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9" r:id="rId5"/>
    <p:sldId id="425" r:id="rId6"/>
    <p:sldId id="426" r:id="rId7"/>
    <p:sldId id="429" r:id="rId8"/>
    <p:sldId id="427" r:id="rId9"/>
    <p:sldId id="430" r:id="rId10"/>
    <p:sldId id="437" r:id="rId11"/>
    <p:sldId id="431" r:id="rId12"/>
    <p:sldId id="432" r:id="rId13"/>
    <p:sldId id="467" r:id="rId14"/>
    <p:sldId id="468" r:id="rId15"/>
    <p:sldId id="469" r:id="rId16"/>
    <p:sldId id="470" r:id="rId17"/>
    <p:sldId id="471" r:id="rId18"/>
    <p:sldId id="472" r:id="rId19"/>
    <p:sldId id="473" r:id="rId20"/>
    <p:sldId id="474" r:id="rId21"/>
    <p:sldId id="475" r:id="rId22"/>
    <p:sldId id="536" r:id="rId23"/>
    <p:sldId id="537" r:id="rId24"/>
    <p:sldId id="433" r:id="rId25"/>
    <p:sldId id="436" r:id="rId26"/>
    <p:sldId id="438" r:id="rId27"/>
    <p:sldId id="439" r:id="rId28"/>
    <p:sldId id="440" r:id="rId29"/>
    <p:sldId id="442" r:id="rId30"/>
    <p:sldId id="445" r:id="rId31"/>
    <p:sldId id="446" r:id="rId32"/>
    <p:sldId id="447" r:id="rId33"/>
    <p:sldId id="538" r:id="rId34"/>
    <p:sldId id="539" r:id="rId35"/>
    <p:sldId id="448" r:id="rId36"/>
    <p:sldId id="449" r:id="rId37"/>
    <p:sldId id="450" r:id="rId38"/>
    <p:sldId id="451" r:id="rId39"/>
    <p:sldId id="452" r:id="rId40"/>
    <p:sldId id="561" r:id="rId41"/>
    <p:sldId id="562" r:id="rId42"/>
    <p:sldId id="563" r:id="rId43"/>
    <p:sldId id="564" r:id="rId44"/>
    <p:sldId id="565" r:id="rId45"/>
    <p:sldId id="566" r:id="rId46"/>
    <p:sldId id="567" r:id="rId47"/>
    <p:sldId id="568" r:id="rId48"/>
    <p:sldId id="569" r:id="rId49"/>
    <p:sldId id="570" r:id="rId50"/>
    <p:sldId id="571" r:id="rId51"/>
    <p:sldId id="572" r:id="rId52"/>
    <p:sldId id="573" r:id="rId53"/>
    <p:sldId id="574" r:id="rId54"/>
    <p:sldId id="575" r:id="rId55"/>
    <p:sldId id="576" r:id="rId56"/>
    <p:sldId id="577" r:id="rId57"/>
    <p:sldId id="643" r:id="rId58"/>
    <p:sldId id="644" r:id="rId59"/>
    <p:sldId id="645" r:id="rId60"/>
    <p:sldId id="646" r:id="rId61"/>
    <p:sldId id="583" r:id="rId62"/>
    <p:sldId id="584" r:id="rId63"/>
    <p:sldId id="647" r:id="rId64"/>
    <p:sldId id="648" r:id="rId65"/>
    <p:sldId id="593" r:id="rId66"/>
    <p:sldId id="595" r:id="rId67"/>
    <p:sldId id="599" r:id="rId68"/>
    <p:sldId id="602" r:id="rId69"/>
    <p:sldId id="613" r:id="rId70"/>
    <p:sldId id="614" r:id="rId71"/>
    <p:sldId id="615" r:id="rId72"/>
    <p:sldId id="616" r:id="rId73"/>
    <p:sldId id="617" r:id="rId74"/>
    <p:sldId id="618" r:id="rId75"/>
    <p:sldId id="619" r:id="rId76"/>
    <p:sldId id="620" r:id="rId77"/>
    <p:sldId id="621" r:id="rId78"/>
    <p:sldId id="622" r:id="rId79"/>
    <p:sldId id="623" r:id="rId80"/>
    <p:sldId id="624" r:id="rId81"/>
    <p:sldId id="625" r:id="rId82"/>
    <p:sldId id="626" r:id="rId83"/>
    <p:sldId id="627" r:id="rId84"/>
    <p:sldId id="628" r:id="rId85"/>
    <p:sldId id="629" r:id="rId86"/>
    <p:sldId id="630" r:id="rId87"/>
    <p:sldId id="631" r:id="rId88"/>
    <p:sldId id="632" r:id="rId89"/>
    <p:sldId id="633" r:id="rId90"/>
    <p:sldId id="634" r:id="rId91"/>
    <p:sldId id="635" r:id="rId92"/>
    <p:sldId id="636" r:id="rId93"/>
    <p:sldId id="637" r:id="rId94"/>
    <p:sldId id="638" r:id="rId95"/>
    <p:sldId id="639" r:id="rId96"/>
    <p:sldId id="640" r:id="rId97"/>
    <p:sldId id="641" r:id="rId98"/>
    <p:sldId id="642" r:id="rId99"/>
    <p:sldId id="453" r:id="rId100"/>
    <p:sldId id="454" r:id="rId101"/>
    <p:sldId id="649" r:id="rId102"/>
    <p:sldId id="457" r:id="rId103"/>
    <p:sldId id="476" r:id="rId104"/>
    <p:sldId id="459" r:id="rId105"/>
    <p:sldId id="466" r:id="rId106"/>
    <p:sldId id="460" r:id="rId107"/>
    <p:sldId id="461" r:id="rId108"/>
    <p:sldId id="477" r:id="rId109"/>
    <p:sldId id="462" r:id="rId110"/>
    <p:sldId id="463" r:id="rId111"/>
    <p:sldId id="478" r:id="rId112"/>
    <p:sldId id="479" r:id="rId113"/>
    <p:sldId id="465" r:id="rId114"/>
    <p:sldId id="464" r:id="rId115"/>
    <p:sldId id="480" r:id="rId116"/>
    <p:sldId id="481" r:id="rId117"/>
    <p:sldId id="482" r:id="rId118"/>
    <p:sldId id="517" r:id="rId119"/>
    <p:sldId id="515" r:id="rId120"/>
    <p:sldId id="492" r:id="rId121"/>
    <p:sldId id="493" r:id="rId122"/>
    <p:sldId id="494" r:id="rId123"/>
    <p:sldId id="495" r:id="rId124"/>
    <p:sldId id="496" r:id="rId125"/>
    <p:sldId id="497" r:id="rId126"/>
    <p:sldId id="498" r:id="rId127"/>
    <p:sldId id="499" r:id="rId128"/>
    <p:sldId id="500" r:id="rId129"/>
    <p:sldId id="501" r:id="rId130"/>
    <p:sldId id="502" r:id="rId131"/>
    <p:sldId id="503" r:id="rId132"/>
    <p:sldId id="504" r:id="rId133"/>
    <p:sldId id="505" r:id="rId134"/>
    <p:sldId id="506" r:id="rId135"/>
    <p:sldId id="507" r:id="rId136"/>
    <p:sldId id="508" r:id="rId137"/>
    <p:sldId id="650" r:id="rId138"/>
    <p:sldId id="509" r:id="rId139"/>
    <p:sldId id="519" r:id="rId140"/>
    <p:sldId id="534" r:id="rId141"/>
    <p:sldId id="540" r:id="rId142"/>
    <p:sldId id="541" r:id="rId143"/>
    <p:sldId id="542" r:id="rId144"/>
    <p:sldId id="543" r:id="rId145"/>
    <p:sldId id="544" r:id="rId146"/>
    <p:sldId id="545" r:id="rId147"/>
    <p:sldId id="520" r:id="rId148"/>
    <p:sldId id="535" r:id="rId149"/>
    <p:sldId id="526" r:id="rId150"/>
    <p:sldId id="546" r:id="rId151"/>
    <p:sldId id="547" r:id="rId152"/>
    <p:sldId id="548" r:id="rId153"/>
    <p:sldId id="549" r:id="rId154"/>
    <p:sldId id="550" r:id="rId155"/>
    <p:sldId id="551" r:id="rId156"/>
    <p:sldId id="552" r:id="rId157"/>
    <p:sldId id="553" r:id="rId158"/>
    <p:sldId id="554" r:id="rId159"/>
    <p:sldId id="555" r:id="rId160"/>
    <p:sldId id="556" r:id="rId161"/>
    <p:sldId id="557" r:id="rId162"/>
    <p:sldId id="558" r:id="rId163"/>
    <p:sldId id="559" r:id="rId164"/>
    <p:sldId id="560" r:id="rId165"/>
    <p:sldId id="527" r:id="rId166"/>
    <p:sldId id="521" r:id="rId167"/>
    <p:sldId id="522" r:id="rId168"/>
    <p:sldId id="523" r:id="rId169"/>
    <p:sldId id="524" r:id="rId170"/>
    <p:sldId id="525" r:id="rId171"/>
    <p:sldId id="411" r:id="rId172"/>
    <p:sldId id="289" r:id="rId1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827" autoAdjust="0"/>
  </p:normalViewPr>
  <p:slideViewPr>
    <p:cSldViewPr snapToGrid="0">
      <p:cViewPr varScale="1">
        <p:scale>
          <a:sx n="57" d="100"/>
          <a:sy n="57" d="100"/>
        </p:scale>
        <p:origin x="1651" y="34"/>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6" Type="http://schemas.openxmlformats.org/officeDocument/2006/relationships/tableStyles" Target="tableStyles.xml"/><Relationship Id="rId175" Type="http://schemas.openxmlformats.org/officeDocument/2006/relationships/viewProps" Target="viewProps.xml"/><Relationship Id="rId174" Type="http://schemas.openxmlformats.org/officeDocument/2006/relationships/presProps" Target="presProps.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05:27"/>
    </inkml:context>
    <inkml:brush xml:id="br0">
      <inkml:brushProperty name="width" value="0.05292" units="cm"/>
      <inkml:brushProperty name="height" value="0.05292" units="cm"/>
      <inkml:brushProperty name="color" value="#0000ff"/>
    </inkml:brush>
  </inkml:definitions>
  <inkml:trace contextRef="#ctx0" brushRef="#br0">16561.000 10545.000 1153,'-25.000'0.000'2690,"25.000"26.000"161,-27.000-26.000-481,27.000 0.000-416,-27.000 0.000-160,27.000 0.000-129,-28.000 0.000-63,28.000 0.000-129,0.000 0.000-352,0.000 0.000-64,0.000 0.000-416,0.000 0.000-353,0.000 0.000-384,55.000 0.000 96,-3.000 0.000 96,28.000 0.000-96,52.000 0.000-64,0.000 0.000 32,1.000 0.000 0,-1.000 0.000-160,0.000 0.000-64,0.000 0.000-97,2.000-26.000-191,-57.000 26.000 127,4.000 0.000-255,-2.000 0.000-546,-52.000 0.000-223,-1.000 0.000-1474,-26.000 0.000-5765</inkml:trace>
  <inkml:trace contextRef="#ctx0" brushRef="#br0">16984.000 10281.000 9513,'0.000'-28.000'256,"0.000"28.000"128,-27.000 0.000-384,-25.000 28.000-64,-28.000-3.000 96,1.000 2.000 32,-26.000-1.000-32,25.000 1.000 192,-53.000 26.000 705,27.000-27.000 128,1.000 2.000-32,26.000 24.000-256,-1.000-26.000-257,54.000 1.000-191,0.000 26.000-65,52.000-26.000 321,27.000 25.000 31,26.000-25.000-159,27.000-1.000-225,28.000-26.000-160,-29.000 27.000-545,0.000-27.000-448,-26.000 27.000-1217,1.000-27.000-5765</inkml:trace>
  <inkml:trace contextRef="#ctx0" brushRef="#br0">18812.000 10386.000 10153,'0.000'-27.000'2402,"-27.000"1.000"-1088,27.000 26.000 319,0.000 0.000-352,-27.000-27.000-352,-1.000 27.000-512,4.000 0.000-385,-2.000 27.000-64,-2.000-1.000-64,28.000 28.000 96,-27.000-28.000-64,27.000 28.000 64,0.000-29.000 0,27.000 28.000-33,1.000-26.000 33,-2.000 0.000 65,26.000-27.000 31,2.000 26.000-64,24.000-26.000-96,-24.000-26.000-161,24.000 26.000-928,-24.000-27.000-1409,-28.000 0.000-5894</inkml:trace>
  <inkml:trace contextRef="#ctx0" brushRef="#br0">19341.000 9962.000 10537,'-27.000'0.000'225,"27.000"0.000"-450,0.000 27.000 418,0.000 26.000 928,0.000-1.000 224,0.000 28.000-768,0.000-1.000-449,0.000 1.000-64,0.000 0.000 0,0.000 0.000-32,27.000-28.000 0,0.000-26.000-32,-27.000 1.000 32,26.000 0.000-32,0.000-27.000-96,0.000 0.000 32,1.000-27.000 0,0.000 0.000-96,-1.000-26.000 31,0.000 28.000 65,-26.000-3.000-128,26.000 2.000-128,-26.000 0.000 224,0.000-1.000 128,0.000 27.000-32,0.000 0.000 288,0.000 27.000 609,0.000-1.000-64,27.000 0.000-449,-27.000 27.000-224,27.000-26.000-128,-27.000-1.000-64,26.000 1.000-160,0.000 0.000-256,0.000-27.000 31,1.000 0.000-127,1.000 0.000-33,-1.000 0.000-928,-27.000-27.000-4581</inkml:trace>
  <inkml:trace contextRef="#ctx0" brushRef="#br0">19924.000 10413.000 4868,'25.000'26.000'-160,"-25.000"0.000"64,0.000 2.000-160,27.000-28.000 256,-27.000 0.000-1314</inkml:trace>
  <inkml:trace contextRef="#ctx0" brushRef="#br0">20002.000 10465.000 352,'0.000'-26.000'2018,"0.000"26.000"832,0.000 0.000-511,0.000 0.000-321,0.000 0.000-641,-26.000 26.000-801,26.000 2.000-415,26.000-3.000-65,-26.000 2.000-32,27.000-1.000-288,0.000-26.000 95,-2.000 27.000 65,-25.000-27.000 32,27.000 27.000-64,-27.000-27.000 224,-27.000 26.000 289,27.000-26.000 95,-25.000 27.000-256,-2.000-27.000-352,-26.000 0.000-865,26.000 0.000-2274,27.000 0.000-4100</inkml:trace>
  <inkml:trace contextRef="#ctx0" brushRef="#br0">19737.000 10413.000 9064,'0.000'0.000'2082,"0.000"0.000"-1601,0.000 0.000 832,0.000 26.000 160,0.000 0.000-800,0.000 2.000-609,0.000-3.000-192,0.000 28.000-609,28.000-26.000-1281,-28.000 0.000-2658</inkml:trace>
  <inkml:trace contextRef="#ctx0" brushRef="#br0">20293.000 10413.000 4932,'-27.000'0.000'481,"1.000"0.000"-513,26.000 0.000 64,0.000 0.000-32,0.000 0.000-64,0.000 0.000 128,0.000 0.000 64,0.000 0.000 1185,0.000 0.000 449,0.000 0.000 127,0.000 0.000-95,26.000 0.000-224,1.000 0.000-193,1.000 0.000-320,-4.000 0.000-192,31.000-27.000-225,-2.000 27.000-287,-1.000-27.000-129,1.000 27.000-224,-26.000 0.000-64,0.000-26.000-545,-2.000 26.000-736,-25.000 0.000-801,0.000 0.000-3139</inkml:trace>
  <inkml:trace contextRef="#ctx0" brushRef="#br0">20453.000 10094.000 8167,'-27.000'53.000'2467,"27.000"-26.000"-962,-26.000 26.000 545,26.000 1.000-160,-28.000-2.000-1057,28.000 1.000-737,0.000 0.000-225,0.000 1.000-543,0.000-2.000-97,28.000 1.000-640,-28.000-26.000-1634,26.000-27.000-4484</inkml:trace>
  <inkml:trace contextRef="#ctx0" brushRef="#br0">20585.000 10518.000 12940,'27.000'27.000'224,"-27.000"-27.000"-160,25.000 0.000 160,28.000 0.000 449,-26.000 0.000-33,0.000 0.000-319,-2.000 0.000-65,-25.000-27.000 128,27.000 2.000-31,-54.000 25.000-449,2.000-28.000-545,-2.000 28.000 0,0.000-26.000-480,1.000 26.000-544,-1.000 0.000 832,2.000 26.000 705,25.000 2.000 96,0.000-3.000-64,25.000 2.000 96,2.000 26.000 0,-1.000-26.000 320,28.000-1.000-160,-29.000-26.000-96,28.000 27.000 321,-26.000-27.000 544,1.000 0.000 256,-28.000-27.000 96,24.000 1.000-128,3.000-1.000-64,1.000-26.000-320,-2.000 26.000-449,1.000 2.000-224,-3.000-3.000-128,4.000 2.000-224,25.000 26.000 288,-26.000-26.000-513,-2.000 26.000-480,-25.000 26.000-224,27.000-26.000-1217,-27.000 0.000-6855</inkml:trace>
  <inkml:trace contextRef="#ctx0" brushRef="#br0">21934.000 10359.000 11851,'0.000'-53.000'1601,"0.000"53.000"-416,-27.000 0.000-256,1.000 0.000-448,-1.000 0.000-225,-25.000 27.000-64,25.000-1.000-64,1.000 1.000-64,-1.000 26.000 161,27.000-27.000-33,0.000 27.000-64,27.000-26.000-96,-1.000-1.000-256,28.000 1.000-513,-2.000 0.000-192,1.000-1.000-352,26.000-26.000-1185,-25.000 0.000-4613</inkml:trace>
  <inkml:trace contextRef="#ctx0" brushRef="#br0">22094.000 10571.000 14189,'24.000'27.000'192,"4.000"-27.000"-32,-1.000 0.000 929,26.000-27.000 257,-1.000 1.000 63,-25.000-1.000-865,-1.000 2.000-319,1.000-3.000-33,-2.000 2.000 0,-25.000 0.000-96,0.000-1.000-865,-25.000 0.000-224,-2.000 1.000-96,1.000 26.000 128,-1.000 0.000 609,-25.000 26.000 256,25.000 1.000 128,27.000 0.000 224,-26.000 25.000 65,26.000-24.000 63,26.000-3.000-32,1.000 2.000-288,25.000-1.000-160,1.000 1.000-96,-1.000-27.000 0,28.000 0.000 96,-28.000-27.000 0,-25.000 27.000-225,0.000-26.000-95,1.000-1.000-128,-28.000 2.000-449,0.000 25.000-417,0.000-28.000 161,-28.000 28.000 1025,28.000 0.000 192,-27.000 28.000 96,27.000-3.000 64,0.000 2.000-64,0.000-1.000 0,0.000 1.000-96,27.000 0.000-128,-27.000-1.000-288,28.000-26.000 95,-2.000 0.000 257,-26.000 0.000 480,27.000-26.000 609,-27.000 26.000-64,0.000-54.000-160,0.000 28.000-128,0.000-1.000-257,24.000 2.000-160,-24.000-3.000 32,28.000 2.000-63,-1.000 26.000 63,-1.000 0.000 417,1.000 0.000-193,-2.000 0.000-128,-25.000 26.000-256,27.000 2.000-96,0.000-3.000 0,-27.000 2.000-64,26.000-1.000-448,1.000 1.000-577,-2.000-27.000-929,2.000 27.000-2915</inkml:trace>
  <inkml:trace contextRef="#ctx0" brushRef="#br0">22939.000 10333.000 14189,'0.000'0.000'2498,"27.000"0.000"-2754,0.000 0.000 416,-1.000-27.000 513,1.000 27.000-321,25.000 0.000-320,3.000-25.000-224,-29.000 25.000-993,-2.000 0.000-641,3.000-28.000-2146</inkml:trace>
  <inkml:trace contextRef="#ctx0" brushRef="#br0">23125.000 10042.000 11050,'28.000'132.000'673,"-28.000"-53.000"-609,26.000-26.000 0,-26.000 27.000-256,24.000-27.000-1410,3.000 1.000-4900</inkml:trace>
  <inkml:trace contextRef="#ctx0" brushRef="#br0">23337.000 10439.000 5349,'-26.000'26.000'3715,"0.000"-26.000"-5701,26.000 0.000 289,26.000 0.000 2882,-26.000 0.000-352,26.000 0.000-353,0.000-26.000-192,1.000 26.000 705,-27.000-26.000 256,27.000-1.000-352,-27.000 27.000 224,0.000-27.000-192,26.000 27.000-609,-26.000 0.000-320,0.000 0.000-64,26.000 0.000 0,-26.000 0.000-544,26.000 0.000-705,1.000 0.000-545,0.000 27.000 128,-1.000-27.000-768,-26.000 0.000-1122</inkml:trace>
  <inkml:trace contextRef="#ctx0" brushRef="#br0">23709.000 10413.000 11146,'0.000'0.000'705,"26.000"26.000"480,-26.000-26.000 993,0.000 0.000-1441,0.000 0.000-545,0.000 0.000-32,0.000 26.000-64,24.000-26.000-64,-24.000 28.000 32,28.000-28.000-64,-28.000 0.000 0,0.000 0.000 64,0.000 0.000 192,0.000 0.000 1,0.000-28.000-225,0.000 28.000 32,-28.000-26.000 0,28.000 0.000-128,-24.000 26.000-321,24.000-27.000-319,-26.000 27.000-802,26.000 0.000-1537,0.000 0.000-6309</inkml:trace>
  <inkml:trace contextRef="#ctx0" brushRef="#br0">23363.000 10465.000 7879,'0.000'-26.000'3203,"0.000"26.000"-2915,0.000 0.000 2050,0.000-26.000 257,-26.000 26.000-1090,26.000 26.000-992,0.000-26.000 192,0.000 26.000-97,0.000 2.000-448,0.000-3.000-128,0.000 28.000-128,-26.000-26.000-480,26.000 0.000-545,26.000-1.000-1186,-26.000 1.000-1408</inkml:trace>
  <inkml:trace contextRef="#ctx0" brushRef="#br0">23814.000 10439.000 11274,'-55.000'0.000'929,"31.000"0.000"-1185,-2.000 0.000 416,26.000 0.000 256,-28.000 26.000-320,28.000 2.000-192,0.000-28.000-224,0.000 25.000 64,28.000 2.000-193,-28.000-1.000 97,50.000 1.000-289,-22.000-27.000 481,26.000 0.000 545,-28.000 0.000 576,26.000-27.000 384,-25.000 27.000 288,0.000-26.000-95,-27.000-1.000-33,0.000 2.000-288,0.000-3.000-512,0.000 2.000-353,-27.000 0.000-448,0.000-1.000 417,1.000 27.000-482,0.000-27.000-255,0.000 27.000-1089,26.000 0.000-1058,0.000 0.000-1120,0.000 27.000-5094</inkml:trace>
  <inkml:trace contextRef="#ctx0" brushRef="#br0">24131.000 10359.000 9833,'26.000'0.000'865,"-26.000"27.000"384,0.000 0.000 833,0.000-27.000-769,0.000 52.000-929,0.000-24.000-448,0.000-3.000-800,26.000 28.000-1667,1.000-26.000-5284</inkml:trace>
  <inkml:trace contextRef="#ctx0" brushRef="#br0">24210.000 10201.000 13388,'-27.000'-27.000'2146,"27.000"27.000"-3395,0.000 0.000 448,27.000 0.000 449,0.000 0.000-2595</inkml:trace>
  <inkml:trace contextRef="#ctx0" brushRef="#br0">24607.000 10253.000 8872,'-26.000'28.000'5093,"-1.000"-28.000"-5157,-25.000 25.000 128,25.000 2.000-64,1.000-1.000 0,-2.000 28.000-192,28.000-28.000-1122,28.000 28.000-1120,-2.000-29.000 832,28.000-25.000 1250,-2.000 27.000 576,1.000-27.000 449,-1.000-27.000 1473,1.000 2.000 32,-26.000-3.000-512,1.000-24.000-321,-28.000-2.000-128,0.000 1.000-448,0.000 0.000-289,0.000-26.000-191,-28.000-1.000-418,1.000 1.000-447,1.000-1.000-833,-1.000 2.000 63,2.000 50.000 1346,-2.000 2.000-64,0.000 52.000-128,27.000 2.000 672,0.000 25.000 449,0.000 26.000 192,0.000 1.000-224,0.000-2.000-128,27.000 2.000-128,0.000-1.000-385,-2.000 1.000-128,28.000-27.000-128,-26.000 1.000-480,28.000-2.000-161,-5.000-26.000-961,-22.000 1.000-1088,-1.000-27.000-3108</inkml:trace>
  <inkml:trace contextRef="#ctx0" brushRef="#br0">25374.000 10359.000 12523,'0.000'-26.000'321,"0.000"-1.000"-546,-24.000 27.000 1635,-4.000 0.000-930,-25.000 0.000-320,26.000 0.000-160,-25.000 0.000 0,25.000 27.000 0,1.000-1.000-128,26.000 1.000 128,0.000 0.000 0,26.000-1.000 224,28.000 0.000-63,24.000 2.000-1,-23.000-3.000 288,22.000 2.000 129,-22.000-27.000-225,-3.000 26.000-224,-25.000-26.000-32,-27.000 27.000 0,-27.000-27.000 609,-1.000 27.000-321,-23.000-27.000-384,-3.000 26.000-128,-25.000-26.000-865,26.000 27.000-1473,-26.000-27.000-8552</inkml:trace>
  <inkml:trace contextRef="#ctx0" brushRef="#br0">17885.000 9989.000 11530,'0.000'26.000'673,"0.000"-26.000"-833,-27.000 0.000 160,27.000-26.000 160,-26.000 26.000 641,-28.000 0.000-64,29.000-27.000-289,-55.000 27.000-160,28.000-27.000 417,-29.000 27.000 480,-25.000-25.000-480,1.000-3.000-225,0.000 3.000 1,-27.000-3.000-417,-3.000 2.000 480,-22.000-27.000-448,-2.000 0.000-64,-28.000 1.000-32,29.000-2.000 96,0.000 1.000-64,-27.000-27.000 32,25.000 28.000-160,-25.000-28.000 96,1.000-25.000 64,-3.000 25.000-96,3.000-26.000 32,-1.000-27.000 0,25.000 28.000 32,-26.000-2.000-64,2.000 2.000 0,-2.000-2.000 32,2.000-26.000 0,-1.000 27.000 0,-2.000-26.000-64,28.000 27.000-96,-25.000-27.000 64,-2.000 25.000 32,27.000-26.000 160,-25.000 1.000 0,25.000 0.000 32,-1.000 0.000-32,2.000-2.000-64,26.000 2.000 0,-28.000 0.000-32,28.000-1.000-32,-26.000 28.000 161,25.000-29.000-129,0.000 2.000 192,27.000 26.000 0,-26.000-26.000-160,27.000 25.000 96,0.000 2.000 0,-1.000-1.000-128,-2.000 0.000 0,3.000 27.000 0,26.000-2.000-32,-1.000 29.000 64,-25.000-28.000-64,26.000 28.000-128,25.000 25.000 64,0.000-26.000-160,2.000 26.000 128,-1.000 2.000-161,26.000-3.000-736,27.000 28.000-1217,-25.000 0.000-1057,25.000 0.000-1570</inkml:trace>
  <inkml:trace contextRef="#ctx0" brushRef="#br0">10076.000 5643.000 15822,'-27.000'27.000'833,"27.000"-27.000"64,0.000 0.000-737,0.000-27.000-64,-25.000-25.000 385,25.000 25.000 127,0.000-53.000-319,-27.000 28.000-33,27.000-2.000 192,0.000-25.000-191,-26.000 26.000-225,26.000 1.000-32,-27.000-2.000-129,27.000 1.000 226,0.000 26.000-97,0.000 1.000-129,27.000 26.000-31,-1.000-27.000 32,1.000 27.000 128,-2.000 0.000 0,29.000 27.000 64,24.000-27.000-32,-24.000 26.000 32,24.000-26.000-64,4.000 27.000-160,-30.000-27.000-1089,1.000 0.000-1730</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52:3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ff00ff"/>
    </inkml:brush>
  </inkml:definitions>
  <inkml:trace contextRef="#ctx0" brushRef="#br0">26772.000 12387.000 160,'-26.000'0.000'3139,"26.000"0.000"-1474,0.000 0.000 321,0.000 26.000-128,0.000-26.000-321,-26.000 0.000-352,26.000 0.000-256,0.000 0.000-224,0.000 0.000-32,0.000 0.000 31,0.000 0.000-95,0.000 0.000-161,0.000 0.000-127,0.000 0.000-33,26.000 0.000-32,0.000 0.000-96,0.000-26.000 0,28.000 26.000 1,-26.000 0.000 31,22.000 0.000-64,5.000 0.000-96,-2.000 0.000 0,-1.000 0.000-32,2.000 26.000 32,-2.000-26.000-64,54.000 0.000 32,-27.000 27.000 32,26.000-27.000-32,1.000 0.000-64,2.000 0.000 32,24.000 0.000 32,28.000 0.000 64,-28.000 0.000 96,0.000 0.000-64,0.000 0.000 32,0.000 0.000 257,1.000 0.000 63,-1.000 0.000-352,0.000 25.000 64,-27.000-25.000-160,55.000 0.000 64,-1.000 27.000 129,-2.000-27.000-65,29.000 0.000-96,-53.000 0.000 416,-28.000 28.000 65,-25.000-28.000-1,-1.000 0.000 33,1.000 0.000-193,27.000 0.000-224,-30.000 0.000-64,4.000 0.000-32,-29.000-28.000-160,-52.000 28.000-352,27.000 0.000-1090,-54.000 0.000-1120,27.000 0.000-3684</inkml:trace>
  <inkml:trace contextRef="#ctx0" brushRef="#br0">9328.000 7113.000 1473,'0.000'0.000'1986,"0.000"0.000"-1025,-26.000 0.000-833,26.000 0.000-160,0.000 0.000-64,0.000 0.000 224,0.000 0.000-128,0.000 0.000 64,0.000 0.000 224,0.000 0.000 449,0.000 0.000-32,0.000 0.000-417,0.000 0.000 32,0.000 0.000 481,0.000 0.000 224,0.000 27.000-128,0.000-27.000 0,0.000 0.000 160,0.000 0.000 160,0.000 0.000 32,0.000 0.000-128,0.000 0.000-96,0.000 0.000-320,0.000 0.000-289,0.000 0.000-128,0.000-27.000 129,0.000 27.000-65,26.000 0.000-160,-26.000-27.000 64,0.000 27.000-63,27.000-25.000-161,0.000 25.000 224,-27.000-27.000-32,28.000 27.000-128,-28.000-26.000 64,24.000 26.000 0,2.000-27.000-31,2.000 27.000 31,-1.000-27.000 0,0.000 1.000-32,-3.000 0.000-128,4.000 26.000 192,-2.000-26.000-288,1.000-2.000 192,0.000 2.000-64,-2.000 0.000 0,28.000 26.000 0,-26.000-26.000 0,25.000 0.000-64,-25.000-2.000-32,26.000 1.000 160,-1.000 2.000-32,-25.000-27.000-64,27.000 24.000 32,-3.000 1.000 32,-24.000-26.000-64,27.000 27.000 97,-2.000-27.000-162,-25.000 26.000 130,26.000 1.000-98,1.000-28.000 33,-2.000 29.000 33,1.000-28.000-1,-25.000 25.000 64,23.000-24.000-32,4.000 26.000-96,-29.000-28.000 128,26.000 28.000 0,-25.000 0.000-192,26.000-26.000 128,-1.000 24.000 32,-25.000-24.000-64,26.000 24.000 32,-1.000 2.000-32,-25.000-27.000 128,26.000 26.000-192,-1.000 1.000 64,2.000-1.000 32,-2.000 0.000 64,-26.000-25.000 64,29.000 26.000-64,-28.000-1.000-32,25.000 0.000-320,-26.000 1.000 705,1.000 0.000-353,0.000 0.000-32,-1.000-2.000 0,26.000 2.000 96,-25.000-2.000-224,0.000 3.000 128,-1.000-2.000 32,0.000-1.000 128,0.000 3.000-96,1.000-2.000 0,-27.000 27.000-63,28.000-26.000-65,-1.000 26.000 64,-27.000 0.000-96,24.000-26.000 96,-24.000 26.000-128,26.000 0.000 64,-26.000-28.000-65,0.000 28.000 33,0.000 0.000-384,0.000 0.000 64,0.000 0.000-257,0.000 0.000-416,0.000 0.000-224,-26.000 0.000-64,26.000 0.000-481,-24.000 0.000-1473,24.000 0.000-3427</inkml:trace>
  <inkml:trace contextRef="#ctx0" brushRef="#br0">11367.000 5232.000 5445,'0.000'0.000'2658,"0.000"0.000"-2402,0.000-26.000 769,0.000 26.000 481,0.000 0.000 576,0.000 0.000-641,0.000 0.000-544,27.000 0.000 0,-27.000 0.000 160,27.000 0.000-288,25.000 0.000-193,-26.000-28.000-480,28.000 28.000 96,-2.000-25.000 1,1.000-2.000 95,26.000 1.000 32,-25.000 26.000-192,-27.000-27.000 0,0.000 27.000-64,-2.000 0.000 1,2.000 0.000-33,-1.000 0.000 32,-26.000 0.000-64,0.000 0.000 32,0.000 0.000-32,0.000 0.000 32,0.000 0.000-64,0.000 0.000 128,0.000 27.000 64,0.000-1.000 32,0.000 1.000 32,0.000-2.000-64,0.000 3.000-96,0.000 24.000-64,-26.000-25.000 33,26.000-2.000-33,0.000 30.000-65,0.000-30.000-543,0.000 3.000-609,0.000-2.000-993,-27.000 2.000-4389</inkml:trace>
  <inkml:trace contextRef="#ctx0" brushRef="#br0">10414.000 4332.000 7431,'0.000'-27.000'4708,"0.000"27.000"-3843,0.000 0.000 64,0.000 0.000-769,0.000 27.000 128,0.000 25.000 96,0.000 2.000-95,0.000-28.000-129,26.000 27.000-32,1.000 0.000-32,1.000-27.000 0,-4.000 0.000 289,3.000 1.000-97,28.000-27.000-96,-29.000 0.000 321,-2.000-27.000 127,4.000 27.000-480,-28.000-52.000 97,27.000 24.000-97,-27.000-24.000-64,0.000 26.000-32,0.000-28.000 32,0.000 28.000-160,0.000-26.000 32,-27.000 25.000-96,27.000 0.000 96,-28.000 1.000-64,28.000 26.000 128,0.000 0.000-64,0.000 0.000-129,28.000 26.000 322,-28.000 1.000-1,27.000 0.000 160,0.000 25.000-256,-27.000-26.000 160,26.000 28.000-64,-26.000-28.000 33,26.000 26.000-129,-26.000-24.000-32,26.000-2.000 0,-26.000 0.000 0,27.000 1.000-256,-27.000-27.000-673,27.000 27.000-737,-27.000-27.000-1953,0.000 0.000-6983</inkml:trace>
  <inkml:trace contextRef="#ctx0" brushRef="#br0">10759.000 3669.000 11723,'0.000'0.000'480,"0.000"0.000"673,0.000 0.000 224,0.000 0.000-352,0.000 0.000-320,0.000 0.000-545,-26.000 27.000-64,26.000-1.000 64,0.000 0.000 97,0.000 28.000 31,0.000-28.000-128,26.000 27.000 64,-26.000 0.000-224,26.000-1.000 96,0.000-25.000-96,1.000 26.000-32,0.000-53.000-288,-1.000 27.000-288,0.000-27.000-417,0.000 0.000-1698,1.000 0.000-7591</inkml:trace>
  <inkml:trace contextRef="#ctx0" brushRef="#br0">11023.000 3774.000 9480,'0.000'28.000'1346,"0.000"-2.000"-449,0.000 0.000 768,26.000 1.000-127,-26.000-2.000-417,0.000 3.000-673,26.000-1.000-288,-26.000-2.000-64,27.000 2.000-96,-27.000-27.000-320,27.000 27.000-801,-27.000-27.000-1473,0.000-27.000-1795</inkml:trace>
  <inkml:trace contextRef="#ctx0" brushRef="#br0">11102.000 3484.000 9673,'27.000'0.000'256,"-27.000"26.000"2306,28.000-26.000-384,-4.000 27.000-544,2.000 0.000-673,2.000-27.000-545,-1.000 25.000 1,-27.000 2.000 63,27.000-1.000-31,-3.000-26.000-129,4.000 27.000-96,-2.000 0.000-96,1.000-1.000-96,-27.000 0.000 64,27.000 28.000-256,-27.000-28.000-288,0.000 27.000-353,0.000-28.000-608,-27.000 30.000-2083,27.000-30.000-5572</inkml:trace>
  <inkml:trace contextRef="#ctx0" brushRef="#br1">4326.000 10929.000 448,'26.000'-26.000'1890,"-26.000"26.000"-449,28.000 0.000-992,-28.000-27.000-289,0.000 27.000-513,24.000-27.000-576,-24.000 27.000-224,27.000-26.000 128,-27.000 26.000 641,28.000 0.000 288,-1.000-27.000 160,-27.000 2.000 545,26.000 25.000 31,-2.000-27.000-127,4.000 0.000-481,-1.000 27.000 0,0.000-26.000 0,-1.000-1.000 160,0.000 0.000-32,0.000 2.000-256,1.000-3.000 352,26.000 3.000-96,-27.000-29.000 33,0.000 28.000-97,28.000-1.000 352,-26.000-26.000 257,22.000 27.000 256,-23.000 0.000-193,1.000-2.000 65,25.000-24.000-448,-29.000 25.000-225,31.000 2.000-128,-28.000-3.000-96,25.000-24.000-32,-26.000 25.000 64,28.000 0.000 32,-28.000 1.000-97,26.000-28.000 97,-25.000 29.000 0,28.000-3.000-192,-5.000-24.000 192,-23.000 25.000 0,28.000 1.000 0,-31.000-1.000 0,4.000-26.000-32,25.000 27.000 32,-26.000 0.000-32,25.000-2.000 32,-26.000 2.000-32,1.000 0.000 64,25.000-1.000 0,1.000 0.000-64,-26.000-26.000-64,28.000 28.000-160,-31.000-2.000 256,30.000 0.000 0,-27.000-26.000-96,24.000 26.000 192,3.000 2.000-96,-27.000-2.000 0,25.000-26.000 128,-25.000 26.000 0,26.000-1.000-128,-26.000 3.000 0,25.000 0.000 0,-26.000-3.000-32,28.000-26.000 32,-2.000 28.000 0,-26.000 0.000 96,2.000-27.000-64,23.000 26.000-32,-24.000 0.000 256,1.000 1.000-224,-2.000 0.000-64,26.000 0.000 64,2.000-1.000-64,-1.000-26.000 32,-1.000 26.000 65,1.000-25.000-98,2.000 25.000 33,-4.000-26.000 33,3.000 28.000-66,-3.000-29.000 98,4.000 26.000 159,-29.000-24.000 192,26.000 26.000-128,-25.000-1.000-63,26.000 0.000-193,-1.000-25.000-160,-25.000 26.000-481,26.000-1.000-320,-1.000 0.000 160,-25.000-26.000 513,26.000 28.000 256,-1.000-2.000 0,3.000 0.000 192,-2.000 1.000 33,-1.000-1.000-129,-25.000-25.000-96,26.000 24.000-96,-1.000 3.000-1218,28.000-3.000-2561</inkml:trace>
  <inkml:trace contextRef="#ctx0" brushRef="#br1">8535.000 7644.000 800,'105.000'-80.000'192,"-25.000"28.000"-127,-28.000 24.000-162,2.000-24.000-862</inkml:trace>
  <inkml:trace contextRef="#ctx0" brushRef="#br1">9010.000 7325.000 768,'133.000'-105.000'2082,"-53.000"78.000"-865,-1.000-26.000-160,-26.000-1.000-448,2.000 29.000-833,-5.000-2.000-513,-22.000 1.000-576,26.000-1.000-1218,-30.000 0.000 1604,4.000 1.000 927</inkml:trace>
  <inkml:trace contextRef="#ctx0" brushRef="#br1">4220.000 10929.000 6726,'0.000'0.000'1954,"-26.000"0.000"-1474,26.000 0.000 930,0.000 0.000 159,0.000 0.000-512,0.000 0.000 64,0.000 0.000-608,0.000 0.000-385,0.000 0.000-96,26.000 0.000 128,-26.000-26.000-64,27.000-1.000-96,-2.000 0.000 96,2.000 1.000 0,26.000-1.000-32,-25.000 2.000-32,23.000-2.000 0,-23.000-26.000 32,25.000 26.000 0,-1.000-25.000-32,2.000 24.000 0,24.000-25.000 32,-24.000 1.000-64,-28.000-2.000 0,26.000 28.000 0,2.000 0.000 0,0.000-28.000 0,-30.000 28.000 33,31.000 0.000-33,-2.000-1.000 0,-29.000 2.000 0,31.000-30.000 32,-2.000 30.000-32,-27.000-2.000 0,27.000 0.000 32,0.000-26.000-32,-27.000 26.000 64,27.000 2.000-64,-26.000-3.000 64,25.000 3.000-32,-26.000-29.000-32,29.000 28.000 32,-4.000-28.000-96,-23.000 28.000 64,25.000 0.000 0,-1.000 0.000-128,-25.000-2.000 64,26.000 2.000-1,-1.000-27.000 33,-25.000 26.000 32,26.000 1.000 0,2.000-1.000 0,-5.000 2.000 0,-22.000-2.000-32,26.000-26.000-64,-2.000 26.000-32,1.000-25.000-32,-1.000 25.000-128,1.000-26.000 128,1.000 26.000 128,-2.000-26.000-161,1.000 0.000 161,-1.000 27.000 32,-25.000-2.000 0,27.000-24.000 0,-27.000 26.000 0,24.000-28.000 0,-23.000 27.000 0,25.000 1.000-64,-1.000 0.000 64,-25.000-27.000-32,26.000 26.000-128,-1.000 1.000-128,1.000-26.000 32,2.000 25.000 160,22.000-26.000 96,-22.000 26.000-33,-3.000-26.000 33,1.000 27.000 0,-1.000-27.000-32,2.000 26.000 64,-1.000-26.000-64,-1.000 26.000 64,-25.000-25.000-160,26.000 26.000-128,-1.000-28.000 0,-25.000 28.000-96,27.000-1.000-289,-3.000 2.000 96,4.000-29.000 289,-29.000 28.000 160,26.000-28.000 0,2.000 29.000 96,-2.000-3.000 192,1.000-25.000 481,0.000 27.000-417,-1.000-27.000-160,30.000 26.000-32,-32.000-26.000-32,5.000 26.000 0,22.000-25.000 64,-22.000-1.000 193,24.000 0.000 191,-26.000 27.000 577,26.000-28.000-256,-26.000 2.000-225,2.000 25.000-191,-5.000-26.000-193,5.000 26.000-96,-4.000-26.000-96,3.000 27.000-352,0.000 0.000-801,-29.000-1.000-577,2.000 27.000-961,-27.000-27.000-6533</inkml:trace>
  <inkml:trace contextRef="#ctx0" brushRef="#br1">9302.000 7166.000 2114,'26.000'-26.000'2914,"-26.000"26.000"-2401,27.000-27.000 159,-27.000 27.000-255,27.000-27.000-289,-27.000 27.000 448,28.000-25.000-31,-4.000-2.000-385,2.000 1.000-128,2.000-1.000 64,-1.000 0.000-160,0.000 1.000 32,-3.000 0.000-256,4.000 26.000-321,-2.000-26.000 193,1.000 26.000 128,0.000-28.000 288,-2.000 2.000-32,2.000 26.000 64,-1.000-26.000-160,1.000 0.000 256,0.000 26.000-256,-2.000-26.000 160,28.000-2.000-97,-26.000 1.000-191,0.000 2.000 0,-2.000-2.000 192,28.000 2.000-160,-25.000 25.000 160,-1.000-28.000 32,-3.000 1.000 64,31.000 0.000 192,-29.000 1.000-64,1.000 0.000-32,-2.000 26.000-32,2.000-26.000-96,0.000-1.000-288,26.000 0.000-225,-26.000 1.000-1088,25.000-1.000-1,1.000-25.000 1186,-25.000 25.000 832,-4.000 1.000 1538,3.000-2.000-192,0.000 28.000-577,1.000-26.000-32,-2.000 0.000-224,-2.000 0.000-352,4.000 0.000-449,-1.000-2.000 0,0.000 28.000-32,-1.000-52.000-64,26.000 52.000 0,-25.000-27.000 0,0.000 2.000-32,-1.000-3.000 64,0.000 1.000 32,0.000 2.000 96,1.000-3.000-160,0.000 2.000-32,-1.000 26.000-96,0.000-26.000-416,0.000-1.000-225,1.000 0.000 97,0.000 27.000-65,1.000-26.000 192,-4.000-1.000 385,2.000 27.000 96,-26.000-27.000 64,28.000 27.000 32,-1.000-25.000-32,0.000-2.000 0,-3.000 27.000-544,4.000-26.000-1442,-2.000-1.000-1858</inkml:trace>
  <inkml:trace contextRef="#ctx0" brushRef="#br1">11447.000 5524.000 64,'26.000'-26.000'2210,"0.000"0.000"-673,1.000 26.000-896,0.000-28.000-225,-1.000 2.000 193,-26.000 26.000-161,26.000-28.000-224,27.000 3.000-128,-25.000-2.000-64,-1.000 27.000 0,-3.000-28.000 33,30.000 3.000 31,-27.000-2.000 384,0.000 1.000 545,25.000 0.000-384,-26.000-2.000-481,1.000 3.000-160,0.000-2.000 0,-2.000 1.000-417,2.000-1.000-351,26.000 0.000-193,-26.000 1.000 416,-2.000 0.000 417,2.000 26.000 128,-1.000-26.000 64,1.000-1.000 224,1.000 0.000 97,-4.000 27.000 95,29.000-26.000-95,-25.000-1.000-289,-1.000 2.000-96,25.000-3.000-64,-25.000 2.000-96,26.000-2.000 160,-1.000 3.000 32,-25.000-2.000-64,-1.000 1.000 64,28.000-1.000 32,-29.000 0.000 32,28.000 1.000 224,-26.000 0.000 385,1.000-2.000-97,23.000 3.000 161,-23.000-2.000 256,25.000 1.000 0,-29.000-28.000-192,31.000 28.000-353,-2.000-26.000-256,-1.000 25.000-31,1.000-26.000-65,-1.000 1.000-32,2.000 24.000-32,-1.000-24.000 0,-1.000-2.000-32,3.000 1.000 0,-5.000 1.000-64,5.000-3.000 32,24.000 30.000 0,-26.000-28.000 0,27.000-27.000-32,-28.000 28.000 32,29.000-2.000 32,-30.000 1.000-32,4.000 1.000 64,23.000-28.000 192,-24.000 27.000 481,24.000 1.000 128,2.000 25.000-257,-28.000-28.000-255,28.000 3.000-193,-28.000 27.000 0,2.000-30.000-64,-2.000 3.000-64,-26.000 26.000 0,29.000-28.000-96,-28.000 28.000 32,-3.000-1.000-64,4.000 2.000-128,-28.000-2.000-609,0.000 27.000-1121,0.000 0.000-1986,0.000 0.000-6405</inkml:trace>
  <inkml:trace contextRef="#ctx0" brushRef="#br2">12638.000 4358.000 13388,'-53.000'26.000'1377,"53.000"-26.000"385,0.000 0.000-961,26.000 0.000 64,1.000 0.000 416,25.000 0.000-384,1.000 0.000-417,26.000 0.000-288,29.000 0.000-31,-29.000-26.000-225,-1.000 26.000-129,-24.000 0.000-383,-1.000-26.000-449,-1.000 26.000-673,-25.000 0.000-1152,-27.000 0.000-2275</inkml:trace>
  <inkml:trace contextRef="#ctx0" brushRef="#br2">13062.000 4066.000 10698,'0.000'27.000'1857,"-27.000"0.000"-832,27.000-1.000 801,-26.000 0.000-128,-1.000 27.000-225,-25.000 27.000-640,25.000-27.000-609,1.000 27.000-224,-2.000-28.000-192,28.000 0.000-705,0.000-24.000-1025,0.000 24.000-2626</inkml:trace>
  <inkml:trace contextRef="#ctx0" brushRef="#br2">12082.000 4994.000 6758,'-53.000'0.000'8488,"53.000"0.000"-7976,-27.000 0.000 706,27.000 0.000-161,0.000 0.000 32,0.000 0.000-417,27.000 0.000-255,-1.000 26.000 127,28.000-26.000-448,-2.000 0.000 0,1.000 26.000-96,26.000-26.000-224,-25.000 0.000-673,-3.000-26.000-64,-23.000 26.000-544,25.000 0.000-1346,-53.000-26.000-4484</inkml:trace>
  <inkml:trace contextRef="#ctx0" brushRef="#br2">12242.000 4782.000 13004,'-81.000'54.000'2242,"54.000"-29.000"-1954,-25.000 28.000 321,25.000 27.000-257,1.000-28.000 97,26.000 28.000-321,-27.000 0.000-1506,27.000-1.000-6565</inkml:trace>
  <inkml:trace contextRef="#ctx0" brushRef="#br2">10440.000 6160.000 12716,'0.000'0.000'1601,"0.000"0.000"-512,0.000 0.000-288,0.000 0.000 192,55.000 0.000 480,-31.000 0.000-320,58.000 0.000-704,-4.000 0.000-353,2.000 0.000 0,26.000-26.000 0,-28.000 26.000-192,2.000 0.000-192,-28.000-26.000-257,2.000 26.000-416,-2.000-28.000-704,-26.000 28.000-1667,-26.000-26.000-6693</inkml:trace>
  <inkml:trace contextRef="#ctx0" brushRef="#br2">10838.000 5816.000 16207,'-53.000'52.000'1697,"27.000"-24.000"-1472,0.000 24.000-1,26.000 28.000 128,0.000 0.000 97,-27.000-2.000-193,27.000 2.000-352,0.000-28.000-737,27.000 28.000-769,-27.000-26.000-1729,0.000-2.000-10216</inkml:trace>
  <inkml:trace contextRef="#ctx0" brushRef="#br2">6286.000 9155.000 12235,'-54.000'0.000'705,"28.000"-28.000"224,-2.000 28.000 192,4.000 0.000 32,24.000 0.000 544,-27.000-26.000-223,27.000 26.000-257,0.000 0.000-865,0.000 26.000 1,51.000-26.000 191,3.000 28.000-288,25.000-28.000 1,1.000 25.000-225,-1.000-25.000 64,1.000 0.000 0,-2.000 0.000-64,1.000 0.000-160,2.000 0.000-577,-54.000-25.000-512,25.000 25.000-256,-25.000 0.000-1250,-27.000 0.000-2594</inkml:trace>
  <inkml:trace contextRef="#ctx0" brushRef="#br2">6523.000 8888.000 13004,'-53.000'53.000'2434,"26.000"-26.000"-2050,2.000 26.000 289,25.000-1.000-96,-27.000 2.000-193,0.000 24.000-256,1.000 4.000-384,-1.000-4.000-1634,27.000 2.000-2722</inkml:trace>
  <inkml:trace contextRef="#ctx0" brushRef="#br2">4696.000 10293.000 10281,'-78.000'26.000'1089,"78.000"-26.000"-480,-27.000 0.000-193,27.000 28.000 449,0.000-28.000 769,0.000 0.000-545,0.000 0.000-481,27.000 0.000 321,-1.000 0.000 128,26.000 0.000-288,-25.000 0.000-321,52.000 0.000-288,-26.000 0.000-96,28.000 0.000 1,-30.000 0.000-130,30.000 0.000-351,-29.000 0.000 320,2.000 0.000-384,-28.000 0.000-353,0.000 0.000-737,0.000 0.000-1889,-26.000 0.000-5542</inkml:trace>
  <inkml:trace contextRef="#ctx0" brushRef="#br2">5015.000 10028.000 12267,'-28.000'27.000'2531,"1.000"-1.000"-1699,27.000 1.000-351,-24.000 25.000-193,24.000 28.000 385,0.000-27.000 159,0.000 27.000-639,0.000-1.000-289,0.000 0.000-641,0.000-26.000-897,24.000 27.000-3843</inkml:trace>
  <inkml:trace contextRef="#ctx0" brushRef="#br0">3796.000 4225.000 13036,'0.000'-25.000'416,"0.000"-3.000"65,0.000 28.000 544,0.000 0.000-641,0.000 28.000 0,0.000-3.000 353,0.000 55.000-417,28.000-27.000-288,-1.000 27.000 32,-3.000-1.000-31,3.000-26.000 31,1.000-1.000-64,25.000 2.000 64,-28.000-28.000-32,29.000-26.000 160,-28.000 0.000 64,26.000-26.000 96,-25.000-28.000-288,0.000 2.000-128,-1.000-28.000 32,-26.000 28.000 32,0.000-28.000 64,-26.000 27.000-224,-1.000 0.000 0,27.000 1.000 32,-27.000-2.000 128,27.000 28.000 96,0.000 26.000 160,0.000 0.000-352,0.000 26.000 192,0.000 0.000 257,27.000 27.000 159,0.000 27.000-95,-1.000-27.000-257,1.000 27.000-64,-2.000-28.000-96,2.000-25.000-32,26.000 26.000-256,-25.000-27.000-834,-4.000 0.000-735,-24.000-26.000-2788</inkml:trace>
  <inkml:trace contextRef="#ctx0" brushRef="#br0">4272.000 3564.000 11370,'0.000'-27.000'1281,"0.000"0.000"-1216,0.000 27.000 831,0.000 27.000-735,0.000 0.000 575,0.000-2.000 417,0.000 55.000-512,0.000-27.000-193,27.000 27.000-320,-27.000-28.000 65,27.000-25.000-65,-1.000 26.000-64,26.000-53.000-64,-25.000 27.000-449,-27.000-27.000-736,28.000 0.000-1377,-1.000 0.000-2755</inkml:trace>
  <inkml:trace contextRef="#ctx0" brushRef="#br0">4486.000 3669.000 8680,'0.000'27.000'4484,"0.000"-27.000"-4260,26.000 26.000 1089,-26.000 0.000-159,24.000 0.000-546,-24.000 2.000-448,28.000-28.000-32,-1.000 26.000-288,-27.000 0.000-512,27.000-26.000-866,-27.000 0.000-2370</inkml:trace>
  <inkml:trace contextRef="#ctx0" brushRef="#br0">4591.000 3457.000 14765,'0.000'0.000'449,"27.000"0.000"384,-1.000 27.000 384,0.000-27.000-769,0.000 26.000-127,1.000 28.000-129,0.000-29.000-320,-1.000 28.000-353,0.000 1.000-672,-26.000-2.000-993,0.000 2.000-2466</inkml:trace>
  <inkml:trace contextRef="#ctx0" brushRef="#br0">3691.000 5736.000 3555,'0.000'0.000'-673,"0.000"0.000"641,0.000 0.000 160,0.000 0.000 865,0.000 0.000 481,0.000 0.000 63,25.000 0.000 65,-25.000 0.000 832,0.000 0.000 449,0.000 0.000-833,0.000 0.000-481,0.000 0.000-31,0.000 0.000-257,0.000 0.000-513,0.000 0.000-543,0.000 0.000 191,27.000-27.000-96,0.000 27.000-95,27.000-27.000-193,-27.000 2.000-32,24.000-2.000 0,3.000 1.000-289,-27.000 26.000-672,25.000 0.000-896,-25.000 0.000-1442,-1.000 0.000-6951</inkml:trace>
  <inkml:trace contextRef="#ctx0" brushRef="#br0">4326.000 5338.000 16047,'0.000'-28.000'416,"0.000"28.000"-960,0.000 28.000 544,26.000-1.000 288,-26.000-2.000 96,0.000 29.000-256,28.000 0.000-96,-4.000-28.000-96,3.000 27.000 0,1.000-26.000-160,-1.000-1.000 96,-1.000-26.000-160,-2.000 0.000 288,4.000 0.000-128,-1.000-26.000-65,-27.000-1.000-63,27.000 0.000-288,-27.000 1.000 544,0.000 0.000-32,-27.000-28.000-33,27.000 28.000-223,-27.000-2.000-256,-1.000 3.000 416,28.000-2.000 192,0.000-1.000 224,0.000 28.000-96,0.000 0.000-224,0.000 28.000 673,28.000-1.000-1,-1.000-2.000-95,0.000 29.000-161,-1.000-26.000-128,0.000 24.000-95,0.000-26.000-161,1.000 1.000-1250,26.000 0.000-768,-27.000-27.000-3747</inkml:trace>
  <inkml:trace contextRef="#ctx0" brushRef="#br0">4723.000 4914.000 2754,'0.000'0.000'10250,"0.000"0.000"-10058,-27.000 0.000 449,27.000 0.000 832,0.000 27.000-96,0.000 26.000-480,27.000-27.000-769,-27.000 27.000 0,27.000-26.000-64,-1.000-1.000 1,-26.000 1.000-98,26.000-2.000-319,0.000 3.000-32,1.000-28.000-577,-27.000 0.000-1185,27.000 0.000-3299</inkml:trace>
  <inkml:trace contextRef="#ctx0" brushRef="#br0">4910.000 4888.000 11530,'0.000'26.000'2755,"26.000"-26.000"-2883,-26.000 27.000 384,24.000-27.000 385,-24.000 27.000 288,27.000-1.000-545,1.000 0.000-416,-28.000 0.000-641,27.000-26.000-576,-27.000 27.000-577,26.000-27.000-2305</inkml:trace>
  <inkml:trace contextRef="#ctx0" brushRef="#br0">4960.000 4702.000 13068,'27.000'0.000'-128,"1.000"27.000"1857,-1.000-27.000-191,23.000 25.000-129,-22.000 3.000-384,26.000-2.000-608,-28.000 2.000-321,0.000-3.000 0,0.000 2.000-96,1.000-1.000-128,-27.000 1.000 32,0.000 0.000-257,0.000-1.000-63,0.000 0.000-1154,-27.000 0.000-4035</inkml:trace>
  <inkml:trace contextRef="#ctx0" brushRef="#br0">9302.000 7220.000 10185,'0.000'0.000'1730,"0.000"0.000"-897,0.000 0.000 480,0.000 0.000-192,0.000 0.000 192,0.000-27.000-736,0.000 27.000-481,0.000 0.000-32,26.000 0.000 160,-26.000-27.000 224,0.000 27.000-63,27.000-26.000 95,-27.000 26.000 97,27.000 0.000-257,-27.000-27.000 64,28.000 0.000-31,-28.000 27.000-97,50.000-25.000-64,-22.000-28.000 0,-1.000 26.000 1,24.000 0.000 127,3.000-25.000-192,0.000-2.000 256,-2.000 28.000-31,28.000-26.000-1,-28.000-2.000-192,1.000 27.000 0,-1.000-25.000 1,1.000-1.000-161,-25.000 26.000 96,23.000-26.000 0,4.000 1.000-64,-2.000 25.000 64,26.000-26.000 96,-26.000-1.000 128,-1.000 2.000-95,1.000 26.000-258,2.000-28.000 130,-4.000 28.000-1,-24.000 0.000-96,27.000 0.000-32,-30.000-28.000 96,31.000 28.000-32,-2.000-1.000 32,-1.000-26.000-64,-25.000 26.000 32,26.000 2.000-32,-1.000-29.000 32,2.000 28.000 0,-28.000-1.000-32,26.000 0.000 0,-25.000 27.000 0,28.000-26.000 0,-5.000-1.000 32,-22.000 0.000-64,26.000-25.000 64,-30.000 26.000 0,30.000-1.000-32,-27.000 0.000 32,26.000 1.000-545,-27.000 0.000 1250,0.000 0.000-737,1.000-2.000 64,0.000 28.000-64,-1.000-26.000 64,0.000-2.000 32,-26.000 28.000-64,0.000 0.000 32,26.000-25.000-31,-26.000 25.000-130,0.000 0.000 97,27.000 0.000 97,-27.000-27.000-194,0.000 27.000 65,0.000 0.000-160,28.000 0.000 32,-28.000 0.000-256,0.000 0.000-97,0.000 0.000-544,0.000 0.000 128,0.000 0.000-128,0.000 0.000-384,0.000 0.000-353,0.000 0.000-1697,-28.000-28.000-6759</inkml:trace>
  <inkml:trace contextRef="#ctx0" brushRef="#br0">11341.000 5310.000 11274,'-28.000'0.000'513,"28.000"0.000"1408,0.000 0.000-767,28.000 0.000 127,-28.000-25.000-384,26.000 25.000-545,1.000-27.000-128,0.000 27.000 321,-1.000 0.000 63,26.000-26.000-127,-25.000 26.000-289,26.000-26.000 64,-27.000 26.000-160,27.000 0.000-96,2.000-28.000 192,-5.000 28.000-128,-22.000 0.000-96,-1.000-25.000 64,-27.000 25.000 1,27.000 0.000-33,-27.000 0.000 192,0.000 0.000 192,0.000 0.000-256,0.000 25.000 225,0.000 3.000-193,0.000-28.000 192,0.000 26.000-64,-27.000 27.000-256,0.000-28.000 32,27.000 3.000-96,-28.000 24.000 96,2.000-24.000-96,2.000 26.000 32,-3.000-28.000 32,-1.000 26.000-64,1.000-25.000-480,1.000 0.000-353,26.000 26.000-640,-26.000-28.000-1122,26.000 2.000-3811</inkml:trace>
  <inkml:trace contextRef="#ctx0" brushRef="#br3">9064.000 7246.000 96</inkml:trace>
  <inkml:trace contextRef="#ctx0" brushRef="#br3">9143.000 7220.000 2049,'0.000'0.000'2243,"0.000"0.000"415,0.000 0.000 545,0.000 0.000-705,0.000 0.000-1056,0.000 0.000-129,0.000-27.000-192,27.000 27.000-256,-27.000 0.000-128,0.000 0.000-65,26.000 0.000 33,-26.000 0.000-225,0.000 0.000 129,0.000 0.000-161,0.000 0.000-95,0.000 0.000 159,0.000 0.000 1,0.000 0.000-65,0.000 0.000 33,0.000 0.000-97,-26.000 27.000-96,-1.000-27.000-96,2.000 26.000-95,-29.000 28.000-65,0.000-29.000 64,3.000 30.000-64,-30.000-3.000-32,29.000 0.000 0,-28.000 2.000 32,1.000-2.000 64,0.000 2.000 0,-1.000-1.000 96,2.000 26.000-160,-4.000-26.000-64,-23.000 26.000 128,26.000-26.000 64,-1.000 0.000 32,28.000 27.000-31,-28.000-26.000-33,28.000-29.000 64,-1.000 28.000-128,-2.000-26.000 96,3.000 26.000-96,26.000-53.000 32,-1.000 26.000 32,27.000-26.000-96,-27.000 26.000 0,2.000-26.000 33,25.000 0.000-65,-27.000 27.000 0,27.000-27.000 0,-26.000 0.000 96,-1.000 0.000-160,27.000 27.000-161,0.000-27.000-191,-27.000 0.000-97,27.000 0.000-415,27.000 26.000-65,-27.000-26.000-257,0.000 0.000 1,27.000 0.000-256,-27.000 0.000-449,26.000-26.000-833,-26.000 26.000-2530</inkml:trace>
  <inkml:trace contextRef="#ctx0" brushRef="#br3">8138.000 7670.000 384,'0.000'-26.000'3363,"0.000"26.000"-384,0.000 0.000-321,-27.000 0.000-800,27.000 0.000 288,0.000 0.000-480,0.000 0.000-609,-27.000 0.000-256,27.000 0.000-225,-26.000 26.000-31,0.000 1.000-97,0.000-2.000 0,-28.000 29.000 33,2.000-1.000 127,-1.000 26.000-351,-2.000-26.000-1,-23.000 27.000-64,24.000 0.000 128,2.000-28.000-127,-1.000 1.000 31,26.000 1.000 192,2.000-28.000 33,25.000 0.000-385,0.000-26.000 64,0.000 26.000-32,25.000-26.000 96,2.000 0.000 0,0.000-26.000-32,-1.000 26.000-96,26.000 0.000 97,28.000 0.000-33,-28.000 0.000-128,3.000 0.000 64,22.000 0.000-96,-22.000 26.000 0,-28.000-26.000-353,25.000 0.000-223,-26.000 0.000-33,1.000 0.000-31,0.000 0.000-482,-27.000 0.000-543,0.000 0.000-2147</inkml:trace>
  <inkml:trace contextRef="#ctx0" brushRef="#br0">9170.000 7246.000 1825,'26.000'0.000'1025,"-26.000"0.000"-96,0.000 0.000-480,0.000 0.000-1,0.000 0.000 96,0.000 26.000 289,-26.000-26.000 64,26.000 0.000-224,0.000 0.000-257,0.000 0.000-32,0.000 0.000 1,-27.000 0.000-129,27.000 0.000-160,0.000 0.000-64,0.000 0.000 32,0.000 0.000-32,0.000 0.000 64,0.000 0.000 65,0.000 0.000-1,0.000 28.000 384,-25.000-28.000 161,25.000 0.000-289,0.000 0.000-256,-27.000 0.000 33,27.000 0.000 223,0.000 0.000 225,0.000 0.000-161,0.000 0.000-96,0.000 0.000 289,0.000 0.000 96,0.000 0.000-257,0.000 0.000-191,0.000 0.000 31,0.000 0.000 0,0.000 25.000 97,0.000-25.000-1,-27.000 0.000-32,1.000 27.000-31,-2.000 1.000-129,4.000-28.000 32,-3.000 25.000-63,-1.000 2.000-129,1.000-1.000-32,-23.000 28.000 32,-5.000-28.000-96,2.000 0.000 32,1.000 27.000 32,-28.000 0.000 0,1.000-1.000 160,0.000 2.000 129,-2.000-1.000-289,30.000 0.000 128,-3.000-27.000-256,0.000 27.000 160,2.000-25.000-96,26.000-3.000-32,-1.000 2.000 32,0.000 0.000 0,1.000-1.000 32,0.000 1.000-64,0.000-27.000 32,-1.000 27.000 32,-28.000-2.000-32,31.000 2.000 64,-2.000 26.000-96,-29.000-26.000 0,28.000-1.000 64,-25.000 0.000 0,26.000 0.000-32,26.000 1.000 0,-27.000 0.000-128,27.000-27.000 96,-27.000 26.000-32,27.000-26.000-193,0.000 0.000 65,0.000 0.000-224,0.000 0.000 448,0.000 0.000-513,27.000 0.000-319,-27.000 0.000-482,0.000 0.000-992,0.000 0.000-2466</inkml:trace>
  <inkml:trace contextRef="#ctx0" brushRef="#br0">8032.000 7776.000 9096,'26.000'-27.000'545,"-26.000"27.000"-33,0.000 0.000 641,0.000 0.000 192,0.000 0.000 289,0.000 0.000-1154,-26.000 27.000-383,0.000-27.000 31,-1.000 53.000 320,-28.000-25.000 33,31.000 23.000-193,-57.000 2.000-96,30.000 0.000-96,-3.000 1.000 32,0.000-1.000 225,2.000-26.000-1,26.000 25.000-160,-1.000-26.000 0,27.000-26.000 32,0.000 27.000 129,0.000-27.000-33,27.000 27.000 193,-1.000-27.000-97,26.000 0.000 32,2.000 0.000-191,24.000 26.000-161,4.000-26.000 96,-4.000 0.000-32,-24.000 0.000-96,-2.000 26.000-64,1.000-26.000-32,-26.000 26.000-96,-1.000-26.000-192,1.000 27.000-289,-27.000-27.000-384,0.000 27.000-929,0.000-27.000-4067</inkml:trace>
  <inkml:trace contextRef="#ctx0" brushRef="#br0">9302.000 7008.000 2690,'-26.000'26.000'6951,"0.000"-26.000"-6631,-1.000 0.000 0,27.000 27.000 385,-27.000-2.000 416,27.000-25.000-224,0.000 27.000-545,0.000 0.000-192,27.000-1.000-64,0.000 1.000 0,-1.000-27.000 161,0.000 0.000 319,0.000 0.000 129,28.000 0.000-225,-26.000-27.000-159,-4.000 1.000-65,-24.000-1.000 128,26.000 0.000 353,-26.000 2.000-321,-26.000-2.000-223,26.000 1.000-1,-24.000-1.000-96,-4.000 0.000 0,-26.000 1.000 0,28.000 26.000-128,-26.000 0.000-128,25.000 26.000-64,-26.000 28.000 31,26.000-28.000 129,27.000 26.000 64,0.000 2.000 0,27.000-28.000 0,-1.000 28.000-96,28.000-28.000 32,-2.000 0.000 96,-26.000-26.000-32,28.000 0.000 96,-26.000 0.000 65,-4.000-26.000-65,2.000 0.000 64,-26.000-1.000-96,0.000 0.000 0,-26.000 1.000 0,2.000-1.000-32,-4.000 0.000-96,-26.000 2.000 0,28.000-2.000 0,-26.000 27.000-96,-2.000 27.000-1,28.000-27.000 33,-1.000 25.000 0,2.000 2.000-32,25.000 0.000 160,0.000-1.000-32,25.000 1.000 32,2.000 0.000 64,26.000-1.000 0,-26.000-26.000-128,25.000 0.000 160,-26.000 0.000 64,1.000 0.000 289,0.000-26.000-33,-27.000-1.000-128,0.000 0.000-63,0.000 1.000-65,-27.000-1.000-64,0.000 0.000 0,-25.000 2.000-96,26.000 25.000 0,-28.000-27.000-96,1.000 27.000-32,28.000 0.000 96,-2.000 0.000-128,0.000 0.000-1,27.000 27.000 65,0.000-2.000 0,0.000-25.000 64,27.000 27.000 32,25.000 0.000-64,-25.000-1.000 96,26.000 1.000 32,0.000 0.000-128,-27.000-1.000-64,0.000 0.000 32,1.000-26.000 0,0.000 28.000 32,-27.000-28.000 160,0.000 0.000 64,0.000-28.000 0,-27.000 2.000-192,27.000 0.000 160,-27.000-1.000-256,1.000 0.000 192,0.000 27.000-96,0.000-26.000-352,26.000-1.000-609,-27.000 27.000-865,27.000 0.000-1025,-27.000 0.000-3523</inkml:trace>
  <inkml:trace contextRef="#ctx0" brushRef="#br1">23755.000 6345.000 5925,'0.000'0.000'2050,"0.000"-27.000"-160,0.000 27.000 128,0.000 0.000-673,0.000 0.000-32,-26.000 0.000-192,26.000 0.000-576,0.000 0.000-353,0.000 27.000-96,0.000 0.000 96,0.000-1.000-96,0.000 1.000-128,0.000 0.000 64,0.000-1.000-96,26.000 0.000-32,-26.000-26.000 0,27.000 26.000 64,-2.000-26.000 64,-25.000-26.000 32,27.000 26.000 0,-27.000-26.000 0,27.000 0.000 32,-27.000-1.000 33,0.000 27.000-1,-27.000-27.000-32,0.000 1.000 64,27.000 26.000-64,-25.000-27.000-160,-28.000 54.000 0,26.000-27.000 32,0.000 26.000-32,27.000 1.000 32,0.000 0.000-64,0.000-1.000 64,27.000 0.000-32,0.000-26.000 32,-1.000 26.000 32,1.000-26.000 32,25.000 0.000 64,-25.000 0.000 64,-1.000 0.000 160,-26.000-26.000 161,0.000 26.000-129,0.000-26.000-96,0.000 0.000-128,-26.000-1.000-32,-1.000 27.000-32,-25.000-27.000-96,25.000 27.000-32,-26.000 0.000-32,26.000 0.000-64,27.000 27.000 0,-25.000-27.000 64,25.000 27.000 160,25.000-27.000-160,2.000 26.000 96,0.000-26.000 32,26.000 0.000 32,-28.000 0.000-32,-25.000 0.000 0,27.000 0.000-32,-27.000 0.000-224,0.000 0.000-385,0.000 0.000-1697,-27.000 0.000-6855</inkml:trace>
  <inkml:trace contextRef="#ctx0" brushRef="#br1">23782.000 6452.000 1665,'0.000'0.000'1890,"0.000"0.000"-321,0.000 0.000 738,0.000 0.000-258,25.000 0.000-383,-25.000 0.000-96,0.000-27.000-225,0.000 27.000-32,0.000 0.000-32,0.000 0.000-256,0.000 0.000-192,0.000 0.000-192,0.000 0.000-161,-25.000 0.000-128,25.000 0.000-63,0.000 0.000-65,-27.000 0.000-64,1.000 27.000 32,-1.000-27.000-96,0.000 26.000 0,-25.000 0.000-32,-29.000 0.000-31,30.000 1.000-66,-57.000 28.000 66,30.000-30.000-1,-28.000 27.000 0,1.000 3.000-32,-27.000-3.000 96,-1.000 0.000-160,-26.000-24.000 96,0.000 50.000 0,-1.000-24.000-32,2.000-1.000 128,-1.000 26.000 0,2.000-26.000 64,23.000 26.000 32,2.000-26.000 33,0.000 2.000 95,24.000-3.000-128,3.000 0.000-96,26.000-24.000 128,-1.000 24.000-191,2.000-26.000-33,24.000 1.000 32,2.000 0.000 32,-1.000-1.000-64,-2.000 1.000 0,5.000-27.000 32,-5.000 25.000-32,28.000 2.000-32,-25.000 0.000 0,26.000-27.000 0,-1.000 26.000 0,0.000 1.000-64,2.000-27.000 128,25.000 28.000-224,0.000-28.000-129,-27.000 25.000-31,27.000-25.000 32,0.000 0.000-129,0.000 26.000-31,0.000-26.000 0,0.000 0.000-129,0.000 0.000 1,0.000 0.000-129,0.000 0.000-192,0.000 0.000-448,0.000 0.000-2307,0.000 0.000-6405</inkml:trace>
  <inkml:trace contextRef="#ctx0" brushRef="#br1">20737.000 7405.000 11434,'28.000'-53.000'1282,"-28.000"26.000"-386,0.000 27.000-383,-28.000 0.000-353,1.000 27.000 32,0.000 26.000 481,-25.000-26.000-193,26.000 25.000-191,-28.000 2.000 191,2.000-2.000 129,26.000 2.000-97,-28.000-28.000-63,29.000 1.000-97,-2.000 25.000 128,27.000-52.000-255,0.000 27.000-1,27.000-1.000 160,-2.000-26.000-128,2.000 27.000-160,26.000 1.000 1,-1.000-28.000-1,28.000 25.000-64,-28.000-25.000-257,30.000 26.000-415,-32.000 2.000-385,-22.000-28.000-513,-1.000 25.000-1569,0.000 3.000-4035</inkml:trace>
  <inkml:trace contextRef="#ctx0" brushRef="#br1">19758.000 8121.000 3203,'-52.000'-53.000'3363,"52.000"26.000"705,-27.000 27.000-2179,27.000 0.000-736,0.000 0.000 1,0.000 0.000 63,0.000 0.000-673,0.000 0.000-191,0.000 53.000 63,27.000 1.000 96,-27.000-2.000-159,24.000 1.000-225,4.000 26.000-64,-1.000-26.000-32,-1.000 0.000 96,1.000-26.000-64,25.000-2.000 160,-25.000-25.000-128,-1.000 0.000 129,26.000-25.000 31,-25.000-2.000-160,-27.000 1.000 0,27.000-28.000-96,-27.000 2.000 0,0.000-1.000-96,0.000 26.000 0,0.000-26.000 128,0.000 28.000-64,0.000-2.000-32,0.000 27.000 32,0.000 0.000-192,0.000 27.000 256,0.000-2.000 64,0.000 28.000 160,26.000 1.000 32,-26.000 24.000-32,28.000-24.000-95,-28.000-1.000-1,24.000 0.000-64,-24.000-27.000-64,27.000 2.000-32,-27.000-3.000 0,0.000 2.000-192,27.000-27.000-673,-27.000 0.000-608,0.000 0.000-994,0.000 0.000-2017</inkml:trace>
  <inkml:trace contextRef="#ctx0" brushRef="#br1">20419.000 8094.000 10057,'-25.000'-26.000'1377,"-2.000"26.000"-320,27.000 0.000-32,0.000 0.000-160,0.000 0.000 224,0.000 0.000-608,-26.000 26.000-257,26.000-26.000 192,0.000 27.000 321,0.000 0.000-32,0.000 25.000-353,0.000-26.000-96,0.000 1.000-192,26.000 0.000 32,-26.000-1.000-32,27.000 0.000-64,-27.000 0.000-192,25.000-26.000-352,2.000 0.000-257,0.000 0.000-544,-1.000 0.000-1314,-26.000-26.000-2818</inkml:trace>
  <inkml:trace contextRef="#ctx0" brushRef="#br1">20605.000 8148.000 13516,'0.000'0.000'801,"-27.000"0.000"-64,27.000 0.000-1,0.000 25.000 257,0.000 2.000-256,27.000-27.000-513,-27.000 26.000-96,26.000 1.000-96,-26.000 0.000 0,0.000-1.000-128,28.000-26.000-288,-28.000 26.000-513,0.000-26.000-800,0.000 0.000-2019,24.000 0.000-6534</inkml:trace>
  <inkml:trace contextRef="#ctx0" brushRef="#br1">20815.000 8068.000 14958,'28.000'26.000'256,"-28.000"-26.000"64,27.000 0.000 513,0.000 0.000 0,-27.000 27.000-321,26.000 0.000-288,0.000-2.000-224,0.000 2.000 161,-26.000-1.000 63,0.000 28.000 32,0.000-28.000 0,0.000 0.000 65,-26.000 0.000-33,0.000-26.000-96,0.000 27.000-224,-28.000-27.000-705,54.000 27.000-832,-28.000-27.000-2339</inkml:trace>
  <inkml:trace contextRef="#ctx0" brushRef="#br1">23861.000 6478.000 11723,'0.000'0.000'832,"0.000"-26.000"289,0.000 26.000-224,0.000 0.000-224,0.000 0.000 512,0.000 0.000-384,0.000 0.000-545,0.000 0.000 96,26.000 26.000 193,-26.000 0.000 96,27.000 0.000-33,-2.000 1.000-127,2.000 0.000-65,27.000 26.000 64,-2.000-1.000-255,-26.000 3.000-65,29.000-3.000 0,-4.000 28.000-64,3.000-28.000 32,0.000 28.000-32,-2.000-2.000 32,28.000 29.000-64,-28.000-28.000-96,1.000 29.000 193,26.000-4.000-65,2.000 2.000 288,-2.000 1.000-192,1.000-2.000 0,25.000 1.000-32,0.000 0.000 65,1.000 1.000-257,-1.000-2.000 192,3.000 1.000 192,24.000 0.000-96,-53.000 0.000 33,26.000-26.000-1,-24.000 25.000-96,25.000 2.000-160,-28.000-29.000 32,2.000 29.000 32,-1.000-27.000-96,1.000-1.000 160,-1.000-26.000-224,-25.000 27.000 64,-3.000-28.000 32,4.000 2.000 0,-5.000-1.000 65,-22.000 26.000-65,26.000-26.000-32,-28.000 0.000 0,26.000-27.000 32,-25.000 28.000-32,0.000-28.000-32,-1.000-26.000 32,0.000 26.000 32,-26.000-26.000 32,0.000 0.000 0,0.000 0.000-321,0.000 0.000 1,0.000 0.000-320,0.000 0.000-161,0.000 0.000-320,-26.000-26.000 0,0.000 0.000-384,26.000 0.000-129,-27.000-2.000-1088,0.000 28.000-2852</inkml:trace>
  <inkml:trace contextRef="#ctx0" brushRef="#br1">26296.000 9631.000 9961,'-27.000'0.000'2274,"0.000"0.000"-801,27.000 0.000-63,0.000 0.000-706,27.000 0.000 353,-27.000 26.000 33,27.000-26.000-386,27.000 26.000-159,-30.000 2.000-97,31.000-2.000 65,-2.000 26.000-161,-1.000 2.000-32,28.000-28.000-31,-1.000 28.000-193,0.000-29.000 32,-26.000-25.000 0,28.000 28.000 256,-30.000-28.000 321,-23.000 0.000 64,-1.000-28.000-1,-1.000 3.000-31,0.000-29.000-192,-26.000 1.000-193,0.000 0.000-64,0.000 1.000-128,0.000-2.000-96,0.000 1.000-96,-26.000 0.000-32,26.000 26.000-32,0.000 2.000-96,0.000-2.000-256,0.000 0.000-161,0.000 27.000-320,26.000 0.000-256,-26.000 0.000 64,0.000 27.000-481,0.000-27.000-672,0.000 27.000-2050</inkml:trace>
  <inkml:trace contextRef="#ctx0" brushRef="#br1">26110.000 10479.000 6886,'0.000'-54.000'7399,"0.000"54.000"-6310,0.000-26.000-288,27.000 0.000 0,-27.000 26.000 256,0.000 0.000-129,0.000 0.000-735,0.000 0.000-129,0.000 26.000 192,0.000 27.000 32,27.000 0.000-64,-27.000 1.000 97,26.000-1.000-257,1.000-1.000-32,-2.000-25.000 32,2.000-1.000-32,0.000-26.000 128,27.000 0.000 32,-30.000 0.000-32,31.000-26.000 65,-28.000-28.000 31,-1.000 29.000-192,-2.000-28.000 64,-24.000-1.000-32,0.000 28.000-32,0.000-28.000 64,-24.000 28.000-96,24.000 0.000-96,0.000 0.000 64,-26.000 26.000-64,26.000 0.000-32,0.000 0.000-32,0.000 52.000 256,26.000-26.000-32,-26.000 28.000 96,24.000-2.000-63,-24.000 1.000-97,28.000 0.000-32,-1.000 1.000-32,0.000-28.000-225,-1.000 1.000-223,0.000-27.000-417,0.000 0.000-512,-26.000 0.000-1634,27.000-27.000-8104</inkml:trace>
  <inkml:trace contextRef="#ctx0" brushRef="#br1">26746.000 10160.000 4580,'0.000'0.000'9128,"0.000"0.000"-8743,-26.000 0.000 1024,26.000 0.000 257,0.000 0.000-994,0.000 0.000-287,0.000 27.000-33,0.000 1.000 32,0.000 24.000 33,0.000-26.000-65,26.000 28.000-256,-26.000-28.000-32,26.000 0.000-32,0.000 0.000-128,1.000 1.000-256,0.000-27.000-353,1.000 0.000-544,-2.000 0.000-1025,-2.000 0.000-2979</inkml:trace>
  <inkml:trace contextRef="#ctx0" brushRef="#br1">26930.000 10240.000 10634,'0.000'0.000'2434,"27.000"0.000"-2530,-27.000 0.000 1313,28.000 0.000-32,-1.000 0.000-320,-1.000 27.000-609,0.000-27.000-160,-26.000 26.000 64,26.000-26.000 129,-26.000 26.000 255,-26.000 2.000 33,26.000-28.000-65,-26.000 26.000 65,0.000-26.000-289,26.000 26.000-192,0.000-26.000 0,0.000 26.000-192,0.000-26.000 128,26.000 27.000 96,0.000-27.000-384,27.000 0.000-417,-26.000 0.000-576,-1.000 0.000-1409,0.000 0.000-3941</inkml:trace>
  <inkml:trace contextRef="#ctx0" brushRef="#br1">27249.000 10187.000 15150,'27.000'0.000'801,"-27.000"28.000"-353,26.000-28.000 1122,0.000 25.000-481,0.000 2.000-481,28.000-1.000-384,-26.000 0.000-128,-4.000 2.000 1,-24.000-2.000 95,0.000 26.000-32,0.000-25.000-96,0.000 0.000 0,-24.000 25.000-256,-4.000-24.000-833,1.000-3.000-1634,-26.000 3.000-7174</inkml:trace>
  <inkml:trace contextRef="#ctx0" brushRef="#br1">20499.000 5100.000 8263,'27.000'0.000'193,"-27.000"0.000"127,25.000 0.000-256,-25.000 0.000 0,27.000 0.000 512,-27.000 0.000 546,27.000 0.000-546,27.000 0.000-288,-3.000 0.000-31,4.000-27.000-33,23.000 27.000 0,28.000-27.000 32,26.000 1.000-64,0.000 0.000 33,26.000-27.000 159,29.000 0.000 64,24.000 1.000 225,2.000-2.000-64,24.000-26.000-449,1.000 27.000 64,2.000 0.000 256,25.000 27.000 33,-28.000-27.000-257,-26.000 0.000-224,2.000 27.000 32,-2.000-2.000-32,-25.000 28.000 32,-26.000-26.000-64,-28.000 26.000 0,0.000-26.000 0,-27.000 26.000-64,0.000 0.000-32,-23.000 0.000 0,-4.000 0.000-160,-24.000 0.000-64,-29.000 0.000 31,-25.000 0.000-159,0.000 0.000-1,0.000 0.000-31,0.000 0.000-513,0.000 0.000-1633,-25.000 0.000-4389</inkml:trace>
  <inkml:trace contextRef="#ctx0" brushRef="#br1">24893.000 4517.000 11146,'0.000'-53.000'1473,"0.000"53.000"-960,0.000-26.000-33,0.000 26.000-704,0.000 0.000-32,27.000 26.000 224,-27.000 0.000 256,26.000 26.000 64,28.000 2.000 161,-2.000-1.000 31,1.000 27.000 129,26.000-1.000 31,26.000 1.000-127,3.000 26.000-225,-3.000 0.000-128,1.000 0.000 225,26.000 26.000-1,-27.000 2.000-224,28.000-2.000 225,26.000 0.000-33,-27.000 0.000-384,0.000 28.000 128,28.000-28.000 192,-1.000 26.000-288,1.000-24.000 289,-28.000-2.000-257,0.000 0.000-32,-27.000-26.000 96,0.000 0.000 32,1.000-26.000-192,-25.000-2.000 64,-2.000-24.000 0,-53.000-1.000-224,1.000-26.000-449,0.000-1.000-512,-27.000 0.000-1602,-54.000-26.000-3747</inkml:trace>
  <inkml:trace contextRef="#ctx0" brushRef="#br1">20870.000 5365.000 3363,'27.000'25.000'6470,"-27.000"-25.000"-6790,26.000 28.000 480,26.000-2.000 0,2.000 28.000-128,-2.000-2.000 160,28.000 2.000-64,-2.000-1.000-128,30.000 26.000 801,24.000 1.000 352,-26.000 25.000-256,26.000 28.000-289,1.000-1.000 129,-1.000 0.000-128,0.000 2.000-257,0.000 26.000 32,28.000-28.000 65,-1.000 0.000 159,-2.000 0.000 129,28.000 26.000-192,-25.000-24.000-193,-28.000-2.000-224,27.000 0.000-32,-26.000 1.000-32,-1.000-28.000 96,-26.000 1.000-224,-1.000 0.000 128,0.000-26.000-64,-24.000-1.000 32,-3.000 1.000-32,-23.000-27.000 32,-4.000 26.000 65,3.000-26.000-97,-27.000-1.000-65,0.000 2.000-127,-2.000-26.000-192,2.000 24.000-97,-27.000-26.000-351,0.000 1.000-770,0.000-27.000-1249,0.000 0.000-2402</inkml:trace>
  <inkml:trace contextRef="#ctx0" brushRef="#br1">24020.000 8836.000 4548,'-27.000'0.000'3395,"27.000"0.000"-3363,0.000 0.000-64,0.000 0.000 32,0.000 0.000 352,0.000 0.000 1186,0.000 0.000-834,27.000 0.000 65,-27.000-27.000 224,0.000 27.000-96,28.000 0.000-256,-28.000 0.000-353,24.000 0.000-96,-24.000-27.000 32,53.000 27.000 0,-25.000-26.000-63,23.000 26.000-1,30.000-27.000-64,-2.000 2.000-64,26.000-2.000 64,2.000-26.000-64,26.000 26.000 352,51.000-26.000 481,1.000-1.000-64,53.000 2.000-128,-25.000-28.000-161,52.000 28.000-192,-27.000-28.000 33,-1.000 27.000-33,28.000 1.000 0,-27.000-28.000-31,2.000 28.000-129,-82.000 24.000-96,-26.000 3.000-352,-26.000-3.000-65,-54.000 28.000-31,-26.000 0.000-513,29.000 0.000-352,-55.000 0.000-161,0.000 0.000 129,0.000 0.000 448,0.000 0.000 193,0.000 28.000 191,-28.000-28.000 289,1.000 0.000 0,1.000 0.000-1602,26.000-28.000-7430</inkml:trace>
  <inkml:trace contextRef="#ctx0" brushRef="#br1">27486.000 7086.000 13516,'0.000'-25.000'160,"27.000"25.000"-224,1.000 0.000 225,-1.000 25.000 511,-3.000 2.000 513,30.000 0.000-352,0.000 26.000-481,-2.000 0.000-191,28.000 1.000-97,-28.000 26.000-32,1.000-28.000 32,2.000 0.000-128,-5.000 2.000-32,5.000-28.000 32,-4.000 27.000-33,-23.000-26.000 161,-2.000-1.000-64,1.000 1.000 33,0.000-27.000 31,-2.000 0.000 0,2.000 0.000-32,-27.000 25.000-96,0.000-25.000 32,0.000 0.000 0,-27.000 0.000 64,27.000 0.000 32,-25.000 27.000 0,-2.000-27.000 96,0.000 27.000 128,1.000-27.000-128,-26.000 0.000 129,-30.000 26.000-33,4.000 1.000 160,-29.000-27.000 1,2.000 28.000-1,-27.000 23.000-96,-2.000-23.000-256,-50.000 25.000 0,26.000-28.000-736,-1.000 29.000-1442,26.000-1.000-2146</inkml:trace>
  <inkml:trace contextRef="#ctx0" brushRef="#br1">22565.000 14903.000 4900,'0.000'0.000'545,"0.000"0.000"576,0.000-26.000 1505,0.000 26.000-512,0.000 0.000-801,0.000 0.000-320,0.000 0.000-64,25.000-26.000-224,2.000 26.000-193,-27.000 0.000 65,26.000 0.000-161,1.000 0.000-95,0.000 26.000-1,-27.000-26.000-160,25.000 0.000 0,2.000 0.000 161,-1.000 26.000-33,1.000-26.000-32,0.000 0.000 32,25.000 0.000-256,1.000 0.000 32,-1.000 0.000 65,-25.000 0.000-161,27.000 0.000 64,25.000 0.000 0,-26.000 0.000-96,-1.000 0.000-129,2.000 0.000 450,-1.000 0.000-225,26.000-26.000-32,-25.000 26.000 32,-3.000 0.000-32,30.000 0.000-257,-29.000 0.000 578,2.000 0.000-321,-1.000-26.000-32,-28.000 26.000 160,29.000 0.000-64,-1.000 0.000 0,-28.000 0.000 32,29.000-27.000 0,1.000 27.000-192,-5.000 0.000 128,5.000 0.000-32,-4.000 0.000 160,3.000 0.000-256,0.000 0.000 96,-2.000 0.000 64,1.000 0.000-160,-1.000 0.000 192,1.000 0.000-32,1.000 0.000-288,-29.000 0.000 448,28.000 0.000-224,2.000 0.000 32,-28.000 0.000-256,25.000 0.000 480,1.000 0.000-320,-1.000 27.000 96,1.000-27.000 32,1.000 0.000-96,-29.000 0.000 64,28.000 0.000 128,1.000 0.000-63,-2.000 0.000 159,2.000 0.000-192,-3.000-27.000 128,4.000 27.000-96,-29.000 0.000-160,26.000 0.000 96,2.000 0.000 96,-1.000 0.000-160,-1.000 0.000 64,1.000 0.000-32,26.000 0.000 64,-26.000 0.000-96,2.000 0.000 128,-3.000 0.000-32,28.000 0.000 65,-28.000 0.000-33,1.000 0.000-192,-1.000 0.000 64,2.000 0.000 128,-1.000 0.000-160,-28.000 0.000 32,29.000 27.000 32,0.000-27.000 96,-3.000 0.000-96,4.000 26.000-64,-5.000-26.000 96,32.000 0.000 32,-30.000 0.000 32,28.000 0.000 0,-28.000 0.000 96,28.000 0.000-224,-2.000 0.000 32,4.000 0.000 32,23.000 0.000-32,-26.000 0.000 0,27.000 0.000 32,28.000 0.000 64,-29.000 0.000-192,27.000 0.000 192,0.000 0.000-96,0.000 0.000 96,1.000 0.000 128,26.000 0.000-31,-27.000 0.000-65,0.000 0.000-96,28.000 0.000 32,-55.000 0.000 32,27.000 26.000-384,-26.000-52.000 640,-25.000 26.000-672,-4.000 0.000 672,2.000 0.000-608,-24.000 0.000 416,-29.000 0.000-865,1.000 0.000 481,-2.000 0.000-385,-25.000-26.000-832,-25.000 26.000-128,-2.000 0.000-2115,1.000-27.000-10345</inkml:trace>
  <inkml:trace contextRef="#ctx0" brushRef="#br1">27568.000 12175.000 4452,'24.000'0.000'1313,"-24.000"0.000"897,0.000 0.000 1121,0.000 0.000-1281,0.000 0.000-929,0.000 0.000-384,0.000 0.000 128,0.000 0.000-32,0.000 26.000-193,0.000 0.000-31,28.000 27.000-193,-28.000 0.000-160,0.000 1.000-160,0.000-1.000 1,26.000-1.000-33,-26.000 1.000-96,0.000 1.000 0,27.000-1.000-225,-27.000-26.000-63,0.000-2.000-160,0.000 2.000-417,0.000-1.000-545,0.000-26.000-480,0.000 0.000-896,0.000 0.000-2627</inkml:trace>
  <inkml:trace contextRef="#ctx0" brushRef="#br1">27354.000 12704.000 11723,'-26.000'0.000'1441,"26.000"0.000"-1697,0.000 0.000 480,0.000 0.000 1506,26.000 0.000-673,-26.000-25.000-769,27.000 25.000 0,0.000-27.000 0,-27.000-1.000-31,28.000-24.000-97,-4.000 25.000-128,2.000-26.000-32,-26.000 1.000-160,27.000-1.000-97,-27.000-1.000-159,0.000-24.000-128,0.000 24.000 31,0.000 28.000 545,28.000-1.000 64,-28.000 0.000 64,0.000 27.000 97,27.000 0.000 95,-27.000 0.000 160,24.000 27.000-95,4.000-27.000-225,-2.000 27.000-96,1.000-1.000 0,25.000 0.000-160,1.000 2.000-545,1.000-3.000-800,-2.000 2.000-1506,-26.000-27.000-8071</inkml:trace>
  <inkml:trace contextRef="#ctx0" brushRef="#br1">29949.000 14241.000 352,'0.000'0.000'9161,"-27.000"26.000"-8201,27.000-26.000 546,0.000 0.000 800,0.000 0.000-672,0.000 0.000-674,0.000 0.000-223,0.000 0.000-128,0.000-26.000-225,0.000 26.000-192,27.000 0.000-32,-27.000 0.000-63,27.000 0.000-33,25.000 0.000-32,1.000 26.000-32,27.000-26.000 0,27.000 0.000-96,-30.000 0.000-65,4.000 0.000-415,25.000 0.000-33,-54.000 0.000 65,28.000 0.000-481,-28.000 0.000-320,1.000 0.000-481,-26.000 0.000-1986,1.000 0.000-5347</inkml:trace>
  <inkml:trace contextRef="#ctx0" brushRef="#br1">30240.000 14029.000 7943,'28.000'0.000'224,"-28.000"0.000"-480,26.000 0.000 416,-26.000 0.000 641,0.000 0.000-705,-26.000 27.000-256,-29.000-27.000 128,28.000 0.000 128,-25.000 27.000 320,-1.000-2.000 1026,-26.000-25.000 383,26.000 53.000-768,26.000-26.000-832,-1.000 0.000-161,4.000 25.000 0,24.000-24.000 64,24.000-3.000-32,4.000 3.000 0,-1.000-28.000-32,0.000 25.000-32,25.000 3.000-96,1.000-2.000-577,0.000 0.000-1857,-1.000 1.000-4260</inkml:trace>
  <inkml:trace contextRef="#ctx0" brushRef="#br0">12690.000 3961.000 672,'0.000'0.000'3844,"-25.000"-27.000"-1154,25.000 27.000-223,0.000 0.000-161,0.000-28.000-512,0.000 28.000-353,-27.000 0.000-160,27.000 0.000-96,0.000 0.000-128,0.000 0.000-192,0.000 0.000-288,0.000 0.000-257,0.000 28.000-32,27.000-1.000 65,-2.000-2.000-1,2.000 2.000 32,-1.000 26.000-256,29.000-26.000 0,-31.000 0.000 1,31.000 25.000-1,-29.000-24.000-32,25.000-3.000 128,-23.000 2.000-160,-1.000-27.000-64,-27.000 26.000 0,26.000-26.000 0,-26.000 0.000-32,0.000 0.000-128,-26.000 0.000-192,-1.000-26.000 191,-1.000-1.000-95,4.000 27.000 0,-3.000-25.000 96,-27.000-29.000-193,27.000 28.000-223,3.000-1.000 224,-31.000-26.000 191,29.000 26.000 97,-1.000 27.000 257,2.000-27.000 95,25.000 27.000 0,0.000 0.000-192,-27.000 0.000 64,27.000 0.000-128,27.000 27.000-32,-27.000-27.000 0,25.000 27.000 193,2.000-27.000-193,-1.000 26.000 64,1.000 1.000-32,1.000 0.000-32,-4.000-1.000 0,3.000 0.000 0,1.000 2.000-32,-28.000-3.000-32,26.000 2.000-1,-26.000-27.000 33,0.000 0.000 0,0.000 0.000 128,0.000 0.000-160,0.000-27.000-32,-26.000 27.000 96,-2.000-25.000-32,1.000-29.000-64,3.000 28.000-32,-31.000-28.000-32,29.000 1.000 32,-1.000 26.000 160,2.000 2.000 192,-2.000 25.000 64,27.000-27.000-160,0.000 27.000 65,0.000 0.000-129,0.000 27.000 96,27.000-2.000 64,-2.000 2.000-96,28.000 0.000-64,-26.000-1.000 32,25.000 1.000-32,-25.000 26.000-128,1.000-27.000 32,-2.000 2.000 64,1.000-28.000-96,-27.000 25.000 0,24.000-25.000 0,-24.000 27.000-32,0.000-27.000 128,-24.000-27.000-192,24.000 27.000-32,-27.000-25.000-64,1.000-3.000-193,-2.000 2.000-31,1.000-27.000-1,27.000 26.000 97,-24.000 1.000 320,-4.000-1.000 96,28.000 27.000 160,-27.000 0.000-32,27.000 0.000-64,0.000 27.000-64,27.000-27.000 0,-27.000 26.000-64,28.000 1.000-448,23.000 0.000-1442,-23.000-1.000-3940</inkml:trace>
  <inkml:trace contextRef="#ctx0" brushRef="#br0">12187.000 5073.000 10537,'-26.000'0.000'1826,"26.000"-27.000"-320,0.000 27.000-321,0.000 0.000 64,0.000 0.000 160,0.000 0.000-704,0.000 0.000-257,26.000 27.000 97,-26.000 0.000 31,27.000-1.000-63,25.000 26.000-481,-25.000-24.000 192,27.000-2.000-224,-27.000 0.000-32,-3.000 1.000 64,4.000-2.000-128,-1.000-25.000 0,-27.000 0.000 32,0.000 0.000 128,0.000 0.000 64,-27.000 0.000-160,27.000-25.000-32,-28.000-2.000 0,4.000-25.000 96,-3.000 24.000-128,-27.000-24.000 96,27.000 26.000 0,27.000-1.000 96,-24.000 27.000 96,24.000 0.000 0,0.000 0.000-160,0.000 27.000 96,24.000-1.000 97,-24.000 1.000 191,27.000-2.000-288,27.000 29.000-32,-27.000-28.000-32,-3.000 26.000-128,4.000-24.000-192,-1.000-1.000-449,-1.000-27.000-223,-26.000 25.000-674,27.000-25.000-1281,-27.000 28.000-4932</inkml:trace>
  <inkml:trace contextRef="#ctx0" brushRef="#br0">6443.000 9340.000 10057,'27.000'-27.000'1634,"-27.000"1.000"-1154,-27.000 26.000 1730,27.000-27.000-352,0.000 27.000-385,0.000 27.000-736,0.000-27.000-417,27.000 26.000 97,-1.000 1.000 191,1.000 25.000-95,0.000-25.000-33,-2.000-1.000-224,28.000 28.000 129,-25.000-29.000-321,-1.000 2.000 0,-3.000-1.000-32,3.000-26.000 32,-27.000 27.000-64,28.000-27.000 32,-28.000 0.000 160,-28.000 0.000-128,28.000-27.000-160,-27.000 1.000-256,-24.000-1.000 480,23.000 2.000-160,-25.000-29.000-64,1.000 1.000-96,-1.000 1.000-97,26.000-1.000 225,2.000 26.000 64,-2.000 0.000 128,27.000 27.000 65,0.000 0.000-129,27.000 0.000 0,-27.000 27.000 288,52.000 0.000-64,-26.000 26.000-95,28.000-28.000-97,-2.000 29.000-32,2.000-1.000 0,-27.000-1.000-32,24.000-25.000 32,-23.000-1.000-384,-2.000 1.000-321,1.000-27.000-96,-2.000 27.000-672,-25.000-27.000-1378,-25.000 0.000-5252</inkml:trace>
  <inkml:trace contextRef="#ctx0" brushRef="#br0">4644.000 10135.000 10730,'-26.000'-27.000'3651,"26.000"0.000"-2113,0.000 27.000-257,0.000 0.000-801,0.000 0.000 321,26.000 27.000 64,0.000 0.000-321,27.000-2.000-255,-26.000 30.000-1,25.000-3.000-256,-26.000-26.000 32,1.000 0.000 32,0.000 2.000-64,1.000-2.000 0,-28.000-26.000 96,0.000 0.000 0,0.000 0.000 193,0.000 0.000-33,-28.000-26.000-320,1.000-2.000 96,0.000-24.000-192,1.000 25.000 64,0.000 2.000-96,0.000-30.000-161,-1.000 30.000 161,0.000 25.000 160,1.000-27.000 64,26.000 27.000 128,0.000 27.000-224,0.000-27.000 64,26.000 25.000 129,1.000 2.000-65,0.000 1.000-64,-1.000-3.000 32,0.000 2.000-32,0.000-1.000-32,1.000-26.000 32,0.000 26.000-192,1.000-26.000-289,-28.000 0.000-768,0.000 0.000-1345,26.000 0.000-6951</inkml:trace>
  <inkml:trace contextRef="#ctx0" brushRef="#br0">27964.000 5206.000 6374,'0.000'-53.000'3459,"0.000"53.000"-2146,0.000-27.000 737,-27.000 27.000-96,27.000-26.000-449,0.000 26.000-352,-27.000-27.000-512,1.000 27.000-417,26.000 0.000-128,-27.000 0.000 0,2.000 27.000-96,25.000-1.000 0,-27.000 1.000-64,27.000-2.000 32,0.000 3.000 32,27.000-2.000-32,-27.000 0.000-32,25.000 1.000 96,2.000-27.000 64,-1.000 0.000 64,1.000 0.000 33,0.000 0.000 63,1.000-27.000-32,-28.000 27.000-64,0.000-26.000 64,0.000 0.000-31,0.000-27.000-33,-28.000 26.000-32,1.000 27.000-96,-26.000-26.000-64,1.000 26.000-32,25.000 0.000-32,-26.000 0.000 0,26.000 26.000 128,2.000 1.000-64,25.000-2.000-32,-27.000 3.000 96,54.000 24.000-64,-27.000-25.000 64,52.000-27.000-32,-26.000 25.000-64,28.000-25.000 96,-2.000 0.000 0,1.000 0.000 64,-26.000 0.000 32,1.000-25.000 0,-4.000 25.000 128,-24.000-27.000-128,-24.000 1.000-32,-4.000 0.000 97,1.000-2.000-65,-26.000 3.000-96,1.000 25.000-32,25.000 0.000-96,-26.000 0.000 96,26.000 0.000-128,27.000 25.000-33,-25.000 3.000 33,25.000-28.000 128,25.000 26.000-32,2.000 0.000-64,-1.000 1.000-96,28.000-27.000 32,-2.000 25.000 64,-26.000-25.000 64,28.000 0.000 128,-26.000-25.000 64,-4.000 25.000-32,-24.000-27.000 32,0.000 1.000 64,-24.000 0.000-95,-4.000-2.000-1,-26.000 3.000-64,28.000 25.000-64,-26.000-27.000-32,-2.000 27.000-64,28.000 0.000-97,-1.000 27.000 129,2.000-2.000-256,25.000 3.000 128,25.000-2.000 0,2.000 0.000-97,-1.000 1.000 1,28.000-27.000 96,-2.000 25.000 96,1.000-25.000 64,-26.000 0.000 128,1.000-25.000 320,-28.000 25.000 257,0.000-27.000-64,0.000 27.000-289,-28.000-26.000 64,1.000 0.000-256,0.000 26.000-96,-26.000-28.000-96,28.000 28.000-448,-2.000 28.000-449,27.000-28.000-384,0.000 26.000-1378,27.000 0.000-4804</inkml:trace>
  <inkml:trace contextRef="#ctx0" brushRef="#br2">26640.000 6954.000 1953,'0.000'0.000'2915,"0.000"-26.000"-1634,0.000 26.000 353,0.000 0.000-65,0.000 0.000-127,-26.000 0.000 255,26.000 0.000-31,0.000 0.000-1,-26.000 0.000 65,26.000 26.000 64,0.000-26.000-321,-27.000 0.000-256,27.000 0.000-224,0.000 0.000-96,0.000 0.000-224,0.000 0.000-193,27.000 0.000 1,-27.000 27.000-257,26.000-27.000-96,26.000 27.000 128,-25.000-1.000-96,26.000 1.000 33,-1.000-2.000-1,2.000 2.000-192,24.000 0.000 64,-23.000-1.000-128,-2.000 28.000 160,-1.000-28.000 0,2.000 0.000-192,-28.000-26.000 96,26.000 28.000 32,-25.000-28.000-64,-27.000 0.000-96,27.000 0.000 0,-27.000 0.000-161,0.000-28.000-63,0.000 28.000-64,-27.000 0.000-193,0.000-26.000-352,1.000 26.000-320,0.000 0.000-32,-27.000 0.000-321,26.000 0.000-832,1.000 0.000-2819</inkml:trace>
  <inkml:trace contextRef="#ctx0" brushRef="#br2">27038.000 6954.000 12844,'-26.000'-26.000'1249,"-1.000"26.000"-897,27.000 0.000 1186,0.000-26.000 95,0.000 26.000-768,0.000 0.000-160,0.000 26.000-161,0.000-26.000 193,-28.000 53.000 224,1.000-26.000 0,3.000 26.000-161,-30.000-1.000-63,0.000 28.000-32,28.000-27.000-193,-26.000 1.000-127,-2.000-29.000-97,28.000 30.000-288,26.000-30.000 32,-26.000-25.000-96,26.000 0.000 0,0.000 27.000-577,0.000-27.000-224,0.000 0.000-640,26.000 0.000-64,-26.000 0.000-481,0.000-27.000-1250,26.000 27.000-6245</inkml:trace>
  <inkml:trace contextRef="#ctx0" brushRef="#br0">27832.000 5418.000 1345,'0.000'0.000'1922,"0.000"0.000"-641,0.000 0.000 609,0.000 0.000-129,0.000 0.000-800,0.000 0.000-192,0.000 0.000 64,0.000 0.000 32,0.000 0.000-257,0.000 0.000-192,-27.000 0.000-95,27.000 26.000 95,0.000-26.000-31,0.000 28.000-65,0.000-28.000 64,-27.000 26.000 97,1.000 0.000-193,26.000 27.000-32,-27.000-26.000-128,-25.000 26.000-160,25.000-28.000 64,1.000 29.000-32,-26.000 26.000 192,-3.000-28.000-31,28.000 28.000 95,-23.000-27.000 0,22.000 26.000-96,1.000 1.000-64,0.000-28.000-96,-25.000 2.000 0,26.000 25.000 32,-1.000-26.000-64,0.000 1.000 32,1.000-2.000 32,0.000 1.000-32,0.000 2.000 96,-1.000-3.000-96,0.000 0.000 33,1.000-24.000-1,0.000 24.000-32,0.000-26.000 32,-1.000 28.000-32,27.000-28.000 64,-28.000 0.000-32,28.000 0.000 0,0.000 1.000 64,-27.000 0.000 32,27.000-1.000-64,0.000-26.000 0,0.000 27.000 0,-24.000-27.000-32,24.000 25.000 0,-26.000-25.000 32,26.000 0.000-64,0.000 27.000 64,0.000-27.000-64,0.000 0.000-64,0.000-27.000 32,0.000 27.000-64,0.000-25.000 96,0.000-2.000 0,26.000 1.000-32,-26.000-1.000 32,0.000 0.000 0,24.000 1.000-32,3.000-26.000 32,1.000-2.000 0,-1.000 28.000-32,-1.000-26.000 0,0.000-28.000 64,0.000 28.000-32,28.000-30.000 0,-2.000 30.000 32,-26.000-28.000 0,28.000 27.000 0,-28.000-26.000 0,26.000 25.000-96,-25.000 2.000 32,0.000-28.000-64,1.000 28.000 0,-4.000 0.000-96,-24.000-3.000-1,26.000-24.000 33,1.000 26.000 64,-27.000 26.000 0,28.000-26.000 96,-28.000 26.000 32,27.000 2.000 32,-27.000 25.000 96,0.000-27.000 65,24.000 27.000-65,-24.000 0.000-160,0.000 0.000-32,0.000 0.000 32,0.000 0.000-32,0.000 27.000 32,0.000-27.000 0,-24.000 25.000 32,24.000 29.000 0,-27.000 26.000-32,-28.000 0.000 0,29.000 25.000 64,-26.000 2.000-32,-2.000-3.000 224,2.000 2.000 64,26.000 1.000-31,-28.000-2.000-193,2.000-23.000 96,26.000-5.000 64,-1.000 4.000-32,0.000-29.000-160,1.000 2.000 65,26.000-28.000-129,-26.000 0.000 0,26.000 0.000-32,0.000 1.000 64,0.000-27.000-64,0.000 0.000 64,0.000 0.000 64,26.000 0.000 64,-26.000-27.000-128,0.000 1.000-96,26.000-26.000 96,-26.000 24.000-32,27.000-50.000-96,-27.000 24.000 0,27.000-25.000-161,-1.000-1.000-127,0.000-25.000 160,0.000 25.000 128,1.000 1.000 64,0.000 26.000 96,25.000-27.000-96,-26.000 28.000 96,1.000-28.000 32,0.000 28.000-32,1.000-3.000 0,-4.000 2.000-128,2.000 1.000 128,-26.000-2.000-160,27.000 1.000 0,-27.000 1.000-257,28.000 25.000 257,-28.000 1.000 128,0.000-1.000 0,27.000 27.000 0,-27.000 0.000 33,0.000 0.000-130,0.000 0.000-127,0.000 0.000 641,0.000 0.000-834,0.000 0.000 610,0.000 0.000-65,0.000-27.000-641,0.000 27.000 802,0.000 0.000-289,24.000 0.000-161,-24.000 0.000 226,0.000 0.000-194,0.000 0.000 65,0.000-26.000-32,0.000 26.000-352,0.000 0.000-32,0.000 0.000 191,28.000-26.000 129,-28.000 26.000 32,26.000-26.000 32,-26.000 26.000 32,27.000-28.000-128,-27.000 28.000-96,27.000-26.000 31,-27.000 26.000 161,0.000 0.000 64,0.000-28.000 32,0.000 28.000 64,25.000 0.000-31,-25.000 0.000-33,0.000-25.000 32,0.000 25.000 96,27.000 0.000 32,-27.000 0.000 64,0.000 0.000-32,0.000 0.000 193,0.000 0.000-33,0.000 0.000-160,0.000 0.000-160,0.000 25.000 257,-27.000 3.000-33,27.000 26.000-192,-25.000-2.000-96,-2.000 1.000 64,0.000 0.000-64,1.000-1.000-192,-26.000 28.000 256,-3.000 0.000-32,2.000 26.000 0,-26.000 0.000 32,0.000 0.000 128,26.000 0.000 33,0.000-27.000-161,1.000 28.000 0,25.000-55.000-32,-26.000 28.000 32,27.000 0.000-32,0.000-28.000 0,-1.000 2.000 128,-1.000-2.000 192,1.000-26.000-95,3.000 28.000 63,24.000-28.000-224,-26.000-26.000 64,26.000 26.000-128,0.000-26.000 0,0.000 0.000-64,26.000 0.000-160,-26.000-26.000 64,0.000 26.000-417,24.000-26.000-704,-24.000 0.000-993,27.000-28.000-3171</inkml:trace>
  <inkml:trace contextRef="#ctx0" brushRef="#br0">27222.000 6822.000 2594,'0.000'0.000'3203,"0.000"-26.000"160,0.000 26.000-800,-26.000 0.000-97,26.000 0.000-448,0.000 0.000-321,-26.000-26.000-351,26.000 26.000-225,0.000 0.000-96,-26.000 0.000 0,26.000 0.000-192,0.000 0.000-193,0.000 0.000-672,0.000 0.000 352,0.000 26.000-224,26.000-26.000 97,26.000 26.000-129,-25.000-26.000 0,26.000 26.000-64,-27.000 2.000-64,27.000-28.000-160,-26.000 26.000 384,25.000-26.000-224,-52.000 26.000 32,26.000-26.000 128,-26.000 0.000-160,0.000 26.000-32,0.000-26.000 256,0.000 0.000-96,0.000 0.000 32,-26.000 27.000-64,2.000-27.000 64,-4.000 27.000-192,28.000-1.000 96,-27.000 1.000 0,0.000-2.000 32,27.000 29.000-96,-26.000-28.000 128,26.000 1.000-96,0.000 0.000-32,0.000 25.000 128,0.000-24.000-64,0.000-28.000 0,0.000 25.000-224,0.000 2.000-97,0.000-27.000-319,-26.000 0.000-225,26.000 0.000-288,0.000 0.000-673,0.000 0.000-2018,26.000-27.000-9096</inkml:trace>
  <inkml:trace contextRef="#ctx0" brushRef="#br0">26506.000 6954.000 2306,'-24.000'-52.000'3363,"-2.000"52.000"0,26.000 0.000-512,0.000-26.000-545,-27.000 26.000-769,27.000 0.000-287,0.000 0.000-514,27.000 0.000-95,-27.000 0.000-33,26.000 26.000-127,-2.000 0.000-65,4.000 0.000-95,26.000 1.000 31,-2.000 26.000-32,28.000-26.000-128,-2.000 25.000-95,-24.000-25.000-97,24.000-1.000 64,4.000 28.000-32,-30.000-28.000-353,1.000 0.000-127,0.000-26.000-97,-1.000 28.000 257,-25.000-3.000 192,0.000-25.000-96,-1.000 27.000 128,-26.000-27.000 128,0.000 0.000-64,0.000 28.000 0,0.000-28.000-128,0.000 0.000-321,0.000 0.000-191,0.000 0.000-577,-26.000 0.000-1058,26.000-28.000-1408,-27.000 28.000-3748</inkml:trace>
  <inkml:trace contextRef="#ctx0" brushRef="#br2">27276.000 7086.000 1601,'0.000'0.000'5830,"0.000"0.000"-5446,26.000 0.000 769,-26.000 0.000 1634,0.000 0.000-962,0.000-25.000-736,0.000 25.000-96,0.000 0.000 321,0.000 0.000-161,-26.000 0.000-256,26.000 0.000-225,0.000 0.000-95,0.000 0.000 127,-27.000 25.000-95,0.000-25.000-33,27.000 0.000-31,-52.000 27.000 0,26.000-27.000-257,-54.000 27.000 64,1.000-1.000 65,0.000 28.000 159,-2.000-28.000-31,2.000 0.000-161,-1.000 2.000-160,28.000-3.000-96,-1.000 2.000-32,-2.000 1.000-160,31.000-28.000 64,-2.000 0.000-224,26.000 25.000-64,0.000-25.000-161,0.000 0.000-415,0.000 0.000-225,0.000 0.000 32,26.000 0.000 64,-2.000-25.000-481,4.000 25.000-480,-1.000-28.000-896,-27.000 1.000-2852</inkml:trace>
  <inkml:trace contextRef="#ctx0" brushRef="#br2">26534.000 6981.000 8712,'-28.000'-27.000'5157,"4.000"1.000"-3492,24.000 26.000 97,0.000 0.000 128,-26.000 0.000-289,26.000 0.000-992,26.000 0.000 31,-2.000 26.000 33,31.000 1.000-32,-2.000 0.000 63,26.000-1.000-319,0.000 1.000-1,1.000-2.000-224,-2.000 29.000-96,-23.000-28.000 64,24.000 28.000-32,-26.000-2.000-96,0.000-24.000 97,-1.000-3.000-130,2.000 2.000 130,-28.000 1.000-194,26.000-28.000 33,-25.000 25.000 64,-27.000-25.000-192,27.000 0.000 0,-27.000 0.000-417,0.000-25.000-223,0.000 25.000-610,-27.000 0.000-1248,0.000-28.000-4101</inkml:trace>
  <inkml:trace contextRef="#ctx0" brushRef="#br2">28281.000 8173.000 9833,'-25.000'0.000'1633,"25.000"0.000"97,0.000 0.000-1218,0.000 0.000 610,25.000 0.000 415,2.000 27.000-96,-1.000-1.000-576,53.000 1.000-192,1.000 0.000-257,-1.000 25.000-224,2.000 1.000 129,-2.000 0.000-129,-1.000 27.000-64,2.000-26.000-64,-1.000-2.000 32,1.000-26.000 0,-28.000 1.000-64,1.000 0.000 32,2.000-2.000-128,-31.000-25.000-128,4.000 0.000-64,-28.000 0.000-193,0.000 0.000-415,-52.000-25.000-898,25.000-2.000-1537,-27.000 0.000-2723</inkml:trace>
  <inkml:trace contextRef="#ctx0" brushRef="#br2">28334.000 8438.000 10634,'0.000'0.000'1473,"0.000"0.000"-384,0.000 0.000 0,27.000 0.000 256,-27.000 0.000 33,0.000 0.000-450,0.000 0.000-479,-27.000 0.000-257,27.000-26.000-96,-26.000-1.000 192,26.000-26.000 1,-27.000 1.000 63,2.000 25.000 32,-2.000-26.000 33,27.000 26.000 31,-27.000-25.000-95,27.000 52.000-257,0.000-27.000 32,27.000 27.000-96,0.000 0.000 0,-2.000 0.000-32,28.000 0.000-32,26.000 27.000 64,-26.000 0.000-64,26.000-2.000 0,2.000-25.000-128,-30.000 27.000-193,4.000-1.000-576,-2.000-26.000-928,-28.000 27.000-3012</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58:54"/>
    </inkml:context>
    <inkml:brush xml:id="br0">
      <inkml:brushProperty name="width" value="0.05292" units="cm"/>
      <inkml:brushProperty name="height" value="0.05292" units="cm"/>
      <inkml:brushProperty name="color" value="#0000ff"/>
    </inkml:brush>
  </inkml:definitions>
  <inkml:trace contextRef="#ctx0" brushRef="#br0">9680.000 7431.000 14317,'0.000'0.000'1762,"-27.000"0.000"-1538,27.000 0.000-256,0.000 0.000 0,0.000 27.000 384,0.000-27.000 545,27.000 53.000-256,25.000-28.000 159,2.000 55.000-447,24.000-1.000-65,3.000 2.000-32,-2.000 25.000 65,26.000 26.000-65,0.000-25.000 32,3.000-1.000-224,-3.000 0.000 32,1.000-26.000-32,-28.000-27.000 0,29.000-1.000-160,-55.000 1.000-64,1.000-26.000 32,2.000 0.000 0,-31.000-2.000-96,3.000-25.000 64,1.000 27.000-289,-28.000-27.000-320,0.000 0.000-544,0.000 0.000-1922,-28.000 0.000-10666</inkml:trace>
  <inkml:trace contextRef="#ctx0" brushRef="#br0">9573.000 8201.000 4131,'-52.000'26.000'7848,"25.000"-26.000"-7624,27.000 26.000 481,0.000-26.000-65,0.000 26.000 802,0.000-26.000 480,0.000 0.000-481,0.000-26.000-897,0.000 0.000-191,-26.000 0.000-321,26.000-28.000 128,-27.000-26.000-320,27.000 1.000 576,-28.000-1.000-320,28.000 2.000 32,0.000-2.000-64,0.000 0.000-160,-24.000 26.000 32,24.000 29.000 609,0.000-30.000-257,0.000 30.000-96,0.000 25.000-32,0.000-27.000-128,24.000 27.000 0,-24.000 0.000 33,55.000 0.000 63,-2.000 0.000-64,52.000 0.000-32,1.000 0.000-64,-1.000 0.000 32,28.000 0.000 0,-1.000 27.000-289,-25.000-27.000-63,-2.000 0.000-160,-53.000 0.000 127,1.000 0.000-448,-25.000 0.000-1152,-28.000 0.000-3941</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59:1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9911.000 3165.000 13612,'0.000'26.000'641,"0.000"-26.000"-353,0.000 0.000 1090,27.000 0.000-225,1.000-26.000-64,-4.000 26.000-192,2.000 0.000-385,29.000 0.000-192,-28.000-26.000 161,25.000 26.000-321,1.000 0.000-32,-1.000-26.000 64,28.000 26.000-256,-28.000-27.000 128,1.000 0.000-32,1.000 27.000-128,-29.000-26.000-320,2.000-1.000 416,-1.000 27.000-513,-26.000 0.000 1,0.000-25.000-257,0.000 25.000-352,-26.000 0.000-545,-1.000 25.000-928,-25.000-25.000-673,25.000 27.000-3107</inkml:trace>
  <inkml:trace contextRef="#ctx0" brushRef="#br0">10230.000 2795.000 7014,'25.000'-26.000'3620,"-25.000"26.000"-3332,27.000-27.000 320,-27.000 27.000-159,0.000 0.000 191,0.000 0.000 546,0.000 27.000-962,-27.000-27.000-416,2.000 26.000 63,-29.000 25.000 129,0.000-23.000-32,30.000-1.000 64,-3.000-1.000 1,-28.000 1.000 191,29.000 0.000-96,2.000-2.000 0,24.000 28.000-32,-28.000-26.000 128,28.000-27.000 193,28.000 27.000-33,-4.000-1.000 96,2.000 0.000 1,29.000 0.000-289,-28.000-26.000-160,25.000 27.000-32,1.000 1.000-416,-26.000-28.000-769,25.000 25.000-2499</inkml:trace>
  <inkml:trace contextRef="#ctx0" brushRef="#br0">13960.000 11750.000 4484,'-26.000'0.000'1890,"26.000"0.000"320,-27.000 0.000-96,27.000 0.000 32,-25.000 0.000-160,25.000 25.000-609,0.000-25.000-384,0.000 0.000-257,0.000 0.000 1,0.000 0.000-64,0.000-25.000-385,25.000 25.000-64,2.000-27.000 1,-1.000 0.000-161,29.000 2.000-32,-31.000-30.000 64,31.000 30.000 0,-2.000-2.000-96,-1.000 1.000 32,1.000-28.000-96,1.000 28.000 64,-29.000 0.000-160,2.000 0.000-225,-1.000 26.000-255,1.000-27.000-65,1.000 0.000-128,-28.000 27.000 0,0.000 0.000-288,-28.000 0.000-929,28.000 0.000-1281,-27.000 0.000-929,1.000 0.000-1313</inkml:trace>
  <inkml:trace contextRef="#ctx0" brushRef="#br0">14226.000 11299.000 5317,'0.000'-27.000'2626,"0.000"27.000"-512,0.000 0.000-64,26.000 0.000-801,1.000-25.000-320,-27.000 25.000-64,27.000 0.000-64,-2.000 0.000-161,2.000 0.000 1,-1.000-28.000-257,1.000 28.000-128,1.000-25.000-95,-4.000 25.000-33,-24.000 0.000-160,27.000 0.000 64,-1.000 0.000-96,-26.000 0.000 128,28.000 0.000-96,-1.000 0.000 32,-3.000 0.000 0,-24.000 25.000 64,28.000 3.000-128,-28.000-28.000 64,27.000 25.000-32,-27.000 2.000-32,0.000 0.000 64,0.000-27.000 96,-27.000 26.000 96,27.000 1.000-64,0.000 0.000-64,-28.000-1.000-128,28.000 0.000 0,0.000 0.000-833,-24.000-26.000-1890,24.000 27.000-11178</inkml:trace>
  <inkml:trace contextRef="#ctx0" brushRef="#br1">2050.000 14983.000 2562,'0.000'25.000'1601,"0.000"-25.000"-1344,0.000 0.000 95,0.000 0.000 609,0.000 0.000 705,-27.000 0.000-1,27.000 26.000-1024,0.000-26.000-321,0.000 0.000 289,0.000 0.000 480,0.000 0.000-64,0.000 0.000-321,0.000-26.000-351,27.000 26.000-65,-27.000 0.000 0,0.000-25.000-160,0.000 25.000 32,28.000-28.000-64,-2.000 3.000-63,25.000-2.000-1,-23.000 0.000 64,-1.000 1.000-64,23.000-1.000 0,-22.000 0.000 32,-1.000 2.000-64,26.000-28.000 32,-27.000 26.000-32,27.000-26.000 32,0.000 27.000 0,-1.000-27.000-32,2.000 26.000 0,-2.000-26.000 32,1.000 28.000-32,2.000-3.000 32,-31.000 2.000-32,30.000-27.000 0,0.000 25.000 32,-2.000 3.000-32,-26.000-29.000 0,28.000 28.000 0,-2.000-1.000 0,-26.000-25.000-32,28.000 25.000 32,-2.000-26.000-96,-26.000 26.000 96,29.000-25.000 32,-4.000-1.000-32,3.000 0.000-32,0.000-1.000 64,-2.000 2.000-32,28.000-1.000 0,-28.000 0.000 0,1.000-1.000-32,-1.000 1.000-32,29.000 1.000 64,-30.000-1.000-32,30.000-1.000-225,-29.000 2.000 33,2.000-1.000 128,-1.000 0.000 96,-1.000 27.000 32,-25.000-28.000-256,26.000 28.000-64,-28.000-2.000 192,29.000-24.000 0,-28.000 26.000 96,29.000-1.000-32,-31.000-25.000-1,31.000 24.000 33,-2.000-24.000 0,-1.000 25.000 65,1.000-26.000-97,-26.000 26.000-1,25.000-25.000-159,1.000 24.000-160,-26.000 3.000-96,25.000-2.000-1,1.000-25.000 129,-25.000 24.000 0,23.000-24.000 255,4.000 26.000 65,-5.000-28.000 65,-22.000 28.000 31,26.000-28.000-64,-2.000 29.000-64,-26.000-28.000 32,28.000 26.000 0,-2.000 0.000 0,-26.000-26.000 0,1.000 26.000 32,28.000-25.000 64,-29.000 26.000 32,25.000-28.000 32,4.000 28.000-64,-5.000-28.000 96,-22.000 29.000-160,26.000-2.000-32,-28.000-26.000 0,26.000 25.000 0,2.000 3.000 0,-2.000-2.000 0,-26.000-25.000 0,28.000 24.000 32,-26.000 1.000 96,22.000-25.000 161,-23.000 26.000-97,28.000-1.000-192,-3.000 0.000 32,-26.000 1.000-32,28.000 0.000 0,-29.000 0.000 32,28.000-28.000 32,1.000 28.000 256,-2.000-1.000-63,-26.000 0.000-193,28.000 2.000-64,-2.000-28.000 0,2.000 26.000 32,-27.000 0.000-32,24.000-26.000 0,3.000 26.000 32,0.000 2.000-32,-2.000-28.000 0,1.000-1.000 32,-1.000 1.000 32,1.000 26.000 0,1.000-25.000 0,-2.000-1.000 0,2.000 26.000 0,-3.000-25.000-32,4.000-1.000 32,-2.000 25.000-64,-1.000-24.000 32,1.000-1.000-32,-1.000 1.000 0,28.000-3.000 32,-25.000 3.000-64,22.000 0.000 32,2.000-3.000 0,-24.000 3.000 0,-2.000-1.000 32,-1.000 0.000-32,28.000-1.000 0,-28.000 29.000-32,1.000-28.000 0,26.000-1.000 32,-26.000 1.000 0,26.000-27.000 0,2.000 28.000 0,-2.000-1.000 0,-26.000-1.000-64,26.000 2.000 96,1.000-1.000-64,-28.000 0.000 32,29.000 27.000 0,-2.000-27.000 0,-26.000 0.000 0,26.000-1.000-32,0.000 29.000 0,27.000-28.000-64,-27.000-2.000-96,0.000-24.000 32,-26.000 26.000 96,26.000 1.000 31,2.000-28.000 33,-2.000 27.000 33,1.000-26.000 31,-2.000 26.000 64,-24.000 0.000 32,24.000-1.000-160,4.000-24.000 0,-4.000 24.000 32,1.000 2.000-32,1.000-28.000 0,-1.000 27.000 0,26.000-26.000 0,-24.000 26.000 32,-3.000-27.000 0,28.000 27.000 32,-26.000-26.000 160,-1.000 26.000 161,1.000-26.000 127,-1.000-1.000-128,2.000 27.000-191,-2.000-27.000-1,-1.000 28.000-32,2.000-28.000-64,26.000 0.000-32,-1.000 28.000-32,-24.000-28.000 32,25.000 1.000-64,-1.000 26.000 32,0.000-27.000 0,2.000 28.000-32,-28.000-2.000 32,26.000 2.000-32,-24.000-2.000 32,25.000-25.000-32,-28.000 26.000 64,2.000-1.000-32,-1.000 2.000 64,0.000-1.000-31,2.000 0.000-33,-2.000-1.000-32,26.000 2.000 0,-25.000-2.000 32,-1.000 2.000 96,29.000 0.000 96,-30.000-2.000 128,0.000 1.000 129,30.000 0.000 127,-30.000 1.000-255,28.000-2.000-97,-1.000 1.000-128,-24.000-27.000-96,25.000 28.000 0,-28.000-1.000 32,29.000-1.000-64,-28.000 28.000-192,2.000-26.000 865,24.000-2.000-705,-26.000 1.000 96,1.000 26.000 128,25.000-26.000-96,-26.000 0.000 32,1.000 27.000 96,-1.000-27.000-32,-25.000 0.000-96,-3.000 26.000-96,4.000 0.000-32,-29.000 1.000 97,-2.000 0.000-226,-24.000 26.000-383,0.000 0.000-513,0.000 0.000-1345,0.000 0.000-4133</inkml:trace>
  <inkml:trace contextRef="#ctx0" brushRef="#br0">12798.000 5683.000 864,'24.000'0.000'1570,"-24.000"-26.000"159,0.000 26.000 257,0.000 0.000-256,0.000 0.000-673,0.000 0.000-192,0.000 0.000-193,0.000 0.000-351,0.000-27.000 95,0.000 27.000 97,0.000 0.000 223,0.000 0.000 257,0.000 0.000-32,0.000 0.000-128,0.000 0.000-257,0.000 0.000-63,0.000 27.000-193,0.000-27.000-96,0.000 26.000-63,0.000-26.000-33,0.000 52.000-128,0.000-25.000 96,0.000 0.000-96,0.000 26.000 64,0.000 0.000 0,0.000 1.000 96,-24.000 26.000 160,24.000-28.000-127,0.000 28.000-129,0.000-28.000 32,0.000 0.000-96,0.000-24.000 64,0.000 25.000-64,0.000-28.000 0,0.000 2.000 32,0.000-27.000-32,0.000 0.000 0,0.000 0.000-320,0.000 0.000 31,0.000 0.000 129,0.000-27.000-32,0.000 2.000-96,0.000-2.000 31,0.000 1.000 193,0.000 26.000 0,0.000-28.000 32,0.000 2.000-64,-28.000 0.000-64,28.000 0.000 0,0.000-28.000 32,0.000 28.000-32,0.000-27.000 31,28.000 28.000 33,-28.000-30.000 96,0.000 30.000-32,0.000-29.000 64,0.000 28.000 64,0.000-1.000 65,24.000 0.000-33,-24.000 1.000-32,0.000 26.000 64,0.000-27.000-128,26.000 0.000-32,-26.000 27.000 0,0.000 0.000 0,0.000 0.000 32,0.000-25.000 32,0.000 25.000-32,0.000 0.000 32,0.000 0.000-64,0.000 0.000-64,-26.000 0.000 0,26.000 25.000 32,0.000-25.000 32,-24.000 54.000 32,24.000-28.000 0,0.000 28.000 32,0.000-2.000 32,0.000 28.000 0,-28.000-27.000 32,28.000 26.000-128,0.000-25.000 65,0.000-2.000-130,0.000-26.000 1,0.000 28.000 32,0.000-54.000 0,0.000 27.000 64,0.000-27.000-128,0.000 0.000-192,0.000 0.000 128,0.000-27.000 160,0.000 1.000 32,0.000-2.000-32,0.000 2.000 32,0.000-26.000-32,0.000-2.000 32,0.000 2.000-32,28.000 0.000 0,-28.000-3.000-32,0.000 2.000 32,0.000 1.000-32,0.000-2.000 0,0.000 1.000 0,0.000 26.000 64,0.000 2.000-32,0.000-2.000 32,0.000 27.000 32,0.000 0.000 96,0.000 0.000-64,0.000 27.000-64,0.000-2.000 0,0.000 29.000 0,0.000-1.000 32,0.000 0.000 161,0.000 26.000 63,0.000 1.000-128,0.000-1.000 32,0.000 1.000-160,-28.000 0.000-64,28.000-27.000 128,0.000-28.000-128,0.000-25.000 32,0.000 0.000 32,0.000 0.000-32,0.000 0.000-64,0.000-25.000 32,0.000-2.000-64,0.000-27.000-32,0.000 2.000-96,0.000-28.000-161,0.000 1.000-191,-27.000-1.000-385,27.000 1.000 96,0.000 26.000 192,0.000 0.000 738,0.000-1.000 191,0.000 54.000 0,0.000-25.000 449,0.000 25.000 192,0.000 25.000-449,0.000 2.000-192,0.000 0.000-128,27.000-1.000-64,-27.000 28.000-32,0.000 26.000 32,0.000-28.000 65,-27.000 1.000 127,27.000 26.000-160,0.000-25.000 0,0.000-2.000-32,0.000 2.000 64,0.000-28.000-64,0.000 1.000-96,0.000-27.000-224,0.000 0.000-737,27.000 0.000-1089,-27.000 0.000-5125</inkml:trace>
  <inkml:trace contextRef="#ctx0" brushRef="#br0">12532.000 6742.000 1153,'0.000'0.000'2050,"0.000"-25.000"224,0.000 25.000 224,26.000 0.000-704,-26.000 0.000-321,0.000-27.000-64,0.000 27.000-768,0.000 0.000 32,0.000 0.000 160,0.000 27.000-97,0.000-2.000-223,0.000 2.000-161,0.000 1.000-64,0.000 24.000 129,0.000 28.000 63,-26.000-28.000-63,26.000 28.000-97,0.000-2.000-256,-26.000 2.000 0,26.000-26.000-64,0.000-2.000 0,0.000 1.000-64,0.000-26.000-32,0.000 1.000 32,0.000-3.000-32,0.000 2.000-64,-27.000-27.000 127,27.000 26.000 1,0.000-26.000-128,0.000 0.000-32,0.000 0.000 32,0.000 0.000-64,0.000 0.000 32,0.000 0.000 31,0.000-26.000 33,27.000-1.000-64,-27.000 2.000 96,0.000-30.000-128,0.000 2.000-129,0.000 1.000 97,0.000-2.000 96,0.000 1.000 128,0.000 26.000 64,0.000-25.000 64,0.000-1.000 128,0.000 0.000 33,0.000 1.000-33,0.000-2.000-160,26.000 2.000-32,-26.000 26.000-32,0.000-2.000 32,0.000 28.000-64,0.000 0.000 64,0.000 0.000 64,0.000 0.000 128,0.000 0.000-160,0.000 28.000-32,0.000-2.000 0,0.000 0.000-64,0.000 26.000 64,0.000 2.000-32,-26.000 25.000 32,26.000 1.000 32,0.000-1.000 65,0.000 27.000 63,-27.000-27.000-32,27.000-24.000-96,0.000-3.000-32,0.000 0.000 0,0.000-24.000 0,0.000-28.000-64,0.000 0.000-192,0.000 0.000 32,0.000-28.000 64,27.000-24.000-65,-27.000 0.000-255,0.000-3.000 0,0.000 2.000 159,26.000-26.000 129,-26.000 26.000 0,0.000-26.000 128,0.000 26.000 32,-26.000-1.000 96,26.000 2.000-32,0.000 26.000 192,0.000-2.000 161,0.000 28.000-1,0.000 0.000 129,0.000 0.000-225,0.000 28.000-288,0.000-2.000 64,0.000 53.000-64,0.000-26.000 160,0.000 26.000-32,0.000 1.000-64,0.000-27.000-128,0.000 26.000-352,0.000-52.000-353,0.000 1.000-736,26.000-3.000-3139</inkml:trace>
  <inkml:trace contextRef="#ctx0" brushRef="#br0">10387.000 8279.000 5605,'0.000'-26.000'1729,"0.000"-1.000"97,27.000 27.000-32,-27.000-25.000-32,0.000 25.000 159,26.000-27.000-575,-26.000 27.000-385,0.000 0.000-449,0.000 0.000 97,0.000 27.000 95,0.000-2.000-383,0.000 2.000-193,0.000-1.000 0,0.000 1.000-32,0.000 0.000-160,0.000-1.000-64,0.000-26.000-545,0.000 26.000-672,0.000-26.000-1410,0.000-26.000-2978</inkml:trace>
  <inkml:trace contextRef="#ctx0" brushRef="#br0">5676.000 11988.000 5124,'0.000'0.000'3235,"0.000"0.000"-3074,0.000 0.000 575,0.000 0.000 1314,-28.000 0.000-384,28.000 0.000-1186,0.000 0.000-416,28.000 0.000 96,-28.000 27.000 33,0.000 0.000 31,0.000-1.000 32,0.000 26.000 128,0.000 28.000-63,0.000-1.000-225,0.000-26.000-32,-28.000 27.000-32,28.000 0.000 64,-24.000 0.000-32,24.000-28.000 160,0.000 0.000-32,0.000 3.000-224,0.000-30.000-96,0.000 2.000-384,0.000 0.000-1,0.000-1.000 65,0.000-26.000-97,0.000 0.000-159,0.000 0.000-97,0.000 0.000 449,0.000-26.000 192,0.000-1.000 224,0.000 27.000 96,0.000-27.000 192,0.000-25.000 96,0.000 24.000-63,0.000 3.000-225,0.000-28.000-96,0.000-1.000-96,24.000 2.000 0,-24.000-28.000-32,0.000 27.000-32,28.000-27.000 64,-1.000 28.000 64,-27.000-28.000 64,27.000 28.000 224,-27.000-1.000 97,0.000 26.000-1,0.000 0.000 225,0.000 1.000-1,0.000 0.000-384,0.000 26.000 161,0.000 0.000-65,0.000 0.000-160,0.000 26.000-63,0.000 0.000-129,0.000 1.000 32,-27.000 0.000-32,27.000 26.000-129,0.000-1.000 1,-27.000 28.000 32,27.000 25.000 96,-28.000-25.000 32,4.000 26.000 0,24.000-26.000 192,-26.000-2.000-63,26.000-23.000-129,-27.000-3.000-32,27.000-52.000 0,0.000 27.000 0,0.000-27.000-96,0.000 0.000-129,27.000-27.000 193,-27.000 0.000-192,0.000-25.000-288,0.000-1.000 31,0.000 0.000 33,0.000-1.000 192,0.000 2.000-65,0.000-1.000 129,0.000 0.000 96,0.000-1.000 96,0.000 1.000 32,26.000 1.000 32,-26.000-1.000 64,0.000-1.000-64,0.000 2.000 257,24.000-1.000 223,-24.000 0.000-224,0.000 27.000-320,0.000-2.000 32,0.000 28.000 64,0.000 0.000 65,0.000 0.000 191,0.000 0.000-224,0.000 28.000-128,-24.000 24.000 32,24.000 2.000 128,0.000-1.000 0,-26.000 26.000 129,26.000 26.000-33,0.000-25.000-32,-27.000 0.000 64,27.000 25.000-256,0.000-51.000 32,-28.000 24.000-64,28.000-50.000 33,0.000 24.000-98,0.000-25.000 97,0.000 0.000-32,0.000-27.000-96,0.000 0.000-32,0.000 0.000-192,0.000 0.000-160,0.000 0.000 127,28.000-27.000-95,-28.000 0.000-65,0.000-25.000-127,0.000 24.000-1,0.000-24.000 129,0.000 0.000 351,0.000-2.000 33,0.000-25.000-128,-28.000 26.000 192,28.000-1.000 384,0.000 1.000 129,28.000 1.000 223,-28.000-1.000 193,0.000 26.000-128,27.000 0.000-673,-27.000 2.000-160,0.000-2.000 32,0.000 27.000 64,0.000 0.000-32,0.000 0.000-96,0.000 27.000 0,0.000 25.000 31,0.000 1.000 194,0.000 26.000 31,0.000 1.000-64,0.000 27.000 32,0.000-1.000 128,0.000-2.000-160,-27.000 3.000 224,27.000-54.000 161,0.000 1.000-449,0.000-29.000-64,0.000 3.000-225,0.000-28.000-1056,0.000-28.000-1025,0.000 3.000-993</inkml:trace>
  <inkml:trace contextRef="#ctx0" brushRef="#br0">3003.000 13764.000 5317,'0.000'-28.000'1825,"0.000"28.000"642,0.000 0.000-1346,0.000 0.000-128,27.000 0.000 224,-27.000 0.000-192,0.000 0.000 224,0.000 0.000-480,0.000 0.000-481,0.000 28.000-192,0.000-2.000 64,0.000 28.000-32,0.000-28.000-96,-27.000 54.000-32,27.000-27.000 32,0.000-1.000-96,-27.000 28.000 96,27.000-28.000-32,-26.000 1.000 0,26.000-26.000-288,0.000-27.000-321,0.000 0.000-704,0.000 0.000-448,26.000-27.000-289,-26.000 1.000-1634,0.000-28.000-2754</inkml:trace>
  <inkml:trace contextRef="#ctx0" brushRef="#br0">3003.000 13923.000 1665,'0.000'-27.000'1986,"0.000"1.000"-993,0.000-28.000 96,0.000 28.000-641,0.000 0.000-384,27.000-2.000 417,-27.000 3.000 1056,0.000 25.000-320,0.000 0.000 33,0.000 0.000 671,0.000 25.000-1344,0.000 3.000-225,-27.000 24.000 193,27.000 2.000-129,0.000-1.000 161,-27.000 27.000 416,27.000-28.000-609,0.000 28.000-224,-26.000-28.000 417,26.000 1.000-449,0.000-26.000-288,0.000-27.000-96,0.000 0.000-321,0.000 0.000 65,26.000-27.000 191,-26.000 1.000-127,0.000-28.000-65,27.000 2.000-31,-27.000-1.000-161,0.000-26.000 353,0.000 26.000 31,-27.000 26.000-31,27.000-25.000 256,0.000 24.000 192,0.000 2.000 289,0.000 0.000 127,0.000 26.000-96,0.000-28.000-63,0.000 28.000 608,0.000 0.000 160,0.000 28.000-609,0.000-28.000-480,0.000 26.000 32,0.000 28.000 0,0.000-2.000 96,-26.000 2.000 33,26.000-1.000 95,-27.000-1.000-128,27.000 1.000-128,0.000-26.000 32,0.000-2.000-64,0.000-25.000 96,0.000 0.000-320,0.000-25.000-192,0.000-2.000 320,0.000-26.000-193,27.000 1.000-415,-1.000-1.000 255,-26.000-27.000 385,0.000 26.000 64,27.000 28.000 0,-27.000-28.000 0,0.000 29.000 32,0.000 25.000 96,0.000 0.000 417,0.000 0.000 63,0.000 0.000-512,-27.000 25.000-192,27.000 3.000 96,0.000 24.000 0,0.000 2.000 0,0.000-1.000 0,-26.000 0.000 32,26.000-1.000 129,0.000 2.000 127,0.000-28.000-192,0.000 1.000-160,0.000-27.000-353,0.000 0.000 65,0.000-27.000 320,26.000 1.000-64,-26.000-28.000-577,0.000 2.000-352,0.000-1.000-32,0.000 0.000 481,0.000-1.000-225,0.000 28.000-672,0.000 0.000 704,0.000 26.000 865,0.000 0.000 1025,0.000 0.000 96,0.000 26.000 129,0.000 28.000-97,0.000-28.000-577,0.000 27.000-95,-26.000 0.000 96,26.000 26.000-289,0.000-26.000-32,-27.000 26.000 161,27.000-26.000-353,-25.000-26.000-160,-2.000 25.000-320,27.000-52.000-1058,0.000 28.000-928,0.000-56.000-1345,0.000 28.000-1154</inkml:trace>
  <inkml:trace contextRef="#ctx0" brushRef="#br0">12798.000 6398.000 2562,'0.000'0.000'1858,"0.000"-27.000"192,-28.000 27.000 96,28.000 0.000-289,0.000-25.000-383,-27.000 25.000-417,27.000 0.000-96,-27.000 0.000-64,27.000 0.000-545,0.000 25.000-224,-26.000-25.000-32,26.000 27.000-32,0.000 0.000-32,0.000-1.000-32,26.000 1.000 0,-26.000-27.000-128,27.000 27.000-32,0.000-27.000-32,1.000 0.000 32,-4.000-27.000 64,-24.000 27.000 128,26.000-27.000 128,-26.000 1.000 64,0.000 26.000 160,0.000-27.000-63,0.000 0.000-65,-26.000 2.000-32,26.000 25.000-64,-24.000 0.000 32,24.000 0.000-480,-28.000 0.000-737,28.000 0.000-1217,0.000 25.000-2370</inkml:trace>
  <inkml:trace contextRef="#ctx0" brushRef="#br0">12558.000 6637.000 10153,'-26.000'0.000'801,"26.000"0.000"480,-26.000 0.000-288,26.000 0.000 128,-27.000 0.000-64,27.000 0.000-576,0.000 0.000-321,0.000 0.000-32,0.000 28.000-32,0.000-3.000-160,27.000-25.000-769,-27.000 27.000-2370</inkml:trace>
  <inkml:trace contextRef="#ctx0" brushRef="#br1">17322.000 15008.000 4580,'0.000'0.000'2018,"0.000"0.000"-1217,0.000 0.000 480,0.000 0.000 0,0.000 0.000 192,0.000 0.000-191,0.000 0.000-482,0.000-25.000 33,0.000 25.000-32,27.000-28.000-193,-27.000 3.000-223,28.000-2.000-161,-2.000 0.000-96,-2.000 1.000-128,3.000-1.000 64,1.000-25.000-96,25.000-1.000 0,-26.000-1.000-32,25.000 2.000 64,1.000-1.000-64,-1.000 0.000 96,-25.000 1.000-32,26.000-2.000 0,-1.000 1.000 0,-25.000 25.000 32,28.000-24.000-32,-5.000 25.000 32,5.000-26.000-64,24.000 26.000 0,-26.000-25.000-32,0.000-1.000 32,26.000 1.000 0,0.000-1.000 64,-26.000-27.000-32,2.000 26.000 0,23.000 2.000 0,-24.000-1.000 0,-2.000 0.000 0,1.000 26.000 0,0.000-26.000 0,-1.000 1.000-96,28.000 25.000-256,-28.000-26.000 159,3.000-1.000 193,22.000 2.000 0,-22.000-28.000 64,24.000 28.000-32,-26.000-2.000 65,-1.000 28.000 95,1.000-27.000-192,1.000 0.000 0,-2.000 26.000 0,29.000-25.000 0,-30.000-1.000-160,3.000 26.000 63,0.000-26.000 65,-2.000-1.000 64,1.000 29.000 0,-1.000-30.000 65,-25.000 3.000 31,26.000 0.000 32,-1.000 24.000-128,1.000-24.000-64,26.000-1.000 64,-24.000 0.000-96,22.000 26.000-128,-22.000-53.000 64,23.000 28.000-1,2.000-1.000 33,-1.000-1.000-64,2.000 2.000-128,-3.000-28.000 64,-24.000 28.000 128,-3.000-1.000 96,4.000 26.000 0,-2.000-26.000 0,-1.000 25.000 96,1.000-24.000-32,-1.000 25.000-32,2.000-26.000 0,0.000 1.000 32,-3.000 25.000 32,4.000-26.000 96,-5.000 0.000-64,5.000 1.000-32,-2.000 25.000-32,-1.000-26.000 0,2.000-1.000 65,-2.000 29.000-1,1.000-28.000 32,0.000 26.000-64,26.000-26.000 0,-24.000-1.000 32,23.000 1.000 0,2.000 1.000 193,-28.000-1.000 63,28.000-1.000 96,-1.000 2.000-255,-26.000-1.000-129,26.000 0.000-32,-24.000-1.000 0,23.000 1.000 32,-24.000 1.000-96,24.000-1.000 32,-24.000 1.000-64,-2.000-3.000 32,1.000 30.000-256,-26.000-2.000-545,-2.000 0.000-480,-25.000 2.000-1570,0.000-3.000-5733</inkml:trace>
  <inkml:trace contextRef="#ctx0" brushRef="#br1">22802.000 10319.000 1953,'0.000'0.000'1346,"0.000"0.000"-225,0.000 0.000-192,0.000 0.000-161,0.000 0.000-511,0.000 0.000-578,0.000 0.000-287,0.000 0.000-321,0.000-27.000 160,27.000 27.000 545,-27.000 0.000 32,0.000 0.000-33,0.000 0.000 225,0.000 0.000 129,0.000 0.000 191,0.000-25.000-192,0.000 25.000-160,-27.000 0.000-96,27.000 0.000 544,0.000 0.000 673,0.000 0.000 257,27.000 0.000 95,-27.000 0.000-288,0.000 0.000 224,0.000 0.000-128,25.000-28.000-352,2.000 1.000-352,-27.000 27.000-321,26.000-25.000-96,29.000-2.000 0,-31.000 1.000-96,3.000-1.000 0,27.000 0.000 0,-27.000 1.000 0,25.000-28.000 0,1.000 29.000 97,1.000-28.000 191,-2.000-1.000-64,28.000 28.000-96,-28.000-26.000-64,1.000 25.000-160,-1.000-26.000 128,3.000 26.000-64,-2.000-26.000 0,-1.000 26.000 32,1.000-25.000-32,-1.000 25.000 0,-25.000 1.000 0,26.000-1.000 0,-1.000 0.000 32,-25.000 1.000 0,26.000 0.000 0,-1.000-27.000-32,2.000 26.000 0,-26.000 1.000 97,25.000-28.000-33,26.000 29.000-32,-26.000-3.000-32,-1.000-25.000 32,1.000 26.000-32,-1.000 2.000 32,2.000-2.000-64,0.000-26.000 0,-30.000 26.000 32,30.000 0.000 0,0.000 2.000 0,-2.000-2.000 0,2.000-26.000-32,-28.000 27.000 32,26.000-1.000-32,2.000 2.000 0,-2.000-2.000 32,1.000-26.000-161,0.000 26.000-31,-1.000 2.000 128,3.000-29.000 32,22.000 26.000-64,-22.000-24.000 32,24.000 26.000 64,-26.000-28.000 32,0.000 2.000-32,26.000 26.000 96,-26.000-28.000 64,26.000 1.000 161,-24.000 1.000-33,23.000 25.000 0,1.000-26.000-96,-26.000 26.000-96,1.000-26.000-96,24.000 28.000-32,-24.000-29.000 32,-2.000 1.000 32,29.000 26.000-32,-30.000-26.000 32,3.000 1.000 32,25.000 25.000 321,-26.000-26.000 159,1.000 26.000-287,24.000 1.000-161,-24.000-26.000-32,-2.000 24.000-64,1.000-24.000 0,26.000 25.000 64,-25.000-26.000-64,25.000 1.000 32,-26.000-2.000-32,26.000 28.000 0,1.000-28.000 64,-1.000 1.000-64,-25.000 1.000 32,24.000 25.000-32,-24.000-26.000 0,25.000 0.000 32,-26.000 1.000-64,-1.000-2.000 96,2.000 28.000-64,24.000-26.000-32,2.000-3.000 32,-28.000 3.000 32,30.000-1.000 128,-32.000-1.000 192,32.000 2.000-63,-30.000-1.000-33,28.000 26.000-64,-28.000-26.000 161,28.000 1.000-289,-2.000-1.000 0,4.000-1.000-64,-4.000 2.000 64,28.000-28.000 64,-26.000 27.000-32,-2.000 0.000 32,2.000 1.000 64,-1.000-2.000-32,0.000 1.000 1,2.000 0.000 127,-29.000-1.000 224,1.000 2.000-223,26.000 26.000 63,-52.000-28.000-224,26.000 28.000-288,2.000-26.000 736,-31.000 24.000-576,2.000 2.000 0,1.000 26.000 0,1.000-28.000 0,-28.000 3.000-192,27.000 25.000-192,-27.000 0.000-353,0.000-27.000-800,0.000 27.000-1058,-27.000 27.000-5572</inkml:trace>
  <inkml:trace contextRef="#ctx0" brushRef="#br0">27751.000 5657.000 1825,'0.000'-27.000'2242,"0.000"27.000"-1057,-25.000 0.000 97,25.000 0.000 127,0.000 0.000 0,0.000 0.000 33,0.000 0.000-193,0.000 0.000-769,0.000 0.000-159,0.000 0.000-225,0.000 0.000 705,0.000 0.000-257,0.000 0.000 609,0.000-27.000-897,0.000 27.000 321,0.000 0.000-737,0.000 0.000 768,0.000 0.000-544,0.000 0.000 609,0.000 0.000-769,0.000 0.000 769,0.000 0.000-834,0.000 0.000 738,0.000 27.000-833,0.000-27.000 608,0.000 27.000-448,25.000-27.000 160,2.000 26.000-128,0.000 1.000 192,26.000 25.000 64,-28.000-25.000-128,29.000-1.000 161,0.000 28.000-225,-3.000-28.000 0,4.000 28.000 96,-5.000-29.000 32,5.000 30.000-160,-2.000-30.000 0,-1.000 2.000-96,-25.000-1.000 64,26.000 0.000-193,-27.000 2.000 161,27.000-2.000 32,-26.000 0.000-224,-1.000-26.000-32,-26.000 26.000 31,28.000 0.000 33,-28.000-26.000 64,0.000 0.000 128,0.000 0.000 96,0.000 0.000-32,0.000 0.000 32,-28.000-26.000-32,-25.000 26.000 64,26.000-26.000-32,-25.000 0.000 160,-1.000 0.000-224,0.000-2.000 96,1.000-24.000-64,-2.000 25.000 0,-24.000 2.000-128,23.000-30.000 32,-24.000 30.000 96,26.000-29.000 32,-26.000 28.000-32,53.000-1.000 32,-28.000 0.000 0,29.000 1.000 0,-2.000-1.000 32,1.000 0.000 96,-1.000 27.000 161,27.000 0.000-65,0.000-25.000 0,0.000 25.000-224,0.000 0.000-32,0.000 0.000-64,0.000 0.000 32,27.000 0.000 64,-1.000 25.000 32,1.000-25.000-64,-2.000 27.000 0,29.000 0.000-96,-1.000 26.000 192,-1.000-26.000-32,1.000 25.000-32,-1.000 1.000-96,30.000 2.000 128,-32.000-3.000 32,5.000-26.000-96,24.000 28.000 0,-26.000-28.000 0,0.000 0.000-96,-27.000 0.000 0,0.000 0.000 0,1.000-26.000 0,-27.000 0.000-449,0.000 0.000-672,-27.000 0.000-1794,27.000 0.000-9128</inkml:trace>
  <inkml:trace contextRef="#ctx0" brushRef="#br0">27195.000 7485.000 2882,'-25.000'-27.000'12652,"-2.000"27.000"-11979,27.000 0.000 224,0.000 0.000-385,0.000-25.000 1,0.000 25.000-481,0.000 0.000 96,52.000 0.000-128,-25.000 25.000 64,26.000 2.000 128,-26.000-1.000-32,25.000 0.000-128,-25.000-26.000 0,-1.000 28.000 64,2.000-2.000 0,-1.000-26.000 161,-27.000 0.000-33,0.000 26.000 32,0.000-26.000 96,-27.000 0.000-159,-1.000-26.000-65,2.000 26.000-96,-1.000-26.000 0,-25.000-2.000 0,-1.000 28.000-32,-1.000-26.000-96,2.000 0.000 64,26.000-1.000 64,-1.000 2.000-32,27.000 25.000 384,0.000 0.000-192,0.000 0.000-192,27.000 0.000 128,-1.000 25.000-128,1.000-25.000-32,25.000 27.000-32,1.000-27.000-160,-26.000 26.000-288,-2.000-26.000-385,-25.000 0.000-480,0.000 26.000-1762,0.000-26.000-8328</inkml:trace>
  <inkml:trace contextRef="#ctx0" brushRef="#br0">25210.000 8385.000 10281,'0.000'0.000'1762,"-27.000"0.000"352,27.000 0.000-352,0.000 0.000-898,27.000 26.000 65,1.000-26.000-64,-28.000 27.000-352,27.000 0.000-321,23.000-27.000 32,-22.000 26.000-96,-1.000-26.000-32,0.000 27.000-32,-1.000-27.000-64,0.000 0.000 96,-26.000 0.000-96,0.000 0.000-96,0.000 0.000 0,0.000-27.000-128,-26.000 27.000 128,0.000-26.000-32,-1.000-1.000 96,0.000 27.000 64,-1.000-27.000-96,4.000 1.000 32,-2.000 26.000-161,26.000 0.000 706,0.000 0.000-449,0.000 0.000-64,0.000 0.000 32,26.000 0.000 128,-2.000 26.000-128,4.000 1.000-64,-1.000 0.000 32,0.000-27.000 32,-1.000 26.000-96,-26.000-26.000-288,26.000 0.000-513,-26.000 27.000 0,0.000-27.000-1441,0.000 0.000-4773</inkml:trace>
  <inkml:trace contextRef="#ctx0" brushRef="#br0">20130.000 12676.000 9160,'0.000'0.000'1249,"-28.000"0.000"-1313,28.000 0.000 609,0.000 0.000 448,0.000 0.000 64,0.000 0.000-160,0.000 0.000-289,0.000 0.000-191,0.000 0.000 63,0.000 0.000 161,0.000 0.000-33,28.000 0.000-255,-4.000 0.000-97,3.000 28.000 0,1.000-28.000-96,25.000 27.000 64,-29.000-2.000-128,31.000-25.000-96,-29.000 27.000-32,1.000 0.000-32,-2.000-1.000-32,2.000 1.000 0,0.000-27.000 160,-27.000 0.000-64,26.000 27.000 0,-26.000-27.000-32,0.000 0.000 192,0.000 0.000-31,-26.000 0.000-33,26.000 0.000-96,-27.000 0.000-64,0.000-27.000 32,2.000 0.000-1,-28.000 1.000-63,26.000-1.000-160,-25.000 0.000-64,-1.000-25.000-129,-2.000-1.000 161,3.000 26.000 96,-1.000 1.000 736,53.000 26.000-191,-27.000 0.000-225,27.000 0.000-32,0.000 0.000 0,0.000 26.000 64,27.000 26.000 97,26.000-24.000-97,-1.000-1.000 0,3.000 25.000 192,-2.000-25.000-288,-1.000-1.000 96,1.000 1.000-160,-26.000 0.000 0,25.000-2.000 64,-25.000 3.000-128,-27.000-28.000 64,26.000 25.000 0,-26.000-25.000-32,0.000 0.000-64,-26.000 0.000 96,26.000 0.000 64,-27.000-25.000-128,-25.000-3.000 0,25.000 3.000 0,-26.000-2.000-128,1.000-26.000-192,-1.000-1.000-289,-2.000 29.000 192,31.000-30.000 514,-4.000 30.000 383,1.000-2.000-192,1.000 27.000-160,26.000 0.000 353,-27.000 0.000-65,27.000 0.000-192,0.000 0.000-96,27.000 27.000-96,-1.000-27.000 96,1.000 25.000-32,25.000 3.000 32,-25.000-1.000 32,27.000-2.000-32,-3.000 2.000-64,4.000 0.000-32,-29.000-1.000-96,26.000-26.000-192,-25.000 27.000-161,0.000-27.000 1,-27.000 0.000-97,0.000 0.000-415,0.000 0.000-1026,-27.000 0.000-2979</inkml:trace>
  <inkml:trace contextRef="#ctx0" brushRef="#br0">17933.000 13736.000 864,'-28.000'0.000'2371,"1.000"0.000"-546,27.000 0.000 642,-27.000-25.000-834,27.000 25.000-95,0.000 0.000 159,-24.000 0.000 97,24.000 0.000-96,-28.000-27.000-353,28.000 27.000-448,0.000 0.000-289,0.000 0.000-159,0.000 0.000-321,0.000 0.000 0,28.000 27.000 96,-4.000-27.000 0,3.000 25.000-64,0.000 3.000-127,27.000-2.000 63,-30.000 0.000-96,31.000 2.000-32,-2.000-28.000 64,-27.000 26.000 32,27.000 0.000-32,-26.000 1.000-96,-27.000-27.000 96,26.000 27.000-128,-26.000-27.000 32,0.000 0.000-33,0.000 0.000-63,-26.000 0.000 32,26.000 0.000 32,-27.000 0.000-128,0.000 0.000 64,1.000-27.000-225,-26.000 27.000-127,25.000-53.000 95,-28.000 27.000-415,5.000-28.000-65,-5.000 28.000 256,28.000-27.000 577,3.000 26.000 128,-4.000 1.000 96,2.000 26.000 353,-1.000-27.000 63,27.000 27.000 65,0.000 27.000-417,27.000-27.000-128,-27.000 26.000 96,54.000 1.000-127,-30.000-2.000 63,3.000-25.000 0,0.000 28.000 0,27.000-2.000 32,-30.000-26.000-256,31.000 26.000 96,-28.000 2.000-128,25.000-28.000-192,-26.000 26.000-385,1.000 0.000 0,0.000-26.000 33,-27.000 27.000 319,26.000-27.000 1,-26.000 0.000 192,-26.000 0.000 128,26.000 0.000 32,-27.000-27.000 0,0.000 27.000 32,-25.000-26.000 128,-1.000 0.000 128,26.000-2.000-160,-25.000 28.000-32,26.000-26.000 225,-2.000 0.000 63,28.000 26.000-32,-27.000 0.000-127,27.000 0.000 95,0.000 0.000-96,27.000 0.000 225,1.000 0.000-97,-2.000 26.000-32,26.000 0.000 161,2.000 2.000-129,-28.000-2.000-256,26.000 0.000-32,2.000-26.000-192,-28.000 27.000-192,26.000-27.000-225,-25.000 27.000-416,-27.000-27.000-1089,27.000 0.000-3171</inkml:trace>
  <inkml:trace contextRef="#ctx0" brushRef="#br0">17905.000 13790.000 1,'0.000'-26.000'1888,"-27.000"26.000"867,27.000 0.000 192,0.000-28.000-769,-27.000 28.000-577,27.000 0.000-320,0.000 0.000-224,0.000 0.000-96,0.000 0.000 64,0.000 0.000-352,0.000 0.000-257,27.000 28.000 353,-27.000-2.000-192,55.000-26.000-193,-5.000 54.000-96,-22.000-28.000 1,26.000 0.000-353,-2.000 1.000 128,1.000 0.000-96,0.000-1.000 64,-27.000 1.000-161,0.000-27.000-159,1.000 0.000-160,0.000 0.000-769,-27.000 0.000-2435</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02:30"/>
    </inkml:context>
    <inkml:brush xml:id="br0">
      <inkml:brushProperty name="width" value="0.05292" units="cm"/>
      <inkml:brushProperty name="height" value="0.05292" units="cm"/>
      <inkml:brushProperty name="color" value="#0000ff"/>
    </inkml:brush>
  </inkml:definitions>
  <inkml:trace contextRef="#ctx0" brushRef="#br0">20499.000 11121.000 16751,'-27.000'0.000'1218,"27.000"0.000"-1122,0.000 0.000 800,0.000 0.000 1,27.000 0.000-192,0.000 27.000 224,25.000-1.000-481,1.000 28.000 33,-1.000-2.000-161,1.000-26.000 96,2.000 28.000-63,24.000-29.000 31,-26.000 2.000-384,-26.000-1.000-32,25.000 1.000 224,-26.000 0.000-224,1.000-27.000-64,0.000 26.000 64,-27.000-26.000-480,0.000 0.000-65,0.000 0.000-160,0.000 0.000-191,-27.000 0.000-738,27.000-26.000-320,-53.000 26.000-608,26.000 0.000-3268</inkml:trace>
  <inkml:trace contextRef="#ctx0" brushRef="#br0">21002.000 11121.000 8327,'26.000'-27.000'1250,"-26.000"2.000"-674,0.000 25.000 1506,0.000 0.000-352,0.000 0.000-257,0.000 0.000-608,0.000 25.000-160,-26.000 2.000-1,-1.000 0.000 1,-25.000 26.000 160,-1.000-1.000-417,-26.000 1.000-224,24.000 26.000-160,2.000-26.000 1,1.000-26.000-65,25.000 26.000 32,1.000-27.000-225,-1.000 2.000-319,2.000-28.000-769,25.000 0.000-1634,25.000 0.000-3843</inkml:trace>
  <inkml:trace contextRef="#ctx0" brushRef="#br0">21637.000 11306.000 17392,'-53.000'0.000'737,"53.000"27.000"-673,0.000-27.000 320,27.000 0.000 577,-1.000 0.000 32,54.000 0.000-192,-2.000 0.000-449,4.000 0.000-256,23.000 0.000 0,0.000 0.000 0,1.000-27.000 0,-26.000 27.000-128,-2.000 0.000 32,4.000-26.000-192,-32.000 26.000-128,-23.000 0.000-32,1.000 0.000-161,-1.000-27.000-63,-54.000 27.000 31,27.000 0.000-736,-28.000 0.000-1089,-25.000 0.000-2371,29.000 0.000-6309</inkml:trace>
  <inkml:trace contextRef="#ctx0" brushRef="#br0">22325.000 11069.000 16655,'-26.000'25.000'321,"26.000"-25.000"-257,26.000 27.000 576,0.000-27.000 417,28.000 27.000-256,-2.000-27.000-449,29.000 26.000-256,-30.000 1.000-64,30.000 0.000-64,-29.000-2.000 161,-25.000 2.000-290,26.000-1.000 161,-26.000 1.000-32,-27.000-27.000 0,0.000 27.000 64,-27.000-27.000 193,0.000 25.000-97,-26.000-25.000 128,1.000 27.000-128,-1.000-27.000-64,25.000 0.000-192,4.000 26.000-384,-3.000-26.000-417,27.000 0.000-929,27.000 27.000-2242,-3.000-27.000-8104</inkml:trace>
  <inkml:trace contextRef="#ctx0" brushRef="#br0">23331.000 11201.000 11594,'-26.000'0.000'417,"26.000"0.000"512,0.000 0.000 1185,0.000 0.000-1410,0.000 27.000-287,0.000-27.000 63,0.000 25.000-159,26.000 28.000-65,-26.000-26.000-128,0.000 0.000-32,27.000 25.000-96,-27.000-26.000 32,27.000 1.000-64,-2.000 0.000-64,28.000-27.000 32,-26.000 0.000 128,0.000 0.000 64,25.000-27.000 32,-26.000 0.000 353,2.000 1.000 159,-28.000-1.000-63,27.000 2.000-129,-27.000-29.000-223,0.000 28.000-193,24.000-1.000-64,-24.000 27.000-64,0.000-25.000 96,0.000 25.000-64,0.000 0.000-257,0.000 25.000 193,0.000 2.000 128,0.000-1.000-64,0.000 1.000 32,0.000 0.000-32,27.000 25.000 64,-27.000 1.000 64,0.000 0.000-96,28.000-27.000 0,-28.000 27.000 0,0.000 0.000-64,26.000-25.000 96,-26.000-2.000 0,-26.000 0.000 32,26.000 1.000 321,-28.000-27.000 223,-23.000 26.000 193,-4.000-26.000 256,2.000 0.000-64,1.000-26.000-256,-1.000 26.000-225,1.000 0.000-416,25.000-27.000-96,0.000 27.000-320,1.000 0.000-609,-1.000 0.000-929,2.000 0.000-480,-2.000 0.000-1538,0.000 27.000-8231</inkml:trace>
  <inkml:trace contextRef="#ctx0" brushRef="#br0">23199.000 12021.000 64,'0.000'0.000'640,"0.000"0.000"353,0.000 0.000 320,0.000 26.000-672,0.000-26.000-321,0.000 0.000 513,0.000 0.000 224,0.000 0.000-64,0.000 0.000 64,0.000 0.000 384,-26.000 0.000 193,26.000 0.000-193,0.000 0.000-192,0.000 0.000 161,0.000 0.000-1,0.000 0.000-288,0.000 0.000-32,0.000 0.000-128,0.000 0.000-192,0.000 0.000-129,26.000 0.000-287,1.000 0.000 287,25.000 0.000-415,1.000 0.000-97,1.000 0.000-32,51.000 0.000 0,-26.000 0.000-96,26.000-26.000 192,3.000 26.000-288,-29.000 0.000 192,-26.000 0.000-288,-1.000 0.000-801,-25.000 0.000-448,-1.000 0.000-1474,-26.000 26.000-6694</inkml:trace>
  <inkml:trace contextRef="#ctx0" brushRef="#br0">18963.000 12762.000 15726,'-27.000'28.000'801,"27.000"-3.000"-737,27.000-25.000 641,0.000 27.000 224,-1.000 0.000-289,2.000-2.000-191,23.000 3.000-97,4.000-1.000-128,-5.000-1.000 65,32.000-26.000-161,-30.000 26.000 32,1.000 2.000-256,-26.000-3.000 160,-1.000 1.000-416,0.000 1.000-193,0.000 0.000-384,-26.000-27.000-576,0.000 0.000-1122,0.000 0.000-1345,0.000 0.000-6021</inkml:trace>
  <inkml:trace contextRef="#ctx0" brushRef="#br0">19546.000 12735.000 14093,'-27.000'0.000'256,"-26.000"0.000"-320,27.000 27.000 128,0.000 1.000 352,-1.000 24.000 321,0.000-25.000-256,1.000-2.000-353,26.000 30.000-32,-26.000-3.000-64,0.000 1.000-64,26.000 0.000-481,-27.000-26.000-1024,27.000 25.000-1378,0.000-52.000-2818</inkml:trace>
  <inkml:trace contextRef="#ctx0" brushRef="#br0">19732.000 13029.000 15342,'0.000'0.000'32,"0.000"25.000"32,0.000-25.000 1025,0.000 26.000 0,0.000-26.000-833,24.000 27.000-95,-24.000 26.000-129,0.000-27.000 0,0.000 0.000-289,28.000 1.000-319,-28.000 0.000-801,0.000-27.000-1955,0.000 26.000-4579</inkml:trace>
  <inkml:trace contextRef="#ctx0" brushRef="#br0">20235.000 13054.000 14541,'0.000'26.000'353,"0.000"1.000"-225,-28.000 0.000 576,28.000-1.000-223,0.000 0.000-449,0.000 0.000-288,-27.000 1.000-225,27.000 0.000-63,0.000-27.000-545,0.000 26.000-2435</inkml:trace>
  <inkml:trace contextRef="#ctx0" brushRef="#br0">20446.000 12815.000 6886,'0.000'-25.000'5926,"0.000"25.000"-5478,0.000 0.000 1378,26.000 0.000 352,1.000 0.000-897,0.000 25.000-416,-2.000 2.000-449,2.000 0.000-159,-1.000-2.000-161,1.000 3.000-96,0.000-1.000 0,-2.000-1.000-385,28.000 0.000-63,-26.000 2.000-545,1.000-3.000-705,-1.000 1.000-1761,-27.000-26.000-4901</inkml:trace>
  <inkml:trace contextRef="#ctx0" brushRef="#br0">20818.000 12762.000 13292,'-55.000'53.000'224,"28.000"-26.000"-128,27.000 0.000 865,0.000-2.000-96,-26.000 3.000-673,26.000 25.000-256,-27.000-27.000-672,27.000 27.000-994,0.000-27.000-2274</inkml:trace>
  <inkml:trace contextRef="#ctx0" brushRef="#br0">21055.000 12922.000 14285,'0.000'0.000'-320,"27.000"0.000"320,-27.000 0.000 480,25.000 0.000 129,-25.000 27.000-545,0.000-1.000-320,27.000-26.000 95,-27.000 26.000-31,0.000-26.000 224,0.000 28.000 96,-27.000-3.000 353,27.000-25.000 352,0.000 26.000 160,-25.000 1.000-449,25.000-27.000-448,0.000 0.000-32,0.000 0.000-32,0.000 0.000-288,25.000 0.000-321,2.000 0.000-351,-1.000 0.000 31,-26.000 0.000-64,27.000 0.000-1409,0.000 0.000-2499</inkml:trace>
  <inkml:trace contextRef="#ctx0" brushRef="#br0">21479.000 13029.000 14830,'0.000'25.000'128,"0.000"-25.000"-32,-27.000 26.000 1249,1.000 1.000-993,-2.000 0.000-384,1.000-1.000-736,27.000 0.000-1410,-24.000 0.000-2018</inkml:trace>
  <inkml:trace contextRef="#ctx0" brushRef="#br0">21769.000 13029.000 9480,'26.000'25.000'4549,"-26.000"-25.000"-5478,0.000 0.000 673,27.000 0.000 608,-27.000 0.000-736,0.000 0.000-5286</inkml:trace>
  <inkml:trace contextRef="#ctx0" brushRef="#br0">22061.000 13029.000 14285,'0.000'25.000'545,"0.000"-25.000"-610,0.000 0.000 802,0.000 0.000-609,26.000 0.000-960,-26.000 0.000-2660,0.000 0.000-6629</inkml:trace>
  <inkml:trace contextRef="#ctx0" brushRef="#br0">22273.000 13054.000 11723,'26.000'0.000'384,"-26.000"-25.000"32,26.000 25.000 898,-26.000 0.000-1603,0.000 0.000-3843</inkml:trace>
  <inkml:trace contextRef="#ctx0" brushRef="#br0">22565.000 13001.000 16431,'24.000'28.000'737,"-24.000"-28.000"-577,0.000 25.000 1986,0.000-25.000-1025,-24.000 26.000-1185,24.000 1.000 64,-27.000 0.000-1089,-1.000-1.000-1986</inkml:trace>
  <inkml:trace contextRef="#ctx0" brushRef="#br0">23039.000 12842.000 13068,'-26.000'0.000'1730,"26.000"0.000"-1891,0.000 0.000 674,0.000 27.000 1281,26.000-2.000-673,2.000 3.000-801,26.000-1.000-224,-2.000-1.000-64,1.000 0.000-64,-1.000 2.000-128,1.000-28.000-449,-26.000 25.000-224,0.000 1.000-416,-2.000-26.000-929,-25.000 0.000-2306</inkml:trace>
  <inkml:trace contextRef="#ctx0" brushRef="#br0">23410.000 12762.000 8776,'0.000'28.000'1633,"-25.000"-3.000"-255,-2.000 2.000 1600,0.000 0.000-1184,1.000 26.000-1249,-1.000 0.000-481,2.000-27.000-160,-29.000 27.000-289,54.000 0.000-1088,-26.000-26.000-3620</inkml:trace>
  <inkml:trace contextRef="#ctx0" brushRef="#br0">23623.000 13001.000 12812,'0.000'53.000'96,"0.000"-27.000"0,0.000 1.000 1441,0.000 0.000-384,0.000-1.000-960,0.000 0.000-33,0.000 0.000 0,27.000-26.000 256,-27.000 0.000-160,0.000 0.000-159,24.000 0.000-33,3.000-26.000 32,-27.000 0.000-64,28.000 0.000-32,-2.000-1.000 0,-26.000 0.000 0,27.000 1.000 0,-2.000 1.000 384,-25.000 25.000 161,27.000 0.000 159,-27.000 25.000-63,0.000-25.000-65,27.000 26.000-223,-27.000 1.000-257,0.000 0.000-96,0.000-1.000-224,0.000 0.000-897,0.000 0.000-1410,0.000 1.000-7174</inkml:trace>
  <inkml:trace contextRef="#ctx0" brushRef="#br0">24046.000 12630.000 3843,'-27.000'-27.000'1025,"1.000"27.000"-1537,-1.000-26.000 672,27.000 26.000 993,-27.000-26.000 512,2.000 26.000-223,-2.000-26.000-481,-26.000 26.000-577,26.000 0.000 32,-25.000 0.000 417,-29.000 0.000 32,2.000 0.000-256,-26.000-27.000-65,0.000 0.000 1,-2.000 27.000-33,-26.000-26.000-192,1.000-1.000-127,0.000 27.000-97,0.000 0.000-32,0.000 0.000-32,-28.000 0.000-32,2.000 0.000 32,-27.000 0.000 192,25.000 0.000-32,-25.000 0.000 0,0.000 0.000 1,27.000 0.000 95,24.000-25.000-160,2.000 25.000-96,0.000-27.000 64,0.000 27.000 160,-1.000 0.000 225,28.000-27.000-225,-27.000 27.000-64,25.000 0.000-64,-26.000 27.000-128,27.000-27.000 32,28.000 0.000-32,-28.000 27.000-64,26.000-27.000 96,28.000 25.000-160,-28.000 2.000 128,28.000-27.000-96,-1.000 26.000 32,-28.000 28.000 64,29.000-28.000-96,-2.000 0.000 96,2.000 27.000-192,-1.000-26.000 64,-26.000-1.000 96,26.000 1.000 0,-26.000-2.000 32,25.000-25.000 0,-24.000 27.000 0,-3.000 1.000 0,29.000-28.000 32,-1.000 25.000-32,26.000 2.000 64,0.000 0.000-64,2.000-27.000 32,-2.000 25.000 0,1.000 3.000-64,-1.000-1.000 64,27.000-1.000-64,0.000 28.000 0,0.000-29.000 32,0.000 1.000 0,0.000 1.000 0,0.000 0.000 32,27.000-1.000 160,-1.000 0.000-32,26.000 27.000-128,2.000-26.000-32,-1.000-1.000 32,-1.000 1.000-96,53.000 25.000 32,-23.000-24.000 96,23.000-1.000-64,0.000-2.000-96,1.000 2.000 128,26.000-2.000 0,2.000 3.000-32,24.000-28.000 128,-26.000 27.000 0,53.000-27.000-192,2.000 26.000 160,23.000-26.000-96,4.000 0.000-160,-4.000 27.000-160,1.000-27.000 96,2.000 25.000-193,-2.000 2.000-255,3.000-27.000-129,-4.000 27.000 0,-24.000-27.000 289,-2.000 0.000 191,2.000 0.000-223,0.000 0.000-65,-2.000-27.000 577,-24.000 0.000 128,25.000 2.000 193,-26.000-2.000 415,-26.000 1.000-383,-1.000-1.000 319,0.000-1.000-63,-27.000 3.000-545,-26.000-2.000 64,29.000 2.000 128,-29.000-2.000-128,-26.000-28.000 0,-1.000 30.000 225,1.000-2.000-1,-1.000-26.000 32,-25.000 26.000 225,-27.000 1.000-33,27.000-26.000-159,-27.000 25.000-97,-27.000 0.000 160,0.000 1.000 1,2.000 1.000-129,-2.000-3.000-64,-26.000-24.000-31,1.000 25.000-97,-1.000-1.000-64,-26.000-24.000-64,-29.000 0.000-96,-24.000 24.000-97,0.000-24.000-191,-1.000 52.000-929,-26.000-27.000-2050,2.000 27.000-10827</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59:4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13497.000 14347.000 4580,'0.000'0.000'2018,"0.000"0.000"-1217,0.000 0.000 480,0.000 0.000 0,0.000 0.000 192,0.000 0.000-191,0.000 0.000-482,0.000-26.000 33,0.000 26.000-32,27.000-28.000-193,-27.000 3.000-223,28.000-2.000-161,-2.000 1.000-96,-2.000-1.000-128,3.000 0.000 64,1.000-25.000-96,25.000-1.000 0,-26.000 0.000-32,25.000 1.000 64,1.000-2.000-64,-1.000 1.000 96,-25.000 1.000-32,26.000-1.000 0,-1.000-1.000 0,-25.000 26.000 32,28.000-24.000-32,-5.000 26.000 32,5.000-28.000-64,24.000 28.000 0,-26.000-26.000-32,0.000-2.000 32,26.000 2.000 0,0.000-1.000 64,-26.000-27.000-32,2.000 27.000 0,23.000 1.000 0,-24.000-2.000 0,-2.000 1.000 0,1.000 26.000 0,0.000-26.000 0,-1.000 1.000-96,28.000 25.000-256,-28.000-26.000 159,3.000 0.000 193,22.000 1.000 0,-22.000-28.000 64,24.000 28.000-32,-26.000-3.000 65,-1.000 30.000 95,1.000-29.000-192,1.000 1.000 0,-2.000 26.000 0,29.000-25.000 0,-30.000-1.000-160,3.000 26.000 63,0.000-26.000 65,-2.000 0.000 64,1.000 27.000 0,-1.000-28.000 65,-25.000 2.000 31,26.000 0.000 32,-1.000 24.000-128,1.000-24.000-64,26.000-2.000 64,-24.000 1.000-96,22.000 26.000-128,-22.000-53.000 64,23.000 28.000-1,2.000-1.000 33,-1.000 0.000-64,2.000 1.000-128,-3.000-28.000 64,-24.000 28.000 128,-3.000-2.000 96,4.000 28.000 0,-2.000-28.000 0,-1.000 26.000 96,1.000-24.000-32,-1.000 26.000-32,2.000-28.000 0,0.000 2.000 32,-3.000 26.000 32,4.000-28.000 96,-5.000 1.000-64,5.000 1.000-32,-2.000 25.000-32,-1.000-26.000 0,2.000 0.000 65,-2.000 27.000-1,1.000-27.000 32,0.000 26.000-64,26.000-26.000 0,-24.000 0.000 32,23.000-1.000 0,2.000 2.000 193,-28.000-1.000 63,28.000 0.000 96,-1.000 1.000-255,-26.000-2.000-129,26.000 1.000-32,-24.000 0.000 0,23.000-1.000 32,-24.000 2.000-96,24.000-1.000 32,-24.000 1.000-64,-2.000-3.000 32,1.000 30.000-256,-26.000-2.000-545,-2.000 1.000-480,-25.000 0.000-1570,0.000-2.000-5733</inkml:trace>
  <inkml:trace contextRef="#ctx0" brushRef="#br0">18977.000 9657.000 1953,'0.000'0.000'1346,"0.000"0.000"-225,0.000 0.000-192,0.000 0.000-161,0.000 0.000-511,0.000 0.000-578,0.000 0.000-287,0.000 0.000-321,0.000-26.000 160,27.000 26.000 545,-27.000 0.000 32,0.000 0.000-33,0.000 0.000 225,0.000 0.000 129,0.000 0.000 191,0.000-26.000-192,0.000 26.000-160,-27.000 0.000-96,27.000 0.000 544,0.000 0.000 673,0.000 0.000 257,27.000 0.000 95,-27.000 0.000-288,0.000 0.000 224,0.000 0.000-128,25.000-28.000-352,2.000 1.000-352,-27.000 27.000-321,26.000-25.000-96,29.000-2.000 0,-31.000 1.000-96,3.000-1.000 0,27.000 0.000 0,-27.000 1.000 0,25.000-28.000 0,1.000 29.000 97,1.000-28.000 191,-2.000-1.000-64,28.000 28.000-96,-28.000-26.000-64,1.000 25.000-160,-1.000-26.000 128,3.000 26.000-64,-2.000-26.000 0,-1.000 26.000 32,1.000-25.000-32,-1.000 25.000 0,-25.000 1.000 0,26.000-1.000 0,-1.000 0.000 32,-25.000 1.000 0,26.000 0.000 0,-1.000-27.000-32,2.000 26.000 0,-26.000 1.000 97,25.000-28.000-33,26.000 29.000-32,-26.000-3.000-32,-1.000-25.000 32,1.000 26.000-32,-1.000 2.000 32,2.000-2.000-64,0.000-26.000 0,-30.000 26.000 32,30.000 0.000 0,0.000 2.000 0,-2.000-2.000 0,2.000-26.000-32,-28.000 26.000 32,26.000 1.000-32,2.000 0.000 0,-2.000 0.000 32,1.000-28.000-161,0.000 28.000-31,-1.000 0.000 128,3.000-27.000 32,22.000 25.000-64,-22.000-24.000 32,24.000 25.000 64,-26.000-26.000 32,0.000 1.000-32,26.000 25.000 96,-26.000-26.000 64,26.000 0.000 161,-24.000 1.000-33,23.000 25.000 0,1.000-26.000-96,-26.000 26.000-96,1.000-26.000-96,24.000 27.000-32,-24.000-27.000 32,-2.000 0.000 32,29.000 26.000-32,-30.000-26.000 32,3.000 1.000 32,25.000 25.000 321,-26.000-26.000 159,1.000 26.000-287,24.000 0.000-161,-24.000-25.000-32,-2.000 24.000-64,1.000-24.000 0,26.000 26.000 64,-25.000-28.000-64,25.000 2.000 32,-26.000-1.000-32,26.000 26.000 0,1.000-26.000 64,-1.000 0.000-64,-25.000 1.000 32,24.000 25.000-32,-24.000-26.000 0,25.000-1.000 32,-26.000 2.000-64,-1.000-1.000 96,2.000 26.000-64,24.000-25.000-32,2.000-2.000 32,-28.000 2.000 32,30.000-2.000 128,-32.000 1.000 192,32.000 1.000-63,-30.000-1.000-33,28.000 26.000-64,-28.000-26.000 161,28.000 1.000-289,-2.000-2.000 0,4.000 1.000-64,-4.000 1.000 64,28.000-28.000 64,-26.000 27.000-32,-2.000-1.000 32,2.000 2.000 64,-1.000-1.000-32,0.000 0.000 1,2.000-1.000 127,-29.000 1.000 224,1.000 1.000-223,26.000 25.000 63,-52.000-26.000-224,26.000 26.000-288,2.000-25.000 736,-31.000 24.000-576,2.000 3.000 0,1.000 25.000 0,1.000-28.000 0,-28.000 3.000-192,27.000 25.000-192,-27.000 0.000-353,0.000-27.000-800,0.000 27.000-1058,-27.000 27.000-5572</inkml:trace>
  <inkml:trace contextRef="#ctx0" brushRef="#br1">23926.000 4994.000 1825,'0.000'-26.000'2242,"0.000"26.000"-1057,-25.000 0.000 97,25.000 0.000 127,0.000 0.000 0,0.000 0.000 33,0.000 0.000-193,0.000 0.000-769,0.000 0.000-159,0.000 0.000-225,0.000 0.000 705,0.000 0.000-257,0.000 0.000 609,0.000-27.000-897,0.000 27.000 321,0.000 0.000-737,0.000 0.000 768,0.000 0.000-544,0.000 0.000 609,0.000 0.000-769,0.000 0.000 769,0.000 0.000-834,0.000 0.000 738,0.000 27.000-833,0.000-27.000 608,0.000 26.000-448,25.000-26.000 160,2.000 27.000-128,0.000 0.000 192,26.000 25.000 64,-28.000-26.000-128,29.000 1.000 161,0.000 26.000-225,-3.000-26.000 0,4.000 26.000 96,-5.000-27.000 32,5.000 28.000-160,-2.000-28.000 0,-1.000 0.000-96,-25.000 1.000 64,26.000-2.000-193,-27.000 3.000 161,27.000-1.000 32,-26.000-2.000-224,-1.000-25.000-32,-26.000 27.000 31,28.000-2.000 33,-28.000-25.000 64,0.000 0.000 128,0.000 0.000 96,0.000 0.000-32,0.000 0.000 32,-28.000-25.000-32,-25.000 25.000 64,26.000-27.000-32,-25.000 2.000 160,-1.000-2.000-224,0.000-1.000 96,1.000-24.000-64,-2.000 26.000 0,-24.000 0.000-128,23.000-28.000 32,-24.000 28.000 96,26.000-27.000 32,-26.000 26.000-32,53.000 1.000 32,-28.000-1.000 0,29.000 0.000 0,-2.000 1.000 32,1.000-1.000 96,-1.000 27.000 161,27.000 0.000-65,0.000-25.000 0,0.000 25.000-224,0.000 0.000-32,0.000 0.000-64,0.000 0.000 32,27.000 0.000 64,-1.000 25.000 32,1.000-25.000-64,-2.000 27.000 0,29.000-1.000-96,-1.000 28.000 192,-1.000-28.000-32,1.000 26.000-32,-1.000 2.000-96,30.000 0.000 128,-32.000-2.000 32,5.000-25.000-96,24.000 26.000 0,-26.000-26.000 0,0.000-2.000-96,-27.000 2.000 0,0.000-2.000 0,1.000-25.000 0,-27.000 0.000-449,0.000 0.000-672,-27.000 0.000-1794,27.000 0.000-9128</inkml:trace>
  <inkml:trace contextRef="#ctx0" brushRef="#br1">23370.000 6822.000 2882,'-25.000'-26.000'12652,"-2.000"26.000"-11979,27.000 0.000 224,0.000 0.000-385,0.000-26.000 1,0.000 26.000-481,0.000 0.000 96,52.000 0.000-128,-25.000 26.000 64,26.000 0.000 128,-26.000 1.000-32,25.000-2.000-128,-25.000-25.000 0,-1.000 28.000 64,2.000-1.000 0,-1.000-27.000 161,-27.000 0.000-33,0.000 25.000 32,0.000-25.000 96,-27.000 0.000-159,-1.000-25.000-65,2.000 25.000-96,-1.000-27.000 0,-25.000-1.000 0,-1.000 28.000-32,-1.000-25.000-96,2.000-2.000 64,26.000 1.000 64,-1.000 0.000-32,27.000 26.000 384,0.000 0.000-192,0.000 0.000-192,27.000 0.000 128,-1.000 26.000-128,1.000-26.000-32,25.000 26.000-32,1.000-26.000-160,-26.000 27.000-288,-2.000-27.000-385,-25.000 0.000-480,0.000 25.000-1762,0.000-25.000-8328</inkml:trace>
  <inkml:trace contextRef="#ctx0" brushRef="#br1">21385.000 7722.000 10281,'0.000'0.000'1762,"-27.000"0.000"352,27.000 0.000-352,0.000 0.000-898,27.000 27.000 65,1.000-27.000-64,-28.000 27.000-352,27.000-1.000-321,23.000-26.000 32,-22.000 27.000-96,-1.000-27.000-32,0.000 27.000-32,-1.000-27.000-64,0.000 0.000 96,-26.000 0.000-96,0.000 0.000-96,0.000 0.000 0,0.000-27.000-128,-26.000 27.000 128,0.000-27.000-32,-1.000 1.000 96,0.000 26.000 64,-1.000-27.000-96,4.000 0.000 32,-2.000 27.000-161,26.000 0.000 706,0.000 0.000-449,0.000 0.000-64,0.000 0.000 32,26.000 0.000 128,-2.000 27.000-128,4.000 0.000-64,-1.000-1.000 32,0.000-26.000 32,-1.000 27.000-96,-26.000-27.000-288,26.000 0.000-513,-26.000 27.000 0,0.000-27.000-1441,0.000 0.000-4773</inkml:trace>
  <inkml:trace contextRef="#ctx0" brushRef="#br1">16305.000 12015.000 9160,'0.000'0.000'1249,"-28.000"0.000"-1313,28.000 0.000 609,0.000 0.000 448,0.000 0.000 64,0.000 0.000-160,0.000 0.000-289,0.000 0.000-191,0.000 0.000 63,0.000 0.000 161,0.000 0.000-33,28.000 0.000-255,-4.000 0.000-97,3.000 28.000 0,1.000-28.000-96,25.000 26.000 64,-29.000 0.000-128,31.000-26.000-96,-29.000 26.000-32,1.000 1.000-32,-2.000 0.000-32,2.000-1.000 0,0.000-26.000 160,-27.000 0.000-64,26.000 27.000 0,-26.000-27.000-32,0.000 0.000 192,0.000 0.000-31,-26.000 0.000-33,26.000 0.000-96,-27.000 0.000-64,0.000-27.000 32,2.000 1.000-1,-28.000-1.000-63,26.000 0.000-160,-25.000 1.000-64,-1.000-26.000-129,-2.000-2.000 161,3.000 28.000 96,-1.000-1.000 736,53.000 27.000-191,-27.000 0.000-225,27.000 0.000-32,0.000 0.000 0,0.000 27.000 64,27.000 25.000 97,26.000-24.000-97,-1.000-2.000 0,3.000 26.000 192,-2.000-25.000-288,-1.000 0.000 96,1.000-1.000-160,-26.000 1.000 0,25.000-2.000 64,-25.000 3.000-128,-27.000-28.000 64,26.000 26.000 0,-26.000-26.000-32,0.000 0.000-64,-26.000 0.000 96,26.000 0.000 64,-27.000-26.000-128,-25.000-2.000 0,25.000 3.000 0,-26.000-2.000-128,1.000-26.000-192,-1.000 0.000-289,-2.000 27.000 192,31.000-28.000 514,-4.000 28.000 383,1.000 0.000-192,1.000 26.000-160,26.000 0.000 353,-27.000 0.000-65,27.000 0.000-192,0.000 0.000-96,27.000 26.000-96,-1.000-26.000 96,1.000 26.000-32,25.000 2.000 32,-25.000-2.000 32,27.000 0.000-32,-3.000 0.000-64,4.000 1.000-32,-29.000 0.000-96,26.000-27.000-192,-25.000 26.000-161,0.000-26.000 1,-27.000 0.000-97,0.000 0.000-415,0.000 0.000-1026,-27.000 0.000-2979</inkml:trace>
  <inkml:trace contextRef="#ctx0" brushRef="#br1">14108.000 13075.000 864,'-28.000'0.000'2371,"1.000"0.000"-546,27.000 0.000 642,-27.000-26.000-834,27.000 26.000-95,0.000 0.000 159,-24.000 0.000 97,24.000 0.000-96,-28.000-26.000-353,28.000 26.000-448,0.000 0.000-289,0.000 0.000-159,0.000 0.000-321,0.000 0.000 0,28.000 26.000 96,-4.000-26.000 0,3.000 26.000-64,0.000 2.000-127,27.000-3.000 63,-30.000 2.000-96,31.000 1.000-32,-2.000-28.000 64,-27.000 25.000 32,27.000 2.000-32,-26.000-1.000-96,-27.000-26.000 96,26.000 27.000-128,-26.000-27.000 32,0.000 0.000-33,0.000 0.000-63,-26.000 0.000 32,26.000 0.000 32,-27.000 0.000-128,0.000 0.000 64,1.000-27.000-225,-26.000 27.000-127,25.000-53.000 95,-28.000 28.000-415,5.000-30.000-65,-5.000 30.000 256,28.000-29.000 577,3.000 28.000 128,-4.000-1.000 96,2.000 27.000 353,-1.000-27.000 63,27.000 27.000 65,0.000 27.000-417,27.000-27.000-128,-27.000 27.000 96,54.000-1.000-127,-30.000 0.000 63,3.000-26.000 0,0.000 28.000 0,27.000-3.000 32,-30.000-25.000-256,31.000 27.000 96,-28.000 1.000-128,25.000-28.000-192,-26.000 25.000-385,1.000 2.000 0,0.000-27.000 33,-27.000 26.000 319,26.000-26.000 1,-26.000 0.000 192,-26.000 0.000 128,26.000 0.000 32,-27.000-26.000 0,0.000 26.000 32,-25.000-27.000 128,-1.000 2.000 128,26.000-3.000-160,-25.000 28.000-32,26.000-27.000 225,-2.000 2.000 63,28.000 25.000-32,-27.000 0.000-127,27.000 0.000 95,0.000 0.000-96,27.000 0.000 225,1.000 0.000-97,-2.000 25.000-32,26.000 2.000 161,2.000 1.000-129,-28.000-3.000-256,26.000 2.000-32,2.000-27.000-192,-28.000 26.000-192,26.000-26.000-225,-25.000 27.000-416,-27.000-27.000-1089,27.000 0.000-3171</inkml:trace>
  <inkml:trace contextRef="#ctx0" brushRef="#br1">14080.000 13128.000 1,'0.000'-25.000'1888,"-27.000"25.000"867,27.000 0.000 192,0.000-28.000-769,-27.000 28.000-577,27.000 0.000-320,0.000 0.000-224,0.000 0.000-96,0.000 0.000 64,0.000 0.000-352,0.000 0.000-257,27.000 28.000 353,-27.000-3.000-192,55.000-25.000-193,-5.000 55.000-96,-22.000-30.000 1,26.000 2.000-353,-2.000-1.000 128,1.000 1.000-96,0.000 0.000 64,-27.000-1.000-161,0.000-26.000-159,1.000 0.000-160,0.000 0.000-769,-27.000 0.000-2435</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03:02"/>
    </inkml:context>
    <inkml:brush xml:id="br0">
      <inkml:brushProperty name="width" value="0.05292" units="cm"/>
      <inkml:brushProperty name="height" value="0.05292" units="cm"/>
      <inkml:brushProperty name="color" value="#0000ff"/>
    </inkml:brush>
  </inkml:definitions>
  <inkml:trace contextRef="#ctx0" brushRef="#br0">20499.000 11121.000 16751,'-27.000'0.000'1218,"27.000"0.000"-1122,0.000 0.000 800,0.000 0.000 1,27.000 0.000-192,0.000 27.000 224,25.000-1.000-481,1.000 28.000 33,-1.000-2.000-161,1.000-26.000 96,2.000 28.000-63,24.000-29.000 31,-26.000 2.000-384,-26.000-1.000-32,25.000 1.000 224,-26.000 0.000-224,1.000-27.000-64,0.000 26.000 64,-27.000-26.000-480,0.000 0.000-65,0.000 0.000-160,0.000 0.000-191,-27.000 0.000-738,27.000-26.000-320,-53.000 26.000-608,26.000 0.000-3268</inkml:trace>
  <inkml:trace contextRef="#ctx0" brushRef="#br0">21002.000 11121.000 8327,'26.000'-27.000'1250,"-26.000"2.000"-674,0.000 25.000 1506,0.000 0.000-352,0.000 0.000-257,0.000 0.000-608,0.000 25.000-160,-26.000 2.000-1,-1.000 0.000 1,-25.000 26.000 160,-1.000-1.000-417,-26.000 1.000-224,24.000 26.000-160,2.000-26.000 1,1.000-26.000-65,25.000 26.000 32,1.000-27.000-225,-1.000 2.000-319,2.000-28.000-769,25.000 0.000-1634,25.000 0.000-3843</inkml:trace>
  <inkml:trace contextRef="#ctx0" brushRef="#br0">21637.000 11306.000 17392,'-53.000'0.000'737,"53.000"27.000"-673,0.000-27.000 320,27.000 0.000 577,-1.000 0.000 32,54.000 0.000-192,-2.000 0.000-449,4.000 0.000-256,23.000 0.000 0,0.000 0.000 0,1.000-27.000 0,-26.000 27.000-128,-2.000 0.000 32,4.000-26.000-192,-32.000 26.000-128,-23.000 0.000-32,1.000 0.000-161,-1.000-27.000-63,-54.000 27.000 31,27.000 0.000-736,-28.000 0.000-1089,-25.000 0.000-2371,29.000 0.000-6309</inkml:trace>
  <inkml:trace contextRef="#ctx0" brushRef="#br0">22325.000 11069.000 16655,'-26.000'25.000'321,"26.000"-25.000"-257,26.000 27.000 576,0.000-27.000 417,28.000 27.000-256,-2.000-27.000-449,29.000 26.000-256,-30.000 1.000-64,30.000 0.000-64,-29.000-2.000 161,-25.000 2.000-290,26.000-1.000 161,-26.000 1.000-32,-27.000-27.000 0,0.000 27.000 64,-27.000-27.000 193,0.000 25.000-97,-26.000-25.000 128,1.000 27.000-128,-1.000-27.000-64,25.000 0.000-192,4.000 26.000-384,-3.000-26.000-417,27.000 0.000-929,27.000 27.000-2242,-3.000-27.000-8104</inkml:trace>
  <inkml:trace contextRef="#ctx0" brushRef="#br0">23331.000 11201.000 11594,'-26.000'0.000'417,"26.000"0.000"512,0.000 0.000 1185,0.000 0.000-1410,0.000 27.000-287,0.000-27.000 63,0.000 25.000-159,26.000 28.000-65,-26.000-26.000-128,0.000 0.000-32,27.000 25.000-96,-27.000-26.000 32,27.000 1.000-64,-2.000 0.000-64,28.000-27.000 32,-26.000 0.000 128,0.000 0.000 64,25.000-27.000 32,-26.000 0.000 353,2.000 1.000 159,-28.000-1.000-63,27.000 2.000-129,-27.000-29.000-223,0.000 28.000-193,24.000-1.000-64,-24.000 27.000-64,0.000-25.000 96,0.000 25.000-64,0.000 0.000-257,0.000 25.000 193,0.000 2.000 128,0.000-1.000-64,0.000 1.000 32,0.000 0.000-32,27.000 25.000 64,-27.000 1.000 64,0.000 0.000-96,28.000-27.000 0,-28.000 27.000 0,0.000 0.000-64,26.000-25.000 96,-26.000-2.000 0,-26.000 0.000 32,26.000 1.000 321,-28.000-27.000 223,-23.000 26.000 193,-4.000-26.000 256,2.000 0.000-64,1.000-26.000-256,-1.000 26.000-225,1.000 0.000-416,25.000-27.000-96,0.000 27.000-320,1.000 0.000-609,-1.000 0.000-929,2.000 0.000-480,-2.000 0.000-1538,0.000 27.000-8231</inkml:trace>
  <inkml:trace contextRef="#ctx0" brushRef="#br0">23199.000 12021.000 64,'0.000'0.000'640,"0.000"0.000"353,0.000 0.000 320,0.000 26.000-672,0.000-26.000-321,0.000 0.000 513,0.000 0.000 224,0.000 0.000-64,0.000 0.000 64,0.000 0.000 384,-26.000 0.000 193,26.000 0.000-193,0.000 0.000-192,0.000 0.000 161,0.000 0.000-1,0.000 0.000-288,0.000 0.000-32,0.000 0.000-128,0.000 0.000-192,0.000 0.000-129,26.000 0.000-287,1.000 0.000 287,25.000 0.000-415,1.000 0.000-97,1.000 0.000-32,51.000 0.000 0,-26.000 0.000-96,26.000-26.000 192,3.000 26.000-288,-29.000 0.000 192,-26.000 0.000-288,-1.000 0.000-801,-25.000 0.000-448,-1.000 0.000-1474,-26.000 26.000-6694</inkml:trace>
  <inkml:trace contextRef="#ctx0" brushRef="#br0">18963.000 12762.000 15726,'-27.000'28.000'801,"27.000"-3.000"-737,27.000-25.000 641,0.000 27.000 224,-1.000 0.000-289,2.000-2.000-191,23.000 3.000-97,4.000-1.000-128,-5.000-1.000 65,32.000-26.000-161,-30.000 26.000 32,1.000 2.000-256,-26.000-3.000 160,-1.000 1.000-416,0.000 1.000-193,0.000 0.000-384,-26.000-27.000-576,0.000 0.000-1122,0.000 0.000-1345,0.000 0.000-6021</inkml:trace>
  <inkml:trace contextRef="#ctx0" brushRef="#br0">19546.000 12735.000 14093,'-27.000'0.000'256,"-26.000"0.000"-320,27.000 27.000 128,0.000 1.000 352,-1.000 24.000 321,0.000-25.000-256,1.000-2.000-353,26.000 30.000-32,-26.000-3.000-64,0.000 1.000-64,26.000 0.000-481,-27.000-26.000-1024,27.000 25.000-1378,0.000-52.000-2818</inkml:trace>
  <inkml:trace contextRef="#ctx0" brushRef="#br0">19732.000 13029.000 15342,'0.000'0.000'32,"0.000"25.000"32,0.000-25.000 1025,0.000 26.000 0,0.000-26.000-833,24.000 27.000-95,-24.000 26.000-129,0.000-27.000 0,0.000 0.000-289,28.000 1.000-319,-28.000 0.000-801,0.000-27.000-1955,0.000 26.000-4579</inkml:trace>
  <inkml:trace contextRef="#ctx0" brushRef="#br0">20235.000 13054.000 14541,'0.000'26.000'353,"0.000"1.000"-225,-28.000 0.000 576,28.000-1.000-223,0.000 0.000-449,0.000 0.000-288,-27.000 1.000-225,27.000 0.000-63,0.000-27.000-545,0.000 26.000-2435</inkml:trace>
  <inkml:trace contextRef="#ctx0" brushRef="#br0">20446.000 12815.000 6886,'0.000'-25.000'5926,"0.000"25.000"-5478,0.000 0.000 1378,26.000 0.000 352,1.000 0.000-897,0.000 25.000-416,-2.000 2.000-449,2.000 0.000-159,-1.000-2.000-161,1.000 3.000-96,0.000-1.000 0,-2.000-1.000-385,28.000 0.000-63,-26.000 2.000-545,1.000-3.000-705,-1.000 1.000-1761,-27.000-26.000-4901</inkml:trace>
  <inkml:trace contextRef="#ctx0" brushRef="#br0">20818.000 12762.000 13292,'-55.000'53.000'224,"28.000"-26.000"-128,27.000 0.000 865,0.000-2.000-96,-26.000 3.000-673,26.000 25.000-256,-27.000-27.000-672,27.000 27.000-994,0.000-27.000-2274</inkml:trace>
  <inkml:trace contextRef="#ctx0" brushRef="#br0">21055.000 12922.000 14285,'0.000'0.000'-320,"27.000"0.000"320,-27.000 0.000 480,25.000 0.000 129,-25.000 27.000-545,0.000-1.000-320,27.000-26.000 95,-27.000 26.000-31,0.000-26.000 224,0.000 28.000 96,-27.000-3.000 353,27.000-25.000 352,0.000 26.000 160,-25.000 1.000-449,25.000-27.000-448,0.000 0.000-32,0.000 0.000-32,0.000 0.000-288,25.000 0.000-321,2.000 0.000-351,-1.000 0.000 31,-26.000 0.000-64,27.000 0.000-1409,0.000 0.000-2499</inkml:trace>
  <inkml:trace contextRef="#ctx0" brushRef="#br0">21479.000 13029.000 14830,'0.000'25.000'128,"0.000"-25.000"-32,-27.000 26.000 1249,1.000 1.000-993,-2.000 0.000-384,1.000-1.000-736,27.000 0.000-1410,-24.000 0.000-2018</inkml:trace>
  <inkml:trace contextRef="#ctx0" brushRef="#br0">21769.000 13029.000 9480,'26.000'25.000'4549,"-26.000"-25.000"-5478,0.000 0.000 673,27.000 0.000 608,-27.000 0.000-736,0.000 0.000-5286</inkml:trace>
  <inkml:trace contextRef="#ctx0" brushRef="#br0">22061.000 13029.000 14285,'0.000'25.000'545,"0.000"-25.000"-610,0.000 0.000 802,0.000 0.000-609,26.000 0.000-960,-26.000 0.000-2660,0.000 0.000-6629</inkml:trace>
  <inkml:trace contextRef="#ctx0" brushRef="#br0">22273.000 13054.000 11723,'26.000'0.000'384,"-26.000"-25.000"32,26.000 25.000 898,-26.000 0.000-1603,0.000 0.000-3843</inkml:trace>
  <inkml:trace contextRef="#ctx0" brushRef="#br0">22565.000 13001.000 16431,'24.000'28.000'737,"-24.000"-28.000"-577,0.000 25.000 1986,0.000-25.000-1025,-24.000 26.000-1185,24.000 1.000 64,-27.000 0.000-1089,-1.000-1.000-1986</inkml:trace>
  <inkml:trace contextRef="#ctx0" brushRef="#br0">23039.000 12842.000 13068,'-26.000'0.000'1730,"26.000"0.000"-1891,0.000 0.000 674,0.000 27.000 1281,26.000-2.000-673,2.000 3.000-801,26.000-1.000-224,-2.000-1.000-64,1.000 0.000-64,-1.000 2.000-128,1.000-28.000-449,-26.000 25.000-224,0.000 1.000-416,-2.000-26.000-929,-25.000 0.000-2306</inkml:trace>
  <inkml:trace contextRef="#ctx0" brushRef="#br0">23410.000 12762.000 8776,'0.000'28.000'1633,"-25.000"-3.000"-255,-2.000 2.000 1600,0.000 0.000-1184,1.000 26.000-1249,-1.000 0.000-481,2.000-27.000-160,-29.000 27.000-289,54.000 0.000-1088,-26.000-26.000-3620</inkml:trace>
  <inkml:trace contextRef="#ctx0" brushRef="#br0">23623.000 13001.000 12812,'0.000'53.000'96,"0.000"-27.000"0,0.000 1.000 1441,0.000 0.000-384,0.000-1.000-960,0.000 0.000-33,0.000 0.000 0,27.000-26.000 256,-27.000 0.000-160,0.000 0.000-159,24.000 0.000-33,3.000-26.000 32,-27.000 0.000-64,28.000 0.000-32,-2.000-1.000 0,-26.000 0.000 0,27.000 1.000 0,-2.000 1.000 384,-25.000 25.000 161,27.000 0.000 159,-27.000 25.000-63,0.000-25.000-65,27.000 26.000-223,-27.000 1.000-257,0.000 0.000-96,0.000-1.000-224,0.000 0.000-897,0.000 0.000-1410,0.000 1.000-7174</inkml:trace>
  <inkml:trace contextRef="#ctx0" brushRef="#br0">24046.000 12630.000 3843,'-27.000'-27.000'1025,"1.000"27.000"-1537,-1.000-26.000 672,27.000 26.000 993,-27.000-26.000 512,2.000 26.000-223,-2.000-26.000-481,-26.000 26.000-577,26.000 0.000 32,-25.000 0.000 417,-29.000 0.000 32,2.000 0.000-256,-26.000-27.000-65,0.000 0.000 1,-2.000 27.000-33,-26.000-26.000-192,1.000-1.000-127,0.000 27.000-97,0.000 0.000-32,0.000 0.000-32,-28.000 0.000-32,2.000 0.000 32,-27.000 0.000 192,25.000 0.000-32,-25.000 0.000 0,0.000 0.000 1,27.000 0.000 95,24.000-25.000-160,2.000 25.000-96,0.000-27.000 64,0.000 27.000 160,-1.000 0.000 225,28.000-27.000-225,-27.000 27.000-64,25.000 0.000-64,-26.000 27.000-128,27.000-27.000 32,28.000 0.000-32,-28.000 27.000-64,26.000-27.000 96,28.000 25.000-160,-28.000 2.000 128,28.000-27.000-96,-1.000 26.000 32,-28.000 28.000 64,29.000-28.000-96,-2.000 0.000 96,2.000 27.000-192,-1.000-26.000 64,-26.000-1.000 96,26.000 1.000 0,-26.000-2.000 32,25.000-25.000 0,-24.000 27.000 0,-3.000 1.000 0,29.000-28.000 32,-1.000 25.000-32,26.000 2.000 64,0.000 0.000-64,2.000-27.000 32,-2.000 25.000 0,1.000 3.000-64,-1.000-1.000 64,27.000-1.000-64,0.000 28.000 0,0.000-29.000 32,0.000 1.000 0,0.000 1.000 0,0.000 0.000 32,27.000-1.000 160,-1.000 0.000-32,26.000 27.000-128,2.000-26.000-32,-1.000-1.000 32,-1.000 1.000-96,53.000 25.000 32,-23.000-24.000 96,23.000-1.000-64,0.000-2.000-96,1.000 2.000 128,26.000-2.000 0,2.000 3.000-32,24.000-28.000 128,-26.000 27.000 0,53.000-27.000-192,2.000 26.000 160,23.000-26.000-96,4.000 0.000-160,-4.000 27.000-160,1.000-27.000 96,2.000 25.000-193,-2.000 2.000-255,3.000-27.000-129,-4.000 27.000 0,-24.000-27.000 289,-2.000 0.000 191,2.000 0.000-223,0.000 0.000-65,-2.000-27.000 577,-24.000 0.000 128,25.000 2.000 193,-26.000-2.000 415,-26.000 1.000-383,-1.000-1.000 319,0.000-1.000-63,-27.000 3.000-545,-26.000-2.000 64,29.000 2.000 128,-29.000-2.000-128,-26.000-28.000 0,-1.000 30.000 225,1.000-2.000-1,-1.000-26.000 32,-25.000 26.000 225,-27.000 1.000-33,27.000-26.000-159,-27.000 25.000-97,-27.000 0.000 160,0.000 1.000 1,2.000 1.000-129,-2.000-3.000-64,-26.000-24.000-31,1.000 25.000-97,-1.000-1.000-64,-26.000-24.000-64,-29.000 0.000-96,-24.000 24.000-97,0.000-24.000-191,-1.000 52.000-929,-26.000-27.000-2050,2.000 27.000-10827</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04:5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8648.000 7173.000 4228,'0.000'0.000'768,"0.000"0.000"193,-27.000 0.000 513,27.000 27.000 447,-27.000-27.000-191,27.000 0.000-673,-26.000 26.000-384,26.000-26.000-161,-26.000 0.000-31,0.000 27.000 31,-1.000-27.000-96,-26.000 27.000 1,1.000-27.000-97,-30.000 25.000-64,4.000 2.000-160,0.000 26.000-63,-30.000-26.000-1,3.000 25.000 0,-27.000 1.000-32,-1.000 0.000 32,1.000-1.000-32,-27.000 3.000 32,-1.000 24.000-64,4.000 1.000 32,-31.000 0.000 0,28.000-2.000-32,-1.000 2.000 96,28.000-1.000-64,0.000-26.000 64,27.000-1.000-64,0.000 3.000-64,23.000-3.000 128,-23.000 1.000 96,26.000-26.000 32,26.000 26.000 128,0.000-27.000-63,1.000 2.000-193,-2.000-28.000-64,26.000 25.000 0,4.000-25.000 32,24.000 27.000-64,-26.000-1.000-32,-1.000-26.000 0,27.000 0.000-33,0.000 27.000 33,-28.000-27.000-192,28.000 27.000-192,0.000-27.000-385,0.000 26.000-160,-27.000-26.000-288,27.000 0.000-385,0.000 0.000 33,0.000 26.000-1,0.000-26.000-3459</inkml:trace>
  <inkml:trace contextRef="#ctx0" brushRef="#br0">5921.000 8180.000 8359,'28.000'-54.000'-192,"-28.000"28.000"224,0.000 52.000-448,-28.000-26.000 64,1.000 54.000 544,-26.000-28.000 512,-26.000 26.000-319,26.000 28.000-161,-26.000-26.000 417,0.000-1.000 127,26.000 26.000-95,-2.000-26.000 32,3.000-26.000-161,26.000-1.000-95,26.000 1.000-65,0.000 0.000-32,0.000-1.000 257,26.000-26.000 31,26.000 0.000-319,3.000 0.000-193,22.000 0.000-32,-22.000 0.000-224,24.000 0.000-321,1.000 0.000-351,-28.000 0.000-1058,-26.000 0.000-1409,1.000 0.000-3972</inkml:trace>
  <inkml:trace contextRef="#ctx0" brushRef="#br0">4571.000 9134.000 7975,'-26.000'0.000'256,"26.000"-28.000"481,0.000 28.000 352,0.000 0.000-929,0.000 28.000-192,0.000-2.000 160,0.000 2.000 32,26.000 24.000 1,1.000 28.000 287,-2.000-28.000-160,-25.000 1.000-128,27.000 0.000-128,0.000-1.000 65,-1.000-24.000 31,1.000-28.000 64,-2.000 0.000 320,-25.000 0.000 673,27.000-28.000-480,-27.000 3.000-513,27.000-28.000-32,-27.000-1.000-95,0.000 2.000-1,0.000 26.000-64,0.000-28.000-64,0.000 28.000-97,0.000-1.000 1,0.000 27.000 128,0.000 0.000-96,0.000 0.000-320,0.000 0.000 352,0.000 53.000 224,0.000-26.000 32,26.000 26.000-128,-26.000-1.000 0,28.000 2.000 0,-1.000-28.000-96,-3.000 1.000-96,3.000-2.000-65,-27.000 3.000-127,28.000-2.000-705,-28.000-26.000-801,26.000 0.000-576,-26.000 0.000-1025</inkml:trace>
  <inkml:trace contextRef="#ctx0" brushRef="#br0">4703.000 8657.000 6534,'0.000'0.000'416,"-26.000"0.000"705,26.000 0.000-929,0.000 0.000 513,0.000 27.000 864,26.000-27.000-479,-26.000 52.000-610,27.000-26.000-64,-27.000 2.000-255,25.000 24.000-33,2.000-25.000-32,-27.000 26.000-32,27.000-26.000-32,-1.000-2.000-96,-26.000 2.000-353,28.000-27.000-544,-1.000 0.000-608,-27.000 0.000-545,24.000 0.000-2114</inkml:trace>
  <inkml:trace contextRef="#ctx0" brushRef="#br0">4835.000 8657.000 8423,'0.000'0.000'769,"0.000"0.000"-641,0.000 27.000-96,28.000-27.000-32,-28.000 26.000 0,0.000 0.000 0,27.000 0.000-32,-27.000-26.000-512,24.000 28.000-833,-24.000-2.000-1410</inkml:trace>
  <inkml:trace contextRef="#ctx0" brushRef="#br0">4941.000 8524.000 1985,'0.000'-26.000'3748,"0.000"26.000"-3043,28.000 0.000-161,-28.000 0.000-95,26.000 26.000 704,26.000 2.000-224,-25.000-3.000-513,0.000 2.000-288,-1.000-1.000 64,26.000 28.000-96,-25.000-28.000 161,-27.000 0.000 31,0.000 0.000 192,0.000 2.000-127,0.000-2.000-129,0.000-26.000-96,0.000 26.000-833,-27.000-26.000-2177</inkml:trace>
  <inkml:trace contextRef="#ctx0" brushRef="#br0">8964.000 7385.000 8936,'-24.000'0.000'-64,"24.000"0.000"-64,0.000 0.000 320,24.000 27.000 352,4.000 25.000 610,-2.000 1.000 127,28.000 0.000-96,-2.000-1.000-448,28.000 28.000-289,-2.000-26.000-224,28.000 26.000-64,26.000 0.000-64,-24.000 25.000-96,24.000-26.000 65,-27.000 27.000-1,28.000 1.000 0,-1.000 25.000-32,0.000-25.000 0,0.000-2.000 0,2.000 0.000 480,24.000 2.000-159,-26.000-2.000 223,0.000 2.000-159,2.000 25.000 31,-29.000-25.000 64,27.000-2.000-191,-27.000 0.000-97,3.000-25.000-160,-2.000 0.000 32,-28.000 0.000-96,2.000-1.000 96,-28.000 1.000-160,28.000-28.000 32,-28.000 1.000 160,-25.000-26.000-64,26.000 26.000 64,-27.000-27.000-128,27.000 0.000-32,-26.000 2.000 96,1.000-28.000 33,-4.000 26.000-258,2.000-26.000-223,-26.000 0.000 0,0.000 0.000-65,0.000 0.000-191,0.000 0.000-129,0.000 0.000 128,0.000 0.000-416,0.000-26.000-416,0.000 26.000-1858,0.000-28.000-4933</inkml:trace>
  <inkml:trace contextRef="#ctx0" brushRef="#br0">11877.000 10034.000 3171,'27.000'-26.000'-129,"-27.000"26.000"-223,0.000 0.000-1538</inkml:trace>
  <inkml:trace contextRef="#ctx0" brushRef="#br0">12062.000 9956.000 2274,'-26.000'0.000'1697,"26.000"0.000"-1120,0.000 0.000 1120,0.000 0.000 353,0.000 25.000-384,-27.000-25.000-641,27.000 0.000-641,27.000 0.000-95,-27.000 0.000 543,0.000 0.000-31,26.000 27.000-160,26.000-1.000-33,-25.000 1.000 65,28.000 26.000-32,-5.000-1.000-97,5.000 2.000-224,24.000-1.000-160,-26.000 0.000-95,26.000 1.000-33,-26.000-2.000-32,0.000 1.000-32,-1.000-26.000 64,3.000 26.000-32,-28.000-26.000 0,-27.000 0.000 32,24.000-2.000-32,-24.000-25.000-321,0.000 0.000-447,0.000 0.000-1282,0.000 0.000-2018</inkml:trace>
  <inkml:trace contextRef="#ctx0" brushRef="#br0">12433.000 10592.000 11659,'-53.000'0.000'1793,"25.000"0.000"-1120,28.000-27.000 160,0.000 27.000-1,0.000 0.000-223,28.000 27.000-321,-2.000-27.000 257,28.000 27.000-225,-2.000 25.000-32,28.000-26.000-95,-2.000 1.000-97,4.000 0.000 0,-32.000-1.000-32,32.000-26.000-64,-30.000 26.000 96,1.000-26.000 256,-1.000-26.000 33,-25.000 0.000 479,-27.000-1.000 97,0.000 0.000-416,0.000-26.000-193,-27.000 1.000-160,2.000-1.000-256,-2.000 26.000-224,0.000-25.000-353,1.000 24.000-223,26.000 28.000-354,0.000 0.000-1536,0.000 0.000-6151</inkml:trace>
  <inkml:trace contextRef="#ctx0" brushRef="#br0">13305.000 11200.000 9224,'-24.000'0.000'2723,"24.000"0.000"-1922,0.000 0.000-577,0.000 28.000 256,0.000-28.000-63,24.000 27.000-65,3.000 25.000-128,-1.000-26.000 0,2.000 28.000-128,23.000-2.000 97,-23.000-24.000-1,25.000 24.000-128,-26.000-26.000-32,25.000-26.000 64,-25.000 27.000 32,-1.000-54.000 96,-26.000 27.000 225,27.000-26.000-225,-27.000-26.000-128,0.000 24.000 32,0.000-24.000-64,0.000-2.000-64,-27.000 28.000-128,27.000-26.000-160,0.000 25.000 32,-26.000-1.000 128,26.000 28.000 95,0.000 0.000 130,0.000 0.000-33,0.000 55.000 128,0.000-30.000 32,26.000 28.000-96,1.000 1.000-64,0.000-2.000-64,-2.000-24.000 0,2.000 24.000-512,-1.000-26.000-641,1.000-26.000-1378,1.000 0.000-3138</inkml:trace>
  <inkml:trace contextRef="#ctx0" brushRef="#br0">13729.000 10803.000 14926,'0.000'0.000'832,"0.000"0.000"-992,0.000 0.000 192,0.000 28.000 385,0.000 24.000 223,27.000-26.000-223,-27.000 28.000-289,26.000-28.000-64,-26.000 26.000-288,27.000-25.000-577,1.000 1.000-929,-4.000-28.000-1985,3.000 0.000-2083</inkml:trace>
  <inkml:trace contextRef="#ctx0" brushRef="#br0">13888.000 10751.000 11562,'0.000'0.000'1154,"28.000"-27.000"-1154,-28.000 27.000 352,26.000 0.000 96,1.000 0.000 129,-3.000 0.000-257,4.000 0.000-256,-1.000 27.000-128,-27.000-27.000-96,26.000 26.000 128,-26.000 0.000 128,0.000 2.000 128,0.000-3.000 577,-26.000-25.000 32,26.000 27.000-385,26.000-27.000-320,-26.000 0.000 33,27.000 26.000-97,-2.000-26.000-321,2.000-26.000-255,0.000 26.000-385,-1.000 0.000-865,1.000 0.000-1953,-2.000-27.000-5446</inkml:trace>
  <inkml:trace contextRef="#ctx0" brushRef="#br0">14180.000 10539.000 11627,'26.000'0.000'1185,"1.000"0.000"704,-2.000 0.000-255,2.000 0.000-385,26.000 26.000-256,-26.000-26.000-544,-2.000 54.000-225,2.000-29.000-128,-27.000 28.000 0,27.000-26.000-32,-54.000 26.000-320,27.000 1.000-737,-27.000 24.000-1730,2.000-24.000-8231</inkml:trace>
  <inkml:trace contextRef="#ctx0" brushRef="#br1">11534.000 13585.000 11306,'-28.000'27.000'1121,"2.000"0.000"-961,26.000-27.000 705,0.000 0.000 737,0.000 0.000-257,0.000-27.000-865,0.000 0.000 33,26.000-1.000-65,2.000-22.000-191,23.000-30.000-33,4.000 26.000 64,-29.000-24.000-224,26.000-2.000 32,2.000 1.000-64,-2.000 26.000-160,1.000-27.000 160,0.000 26.000-384,-1.000 1.000 128,-25.000 0.000-193,0.000 27.000-223,-1.000 0.000-706,-26.000-1.000-2337</inkml:trace>
  <inkml:trace contextRef="#ctx0" brushRef="#br1">11877.000 12632.000 13965,'0.000'-27.000'224,"27.000"27.000"-288,-1.000-26.000 384,0.000-1.000 417,27.000 2.000 512,26.000-2.000-384,-26.000 0.000-545,26.000 1.000-64,-25.000 26.000 1,-27.000 0.000-257,0.000 0.000-96,-3.000 26.000 128,-24.000 1.000-32,28.000 0.000 128,-56.000-2.000-96,28.000 28.000 320,-24.000 1.000-160,-3.000-2.000 129,27.000 1.000-257,-27.000 0.000-32,27.000-27.000-64,0.000 27.000-193,0.000-25.000-287,0.000-28.000-257,0.000 25.000-768,0.000-25.000-2467</inkml:trace>
  <inkml:trace contextRef="#ctx0" brushRef="#br1">4439.000 13453.000 14285,'0.000'0.000'256,"0.000"-26.000"-320,0.000-1.000 128,27.000-26.000 545,-2.000 1.000 544,29.000-28.000-480,-28.000 1.000-385,26.000-1.000-96,-25.000 1.000-128,26.000 26.000-32,-26.000-28.000 0,-2.000 55.000-32,-25.000-27.000-32,0.000 26.000-769,0.000 27.000-832,0.000 0.000-2531,0.000 27.000-6789</inkml:trace>
  <inkml:trace contextRef="#ctx0" brushRef="#br1">4545.000 12843.000 2049,'-54.000'0.000'11563,"54.000"-26.000"-11210,0.000 0.000 351,27.000-1.000 257,-27.000 0.000 288,53.000-26.000-512,-26.000 1.000-449,25.000 25.000-159,1.000-26.000-33,-26.000 28.000 64,25.000-2.000 32,-25.000 27.000-256,27.000 0.000 32,-27.000 0.000 32,-27.000 27.000 32,24.000 25.000 32,-24.000-26.000-32,0.000 53.000 32,0.000-26.000 320,0.000 1.000 1,0.000 26.000-97,0.000-55.000-192,27.000 3.000-96,1.000-3.000-64,-2.000 3.000-192,1.000-28.000-385,-2.000-28.000-896,2.000 3.000-3972</inkml:trace>
  <inkml:trace contextRef="#ctx0" brushRef="#br1">706.000 9188.000 13901,'-52.000'52.000'993,"25.000"-26.000"-737,1.000-26.000 320,26.000 27.000 385,-27.000-27.000 256,27.000 0.000-768,0.000-27.000-321,0.000 27.000-64,27.000-26.000-64,-1.000-26.000 32,28.000-2.000-64,-2.000 1.000 96,1.000-27.000-192,-1.000 1.000 96,1.000-1.000-32,2.000 0.000 64,-31.000 2.000-64,31.000 24.000-417,-29.000 1.000-383,-26.000 0.000-578,27.000 27.000-1505,-27.000 0.000-2498</inkml:trace>
  <inkml:trace contextRef="#ctx0" brushRef="#br1">919.000 8418.000 10249,'-28.000'0.000'32,"28.000"0.000"32,0.000 0.000 1442,0.000-26.000 159,28.000 26.000-383,-1.000-54.000-706,-3.000 29.000-128,3.000-2.000 129,27.000-1.000 64,-2.000 3.000-129,-25.000-2.000-512,26.000 1.000 481,-1.000 26.000-385,-25.000-27.000 0,0.000 27.000-192,-1.000 0.000 288,1.000 0.000 192,-27.000 27.000-31,0.000 26.000-161,-27.000-28.000 96,27.000 30.000-288,-26.000-3.000 0,26.000 1.000-192,-27.000 1.000-865,27.000 26.000-1410,0.000-28.000-3554</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23:4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16851.000 2827.000 14285,'0.000'0.000'224,"0.000"28.000"513,0.000-28.000 224,28.000 0.000 160,25.000 0.000-64,-1.000-28.000-288,28.000 28.000-417,26.000 0.000-320,-28.000 0.000 0,4.000 0.000-32,-5.000-26.000 0,4.000 26.000-64,-2.000 0.000-160,-26.000 0.000-193,26.000 0.000 129,-52.000 0.000-32,-1.000 0.000-33,2.000-26.000-159,-28.000 26.000-385,0.000 0.000-64,-28.000 0.000-993,2.000 0.000-2690</inkml:trace>
  <inkml:trace contextRef="#ctx0" brushRef="#br0">17356.000 2431.000 2274,'24.000'-27.000'1569,"-24.000"27.000"-640,0.000 0.000 833,0.000 0.000 160,0.000 0.000 352,0.000 27.000-1281,0.000-27.000-609,-24.000 0.000-224,-2.000 0.000 96,-2.000 26.000-192,1.000 1.000-32,-24.000-27.000-64,-3.000 25.000 64,0.000 2.000 0,2.000 0.000-64,-1.000-1.000 32,1.000 1.000 32,-1.000 0.000-32,-2.000-2.000 33,4.000 2.000-1,25.000 26.000 32,26.000-26.000 64,0.000-1.000 544,26.000 0.000-159,1.000 28.000 127,25.000-2.000-63,1.000-26.000-161,-1.000 28.000-255,28.000-27.000-97,-28.000 26.000 32,2.000-27.000-417,0.000 0.000-896,-3.000 1.000-2210</inkml:trace>
  <inkml:trace contextRef="#ctx0" brushRef="#br0">15610.000 4868.000 3843,'0.000'0.000'1377,"0.000"0.000"-159,0.000 0.000 319,0.000 0.000 737,0.000 0.000-96,0.000 0.000-832,0.000 0.000-674,0.000 0.000 65,24.000 0.000-64,-24.000 0.000-193,0.000 0.000-64,0.000 0.000-127,26.000 0.000-97,-26.000 0.000-64,28.000 0.000 0,-1.000 0.000-96,0.000 0.000 64,-2.000 0.000-64,28.000 0.000 0,1.000 0.000-32,-2.000-27.000 0,1.000 27.000 0,26.000 0.000 0,-26.000 0.000 0,26.000 0.000 0,-25.000 0.000 32,25.000-26.000-32,1.000 26.000 0,-1.000 0.000 0,1.000 0.000 0,-2.000-27.000 32,1.000 27.000-32,29.000 0.000 96,-3.000 0.000 0,-26.000 0.000-192,26.000 0.000 96,-25.000 0.000 0,26.000 0.000-96,-28.000 0.000-64,57.000-27.000-64,-30.000 27.000 64,27.000 0.000 128,-26.000-25.000 32,27.000 25.000 0,-28.000 0.000 32,27.000 0.000-32,-26.000-28.000 0,2.000 28.000-32,-3.000 0.000 32,-26.000 0.000 0,1.000 0.000-160,-2.000 0.000-97,28.000-25.000 1,-25.000 25.000 64,-4.000 0.000 128,30.000 0.000 32,0.000-27.000 64,-2.000 27.000 0,27.000 0.000 64,-27.000 0.000-32,29.000-27.000 0,-29.000 27.000 0,2.000 0.000-64,-2.000 0.000 32,2.000-25.000-32,-2.000 25.000 0,0.000 0.000 64,2.000 0.000 32,-2.000 0.000 97,1.000 0.000 31,27.000 0.000 0,-28.000 0.000 32,2.000 0.000-64,-2.000 0.000-128,29.000 0.000-32,-56.000 0.000 1,54.000 0.000-66,-26.000 0.000 66,0.000 0.000-33,28.000 25.000 32,-2.000-25.000 96,0.000 0.000 96,0.000 0.000 0,28.000 0.000 0,-28.000 0.000-64,25.000 0.000-95,2.000 0.000-130,1.000 0.000-31,-28.000 0.000 192,0.000 0.000 65,-27.000-25.000-225,27.000 25.000 96,-51.000 0.000 0,-2.000 0.000-96,1.000 0.000 64,-28.000 0.000 0,1.000 0.000 0,-26.000 0.000-193,-2.000 0.000-159,2.000 0.000-449,-27.000 0.000-992,-27.000 0.000-2756</inkml:trace>
  <inkml:trace contextRef="#ctx0" brushRef="#br0">23867.000 4604.000 8199,'-27.000'0.000'2787,"27.000"0.000"-2146,0.000 0.000 544,0.000 0.000 96,0.000 0.000 64,27.000 0.000-544,-27.000 0.000-513,25.000 0.000-128,2.000 0.000 129,0.000 0.000 159,-1.000 0.000-128,2.000 0.000-31,23.000 0.000-1,-24.000 0.000-160,27.000 0.000 64,25.000 0.000-160,-26.000 0.000 128,-1.000 0.000-128,2.000 0.000-64,-28.000 0.000-64,26.000 0.000-320,-25.000 0.000-193,0.000 0.000-159,-27.000 0.000-674,0.000 0.000-1633,-27.000 0.000-7591</inkml:trace>
  <inkml:trace contextRef="#ctx0" brushRef="#br0">3512.000 5212.000 2146,'0.000'0.000'128,"0.000"0.000"736,0.000 0.000 1250,0.000 0.000 417,0.000 0.000-577,0.000 0.000-193,0.000-27.000-255,-26.000 27.000-321,26.000 0.000-352,0.000 0.000-129,-27.000 0.000-127,27.000 0.000-129,-27.000 0.000-127,2.000 0.000-129,-2.000-25.000-96,1.000 25.000-32,-29.000 0.000-64,4.000 0.000 0,-3.000-27.000-32,3.000 27.000 0,-4.000 0.000 32,2.000 0.000 32,1.000 0.000 32,-1.000 0.000-64,-1.000 0.000 32,29.000 27.000-32,-28.000-27.000 0,26.000 0.000 0,-1.000 0.000 0,4.000 25.000 0,24.000-25.000 0,0.000 0.000 0,-27.000 0.000 0,27.000 0.000 0,0.000 0.000-32,0.000 0.000-64,0.000 0.000 0,0.000 0.000 0,0.000 27.000 96,-28.000 0.000-32,28.000-1.000-32,0.000 28.000 64,-26.000-29.000 0,26.000 55.000-32,-27.000-28.000 32,3.000 28.000-32,24.000 1.000 0,-28.000-2.000 32,1.000 1.000 0,1.000-1.000-97,-1.000 27.000 97,27.000-25.000 0,0.000 24.000-64,0.000 2.000 64,0.000 25.000 64,0.000-27.000-64,-25.000 28.000 33,50.000 1.000-66,-25.000-30.000 33,0.000 28.000-64,0.000-26.000 64,-25.000 1.000 64,25.000-2.000-128,0.000 1.000 128,-27.000 2.000-64,27.000-4.000 0,0.000 2.000 33,0.000 1.000-33,0.000-2.000 0,0.000-25.000 0,-27.000 27.000 32,27.000-28.000-64,0.000 26.000 32,0.000-25.000 0,27.000-1.000-33,-27.000 1.000 33,0.000-27.000-96,27.000 26.000 96,-27.000-26.000-32,0.000 0.000 0,0.000 1.000 0,0.000-2.000-64,25.000 1.000 0,-25.000-26.000 96,0.000 25.000-64,0.000-26.000 64,27.000 1.000-32,-27.000 0.000 32,0.000-1.000 0,-27.000 1.000 0,27.000-27.000 0,0.000 0.000 0,0.000 25.000 0,0.000-25.000 0,0.000 0.000 0,0.000 0.000 0,0.000 27.000 32,0.000-27.000 32,0.000 0.000 0,0.000 0.000 0,0.000 0.000 96,0.000 0.000-31,0.000 28.000 31,0.000-28.000-96,0.000 0.000 32,27.000 0.000 0,-1.000 0.000 32,1.000 0.000-64,1.000 25.000-32,-4.000-25.000-64,29.000 0.000 32,2.000 0.000 0,-3.000 0.000 0,-25.000 0.000 0,26.000 0.000-32,-1.000 0.000-288,-25.000 0.000-449,26.000 0.000-865,-28.000 0.000-1921</inkml:trace>
  <inkml:trace contextRef="#ctx0" brushRef="#br0">9468.000 9506.000 64,'0.000'0.000'7751,"0.000"0.000"-6694,0.000 0.000 64,-28.000 0.000 609,28.000 0.000 288,0.000 0.000-577,0.000 0.000-897,0.000 0.000-415,28.000 0.000-65,-28.000 25.000 320,27.000-25.000 96,25.000 0.000-63,1.000 27.000-257,-1.000-27.000-64,2.000 0.000-64,26.000 0.000 32,-2.000 0.000 0,-23.000 0.000-96,24.000 0.000-288,-26.000 0.000-161,-29.000 0.000-127,4.000-27.000-866,25.000 27.000-1633,-26.000 0.000-3971</inkml:trace>
  <inkml:trace contextRef="#ctx0" brushRef="#br0">13518.000 9558.000 6149,'0.000'0.000'1025,"-27.000"0.000"160,27.000 0.000-480,0.000 0.000 961,0.000 0.000 512,-28.000-27.000-705,28.000 27.000-768,0.000 0.000-353,0.000 0.000 0,28.000 0.000 1,-28.000 0.000-97,27.000 0.000-96,-27.000 0.000-32,53.000 0.000-32,-28.000 0.000 65,55.000 0.000-97,-28.000 0.000 0,28.000-25.000 32,-1.000 25.000-64,26.000 0.000 32,29.000 0.000 32,-28.000-27.000 64,54.000 27.000-32,-28.000 0.000 64,0.000-27.000-160,26.000 27.000 129,-26.000 0.000-161,0.000 0.000 64,0.000 0.000-32,2.000 0.000-64,-2.000 0.000 32,2.000 0.000 32,-2.000 0.000 0,0.000 27.000 32,0.000-27.000-32,-27.000 0.000 96,28.000 0.000 96,-27.000 0.000 64,26.000 0.000-63,-27.000 0.000-1,3.000 0.000 64,-29.000 0.000-288,-2.000 0.000-64,-22.000 0.000-160,-2.000 0.000-193,-28.000 0.000-127,29.000 0.000-129,-28.000 0.000 161,-26.000 27.000-33,27.000-27.000-255,-27.000 0.000-738,0.000 0.000-1665,-27.000 0.000-6150</inkml:trace>
  <inkml:trace contextRef="#ctx0" brushRef="#br0">3115.000 9558.000 3106,'0.000'-27.000'225,"0.000"27.000"287,0.000 0.000 1954,0.000 0.000-31,0.000 0.000-609,0.000 0.000-353,-27.000 0.000-32,27.000 0.000-384,0.000 0.000 0,-26.000 0.000-256,-1.000 0.000-385,0.000 0.000-191,2.000 27.000-65,-28.000-27.000-32,26.000 26.000-64,-25.000-26.000 0,-28.000 27.000-32,28.000-27.000 0,-29.000 27.000 64,30.000-27.000-32,-30.000 0.000-32,29.000 0.000 128,-2.000 0.000-128,28.000 0.000 193,-26.000 0.000-129,52.000 0.000 64,-27.000 0.000 32,27.000 0.000 96,-27.000-27.000 1,27.000 27.000-225,0.000 0.000-128,0.000 0.000-32,0.000 27.000 64,0.000-27.000-33,27.000 26.000 65,-27.000 0.000 97,0.000 0.000-129,0.000 28.000 32,-27.000-1.000-65,27.000 27.000 162,0.000-1.000-97,0.000 27.000-129,0.000 0.000 97,0.000 0.000 32,0.000 26.000 0,0.000-25.000-64,0.000-2.000 0,-26.000 29.000 0,26.000-2.000 64,0.000 0.000-32,0.000 0.000 160,0.000 26.000-224,0.000-24.000 160,-28.000 24.000-32,28.000 2.000-32,0.000-1.000 0,0.000-27.000 64,-24.000 1.000 32,24.000-27.000 65,0.000 0.000-65,0.000-27.000-64,0.000 28.000 64,-27.000-27.000-96,27.000-2.000 96,0.000 2.000-192,0.000-1.000 160,0.000 1.000-64,27.000-1.000-64,-27.000 1.000 160,0.000-28.000-224,24.000-24.000 64,-24.000-3.000-32,28.000 2.000 96,-28.000 1.000-96,0.000-28.000-33,26.000 0.000 33,-26.000 25.000 224,0.000-25.000-224,27.000 27.000 128,-27.000-27.000-64,27.000 27.000 128,-27.000-27.000-192,25.000 0.000 96,2.000 25.000-224,-1.000-25.000-192,1.000 0.000 31,0.000 0.000 97,25.000 0.000-192,1.000 0.000-193,-1.000 0.000 32,-25.000 0.000-352,27.000 28.000-2850</inkml:trace>
  <inkml:trace contextRef="#ctx0" brushRef="#br0">11294.000 13983.000 16527,'0.000'0.000'224,"0.000"0.000"-288,0.000 0.000 449,0.000 27.000 512,26.000 0.000-97,28.000-1.000-31,-2.000 28.000-224,1.000-29.000 95,0.000 28.000-31,26.000 1.000-1,0.000-2.000-416,2.000 1.000 1,-2.000-26.000-65,-26.000 25.000-128,0.000-24.000 128,-1.000-3.000-192,2.000 3.000 160,-28.000-3.000-480,0.000-25.000 31,-26.000 28.000-223,26.000-28.000-353,-26.000 0.000-64,-26.000 0.000-320,26.000 0.000-1026,-26.000-28.000-3170</inkml:trace>
  <inkml:trace contextRef="#ctx0" brushRef="#br0">12035.000 14090.000 11402,'0.000'0.000'1185,"-27.000"-27.000"-320,27.000 27.000 577,-26.000 27.000-417,26.000 0.000-129,-26.000 25.000-383,-27.000 1.000-257,26.000 26.000 193,-27.000-26.000 127,3.000 26.000-352,24.000-26.000 1,-27.000 0.000-161,2.000-25.000-96,25.000 24.000-353,-26.000-25.000-287,53.000 0.000-1058,0.000-1.000-2434</inkml:trace>
  <inkml:trace contextRef="#ctx0" brushRef="#br0">12300.000 13162.000 10730,'0.000'-27.000'961,"0.000"27.000"-545,0.000 0.000 193,-28.000 0.000 191,2.000 27.000 129,26.000-1.000-160,-24.000 0.000-161,24.000 27.000-31,0.000 27.000 32,-27.000-26.000-65,27.000 26.000-192,0.000-28.000-191,27.000 1.000-161,-27.000 0.000 64,24.000-27.000-32,2.000 27.000 32,2.000-53.000-256,-1.000 27.000-385,0.000-27.000-576,-2.000 0.000-1089,2.000-27.000-3396</inkml:trace>
  <inkml:trace contextRef="#ctx0" brushRef="#br0">12486.000 13401.000 11787,'-27.000'53.000'672,"27.000"-26.000"-95,0.000-27.000 608,0.000 25.000-737,0.000 2.000-352,27.000-1.000-192,-27.000 1.000-704,0.000 0.000-610,25.000-27.000-832,-25.000 26.000-2146</inkml:trace>
  <inkml:trace contextRef="#ctx0" brushRef="#br0">12432.000 13242.000 13292,'0.000'-28.000'-192,"-26.000"28.000"-4132</inkml:trace>
  <inkml:trace contextRef="#ctx0" brushRef="#br0">12591.000 13003.000 11370,'0.000'25.000'1570,"0.000"3.000"-1410,27.000-28.000 705,-2.000 52.000 768,2.000-25.000-416,-1.000 0.000-608,1.000 25.000-513,1.000-24.000 0,-28.000-3.000-32,24.000 30.000-32,-24.000-30.000-32,0.000 2.000-128,0.000 25.000-256,-24.000-24.000-449,-4.000 24.000-801,28.000-25.000-1088,-27.000-1.000-1955</inkml:trace>
  <inkml:trace contextRef="#ctx0" brushRef="#br0">12564.000 14619.000 11370,'27.000'80.000'801,"-27.000"-53.000"-256,27.000 52.000 1056,-27.000-26.000-96,0.000 26.000-960,0.000 1.000-481,0.000 0.000 0,0.000-30.000 96,0.000 5.000 449,0.000-28.000 31,0.000-1.000-191,-27.000 1.000-97,0.000-27.000-96,1.000 0.000-127,-1.000-27.000-129,2.000 1.000-449,-2.000-1.000-480,0.000-28.000-832,1.000-23.000-2724</inkml:trace>
  <inkml:trace contextRef="#ctx0" brushRef="#br0">12459.000 14274.000 15502,'27.000'0.000'705,"-27.000"0.000"-929,25.000 0.000-321,-25.000 0.000-1152,27.000 0.000-3781</inkml:trace>
  <inkml:trace contextRef="#ctx0" brushRef="#br0">13914.000 14249.000 12363,'-27.000'0.000'1826,"0.000"0.000"-449,27.000 0.000-192,27.000 0.000-320,-27.000 0.000-32,55.000 0.000 256,-5.000 0.000-480,58.000 0.000-97,-2.000 0.000-224,-1.000 0.000-192,0.000 0.000 97,3.000 0.000-193,-2.000 0.000 64,-1.000 0.000-289,0.000 0.000 97,-25.000-27.000 0,-28.000 27.000-128,2.000 0.000-289,-26.000-27.000-63,-28.000 27.000-417,0.000 0.000-545,-28.000 0.000-1504,1.000 0.000-4742</inkml:trace>
  <inkml:trace contextRef="#ctx0" brushRef="#br0">14364.000 13878.000 10153,'28.000'-28.000'352,"-28.000"28.000"-255,-28.000 0.000 735,2.000 28.000-479,-1.000-3.000-193,-25.000 2.000-160,-28.000 26.000-192,1.000-26.000 96,-2.000 26.000 160,4.000-26.000 160,22.000 25.000 352,-24.000-25.000 225,26.000-1.000 64,26.000 1.000-385,2.000 0.000-255,-2.000-27.000-33,27.000 25.000 64,27.000 2.000 289,25.000-1.000 159,1.000 1.000-351,26.000 0.000-225,-24.000-1.000-96,22.000 0.000-64,4.000 27.000-225,-29.000-25.000-447,2.000-3.000-1058,-28.000 3.000-2178</inkml:trace>
  <inkml:trace contextRef="#ctx0" brushRef="#br0">17091.000 13162.000 15470,'-27.000'-27.000'609,"27.000"27.000"-257,0.000 0.000-32,0.000 0.000 545,0.000 27.000 609,52.000-1.000-289,2.000 0.000-609,0.000 27.000-95,24.000-26.000-161,-24.000 26.000-96,25.000-26.000-128,-26.000 25.000-64,26.000-24.000 0,-26.000-1.000-256,-1.000-2.000-256,-25.000-25.000-417,0.000 27.000-480,-1.000-27.000-1090,-26.000 0.000-3875</inkml:trace>
  <inkml:trace contextRef="#ctx0" brushRef="#br0">17699.000 13003.000 17360,'-79.000'53.000'32,"53.000"-27.000"32,-28.000 27.000 224,-24.000 0.000 513,23.000 1.000-320,4.000 26.000-546,-3.000-28.000-191,0.000 28.000-256,30.000-28.000-321,24.000-25.000-1313,-28.000-1.000-4132</inkml:trace>
  <inkml:trace contextRef="#ctx0" brushRef="#br0">18018.000 13454.000 6502,'0.000'27.000'4900,"26.000"-27.000"-5348,-26.000 0.000 416,26.000 25.000 1313,-26.000 2.000 641,0.000-1.000-993,26.000 28.000-417,-26.000-2.000 257,27.000 1.000 64,-27.000-26.000-385,0.000 26.000-352,27.000-1.000 128,-27.000-24.000-95,0.000-3.000 191,-27.000 2.000-160,27.000-27.000 32,-27.000 0.000 0,1.000 0.000-31,0.000 0.000-386,-27.000 0.000-159,26.000-27.000-353,-1.000-26.000-1697,-22.000 28.000-5285</inkml:trace>
  <inkml:trace contextRef="#ctx0" brushRef="#br0">18044.000 13294.000 16591,'26.000'-27.000'0,"-26.000"27.000"-224,0.000 0.000 192,26.000 0.000-769,-26.000-25.000-3363</inkml:trace>
  <inkml:trace contextRef="#ctx0" brushRef="#br0">18150.000 12287.000 3010,'0.000'-53.000'9001,"-27.000"53.000"-7207,27.000-26.000 223,-27.000 52.000-575,1.000 0.000-321,26.000 1.000-288,-26.000 26.000-321,0.000-1.000-384,26.000 2.000-128,0.000-1.000 96,0.000 0.000-128,0.000 1.000 0,0.000-2.000-160,26.000-24.000-160,-26.000-3.000-193,26.000 2.000-223,0.000-27.000-193,1.000 26.000-577,-27.000-26.000-1184,27.000 0.000-3556</inkml:trace>
  <inkml:trace contextRef="#ctx0" brushRef="#br0">18255.000 12606.000 9769,'0.000'25.000'4004,"0.000"2.000"-4004,0.000 1.000 0,27.000-28.000 64,-27.000 25.000 64,0.000 2.000-256,26.000-1.000-1506,-26.000-26.000-2370</inkml:trace>
  <inkml:trace contextRef="#ctx0" brushRef="#br0">18282.000 12340.000 11146,'-27.000'0.000'-6854</inkml:trace>
  <inkml:trace contextRef="#ctx0" brushRef="#br0">18360.000 12208.000 11434,'27.000'26.000'1474,"1.000"0.000"-321,-1.000 28.000 608,-3.000-1.000-351,2.000 0.000-673,2.000 26.000-545,-28.000-26.000-64,0.000 1.000-128,0.000-2.000 0,0.000 1.000 0,-28.000 0.000-160,2.000-27.000-609,26.000 2.000-1569,-24.000-2.000-8232</inkml:trace>
  <inkml:trace contextRef="#ctx0" brushRef="#br0">19022.000 13188.000 17040,'0.000'0.000'1025,"0.000"0.000"-929,0.000 0.000 704,0.000-26.000 546,26.000 26.000-321,-26.000 0.000-481,55.000 0.000-544,-28.000 0.000-128,-2.000-27.000-641,28.000 27.000-864,-26.000 0.000-1314,25.000 0.000-5893</inkml:trace>
  <inkml:trace contextRef="#ctx0" brushRef="#br0">19394.000 13903.000 4708,'-27.000'55.000'10922,"27.000"-30.000"-10922,0.000-25.000 192,27.000 0.000 1634,-2.000-25.000-416,2.000-3.000-898,-1.000-24.000-384,1.000-28.000 32,25.000 0.000-32,-25.000 1.000-96,-1.000-27.000-64,-26.000-26.000-320,28.000 25.000 0,-1.000 1.000 224,0.000 0.000-161,-27.000 27.000-95,25.000-1.000-257,-25.000 27.000 289,0.000 27.000 96,0.000 0.000 96,0.000 26.000-129,0.000 26.000 321,0.000 0.000 129,0.000 27.000-65,0.000 27.000 64,27.000-27.000-128,-27.000-1.000 0,26.000 28.000 0,1.000-26.000 0,0.000-29.000-32,-2.000 2.000 96,2.000-27.000 0,26.000 0.000 32,-26.000-27.000 128,-2.000-26.000 33,-25.000 1.000 95,27.000-2.000-192,-27.000 2.000-64,0.000-28.000-128,0.000 0.000 0,0.000 28.000-128,-27.000-2.000-32,27.000 28.000 256,-25.000 0.000-160,25.000 26.000 224,0.000 26.000-64,0.000 0.000 65,0.000 28.000 287,0.000-2.000-96,0.000 28.000-192,25.000-28.000-192,-25.000 2.000 97,27.000-1.000-258,-1.000 0.000-575,1.000 1.000-418,1.000-29.000-575,-4.000 2.000-1602,3.000 1.000-6823</inkml:trace>
  <inkml:trace contextRef="#ctx0" brushRef="#br0">20267.000 13214.000 9737,'27.000'53.000'2370,"-1.000"2.000"-1377,-26.000-3.000 1153,27.000 0.000-320,-27.000 3.000-962,25.000 23.000-639,-25.000-24.000-33,0.000-28.000-128,0.000 26.000 256,0.000-25.000 33,0.000 0.000-289,-25.000-27.000 160,-2.000 0.000-64,27.000 0.000-256,-53.000 0.000-32,25.000-27.000-289,4.000 0.000-351,-3.000-25.000-930,1.000-1.000-2210</inkml:trace>
  <inkml:trace contextRef="#ctx0" brushRef="#br0">20320.000 12896.000 16879,'52.000'0.000'577,"-25.000"0.000"-289,0.000-26.000 417,-27.000 26.000-321,26.000 0.000-512,-26.000 26.000-1409,0.000-26.000-5061</inkml:trace>
  <inkml:trace contextRef="#ctx0" brushRef="#br0">16984.000 14407.000 9160,'-25.000'0.000'1410,"25.000"0.000"-482,0.000 0.000 290,0.000 0.000 255,0.000 0.000-288,0.000 0.000-480,25.000 0.000-97,29.000 0.000-31,24.000 0.000-257,2.000 0.000-160,54.000 0.000 32,24.000 0.000 97,26.000 0.000-129,30.000-26.000 32,23.000 26.000-64,27.000-27.000 128,1.000 27.000-63,26.000 0.000-97,1.000-27.000-64,-28.000 27.000 32,28.000 0.000 32,-55.000 0.000-128,2.000 0.000 64,-27.000 27.000 32,-55.000-27.000-64,2.000 0.000-64,-78.000 0.000 160,-29.000 27.000-256,-25.000-27.000-449,-27.000 26.000-320,0.000-26.000-704,-52.000 26.000-2851</inkml:trace>
  <inkml:trace contextRef="#ctx0" brushRef="#br0">18864.000 14937.000 11947,'26.000'-27.000'961,"-26.000"27.000"-929,-26.000-25.000 320,0.000 25.000 417,-28.000-27.000-129,2.000 27.000-479,-1.000 0.000-161,0.000 27.000 32,1.000-2.000 0,-2.000 2.000 64,0.000-1.000-64,30.000 1.000 64,24.000 0.000 0,0.000-1.000-32,0.000 0.000 64,50.000 2.000 0,-22.000-3.000 64,52.000 0.000-63,-28.000 30.000-65,28.000-28.000-96,-1.000-1.000-32,-52.000 1.000 31,25.000-27.000 33,-26.000 25.000 0,-26.000 2.000 97,-26.000 0.000 383,0.000-27.000 0,-27.000 0.000-31,0.000 0.000-257,-26.000 0.000-192,26.000 0.000-160,1.000 0.000-545,25.000 0.000-736,27.000-27.000-1122,0.000 27.000-4131</inkml:trace>
  <inkml:trace contextRef="#ctx0" brushRef="#br0">19155.000 15387.000 6374,'27.000'79.000'3971,"-1.000"-52.000"-2946,-26.000 26.000 353,27.000 0.000 575,0.000-1.000-479,-27.000 2.000-834,25.000-28.000-223,-25.000 1.000 63,0.000-2.000-31,0.000 3.000-225,0.000-1.000-128,0.000-27.000 0,-25.000 27.000-128,25.000-27.000-288,-27.000 0.000-193,0.000 0.000-448,1.000 0.000-960,-1.000-27.000-1539,2.000-28.000-5380</inkml:trace>
  <inkml:trace contextRef="#ctx0" brushRef="#br0">19130.000 15147.000 14285,'25.000'0.000'1025,"2.000"0.000"-1377,-27.000-25.000-65,26.000 50.000-383,-26.000-25.000-1379</inkml:trace>
  <inkml:trace contextRef="#ctx0" brushRef="#br1">18758.000 16155.000 9160,'0.000'0.000'1153,"0.000"0.000"545,0.000 0.000 640,0.000 0.000-704,-26.000 0.000-930,26.000 0.000-447,-26.000 27.000-129,-1.000-27.000-32,27.000 27.000 224,-27.000-2.000-64,27.000 2.000-64,0.000 1.000 161,-26.000-2.000-161,26.000 26.000 128,0.000-26.000-31,0.000 28.000-129,26.000 0.000-64,1.000-2.000 64,26.000 1.000-128,-1.000-26.000 64,28.000 26.000-128,-1.000-28.000 256,0.000 2.000-224,2.000-27.000 0,-2.000 27.000-96,1.000-27.000-160,-28.000 0.000-353,1.000 0.000-416,-26.000-27.000-288,-2.000 27.000-769,-25.000 0.000-3107</inkml:trace>
  <inkml:trace contextRef="#ctx0" brushRef="#br1">18466.000 16393.000 11659,'-51.000'28.000'448,"23.000"-28.000"705,1.000 0.000 481,27.000 0.000-161,0.000 0.000-800,0.000 0.000-289,0.000 0.000-96,27.000 0.000 65,-27.000-28.000 31,28.000 28.000-224,23.000-26.000 96,-25.000 0.000 33,2.000 0.000-33,-1.000 0.000-32,0.000-2.000 128,-1.000-24.000-255,0.000 25.000-33,-26.000 0.000-64,26.000 27.000-32,-26.000-26.000 0,27.000 26.000-65,0.000 0.000 1,-27.000 0.000 32,26.000 26.000 32,0.000 1.000 0,0.000 0.000 64,-26.000-2.000-96,27.000 2.000 128,0.000 1.000-96,-27.000-2.000-384,26.000-26.000-577,0.000 26.000-1057,-26.000 0.000-4644</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25:3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000000"/>
    </inkml:brush>
  </inkml:definitions>
  <inkml:trace contextRef="#ctx0" brushRef="#br0">3115.000 12088.000 1985,'-27.000'27.000'6374,"27.000"-27.000"-5381,0.000 0.000-672,0.000 0.000 672,0.000 0.000 576,0.000 0.000-480,0.000 0.000-448,0.000-27.000-129,27.000 27.000-159,-27.000 0.000 31,0.000 0.000 160,28.000 0.000-319,-4.000-27.000-1,-24.000 27.000-64,27.000-26.000-32,-1.000 26.000 0,2.000-26.000 0,-1.000 0.000-64,25.000-1.000 97,-25.000-26.000 63,-1.000 26.000 0,26.000 2.000-128,2.000-3.000 0,-1.000-24.000-64,-1.000 25.000 0,1.000-28.000-32,26.000 3.000 32,-24.000 0.000-32,22.000-2.000-32,4.000 2.000 32,-29.000 25.000 0,2.000-26.000 32,24.000 1.000-32,-24.000-2.000 0,-2.000 1.000 96,28.000 0.000-64,-26.000-1.000-32,25.000 29.000 0,-26.000-28.000 32,26.000-1.000 0,0.000 28.000 0,-26.000-28.000-64,26.000 2.000 64,1.000-1.000-32,-2.000-26.000 0,4.000 26.000 0,-4.000 0.000 33,28.000-27.000-1,-26.000 1.000-32,-2.000 26.000 32,4.000-26.000 64,-4.000 24.000-192,0.000-23.000 128,3.000 24.000-64,-2.000 2.000 32,1.000-28.000 0,-2.000 27.000 0,-23.000 0.000 0,22.000 1.000 0,-22.000-2.000 32,-3.000 1.000 0,28.000 1.000 0,-1.000-3.000 32,-1.000 3.000-64,2.000-1.000 96,-25.000 0.000-160,24.000-26.000 64,-2.000 26.000-32,-22.000 1.000 0,23.000-2.000-64,2.000 1.000 0,-28.000 0.000 96,28.000-1.000-33,-28.000 1.000 1,30.000 1.000 97,-32.000 25.000-162,32.000-26.000 97,-30.000 0.000-64,1.000 1.000 96,26.000 25.000-32,-26.000-26.000 0,0.000 1.000 0,-1.000-2.000 0,2.000 28.000-288,0.000-26.000 576,-2.000 24.000-288,2.000-26.000 0,-2.000 29.000 0,-26.000-2.000-32,28.000 1.000-64,-2.000-28.000 0,1.000 28.000 32,-26.000 0.000-96,25.000 0.000 96,1.000-28.000 0,-26.000 28.000 64,25.000-1.000 0,-26.000 2.000 0,2.000-2.000 0,26.000 0.000 0,-30.000 1.000 0,4.000-1.000 0,25.000 0.000 0,-26.000 2.000-32,25.000-3.000-128,-26.000 3.000 32,28.000-3.000 63,-28.000 2.000 1,0.000 1.000 32,27.000-30.000 32,-25.000 29.000 32,23.000-1.000 32,-25.000 0.000-64,29.000 2.000 0,-28.000-2.000 0,25.000 1.000-96,1.000-1.000 64,-1.000-26.000-128,-25.000 27.000 0,26.000 0.000 64,-1.000-2.000 64,1.000-24.000 32,-26.000 25.000 0,25.000 2.000 32,1.000-30.000-32,-25.000 30.000 32,23.000-3.000 0,4.000-24.000-32,-2.000 25.000 0,-1.000-26.000 0,28.000-1.000 0,-28.000 2.000 0,1.000-1.000 0,26.000 0.000 0,-24.000 1.000 32,-2.000-2.000-32,-1.000 28.000 32,-25.000-26.000 64,26.000-3.000-32,26.000 3.000 64,-26.000-1.000 33,-1.000-1.000-33,28.000 2.000-32,-28.000-1.000-64,29.000 0.000-32,-2.000-1.000 32,-26.000-24.000 0,26.000 24.000-64,-26.000 2.000 0,26.000-2.000 32,-26.000 2.000 0,26.000 0.000 0,-24.000-3.000 32,-5.000 2.000-32,5.000 1.000 0,24.000-2.000 64,-26.000 1.000-64,0.000 26.000 96,-1.000-25.000 0,2.000 26.000-64,-2.000-28.000 32,1.000 28.000-352,2.000 0.000 736,-5.000-28.000-352,32.000 28.000-96,-30.000-27.000 32,1.000 26.000 64,26.000-26.000 1,-26.000 26.000-33,0.000-25.000-32,26.000-1.000 32,-24.000 26.000-96,23.000-26.000 96,1.000 0.000-32,1.000 1.000-64,-1.000-2.000 32,26.000 1.000 96,-25.000 0.000 128,-1.000-1.000-160,26.000 2.000 96,-24.000-1.000-128,-2.000 0.000-64,1.000-1.000 96,-1.000 2.000-32,2.000 0.000-32,24.000-2.000 32,-26.000 2.000 97,26.000-2.000-1,-25.000 1.000 0,-1.000 0.000 0,1.000 1.000-96,-1.000-2.000 0,-1.000 1.000-32,30.000 1.000 64,-29.000 25.000-64,-26.000-26.000-96,26.000 0.000-96,-52.000 27.000-193,-1.000-2.000-383,-26.000 28.000-738,0.000 0.000-3811</inkml:trace>
  <inkml:trace contextRef="#ctx0" brushRef="#br1">11903.000 4589.000 4772,'-27.000'0.000'2210,"1.000"0.000"-993,-2.000 0.000 865,4.000-26.000-480,24.000 26.000 448,-27.000 0.000-257,27.000-26.000-543,-27.000 26.000-257,27.000 0.000-225,0.000 0.000 65,0.000 0.000-513,0.000 0.000-224,27.000 0.000 97,-27.000 26.000 127,27.000 0.000-128,-3.000 1.000 192,4.000 0.000-159,-2.000-1.000-1,28.000 26.000-64,-28.000-24.000-160,26.000 26.000 64,-25.000-2.000-32,0.000-26.000-32,-1.000 1.000 64,0.000 0.000-128,0.000-1.000 128,-26.000-26.000-128,27.000 26.000 64,-27.000-26.000-64,0.000 0.000 64,0.000 0.000-96,0.000 0.000 0,0.000-26.000-96,0.000 0.000 0,-27.000 26.000-33,1.000-54.000-159,0.000 28.000 256,-27.000-1.000-160,26.000-26.000 159,1.000-1.000 33,-26.000 2.000 128,25.000 26.000 32,0.000-28.000-96,1.000 28.000 64,-2.000 0.000 129,28.000-2.000 63,0.000 28.000 96,0.000 0.000-192,0.000 0.000-160,0.000 0.000 0,0.000 28.000 32,28.000-2.000 96,-2.000 27.000-64,1.000 0.000 32,0.000-1.000 0,25.000 2.000 65,-26.000-26.000-129,28.000 24.000 0,-2.000 1.000 0,1.000-26.000 0,2.000 25.000-193,-31.000-52.000-31,2.000 26.000-96,2.000 1.000-257,-28.000-27.000-63,0.000 0.000-449,0.000 0.000-1121,-28.000 0.000-4389</inkml:trace>
  <inkml:trace contextRef="#ctx0" brushRef="#br1">9811.000 6763.000 11274,'-25.000'-26.000'2402,"25.000"0.000"-1248,-27.000 26.000-258,27.000-28.000-319,0.000 28.000 288,0.000 0.000-97,0.000 0.000-511,27.000 28.000-161,-27.000-28.000-32,0.000 26.000-32,25.000 0.000 0,2.000 26.000-64,-27.000-24.000 128,26.000-28.000-160,-26.000 26.000 96,0.000-26.000-96,27.000 26.000 96,-27.000-26.000-64,0.000-26.000 64,-27.000 26.000-96,27.000-26.000 64,-26.000-2.000-64,26.000 2.000 64,-27.000 26.000-64,2.000-26.000 64,25.000 26.000 0,0.000 0.000 0,0.000 0.000 0,0.000 0.000-192,0.000 0.000 63,25.000 26.000 65,2.000 0.000-704,26.000-26.000-1058,-25.000 28.000-2658</inkml:trace>
  <inkml:trace contextRef="#ctx0" brushRef="#br1">11347.000 6047.000 8648,'0.000'-26.000'320,"0.000"26.000"-64,0.000-26.000 1057,0.000-1.000 705,0.000 2.000 289,-27.000-3.000-866,27.000 28.000-576,-26.000-27.000-289,26.000 27.000 353,-26.000 0.000-64,26.000 0.000-577,0.000 0.000-128,0.000 27.000-224,0.000 1.000 128,0.000-3.000-96,26.000 28.000-32,0.000-27.000 32,28.000 28.000 0,-28.000-28.000-128,0.000 0.000-96,27.000 0.000-64,-26.000-26.000 95,-27.000 28.000 33,26.000-28.000 0,-26.000 0.000 0,-26.000-28.000 160,-1.000 28.000-192,0.000-26.000 127,1.000-26.000 97,-26.000 26.000-96,-2.000-28.000 192,28.000 28.000-31,-26.000-26.000-33,25.000 24.000-96,0.000 1.000 256,27.000 2.000 192,0.000 25.000 32,0.000 0.000-319,27.000 0.000-65,0.000 25.000 160,-1.000 2.000-32,0.000 1.000 32,27.000-3.000-128,-26.000 2.000-64,25.000-1.000 0,-26.000 0.000-64,1.000 2.000-96,0.000-2.000-160,-27.000 0.000-193,0.000-26.000-256,0.000 26.000-1184,0.000-26.000-4197</inkml:trace>
  <inkml:trace contextRef="#ctx0" brushRef="#br1">5630.000 10340.000 8199,'-52.000'-27.000'7239,"25.000"27.000"-6758,27.000 0.000-97,-27.000 0.000 64,27.000 0.000 513,0.000 0.000-448,27.000 0.000-321,0.000 0.000 128,-3.000 52.000-288,4.000-25.000 64,-2.000 0.000-96,1.000 26.000 64,0.000-28.000-96,-2.000 3.000-64,2.000 26.000 32,-27.000-54.000-32,26.000 25.000 96,-26.000-25.000 64,0.000 0.000 0,-26.000 0.000 0,26.000 0.000-32,-27.000 0.000 32,2.000-25.000-32,-2.000-3.000 33,0.000 2.000-33,1.000-27.000-129,-26.000 26.000 162,25.000-26.000-33,0.000 26.000 0,27.000 27.000 32,-28.000-25.000-32,28.000 25.000-64,0.000 0.000 64,0.000 0.000-32,28.000 25.000 256,-1.000 2.000 128,0.000 0.000-288,25.000-1.000-32,-26.000 1.000-64,28.000 26.000 32,-29.000-27.000 33,28.000 2.000-290,-26.000-3.000-31,-27.000-25.000-96,27.000 27.000-161,-27.000-27.000-864,0.000 26.000-2114,0.000-26.000-6503</inkml:trace>
  <inkml:trace contextRef="#ctx0" brushRef="#br1">3671.000 11213.000 7431,'-27.000'-26.000'1441,"1.000"26.000"160,26.000-26.000 898,0.000 26.000-257,-27.000 0.000-673,27.000 0.000-448,0.000 0.000-576,27.000 0.000-417,-27.000 26.000-128,26.000 0.000 256,1.000 1.000-256,-2.000 0.000 0,2.000-1.000 32,28.000 1.000-32,-29.000 0.000-96,-2.000-2.000 64,3.000 2.000-128,1.000-27.000 160,-28.000 0.000 32,0.000 0.000 0,0.000 0.000 96,-28.000 0.000-192,1.000-27.000-96,3.000 27.000 0,-2.000-25.000 96,-2.000-29.000 32,-26.000 28.000 32,29.000-1.000-64,-2.000-26.000-96,1.000 27.000 64,-1.000-2.000 352,27.000 28.000 32,0.000 0.000-96,0.000 0.000-64,0.000 0.000 0,27.000 28.000 449,-1.000-2.000-225,1.000 0.000-159,-2.000 1.000-161,29.000-27.000 0,-26.000 27.000 32,-2.000-1.000-64,-2.000 1.000-32,31.000-27.000-161,-55.000 27.000 1,27.000-27.000-256,-27.000 0.000 63,0.000 0.000-31,0.000 0.000 64,-27.000 0.000-225,27.000 0.000-224,-28.000-27.000-95,28.000 0.000 159,-27.000 27.000 192,27.000-26.000 129,0.000-1.000 352,-24.000 27.000 192,24.000 0.000 256,0.000 0.000 289,-26.000 0.000 64,26.000 0.000-225,26.000 0.000 1,-2.000 27.000-129,-24.000-1.000-256,27.000 1.000-32,1.000-27.000-96,-28.000 27.000-448,27.000-27.000-1186,-1.000 0.000-3010</inkml:trace>
  <inkml:trace contextRef="#ctx0" brushRef="#br1">3644.000 11108.000 800,'0.000'0.000'3171,"0.000"0.000"-416,0.000 0.000-353,0.000 25.000-448,27.000-25.000-385,-27.000 0.000-255,25.000 28.000-385,2.000-2.000-193,0.000-26.000 1,1.000 26.000-353,-2.000 1.000-63,-2.000 0.000-193,3.000-1.000-128,1.000 1.000-128,-1.000 0.000-257,-1.000-27.000-127,0.000 25.000-257,-26.000-25.000-64,26.000 0.000-32,-26.000 27.000-192,0.000-27.000-640,0.000 0.000-801,0.000 0.000-1891</inkml:trace>
  <inkml:trace contextRef="#ctx0" brushRef="#br1">8488.000 8035.000 352,'0.000'0.000'2498,"-26.000"0.000"97,26.000 0.000-129,0.000 0.000-416,0.000 0.000-224,0.000 0.000-353,0.000 0.000-288,0.000 0.000-192,0.000 0.000-224,0.000 0.000-32,0.000 0.000-65,0.000 0.000-63,0.000 0.000-129,0.000 0.000 33,0.000 0.000 31,0.000-27.000-31,0.000 27.000-33,26.000 0.000-31,-26.000 0.000-1,0.000-27.000-96,27.000 27.000-95,0.000-25.000 31,-2.000-3.000-32,2.000 3.000-192,-1.000-3.000 224,28.000 2.000-127,-28.000-27.000-33,26.000 26.000-128,3.000-26.000 0,-4.000 1.000 64,30.000-1.000-32,-2.000-1.000 32,-26.000 2.000-64,26.000-2.000 128,-26.000 2.000-64,-1.000 0.000-96,28.000-3.000 128,-28.000 2.000-64,1.000 1.000 0,26.000-28.000-64,-24.000 26.000 64,23.000 2.000-32,2.000-28.000 32,-26.000 28.000 64,24.000-2.000 32,-23.000 2.000-96,-4.000 26.000 65,3.000-28.000-97,-3.000 2.000 32,4.000 0.000-32,-2.000-3.000 32,-1.000 28.000 0,28.000-25.000-32,-28.000-1.000 32,1.000 0.000-32,-1.000-1.000 32,2.000 2.000-32,0.000-2.000-32,-3.000 2.000 64,4.000 0.000 32,-3.000 24.000-128,1.000-24.000 64,27.000 0.000-32,-28.000 24.000 64,1.000-24.000-64,26.000-2.000 64,-24.000 28.000-32,-5.000-28.000 0,32.000 1.000 32,-30.000 1.000 0,28.000-1.000-96,-2.000 26.000 128,2.000-26.000-288,-1.000 1.000 768,0.000-2.000-512,29.000 1.000 96,-30.000-2.000-224,28.000-23.000 128,0.000 24.000 32,-27.000-24.000-64,26.000 24.000 0,-23.000 2.000 64,-4.000-1.000 0,1.000 0.000 96,-26.000 1.000-128,1.000 24.000 1,-2.000-26.000 95,1.000 29.000-192,-1.000-28.000 64,1.000 26.000 32,2.000 0.000-64,-3.000 1.000 96,-25.000 0.000-64,-1.000-2.000-32,1.000 28.000 0,-2.000-25.000 0,-25.000 25.000-33,0.000 0.000-63,0.000 0.000-160,0.000 0.000-288,0.000 0.000-289,0.000 0.000-288,0.000 0.000-257,0.000 0.000-415,0.000 0.000-353,0.000 0.000-1890,-25.000-27.000-8232</inkml:trace>
  <inkml:trace contextRef="#ctx0" brushRef="#br1">12618.000 4509.000 13708,'-54.000'28.000'1057,"28.000"-28.000"1057,26.000 0.000-1057,0.000 0.000-128,26.000 0.000 64,28.000-28.000-288,24.000 3.000-513,1.000-2.000 128,29.000 27.000 129,-29.000-26.000 416,26.000 0.000-225,-25.000-2.000-159,-1.000 28.000-225,2.000 0.000-32,-57.000 0.000-224,3.000 0.000-32,-27.000 28.000 32,0.000-2.000-32,-27.000 0.000 128,3.000 26.000-32,-4.000 2.000-32,-25.000-1.000 64,26.000 27.000-128,2.000-27.000-32,-2.000 1.000-320,27.000-2.000-929,0.000 1.000-1122,0.000-26.000-2337</inkml:trace>
  <inkml:trace contextRef="#ctx0" brushRef="#br1">13544.000 4908.000 15662,'0.000'-27.000'128,"-26.000"27.000"-63,26.000 27.000 287,0.000 0.000 993,-27.000 25.000 321,-1.000 1.000-801,28.000 27.000-481,0.000-27.000-192,28.000 26.000-192,-1.000-26.000 160,-1.000-26.000-128,26.000-2.000 32,-25.000 3.000 161,26.000-28.000 127,-1.000-28.000 96,-25.000 3.000-159,0.000-30.000-33,26.000 30.000-96,-53.000-28.000-96,25.000-1.000-64,-25.000 2.000-192,27.000-1.000-96,-27.000 0.000-33,0.000 27.000 161,0.000 0.000 128,0.000-1.000-32,0.000 27.000-64,0.000 27.000 448,0.000-1.000 129,0.000 26.000-33,27.000 2.000 64,-27.000-1.000-159,0.000 0.000-225,28.000-1.000-96,-28.000 0.000-128,26.000 3.000-257,-26.000-30.000-319,0.000 3.000-417,24.000-2.000-897,-24.000 2.000-1185,0.000-28.000-8136</inkml:trace>
  <inkml:trace contextRef="#ctx0" brushRef="#br1">14179.000 4431.000 14445,'0.000'0.000'1249,"0.000"0.000"-1345,0.000 0.000 641,0.000 26.000 608,0.000-26.000-64,0.000 27.000-352,-27.000-2.000-129,27.000 29.000-191,0.000-1.000 287,0.000 0.000-63,0.000-26.000-385,27.000 26.000-224,0.000-27.000-32,-1.000 2.000 64,1.000-3.000-32,-2.000 2.000-320,2.000-27.000-353,-27.000 0.000-512,27.000 0.000-705,-27.000 0.000-2209</inkml:trace>
  <inkml:trace contextRef="#ctx0" brushRef="#br1">14470.000 4537.000 12011,'0.000'0.000'544,"0.000"0.000"2147,28.000 26.000-961,-28.000 0.000-609,0.000 28.000-545,0.000-28.000-416,0.000 1.000-192,0.000 26.000-256,26.000-53.000-353,-26.000 26.000-736,0.000 2.000-1249,24.000-28.000-1474</inkml:trace>
  <inkml:trace contextRef="#ctx0" brushRef="#br1">14524.000 4299.000 13452,'24.000'26.000'4260,"4.000"0.000"-3491,-1.000-26.000 865,0.000 26.000-161,-1.000 2.000 289,26.000 24.000-609,-25.000-25.000-673,0.000 26.000-384,-1.000-1.000 64,0.000 2.000-96,-26.000-1.000-96,0.000 0.000-224,0.000 1.000-641,-26.000-2.000-512,0.000 1.000-321,-1.000 0.000-544,-26.000-1.000-1666</inkml:trace>
  <inkml:trace contextRef="#ctx0" brushRef="#br0">25191.000 6683.000 12619,'0.000'-27.000'993,"0.000"27.000"-224,0.000 0.000 352,0.000 0.000 192,-28.000 0.000-288,2.000 0.000-256,-1.000 0.000-288,-25.000 27.000-321,-28.000 1.000 32,-25.000 24.000 0,-1.000 0.000-256,-54.000 2.000 128,2.000 25.000-32,-26.000-26.000 128,-3.000 26.000 257,-24.000 1.000 95,-1.000-1.000 33,-26.000 29.000-33,0.000-30.000-256,-2.000 28.000-95,30.000-26.000 31,-1.000-2.000 32,52.000 2.000-64,26.000 0.000 96,28.000-54.000-192,25.000 27.000 0,1.000-25.000-192,26.000-28.000-128,25.000 25.000 32,4.000-25.000 192,24.000 0.000-224,0.000 0.000-33,0.000 0.000-479,0.000 0.000 63,24.000 0.000-384,4.000 0.000-288,25.000 0.000-801,-26.000-25.000-2082</inkml:trace>
  <inkml:trace contextRef="#ctx0" brushRef="#br0">22305.000 7479.000 11178,'0.000'0.000'1441,"0.000"-28.000"-832,0.000 28.000-385,-27.000 28.000-288,2.000-2.000 288,-29.000 0.000 833,1.000 0.000-64,1.000 28.000-480,-1.000-1.000-33,-26.000-1.000 385,26.000 1.000-64,1.000 2.000-225,-2.000-30.000-95,54.000 1.000-65,-28.000 2.000-31,28.000-3.000-193,28.000 3.000-32,26.000-3.000-32,24.000 2.000-96,1.000-27.000 32,28.000 27.000-160,-29.000-27.000-384,1.000 26.000-193,-26.000-26.000-320,-25.000 0.000-608,-28.000 27.000-1058,0.000-27.000-2818</inkml:trace>
  <inkml:trace contextRef="#ctx0" brushRef="#br0">20531.000 8193.000 14477,'-26.000'0.000'2114,"26.000"0.000"-1441,0.000 0.000-769,0.000 27.000 64,0.000 26.000 160,0.000-1.000 224,26.000 28.000-128,-26.000 0.000-128,27.000-26.000-63,0.000-2.000 31,25.000 1.000 0,-26.000-1.000 96,29.000-52.000-96,-2.000 0.000 96,-1.000 0.000 160,-25.000-25.000 129,0.000-2.000-257,-1.000-26.000-64,0.000 1.000 0,-26.000-30.000-32,0.000 30.000-192,0.000-28.000-160,0.000 28.000-257,0.000 26.000 257,0.000-1.000 224,0.000 0.000 32,0.000 54.000-32,0.000 0.000 160,0.000 25.000 321,0.000 1.000 63,0.000 0.000-95,26.000 27.000-161,-26.000-26.000-256,27.000-2.000 0,0.000 1.000-192,-1.000-26.000-417,0.000-2.000-288,0.000-25.000-897,-26.000 0.000-3394</inkml:trace>
  <inkml:trace contextRef="#ctx0" brushRef="#br0">21087.000 7611.000 8680,'0.000'-54.000'2146,"0.000"54.000"-1410,0.000 0.000 1154,0.000 0.000-705,-26.000 27.000-352,26.000 0.000 0,-26.000 26.000-128,26.000-1.000-193,0.000 1.000-320,0.000 2.000 97,0.000-4.000-161,0.000 2.000-32,0.000-25.000-96,26.000-3.000 32,-26.000 2.000-128,0.000 0.000-225,26.000-27.000-575,1.000 0.000-738,-27.000 0.000-1121,27.000 0.000-3074</inkml:trace>
  <inkml:trace contextRef="#ctx0" brushRef="#br0">21141.000 7796.000 11370,'0.000'0.000'1570,"0.000"28.000"-1506,28.000-28.000 673,-28.000 25.000-97,0.000 1.000-159,24.000 2.000-257,-24.000-3.000-192,0.000 3.000-481,26.000-3.000-640,-26.000 2.000-993,0.000-27.000-2210</inkml:trace>
  <inkml:trace contextRef="#ctx0" brushRef="#br0">21274.000 7611.000 14093,'27.000'0.000'801,"-27.000"0.000"-769,24.000 0.000 480,-24.000 26.000 129,28.000 1.000 352,-2.000-2.000-513,1.000 29.000-416,0.000-1.000 32,-27.000-25.000 32,25.000 23.000 193,-25.000 2.000-193,0.000-25.000 32,-25.000-3.000-128,-2.000 2.000 0,27.000 0.000-673,-27.000-1.000-1409,1.000-26.000-6822</inkml:trace>
  <inkml:trace contextRef="#ctx0" brushRef="#br0">25323.000 6789.000 14990,'-26.000'0.000'640,"26.000"0.000"-383,0.000 0.000-225,26.000 26.000 32,1.000 2.000 288,25.000 24.000 64,1.000 1.000-223,26.000 27.000-33,-26.000-1.000 288,53.000 27.000 65,-1.000 0.000-129,3.000 26.000-64,24.000 1.000-192,-27.000 26.000 33,55.000-27.000 415,-28.000 28.000 161,27.000-2.000-257,25.000 28.000 161,29.000-1.000 192,-29.000 0.000-193,2.000 1.000-95,26.000 0.000-65,-27.000-27.000-320,2.000 26.000 65,-31.000-26.000-1,30.000 0.000-32,-54.000-27.000 32,28.000 1.000 0,-54.000-28.000-63,-26.000 2.000-226,-2.000-27.000 65,-24.000-28.000-32,-29.000-25.000-416,-25.000-1.000-513,0.000 1.000-224,0.000-27.000-256,0.000 0.000-609,-25.000-27.000-1249,-2.000 1.000-3748</inkml:trace>
  <inkml:trace contextRef="#ctx0" brushRef="#br0">28341.000 10181.000 9480,'-27.000'-54.000'1346,"27.000"28.000"127,0.000 0.000 353,-27.000-1.000-32,27.000 27.000-65,0.000-27.000-512,0.000 27.000-480,0.000 0.000-224,27.000 0.000-129,0.000 27.000 64,-2.000 0.000 65,28.000 25.000-161,1.000 2.000-128,24.000-2.000 161,4.000 28.000-129,23.000-28.000-128,-26.000 2.000 0,1.000-28.000 96,-2.000 26.000 1,-24.000-52.000 223,-2.000 28.000-96,2.000-28.000 65,-27.000-28.000 31,-3.000 3.000-63,-24.000-28.000-33,27.000-1.000-256,-27.000 2.000 96,0.000-1.000-352,-27.000 0.000-96,3.000-1.000-161,24.000 2.000-127,0.000 26.000-449,0.000-1.000-545,0.000 27.000-640,0.000 0.000-288,0.000 0.000-2755</inkml:trace>
  <inkml:trace contextRef="#ctx0" brushRef="#br0">29770.000 10392.000 13484,'27.000'-27.000'3011,"-1.000"2.000"-1954,-26.000 25.000 352,0.000 0.000-159,-26.000 0.000-706,26.000 25.000-416,0.000 2.000 193,-27.000 26.000-33,27.000-1.000 0,0.000 2.000-64,27.000-1.000-96,-1.000 0.000-128,1.000 1.000 97,-2.000-28.000-1,2.000 0.000 96,26.000 0.000 0,-26.000-26.000-32,25.000 0.000 32,-25.000 0.000 65,-1.000-26.000-225,1.000 0.000 64,-2.000 0.000-96,-25.000-28.000 64,27.000 1.000-128,0.000 28.000-128,-27.000-29.000-1,0.000 1.000-159,0.000 0.000 352,26.000 26.000-32,-26.000 27.000 128,-26.000 0.000-96,26.000 0.000 96,0.000 27.000 96,0.000-1.000 193,0.000 26.000-65,26.000 2.000-64,2.000-1.000-32,-28.000 0.000-192,24.000 1.000-32,-24.000-28.000 33,27.000 26.000-450,1.000-25.000-320,-28.000-27.000-448,27.000 27.000-416,-27.000-27.000-449,0.000 0.000-1826,0.000-27.000-7623</inkml:trace>
  <inkml:trace contextRef="#ctx0" brushRef="#br0">30537.000 10233.000 17328,'26.000'-52.000'961,"1.000"52.000"-769,-27.000 0.000 1570,0.000-28.000-225,-27.000 28.000-1056,27.000 0.000-129,0.000 28.000-128,-26.000-2.000-32,26.000 0.000 0,-26.000 26.000-63,26.000 3.000-65,0.000-3.000-32,0.000 1.000 0,0.000-26.000-64,26.000 26.000-128,0.000-27.000-161,1.000-26.000-576,0.000 28.000-320,-1.000-28.000-1057,1.000 0.000-1441,-2.000-28.000-7816</inkml:trace>
  <inkml:trace contextRef="#ctx0" brushRef="#br0">30749.000 10260.000 16912,'-27.000'-27.000'160,"27.000"27.000"704,0.000-26.000 994,55.000 26.000-993,-29.000 0.000-673,25.000 26.000-224,-23.000-26.000 32,25.000 27.000-64,-53.000-27.000-128,26.000 25.000 128,-52.000 3.000 32,26.000-1.000 32,-26.000-2.000 192,-1.000-25.000 64,-1.000 27.000-31,28.000 0.000-97,-27.000-27.000-96,27.000 26.000 0,0.000-26.000 32,0.000 27.000-320,27.000-27.000-129,28.000 0.000-384,-29.000 25.000-672,0.000-25.000-417,0.000 0.000-1217,-26.000 0.000-2754</inkml:trace>
  <inkml:trace contextRef="#ctx0" brushRef="#br0">31093.000 10075.000 15182,'26.000'-27.000'673,"1.000"27.000"-321,-27.000 0.000 1474,27.000 27.000-257,-27.000-1.000-512,52.000 0.000-480,-26.000 28.000-289,1.000-28.000-96,28.000 27.000-32,-55.000 0.000 32,0.000-1.000-63,0.000-25.000-1,0.000 26.000-32,-55.000-1.000-96,2.000 2.000-513,27.000-1.000-576,-27.000 0.000-801,0.000-26.000-2145</inkml:trace>
  <inkml:trace contextRef="#ctx0" brushRef="#br0">20663.000 5199.000 10826,'0.000'0.000'480,"0.000"0.000"-352,55.000 0.000 97,-28.000-26.000 159,51.000 26.000 64,2.000-28.000 385,52.000-24.000-288,26.000-1.000-321,2.000 0.000 64,52.000 1.000 193,26.000-28.000 95,0.000 0.000 97,52.000-26.000-1,2.000 26.000-95,0.000 0.000-225,-1.000-24.000-128,-2.000 50.000-95,-49.000-25.000-482,-29.000 26.000-287,-24.000 1.000 351,-29.000-2.000 289,0.000 28.000-32,0.000-1.000 0,-24.000-26.000 32,-2.000 26.000 32,-52.000 0.000-32,25.000 2.000 128,-26.000 25.000-31,-25.000-27.000-65,-27.000 27.000 32,-27.000-28.000-32,27.000 28.000 64,-27.000 0.000-32,0.000 0.000 0,0.000 0.000-192,0.000 0.000-96,0.000 0.000-65,0.000 0.000-127,0.000 0.000-801,0.000 0.000 448,0.000 0.000 192,24.000 0.000 65,-24.000 0.000 224,0.000 28.000 224,0.000-28.000 256,0.000 0.000 128,0.000 27.000 0,0.000-27.000-127,0.000 0.000-1,0.000 25.000-32,28.000-25.000 96,-28.000 27.000 0,26.000 0.000-95,1.000-1.000 191,25.000 1.000-64,1.000 0.000-224,1.000 25.000-32,24.000 1.000-32,1.000 0.000 0,2.000 27.000 32,25.000-28.000-32,-1.000 28.000 32,27.000 26.000 0,0.000 0.000-32,0.000-26.000 96,1.000 52.000 225,-26.000 0.000 31,25.000 0.000-64,1.000 0.000 65,-1.000 30.000-33,26.000-30.000-64,-26.000 26.000 97,-24.000 1.000-193,24.000 0.000-96,0.000 27.000 192,-27.000 0.000-128,27.000-1.000 32,0.000-26.000 33,-25.000 26.000-97,-2.000-26.000 64,27.000 1.000 96,-25.000-28.000-160,26.000 26.000-32,-28.000-26.000 32,-26.000-25.000-64,1.000 0.000 32,-1.000-29.000-64,-53.000-24.000-32,28.000-1.000-288,-54.000-1.000-737,25.000-25.000-897,-50.000-27.000-2658</inkml:trace>
  <inkml:trace contextRef="#ctx0" brushRef="#br0">21301.000 5225.000 12812,'52.000'80.000'-865,"28.000"-28.000"1025,-2.000 30.000-160,1.000-4.000 0,28.000 54.000 32,-1.000-25.000-96,26.000 52.000 96,0.000-27.000-32,0.000 54.000 64,28.000-27.000 352,-28.000 28.000 353,27.000-29.000 416,-2.000 26.000-256,2.000-25.000-96,1.000 28.000-32,-1.000-3.000-225,-1.000 2.000-223,2.000 1.000-129,-28.000-30.000-96,26.000 2.000-32,-26.000 26.000 128,2.000-25.000-160,-28.000-1.000 32,26.000-27.000 0,0.000 0.000-31,-27.000 0.000-65,2.000-25.000 64,-2.000-27.000-64,-25.000 0.000 0,-1.000 25.000-32,1.000-26.000 64,-28.000-26.000-32,2.000 27.000 0,0.000-27.000-32,-2.000-1.000 96,-26.000-25.000-96,1.000 26.000-32,0.000-26.000-193,-27.000 0.000 1,25.000-1.000-32,2.000-26.000-129,-27.000 26.000 1,0.000-26.000 128,0.000 0.000 63,0.000 0.000 129,0.000 28.000 96,0.000-28.000 193,0.000 0.000 63,0.000 0.000-32,0.000 0.000-64,-27.000 0.000-32,27.000 0.000 161,0.000-28.000-225,0.000 28.000 0,0.000-26.000-96,0.000 0.000 32,27.000-1.000 0,26.000 0.000 0,-26.000 1.000-32,51.000-1.000 32,1.000-25.000-128,2.000 25.000 192,51.000-1.000-64,0.000-24.000 0,0.000-1.000 0,28.000 0.000 0,-1.000 1.000 0,-2.000-2.000 0,29.000 1.000 32,0.000 1.000 128,25.000-1.000 64,2.000-27.000 224,-29.000 26.000 1,28.000 1.000 31,-1.000 1.000-288,1.000-28.000-160,0.000 27.000 1,-1.000 1.000-66,-25.000-28.000 98,0.000 28.000-33,-53.000-2.000 0,-1.000 28.000 0,-27.000-26.000 32,1.000 24.000 0,-25.000 2.000-64,-4.000-2.000 32,-22.000 3.000-224,-3.000-2.000-257,1.000 27.000-800,-53.000 0.000-2114</inkml:trace>
  <inkml:trace contextRef="#ctx0" brushRef="#br0">29267.000 8167.000 5445,'0.000'-27.000'512,"0.000"27.000"1314,-26.000-25.000 544,26.000 25.000 64,0.000 0.000-704,0.000 0.000-449,0.000 0.000-928,0.000 0.000 127,0.000 25.000 193,26.000 2.000-225,-26.000 26.000-64,27.000-26.000-191,-2.000 25.000-353,29.000-26.000 448,-28.000 28.000-224,26.000-28.000-224,-25.000 1.000-353,0.000-2.000-704,-1.000 3.000-2178,-26.000-2.000-9640</inkml:trace>
  <inkml:trace contextRef="#ctx0" brushRef="#br1">4808.000 14155.000 1921,'0.000'-27.000'449,"-26.000"27.000"512,26.000 0.000 480,0.000-27.000 353,0.000 27.000 416,0.000 0.000-256,0.000 0.000 96,0.000 0.000-161,0.000 0.000-447,0.000 0.000-577,0.000 0.000-321,0.000 0.000 385,26.000 27.000-128,1.000 0.000-161,0.000-1.000 1,25.000 1.000-193,2.000-2.000-127,24.000 3.000-33,3.000 26.000-128,-29.000-29.000-192,28.000 3.000-32,-28.000-3.000 0,1.000-25.000-417,-26.000 27.000-223,1.000 0.000-33,-1.000-27.000-416,-27.000 26.000-481,24.000-26.000-1889,-24.000 0.000-7495</inkml:trace>
  <inkml:trace contextRef="#ctx0" brushRef="#br1">5391.000 14023.000 4452,'0.000'0.000'7815,"-27.000"26.000"-7719,1.000 26.000 289,-1.000 2.000 1440,2.000-1.000-255,-29.000 0.000-1122,28.000 1.000-448,-1.000-1.000-128,2.000-1.000-769,-2.000-25.000-2146</inkml:trace>
  <inkml:trace contextRef="#ctx0" brushRef="#br1">5710.000 13572.000 9160,'0.000'0.000'609,"0.000"0.000"159,-27.000 0.000 1411,0.000 0.000-322,27.000 27.000-543,-26.000 25.000-450,26.000 1.000-159,0.000 2.000-321,0.000-3.000-95,0.000-26.000-97,0.000 28.000-192,26.000-28.000 64,1.000 0.000 0,0.000 0.000-160,-2.000-26.000-224,2.000 27.000-321,-1.000-27.000-864,1.000 0.000-1378,0.000 0.000-2979</inkml:trace>
  <inkml:trace contextRef="#ctx0" brushRef="#br1">5894.000 13837.000 9641,'26.000'27.000'512,"-26.000"-27.000"97,0.000 27.000 1697,27.000-27.000-544,-27.000 26.000-1090,0.000-26.000-544,28.000 26.000-256,-28.000-26.000-256,24.000 0.000-641,-24.000 0.000-1922,0.000 0.000-3747</inkml:trace>
  <inkml:trace contextRef="#ctx0" brushRef="#br1">5947.000 13625.000 8359,'-27.000'-53.000'2275,"27.000"53.000"-2083,-26.000-27.000-96,26.000 27.000 0,0.000 0.000 0,0.000 0.000-2530,0.000 0.000-6245</inkml:trace>
  <inkml:trace contextRef="#ctx0" brushRef="#br1">6080.000 13545.000 10345,'27.000'54.000'801,"-3.000"-28.000"288,4.000-26.000 1217,-1.000 26.000-640,26.000 27.000-673,-28.000-26.000-673,2.000 1.000-96,-27.000 24.000 65,0.000-26.000 63,0.000 1.000-288,0.000 0.000-160,0.000 25.000-288,-27.000-26.000-706,2.000 1.000-1952</inkml:trace>
  <inkml:trace contextRef="#ctx0" brushRef="#br1">5179.000 14315.000 5925,'27.000'0.000'4292,"-27.000"0.000"-3139,0.000 0.000 833,0.000 0.000-128,-27.000 25.000-737,2.000 3.000-448,-2.000 24.000-321,27.000-25.000-160,-53.000 26.000-128,53.000-26.000-64,-28.000-27.000-640,4.000 25.000-2083,24.000 2.000-7527</inkml:trace>
  <inkml:trace contextRef="#ctx0" brushRef="#br1">6820.000 13996.000 12395,'-25.000'0.000'128,"-2.000"27.000"-96,1.000-1.000 1025,-1.000 0.000 0,-1.000 0.000-576,28.000 1.000-289,-24.000 26.000-64,24.000-26.000-64,0.000 26.000 0,24.000-53.000-64,4.000 26.000-64,25.000-26.000-160,-26.000 28.000-96,25.000-28.000-129,-25.000 0.000-480,26.000-28.000-1217,-53.000 28.000-4003</inkml:trace>
  <inkml:trace contextRef="#ctx0" brushRef="#br1">6742.000 14181.000 12940,'0.000'0.000'2018,"26.000"0.000"-2307,1.000 0.000 129,25.000 0.000 64,1.000-26.000-32,-1.000 26.000-961,2.000 0.000-4036</inkml:trace>
  <inkml:trace contextRef="#ctx0" brushRef="#br1">7243.000 13784.000 14701,'28.000'27.000'673,"-28.000"-1.000"-545,0.000 28.000 1057,0.000-2.000 321,0.000 1.000-866,-28.000 26.000-512,28.000-26.000-31,0.000 27.000-194,0.000-27.000-383,28.000 1.000-321,-1.000-1.000-288,-27.000-28.000-769,26.000-25.000-704,0.000 0.000-2371</inkml:trace>
  <inkml:trace contextRef="#ctx0" brushRef="#br1">7403.000 13784.000 14093,'27.000'53.000'705,"-27.000"1.000"-545,26.000-2.000 416,-26.000 1.000 1186,0.000 26.000-577,0.000-26.000-993,26.000 0.000-192,-26.000-1.000-224,26.000 2.000 0,-26.000-26.000-385,0.000-3.000-448,27.000-25.000-1025,-27.000 28.000-480,0.000-56.000-1762</inkml:trace>
  <inkml:trace contextRef="#ctx0" brushRef="#br1">7138.000 13784.000 14381,'28.000'0.000'-160,"22.000"-25.000"-320,5.000 25.000 608,-2.000 0.000 1025,26.000 0.000 128,-26.000 0.000-801,26.000 25.000-384,-26.000 28.000-96,-25.000-26.000 33,23.000 26.000-1,-51.000-1.000-32,27.000 28.000-65,-27.000-28.000 65,-27.000 2.000 65,0.000-28.000 191,3.000 26.000 224,-4.000-24.000 65,28.000-28.000-1,-26.000 26.000-63,52.000-26.000-65,2.000 28.000 129,-4.000-3.000-97,30.000-25.000-256,0.000 28.000-64,-2.000-28.000-224,2.000 25.000-416,-28.000-25.000-289,0.000 27.000-192,0.000-27.000-288,1.000 27.000-641,-27.000-27.000-2274</inkml:trace>
  <inkml:trace contextRef="#ctx0" brushRef="#br1">8038.000 13572.000 11370,'0.000'0.000'1858,"0.000"0.000"-1890,26.000 0.000 1794,-26.000 0.000-97,27.000 27.000-832,0.000-27.000-641,-1.000 0.000-160,0.000 26.000-96,-26.000-26.000 0,26.000 26.000-128,-26.000-26.000-224,0.000 28.000-33,-26.000-3.000 257,26.000-25.000 0,-26.000 27.000 64,0.000 1.000 128,-1.000-28.000 320,27.000 25.000 128,0.000-25.000-127,0.000 0.000 127,0.000 27.000 97,27.000-27.000-289,-1.000 26.000-128,26.000-26.000-224,-25.000 0.000-64,0.000 0.000-193,1.000 0.000-608,-4.000 27.000-1024,-24.000-27.000-2436</inkml:trace>
  <inkml:trace contextRef="#ctx0" brushRef="#br1">7324.000 14447.000 4900,'-26.000'-27.000'1826,"26.000"27.000"-577,0.000 0.000 1057,0.000 0.000-384,0.000 0.000-609,0.000-27.000-320,0.000 27.000 160,0.000 0.000-224,0.000 0.000-224,0.000 0.000 0,0.000 0.000-129,0.000 0.000-192,0.000 0.000-95,0.000 0.000-193,0.000 27.000 64,0.000 0.000-32,0.000-1.000-160,26.000 1.000 64,-26.000 0.000 64,0.000-2.000-192,0.000-25.000-128,26.000 27.000-64,-26.000-27.000-193,26.000 0.000-224,-26.000 0.000-704,0.000 0.000-1410,27.000 0.000-3298</inkml:trace>
  <inkml:trace contextRef="#ctx0" brushRef="#br1">7535.000 14261.000 10537,'0.000'0.000'1346,"0.000"0.000"-1250,0.000 26.000 1794,0.000 2.000 96,0.000-28.000-1122,0.000 25.000-383,0.000 3.000-129,27.000 24.000-64,-27.000-25.000 1,0.000-1.000-321,0.000 1.000 352,0.000 0.000-448,26.000-2.000-545,-26.000 2.000-416,0.000-27.000-1569,0.000 26.000-4485</inkml:trace>
  <inkml:trace contextRef="#ctx0" brushRef="#br1">9123.000 14261.000 16783,'0.000'0.000'0,"53.000"26.000"96,-26.000-26.000 97,52.000 28.000-33,2.000-28.000 96,-4.000 0.000-96,2.000 0.000-96,2.000 0.000-64,-2.000 0.000-160,1.000-28.000-160,-28.000 28.000-609,-25.000 0.000-961,-1.000-26.000-993,1.000 26.000-1409</inkml:trace>
  <inkml:trace contextRef="#ctx0" brushRef="#br1">9652.000 14075.000 11627,'0.000'0.000'672,"0.000"0.000"-768,0.000 0.000 1185,54.000 0.000 449,-28.000 0.000-257,28.000 26.000-480,-2.000 1.000-353,29.000-27.000-160,-30.000 27.000-32,3.000-1.000-63,-27.000 26.000-33,25.000-24.000 160,-52.000-2.000-128,0.000 2.000 193,0.000-3.000 351,-28.000 3.000-95,-23.000-3.000-193,25.000 2.000-127,-29.000 0.000-33,3.000-27.000-384,-1.000 26.000 160,26.000-26.000-416,2.000 0.000-609,25.000 27.000-513,0.000-27.000-1505,25.000 0.000-3523</inkml:trace>
  <inkml:trace contextRef="#ctx0" brushRef="#br1">10738.000 14128.000 17264,'0.000'27.000'64,"0.000"-27.000"224,26.000 0.000 417,1.000 0.000 32,53.000 26.000-385,-1.000-26.000-192,-1.000 27.000-128,4.000-27.000 32,-32.000 25.000-96,32.000 3.000 64,-30.000-2.000 0,-26.000 2.000 32,1.000-3.000-96,-27.000-25.000 96,0.000 28.000 385,-27.000-3.000 63,-25.000 2.000-63,26.000-27.000-33,-28.000 27.000-256,26.000-1.000 289,4.000 1.000-257,-2.000-27.000-128,26.000 27.000-32,0.000-2.000-192,26.000-25.000 512,-2.000 27.000-256,31.000-27.000-96,-2.000 26.000 64,-1.000-26.000 0,2.000 0.000-96,-28.000-26.000-96,0.000 26.000-128,0.000 0.000-321,-26.000 0.000-63,0.000 0.000-97,0.000 0.000-576,-26.000 0.000-385,-26.000-27.000-896,-2.000 27.000-2019</inkml:trace>
  <inkml:trace contextRef="#ctx0" brushRef="#br1">10896.000 14420.000 7751,'-25.000'-27.000'7783,"50.000"27.000"-7174,29.000 0.000 512,0.000-25.000-288,-3.000 25.000 320,30.000-28.000-577,-29.000 28.000-319,28.000 0.000-290,-28.000-25.000-191,2.000 25.000-737,-2.000 0.000-1217,-26.000 0.000-3683</inkml:trace>
  <inkml:trace contextRef="#ctx0" brushRef="#br1">11690.000 13679.000 5445,'0.000'-28.000'1665,"0.000"28.000"898,-24.000 0.000-33,24.000 0.000-864,0.000 0.000-481,-28.000 28.000-128,28.000-3.000-289,0.000 2.000-127,-27.000 26.000-64,27.000-26.000-225,0.000 26.000-64,0.000-26.000 1,27.000-1.000-97,1.000 0.000-224,-28.000 0.000 32,24.000 1.000-225,2.000 0.000-351,2.000-1.000-417,-1.000-26.000-865,0.000 0.000-1889,-27.000 0.000-8039</inkml:trace>
  <inkml:trace contextRef="#ctx0" brushRef="#br1">11903.000 13864.000 10794,'27.000'53.000'2658,"-27.000"-27.000"-2145,0.000 0.000 512,0.000 1.000 96,0.000 0.000-961,26.000-27.000-480,-26.000 26.000-1058,26.000-26.000-1248,-26.000 0.000-3652</inkml:trace>
  <inkml:trace contextRef="#ctx0" brushRef="#br1">11930.000 13704.000 10441,'0.000'0.000'-2082,"0.000"0.000"-4099</inkml:trace>
  <inkml:trace contextRef="#ctx0" brushRef="#br1">12062.000 13599.000 13580,'26.000'26.000'897,"0.000"0.000"-192,0.000 2.000 992,1.000-3.000-543,1.000 2.000-738,-1.000 1.000-352,-3.000-3.000-96,-24.000 2.000 64,26.000-1.000-160,-26.000 1.000-128,-26.000 26.000-321,26.000-53.000 33,-24.000 26.000 31,-3.000 0.000-800,27.000-26.000-2467</inkml:trace>
  <inkml:trace contextRef="#ctx0" brushRef="#br1">12828.000 13969.000 13004,'-26.000'0.000'672,"-1.000"0.000"-640,3.000 0.000 193,-31.000 27.000 511,29.000 26.000-351,-1.000-27.000-321,27.000 27.000-32,0.000 0.000 64,0.000-1.000 352,27.000-24.000-223,-1.000 26.000-161,29.000-29.000 32,-4.000-25.000-64,3.000 28.000-32,-3.000-28.000-128,4.000 0.000-129,-29.000 0.000-896,-26.000 0.000-1569,0.000-28.000-7304</inkml:trace>
  <inkml:trace contextRef="#ctx0" brushRef="#br1">12696.000 14181.000 10057,'27.000'0.000'4356,"1.000"0.000"-4100,23.000 0.000-160,3.000 0.000-31,-27.000 0.000-97,25.000-26.000-1058,1.000 26.000-4162</inkml:trace>
  <inkml:trace contextRef="#ctx0" brushRef="#br1">13226.000 13784.000 12716,'0.000'53.000'608,"26.000"-26.000"257,-26.000 26.000 833,0.000-1.000-321,27.000 2.000-801,-27.000-2.000-351,0.000 1.000-97,28.000 0.000-96,-28.000-1.000-96,24.000 2.000-161,-24.000-26.000-511,27.000 25.000-545,-27.000-53.000-769,0.000 25.000-2082</inkml:trace>
  <inkml:trace contextRef="#ctx0" brushRef="#br1">13412.000 13784.000 1825,'0.000'27.000'11787,"27.000"-1.000"-11210,-27.000 1.000 160,24.000 26.000 992,4.000-1.000-287,-1.000 2.000-770,-27.000-2.000-255,26.000 28.000-65,-26.000-27.000-256,27.000 0.000-160,-2.000 1.000 96,-25.000-1.000-512,27.000-28.000-65,-27.000 2.000-96,0.000-27.000-512,27.000 0.000-1345,-27.000 0.000-2755</inkml:trace>
  <inkml:trace contextRef="#ctx0" brushRef="#br1">13199.000 13784.000 8680,'27.000'-25.000'192,"-27.000"-3.000"609,26.000 28.000 1441,1.000 0.000-449,1.000 0.000-639,-4.000 0.000-322,31.000 0.000-31,-2.000 0.000-96,-1.000 28.000-321,28.000-28.000-256,-28.000 25.000-128,1.000 2.000 0,-26.000-1.000-96,25.000 1.000-256,-52.000 0.000-33,0.000-1.000 1,0.000 26.000 192,-27.000-25.000 224,2.000 0.000 224,-2.000 25.000 289,-26.000-26.000 31,26.000 1.000 33,27.000 0.000-161,0.000-1.000-256,0.000 1.000 289,54.000-2.000-129,-28.000 3.000 1,53.000-2.000-193,-26.000 2.000-64,26.000-3.000-32,-24.000 3.000 0,-5.000-3.000-32,5.000 2.000-769,-2.000-27.000 161,-27.000 27.000-1506,-26.000-1.000-4933</inkml:trace>
  <inkml:trace contextRef="#ctx0" brushRef="#br1">11930.000 13759.000 11114,'26.000'0.000'2434,"-26.000"0.000"-2338,0.000 0.000 1762,0.000 0.000 256,0.000 0.000-1377,0.000 0.000-577,0.000 0.000-256,0.000 0.000-256,0.000 25.000-898,0.000-25.000-4259</inkml:trace>
  <inkml:trace contextRef="#ctx0" brushRef="#br0">4782.000 11425.000 5829,'0.000'0.000'2242,"0.000"0.000"32,0.000 0.000 289,0.000 0.000-513,0.000 0.000-769,0.000 0.000-705,0.000 0.000 1,26.000 27.000-33,-26.000-27.000-159,27.000 27.000 31,0.000 25.000 161,25.000 2.000-225,-26.000-2.000 353,29.000 0.000-321,-28.000 30.000-288,25.000-30.000 64,1.000 1.000 1,-26.000 0.000-193,25.000 1.000-65,-26.000-2.000 1,1.000-26.000-160,0.000 1.000-160,-2.000 0.000-97,-25.000-1.000-384,27.000-26.000-224,-27.000 0.000-833,0.000 27.000-2370</inkml:trace>
  <inkml:trace contextRef="#ctx0" brushRef="#br0">4703.000 11797.000 6085,'0.000'26.000'1698,"0.000"-26.000"-801,0.000 0.000 1473,0.000 0.000-416,0.000 0.000-865,0.000 0.000-545,0.000 0.000-191,0.000 0.000 95,27.000-26.000-256,-27.000 0.000-128,0.000-1.000-128,0.000 0.000 64,0.000-26.000 0,0.000 0.000 0,0.000-1.000-96,-27.000 2.000-64,27.000-1.000 224,-27.000 26.000 320,27.000 1.000-223,0.000-1.000-33,0.000 27.000 160,27.000-25.000 64,-27.000 25.000 1,27.000 0.000-97,-27.000 0.000-32,52.000 0.000-128,-26.000 0.000-32,28.000 25.000 0,-2.000-25.000-64,2.000 0.000-128,-27.000 27.000-96,24.000-27.000-417,-23.000 0.000-1152,-2.000 0.000-4421</inkml:trace>
  <inkml:trace contextRef="#ctx0" brushRef="#br1">3591.000 16407.000 7366,'0.000'0.000'801,"-27.000"0.000"-673,27.000 0.000 1314,0.000 0.000 351,0.000 0.000-928,27.000 0.000-416,-27.000 0.000 31,0.000 0.000 161,27.000 0.000 63,-1.000 0.000-127,-26.000 26.000-129,27.000-26.000-95,-2.000 0.000-161,-25.000 0.000-32,27.000 0.000-128,0.000 0.000 32,-27.000 0.000 64,28.000 0.000 0,-2.000 0.000 97,-2.000-26.000-97,31.000 26.000 32,-28.000 0.000 32,-1.000 0.000-96,26.000 0.000-32,-25.000-27.000 0,26.000 27.000 0,-1.000 0.000 32,2.000 0.000-64,-28.000 0.000 0,26.000 0.000 0,2.000 0.000-64,0.000 0.000 64,-3.000 0.000-64,-23.000 0.000 32,25.000 0.000 32,-1.000 0.000-32,2.000 0.000 0,24.000 0.000 0,-24.000 0.000 129,24.000 0.000 31,-24.000-27.000-64,24.000 27.000-32,4.000 0.000-32,-4.000 0.000 32,1.000 0.000 128,28.000 0.000-160,-29.000 0.000 32,28.000 0.000-64,2.000-26.000 192,-3.000 26.000-224,0.000-26.000 64,27.000 26.000 65,0.000 0.000-65,-25.000 0.000 0,25.000 0.000-64,0.000-26.000 64,0.000 26.000-193,0.000 0.000 482,1.000 0.000-257,26.000 0.000 32,-27.000 0.000-96,28.000 0.000 0,-28.000 0.000 32,27.000 0.000-32,1.000 0.000 32,-2.000-27.000-64,0.000 27.000 96,0.000 0.000-64,2.000 0.000 32,-1.000 0.000 32,26.000 0.000 32,-27.000 0.000-96,28.000-27.000 160,0.000 27.000-192,-2.000 0.000 32,-24.000-28.000 0,25.000 28.000 32,-25.000 0.000 0,24.000-25.000-64,-25.000 25.000 64,26.000-27.000-32,-1.000 27.000-32,-24.000 0.000 32,-1.000-25.000 64,1.000 25.000 0,-2.000 0.000 1,0.000 0.000-65,0.000 0.000 96,2.000 0.000-96,-1.000 0.000 32,0.000 0.000 32,-26.000 0.000-32,26.000 0.000 128,-2.000 0.000-288,-25.000 25.000 160,27.000-25.000-32,-26.000-25.000 64,26.000 25.000-96,-27.000 0.000 160,0.000 0.000-384,1.000 0.000 512,-1.000 0.000-224,0.000 0.000 0,0.000 0.000 64,-27.000 0.000-32,29.000 0.000-64,-28.000 25.000 32,0.000-25.000 64,-1.000 0.000 0,-24.000 0.000-64,-2.000 0.000 64,0.000 0.000-31,1.000 0.000-1,-2.000 0.000-32,-24.000 0.000-64,24.000 0.000 32,-24.000 0.000 64,-2.000 0.000-64,2.000 0.000 32,0.000 0.000-64,-30.000 0.000 32,4.000 0.000 0,-28.000 0.000-32,26.000-25.000-32,-26.000 25.000-129,0.000 0.000-319,0.000 0.000-385,0.000 0.000-416,-26.000 0.000-737,26.000 0.000-1922,0.000 0.000-6021</inkml:trace>
  <inkml:trace contextRef="#ctx0" brushRef="#br1">15026.000 15903.000 10698,'-54.000'-27.000'576,"28.000"27.000"-352,0.000 0.000 2051,0.000-25.000-161,26.000 25.000-897,0.000 0.000-769,-27.000 0.000-31,54.000 0.000 191,-27.000 25.000-63,26.000-25.000-225,0.000 27.000-160,27.000-1.000 128,2.000 1.000-160,-5.000-27.000-63,32.000 27.000 31,-30.000-27.000-64,1.000 26.000 0,0.000-26.000 0,-1.000 26.000-192,-25.000-26.000 320,0.000 0.000-64,-1.000 26.000-128,-26.000-26.000 64,0.000 28.000 32,0.000-1.000-32,-26.000-27.000 32,-1.000 25.000 128,0.000 2.000-32,1.000-2.000-128,0.000 3.000 128,-27.000 26.000-95,26.000-28.000-130,-27.000 0.000-799,3.000 0.000-930,24.000 28.000-1473,-27.000-28.000-7431</inkml:trace>
  <inkml:trace contextRef="#ctx0" brushRef="#br1">15476.000 16645.000 9288,'-26.000'0.000'961,"26.000"0.000"641,0.000 0.000 1056,0.000 0.000-832,0.000 0.000-833,0.000 0.000-96,0.000 0.000-32,0.000 0.000-257,0.000 0.000-352,0.000 0.000-31,0.000 0.000 159,26.000 0.000-352,26.000 0.000 32,3.000 0.000-64,-4.000 0.000 0,3.000 0.000-128,0.000 26.000 128,-29.000-26.000-96,28.000 0.000-96,-26.000 0.000-65,0.000 0.000 65,-27.000 26.000 0,25.000 2.000 0,-25.000-2.000 96,-25.000 0.000 32,25.000 1.000 96,-27.000 26.000-160,0.000-26.000 0,1.000 26.000-65,-26.000-27.000 129,25.000 0.000-32,27.000 1.000 128,-27.000 0.000-32,-1.000-1.000 32,28.000 1.000-96,0.000-27.000 64,0.000 27.000 0,28.000-27.000 0,-28.000 25.000 0,27.000-25.000 96,0.000 0.000-96,-2.000 0.000 32,-25.000 27.000-64,27.000-27.000 64,-1.000 0.000-160,-26.000 0.000-224,0.000 0.000-417,27.000 0.000-416,-27.000 0.000-897,0.000 0.000-2114</inkml:trace>
  <inkml:trace contextRef="#ctx0" brushRef="#br1">15502.000 16963.000 11883,'-26.000'0.000'480,"26.000"0.000"1,26.000 0.000 2017,0.000 0.000-1249,29.000 0.000-961,-4.000 0.000-191,3.000 0.000-97,25.000 0.000-481,-26.000 0.000-2402,1.000 0.000-9384</inkml:trace>
  <inkml:trace contextRef="#ctx0" brushRef="#br1">16111.000 17148.000 3203,'0.000'0.000'8840,"0.000"0.000"-8167,0.000 0.000 704,0.000 0.000 1057,0.000 0.000-1505,0.000 0.000-352,0.000 27.000 127,0.000-27.000-223,0.000 26.000-129,28.000-26.000-32,-28.000 27.000 65,0.000 0.000-289,0.000-1.000-192,0.000 0.000-225,24.000 0.000-1697,-24.000 2.000-4676</inkml:trace>
  <inkml:trace contextRef="#ctx0" brushRef="#br1">13518.000 14737.000 1569,'-27.000'0.000'1537,"-1.000"0.000"1026,28.000 27.000 159,-24.000-27.000-640,24.000 0.000-832,0.000 0.000-322,0.000 0.000-63,0.000 0.000-32,24.000 0.000-128,31.000 0.000-321,-2.000 0.000-288,26.000 0.000-64,26.000 0.000-160,-25.000 0.000-545,27.000 0.000-800,-30.000 0.000-1378,4.000 0.000-3875</inkml:trace>
  <inkml:trace contextRef="#ctx0" brushRef="#br2">3539.000 9597.000 8199,'0.000'0.000'673,"0.000"0.000"-193,0.000 0.000 1218,25.000 0.000-225,-25.000 0.000-512,0.000 27.000 0,-25.000-27.000-256,25.000 25.000-289,0.000 30.000 193,0.000-3.000-1,0.000 1.000-63,-27.000 27.000-225,27.000-1.000-32,0.000 1.000-191,0.000-27.000-258,0.000 27.000 418,27.000-28.000-257,-27.000-25.000 32,0.000 26.000-385,25.000-26.000-191,-25.000-2.000-417,0.000-25.000-865,-25.000 27.000-2146</inkml:trace>
  <inkml:trace contextRef="#ctx0" brushRef="#br2">3275.000 10153.000 13036,'0.000'54.000'833,"0.000"-28.000"-833,0.000 1.000 224,24.000 26.000 769,4.000-1.000-257,-1.000-25.000-415,26.000 26.000-161,-28.000-26.000-128,29.000-2.000-32,-28.000 3.000 256,26.000-28.000 321,-25.000-28.000-289,0.000 28.000-128,-1.000-25.000 32,-26.000-28.000-192,27.000 26.000-224,-27.000 0.000-192,0.000 2.000-481,0.000-2.000-993,0.000-1.000-1793,-27.000 3.000-3844</inkml:trace>
  <inkml:trace contextRef="#ctx0" brushRef="#br2">3008.000 8803.000 13164,'-25.000'0.000'961,"25.000"0.000"-609,25.000 0.000 865,2.000 0.000 545,0.000 26.000-641,26.000 26.000-448,-1.000-25.000-385,1.000 0.000-256,2.000-1.000-32,-3.000 1.000-96,1.000-2.000-192,-26.000 2.000-577,-2.000-27.000-448,2.000 28.000-1346,0.000-28.000-2210</inkml:trace>
  <inkml:trace contextRef="#ctx0" brushRef="#br2">3275.000 8749.000 8103,'-55.000'27.000'256,"2.000"0.000"1122,29.000 25.000 736,-4.000 1.000-353,1.000 0.000-864,1.000-26.000-641,26.000 25.000-352,0.000-24.000-640,0.000-3.000-1218,0.000-25.000-2274</inkml:trace>
  <inkml:trace contextRef="#ctx0" brushRef="#br2">3380.000 8220.000 9673,'27.000'-27.000'672,"-27.000"27.000"577,0.000 0.000 962,-27.000 0.000-1058,27.000 27.000-673,0.000 0.000 289,-26.000 25.000-225,26.000 1.000-223,0.000 0.000-161,26.000-26.000-96,-26.000 26.000 0,27.000-27.000-96,-27.000 2.000-192,25.000-3.000-289,2.000 2.000-608,0.000-27.000-961,-1.000 0.000-2658</inkml:trace>
  <inkml:trace contextRef="#ctx0" brushRef="#br2">3591.000 8352.000 11915,'0.000'27.000'704,"0.000"-1.000"-672,0.000 1.000 641,0.000-27.000 192,0.000 25.000-321,0.000 3.000-383,27.000-2.000-129,-27.000-26.000-257,0.000 28.000-575,26.000-28.000-1346,-26.000 0.000-3652</inkml:trace>
  <inkml:trace contextRef="#ctx0" brushRef="#br2">3671.000 8193.000 10730,'0.000'0.000'1665,"25.000"0.000"-1793,-25.000 0.000 961,27.000 0.000 865,28.000 27.000-609,-29.000 0.000-289,25.000-1.000-191,-23.000 26.000-193,-1.000 28.000-63,-1.000-28.000-97,-26.000 2.000-256,26.000-1.000-96,-26.000-26.000-481,-26.000 26.000-480,26.000-26.000-1345,-26.000-2.000-3684</inkml:trace>
  <inkml:trace contextRef="#ctx0" brushRef="#br2">4384.000 15956.000 1057,'0.000'0.000'6502,"0.000"-27.000"-4228,0.000 27.000 673,0.000 0.000-353,0.000 0.000-704,0.000 0.000-385,0.000-26.000-191,0.000 26.000-65,-24.000 0.000-288,24.000 0.000 128,0.000 0.000-417,-26.000 0.000-127,26.000 0.000-353,0.000 0.000 352,0.000 0.000-479,0.000 0.000 351,26.000 26.000-224,-26.000-26.000 32,24.000 27.000 65,3.000 0.000 95,28.000-1.000-192,-29.000 26.000 32,53.000-24.000 1,-26.000 24.000-225,-1.000-25.000 192,28.000 26.000-256,-1.000 1.000 64,-24.000-28.000-32,23.000 26.000 0,-24.000 2.000-96,-2.000-28.000 31,-26.000 28.000-31,28.000-29.000 0,-29.000-25.000-96,-25.000 27.000 32,27.000-27.000-129,-27.000 0.000-63,0.000 0.000-160,0.000 0.000-417,-27.000-27.000-224,27.000 27.000-193,0.000-25.000-383,-25.000-2.000-289,-2.000 27.000-1057,27.000-27.000-3139</inkml:trace>
  <inkml:trace contextRef="#ctx0" brushRef="#br2">4940.000 15929.000 9288,'28.000'-26.000'545,"-28.000"-1.000"1056,0.000 27.000 2019,0.000 0.000-1923,0.000 0.000-800,0.000-25.000 0,0.000 25.000-192,0.000 0.000-97,0.000 25.000 97,0.000 2.000 64,-28.000-1.000 31,28.000 1.000-255,-26.000 26.000-65,2.000 27.000-191,-4.000-1.000-129,-26.000 28.000-32,28.000-2.000-128,0.000-25.000 64,0.000 25.000-64,-1.000-51.000 32,27.000-2.000-32,-27.000 2.000 96,27.000-2.000-96,0.000-25.000 64,-26.000-27.000-384,26.000 25.000-417,0.000-25.000 481,0.000 0.000-289,26.000 0.000-351,-26.000 0.000-450,0.000 0.000-832,0.000-25.000-4708</inkml:trace>
  <inkml:trace contextRef="#ctx0" brushRef="#br2">6423.000 10843.000 2562,'0.000'26.000'12300,"0.000"-26.000"-12076,0.000 0.000-320,27.000 0.000 448,26.000 0.000 641,-25.000 27.000 32,51.000-2.000-256,-26.000 3.000-481,-1.000-2.000-128,28.000 0.000 64,-1.000 1.000 65,-26.000-27.000-321,26.000 27.000 32,-26.000-27.000-289,-28.000 26.000-191,2.000-26.000-97,0.000 0.000-480,-27.000 0.000-1281,0.000 0.000-2114</inkml:trace>
  <inkml:trace contextRef="#ctx0" brushRef="#br2">6847.000 10711.000 3363,'-27.000'0.000'7687,"27.000"0.000"-7719,-25.000 0.000-192,-28.000 26.000 320,26.000 0.000 224,-25.000 0.000 161,-29.000 1.000 255,30.000 0.000 1,-4.000-1.000 544,2.000 1.000-96,26.000-27.000-320,2.000 25.000-224,25.000 3.000-321,0.000-28.000-224,25.000 26.000 96,2.000 0.000-32,0.000 1.000-160,26.000 0.000-160,-1.000-1.000-128,3.000 1.000-128,-2.000-27.000-161,-29.000 25.000-192,4.000 3.000-63,-1.000-28.000-642,-1.000 26.000-1633,-26.000-26.000-5445</inkml:trace>
  <inkml:trace contextRef="#ctx0" brushRef="#br2">7298.000 10525.000 4644,'-27.000'0.000'6502,"27.000"26.000"-6086,27.000-26.000 866,-27.000 0.000 1344,52.000 28.000-1217,-26.000-3.000-480,28.000 2.000-384,-28.000-1.000-257,26.000 1.000-256,2.000 0.000 32,0.000-27.000-288,-30.000 0.000-385,3.000 26.000-287,0.000-26.000-386,1.000 0.000-736,-28.000 0.000-1088,0.000-26.000-5030</inkml:trace>
  <inkml:trace contextRef="#ctx0" brushRef="#br2">7588.000 10365.000 9769,'-26.000'27.000'4292,"-1.000"0.000"-3972,27.000-1.000 897,-27.000 26.000 769,1.000-24.000-609,26.000 26.000-576,-26.000-2.000-545,26.000 1.000-256,-26.000 0.000-192,26.000-27.000-224,0.000 0.000-705,0.000 1.000-705,26.000-27.000-1633,0.000 0.000-7111</inkml:trace>
  <inkml:trace contextRef="#ctx0" brushRef="#br2">7535.000 9756.000 10634,'-27.000'-27.000'1473,"1.000"2.000"-1857,26.000 25.000 1024,0.000 25.000 898,0.000-25.000 191,0.000 54.000-608,0.000-1.000-512,26.000 0.000-353,1.000 1.000-160,0.000-29.000-96,-27.000 28.000-96,26.000-26.000-256,2.000-27.000-289,-4.000 0.000-832,3.000 0.000-1730,0.000 0.000-4228</inkml:trace>
  <inkml:trace contextRef="#ctx0" brushRef="#br2">7667.000 9783.000 11402,'27.000'0.000'32,"1.000"-27.000"1250,-2.000 27.000 511,26.000 0.000-415,-25.000 0.000-802,-27.000 27.000-480,27.000-27.000-64,-27.000 26.000 160,26.000 1.000 193,-26.000 0.000-1,-26.000-1.000-256,26.000 0.000 32,0.000 2.000 33,-27.000-28.000-97,27.000 0.000-224,27.000 25.000-65,-27.000-25.000-95,26.000-25.000-256,0.000 25.000-353,0.000 0.000-705,-26.000-28.000-1152,27.000 28.000-2724</inkml:trace>
  <inkml:trace contextRef="#ctx0" brushRef="#br2">7880.000 9544.000 11146,'26.000'0.000'2659,"0.000"0.000"-2403,1.000 0.000 1666,0.000 27.000-353,-1.000-1.000-448,0.000 26.000-224,0.000-24.000-481,1.000 24.000-95,0.000 2.000-161,-27.000-1.000-128,26.000 0.000-64,-26.000 1.000-449,0.000-29.000-447,-26.000 28.000-738,26.000-26.000-2594</inkml:trace>
  <inkml:trace contextRef="#ctx0" brushRef="#br2">6371.000 15983.000 13196,'-27.000'-27.000'1698,"1.000"27.000"63,26.000-27.000 353,0.000 27.000-480,-27.000 0.000-321,27.000 0.000-448,0.000 0.000-353,0.000 27.000 129,0.000-27.000-64,27.000 27.000-97,26.000 25.000 64,-1.000-26.000-191,28.000 29.000-161,-1.000-3.000-64,26.000-27.000-64,-24.000 30.000-64,-2.000-2.000-96,1.000-27.000-32,-1.000 0.000-96,-26.000 28.000-65,-1.000-28.000-159,-25.000-26.000-385,1.000 27.000-352,-2.000-27.000-64,-26.000 0.000-288,0.000 0.000-738,-26.000 0.000-768,-2.000-27.000-6598</inkml:trace>
  <inkml:trace contextRef="#ctx0" brushRef="#br2">7006.000 15851.000 6630,'0.000'0.000'10153,"-27.000"0.000"-9992,27.000 0.000 63,-27.000 0.000 801,27.000 0.000 480,-25.000 25.000-832,-2.000 28.000-257,1.000 1.000 65,-28.000-2.000 255,29.000 29.000-383,-2.000 24.000-289,1.000-25.000-96,-1.000-28.000-385,-1.000 2.000-191,28.000-1.000-802,0.000-26.000-896,0.000-2.000-4036</inkml:trace>
  <inkml:trace contextRef="#ctx0" brushRef="#br2">3327.000 15108.000 3363,'-28.000'-25.000'3171,"28.000"-2.000"-2947,-24.000 27.000 801,24.000-27.000 1217,0.000 27.000-96,0.000 0.000-1121,0.000 0.000-320,24.000-26.000 256,4.000 26.000-129,-1.000 0.000-127,-1.000 0.000 64,1.000 0.000-129,52.000 0.000-159,-1.000 26.000-225,2.000 1.000 64,-1.000 0.000-256,26.000-2.000 33,3.000 28.000-65,-29.000 1.000 0,26.000-2.000-64,-51.000 1.000 64,-2.000 0.000-64,-26.000-26.000-97,28.000-2.000 33,-26.000 2.000 32,-2.000 26.000-192,-2.000-26.000 0,3.000 25.000-257,-27.000-24.000-63,0.000-28.000-385,28.000 27.000-705,-28.000-27.000-1921,0.000 0.000-7271</inkml:trace>
  <inkml:trace contextRef="#ctx0" brushRef="#br2">4042.000 15452.000 12651,'0.000'28.000'705,"26.000"-28.000"-545,0.000 25.000 65,27.000 2.000 928,-26.000-27.000-321,25.000 27.000-575,1.000-2.000-161,2.000 3.000 96,-29.000-28.000 352,25.000 27.000-191,-23.000-27.000-129,-1.000 0.000-64,-27.000 0.000-96,26.000-27.000 513,-26.000-1.000-353,0.000 3.000-96,0.000-2.000-96,0.000 0.000-32,26.000-26.000-288,-26.000 26.000-289,0.000 2.000-256,0.000 25.000-1024,0.000-27.000-3236</inkml:trace>
  <inkml:trace contextRef="#ctx0" brushRef="#br2">2242.000 14527.000 12844,'-52.000'0.000'929,"25.000"-27.000"-161,27.000 27.000 289,27.000 0.000-544,-3.000 0.000-33,30.000 0.000-95,0.000-27.000-97,24.000 27.000 64,1.000 0.000-32,1.000 0.000-159,-28.000 0.000-129,1.000 0.000-32,-25.000 27.000-64,-1.000 0.000 192,-54.000-2.000-160,-1.000 28.000 0,2.000 1.000-161,-1.000-2.000 578,3.000-26.000-161,-4.000 1.000 32,28.000 26.000-256,0.000-53.000 128,28.000 27.000-224,23.000-27.000 128,-25.000 0.000-160,2.000 0.000 0,23.000 0.000-384,-23.000 0.000-97,-1.000 0.000-640,-27.000-27.000-545,0.000 27.000-1473,-27.000 0.000-7623</inkml:trace>
  <inkml:trace contextRef="#ctx0" brushRef="#br2">2322.000 14764.000 15342,'0.000'0.000'545,"52.000"-27.000"-33,1.000 27.000 225,-1.000-26.000-129,28.000 0.000-255,-1.000 0.000-353,-25.000-1.000-513,25.000 27.000-672,-52.000-27.000-1570,-1.000 27.000-4932</inkml:trace>
  <inkml:trace contextRef="#ctx0" brushRef="#br2">2824.000 13996.000 544,'-26.000'0.000'10666,"26.000"0.000"-9160,-27.000 27.000 255,27.000-1.000-127,0.000 0.000-641,0.000 0.000-673,0.000 1.000 64,27.000 26.000-63,-1.000-26.000-289,1.000-2.000 32,-2.000 3.000-160,2.000-28.000-449,0.000 26.000-736,-1.000-26.000-641,1.000 0.000-1377,-2.000 0.000-5573</inkml:trace>
  <inkml:trace contextRef="#ctx0" brushRef="#br2">3008.000 14075.000 11178,'0.000'0.000'1602,"0.000"26.000"-609,0.000-26.000 864,0.000 27.000-736,0.000 0.000-800,0.000-1.000-353,27.000 1.000-353,0.000-2.000-319,-27.000 3.000-578,26.000-28.000-1088,1.000 0.000-3395</inkml:trace>
  <inkml:trace contextRef="#ctx0" brushRef="#br2">3088.000 13837.000 14669,'27.000'27.000'1121,"25.000"-27.000"-256,-25.000 27.000 513,27.000 25.000-546,-3.000-26.000-255,-23.000 28.000-417,-1.000-28.000-256,-1.000 26.000-64,1.000-25.000-96,-27.000 0.000-193,-27.000-1.000-448,1.000 1.000-1025,-1.000-2.000-4323</inkml:trace>
  <inkml:trace contextRef="#ctx0" brushRef="#br2">7006.000 16937.000 10537,'0.000'26.000'1538,"-27.000"-26.000"-1474,27.000 26.000 0,0.000-26.000 673,-27.000 27.000-289,27.000 0.000 225,0.000 26.000-225,0.000-26.000 1,27.000 25.000 127,0.000 1.000-191,-1.000-26.000-97,1.000-1.000-192,25.000 26.000 32,3.000-52.000-64,-5.000 28.000-64,-23.000-28.000-288,1.000 0.000-833,-1.000 0.000-1858,-1.000 0.000-8264</inkml:trace>
  <inkml:trace contextRef="#ctx0" brushRef="#br2">6795.000 17123.000 17008,'-53.000'0.000'-257,"53.000"0.000"-383,0.000 0.000 640,26.000 0.000 0,-26.000-27.000 0,27.000 27.000 0,-2.000-27.000 32,2.000 1.000 32,26.000-1.000-64,-26.000 0.000 0,-2.000-25.000-64,2.000 24.000 64,-27.000 3.000 0,27.000-2.000-32,-27.000 27.000-128,0.000-28.000 160,0.000 28.000 0,0.000 0.000 96,26.000 0.000 160,-26.000 28.000 32,0.000-1.000 0,27.000-2.000-95,-2.000 3.000-1,2.000-28.000-96,0.000 26.000-32,1.000 0.000-224,-2.000-26.000-801,-2.000 0.000-2594</inkml:trace>
  <inkml:trace contextRef="#ctx0" brushRef="#br2">7535.000 17201.000 13869,'-53.000'27.000'768,"27.000"-27.000"-736,26.000 27.000 865,0.000-27.000 224,0.000 0.000-512,26.000 0.000-385,0.000 0.000-192,28.000 26.000 32,0.000-26.000 0,-30.000 0.000-32,30.000 26.000-64,-26.000 0.000 32,-2.000-26.000-64,-2.000 28.000 160,-24.000-2.000-96,0.000 0.000 96,-24.000 26.000-64,24.000-24.000-32,-26.000-1.000 0,26.000-27.000 32,26.000 25.000-96,-26.000-25.000-224,24.000 0.000-417,4.000 0.000-191,26.000 28.000-450,-28.000-28.000-1376,0.000-28.000-3652</inkml:trace>
  <inkml:trace contextRef="#ctx0" brushRef="#br2">7667.000 17361.000 15790,'-51.000'26.000'257,"51.000"0.000"-193,24.000-26.000 865,-24.000 0.000-449,54.000 0.000-416,-26.000 0.000-512,22.000 0.000-801,5.000-26.000-1282,-28.000 26.000-3619</inkml:trace>
  <inkml:trace contextRef="#ctx0" brushRef="#br2">8144.000 17123.000 9865,'0.000'-27.000'2530,"-26.000"27.000"-2241,26.000 0.000 1472,0.000 0.000-319,0.000 0.000-802,0.000 0.000-288,0.000 27.000 33,0.000-2.000 95,0.000 2.000-95,-27.000-1.000-193,27.000 1.000-192,0.000 0.000-32,27.000 25.000-385,-27.000-26.000-287,0.000-26.000-417,26.000 28.000-641,0.000-28.000-2018</inkml:trace>
  <inkml:trace contextRef="#ctx0" brushRef="#br2">8278.000 17069.000 11594,'-28.000'0.000'353,"28.000"0.000"-417,0.000 27.000 1569,28.000-27.000 129,-4.000 0.000-545,2.000 0.000-609,29.000 0.000-384,-28.000 0.000-32,-3.000 0.000 225,-24.000 27.000 95,0.000-2.000 64,0.000-25.000 129,0.000 27.000 32,-24.000-1.000-353,-3.000 1.000-224,27.000 0.000-160,-27.000-27.000-289,27.000 26.000-255,0.000-26.000-193,27.000 0.000-865,0.000 0.000-992,-3.000 0.000-1506</inkml:trace>
  <inkml:trace contextRef="#ctx0" brushRef="#br2">8515.000 16989.000 12363,'27.000'0.000'929,"-2.000"27.000"-384,2.000-27.000 1793,-1.000 27.000-544,1.000-1.000-1122,26.000 1.000-127,-27.000 0.000-1,-26.000-2.000-224,26.000 2.000-95,-26.000-1.000-65,0.000 1.000-352,-26.000 0.000-65,26.000 25.000-671,-26.000-26.000-514,0.000-26.000-1633,-1.000 28.000-8712</inkml:trace>
  <inkml:trace contextRef="#ctx0" brushRef="#br2">9919.000 15929.000 12619,'-55.000'0.000'1666,"29.000"0.000"-32,-1.000 0.000 31,2.000-26.000-352,25.000 26.000-31,-27.000 0.000-97,27.000 0.000-801,0.000 0.000 225,27.000 0.000 288,-2.000 0.000-449,28.000 26.000-32,2.000 1.000-159,24.000 26.000 191,-2.000-1.000-128,4.000-24.000-352,25.000 24.000 417,-28.000-25.000-385,2.000-2.000-257,-1.000 3.000 386,-24.000-1.000-546,-5.000 0.000-223,-23.000-27.000-225,1.000 26.000-224,-28.000-26.000-321,0.000 0.000-351,0.000 0.000-1,0.000 0.000-1441,-28.000 0.000-7463</inkml:trace>
  <inkml:trace contextRef="#ctx0" brushRef="#br2">10526.000 15719.000 17072,'-54.000'0.000'640,"29.000"25.000"-223,-28.000 2.000 960,26.000-1.000 192,0.000 28.000-415,-25.000 24.000-674,26.000-24.000-224,-28.000 24.000-32,29.000 2.000-416,-2.000 0.000 449,1.000 0.000-610,-1.000-28.000-416,27.000-25.000-320,-28.000 0.000-1025,28.000-1.000-2434</inkml:trace>
  <inkml:trace contextRef="#ctx0" brushRef="#br2">11532.000 15771.000 16431,'-53.000'0.000'1826,"26.000"0.000"-929,1.000 0.000 32,0.000 0.000-65,26.000 0.000 257,26.000 26.000 0,0.000 28.000-448,28.000-29.000-128,-2.000 28.000 31,56.000 1.000-416,-30.000-2.000-96,28.000 2.000-64,0.000-27.000-160,-27.000 25.000-128,0.000-27.000-385,2.000-25.000-352,-54.000 28.000-608,-3.000-1.000 223,2.000-27.000-864,-26.000 0.000-2178,-26.000 0.000-7848</inkml:trace>
  <inkml:trace contextRef="#ctx0" brushRef="#br2">12114.000 15797.000 16367,'0.000'-26.000'1249,"0.000"26.000"-416,-26.000 0.000 897,26.000 26.000-321,-26.000 1.000-704,-28.000 25.000 63,28.000 1.000-223,-26.000 1.000-289,25.000 24.000-192,-26.000 2.000-96,25.000-28.000-416,4.000 30.000-225,-3.000-30.000-160,0.000-26.000-576,27.000 1.000-1025,0.000 0.000-2115</inkml:trace>
  <inkml:trace contextRef="#ctx0" brushRef="#br2">12988.000 15797.000 16912,'-81.000'-53.000'1217,"57.000"28.000"-577,-3.000 25.000 513,-1.000 0.000-288,28.000 25.000 128,28.000 2.000-160,-1.000-1.000-64,25.000 28.000-129,28.000-2.000-319,-1.000-26.000-65,1.000 28.000-96,25.000-2.000-160,2.000-26.000 32,-30.000 2.000-128,4.000-1.000-288,-29.000 25.000-609,2.000-27.000-64,-28.000-25.000-225,-26.000 28.000-511,27.000-28.000-1218,-54.000 0.000-4324</inkml:trace>
  <inkml:trace contextRef="#ctx0" brushRef="#br2">13571.000 15665.000 18769,'-27.000'54.000'1025,"1.000"-29.000"-672,-1.000 28.000 1440,-1.000 1.000 33,-23.000-2.000-545,-3.000 28.000-768,3.000-2.000-385,23.000 2.000-192,-25.000-28.000-961,26.000 30.000-769,27.000-30.000-640,0.000 1.000-833,0.000-26.000-7239</inkml:trace>
  <inkml:trace contextRef="#ctx0" brushRef="#br2">10208.000 7505.000 10730,'0.000'0.000'544,"0.000"0.000"-256,0.000 26.000 353,27.000-26.000 1025,0.000 53.000-385,-1.000 0.000-544,26.000-1.000-513,-25.000 28.000-128,26.000 0.000 0,-26.000 27.000 0,-2.000-28.000-64,2.000 1.000-192,0.000-2.000-385,1.000-24.000-448,-2.000-28.000-1056,-26.000-26.000-2404</inkml:trace>
  <inkml:trace contextRef="#ctx0" brushRef="#br2">10130.000 7875.000 2498,'-55.000'0.000'13709,"31.000"0.000"-13421,24.000-26.000-480,0.000 1.000 32,0.000-3.000 128,0.000 1.000 224,24.000-26.000-96,-24.000 1.000-160,28.000-1.000-160,-28.000-1.000 192,0.000 2.000 64,27.000-2.000 96,-27.000 2.000-128,0.000 25.000 64,0.000 2.000-64,26.000-3.000 64,-26.000 1.000 64,27.000 27.000 32,-2.000 0.000 257,29.000 27.000 159,-1.000 1.000 65,-1.000-3.000-353,1.000 28.000-288,26.000-27.000 0,-24.000 2.000-384,22.000-2.000-321,4.000 0.000-672,-2.000-26.000-2147,1.000 0.000-9031</inkml:trace>
  <inkml:trace contextRef="#ctx0" brushRef="#br2">11744.000 6948.000 8103,'-28.000'0.000'4164,"28.000"0.000"-3523,0.000 0.000 800,0.000 27.000-64,0.000-27.000 161,28.000 53.000-417,-28.000-28.000-320,27.000 29.000-449,0.000 26.000-160,-27.000-28.000-64,24.000 28.000-128,-24.000 0.000-192,28.000-28.000-352,-28.000 2.000-257,26.000-28.000-384,1.000 0.000-641,-27.000 1.000-1409,0.000-27.000-4388</inkml:trace>
  <inkml:trace contextRef="#ctx0" brushRef="#br2">11452.000 7213.000 14029,'0.000'-26.000'929,"0.000"-1.000"-961,0.000 0.000 160,27.000 1.000 32,0.000-28.000 320,-1.000 29.000-95,-26.000-2.000-353,26.000 1.000-256,0.000-28.000 95,-26.000 28.000 193,0.000 0.000-96,0.000 0.000-224,0.000-2.000 128,0.000 28.000 256,0.000 0.000 32,27.000 0.000 353,0.000 54.000 256,1.000-28.000-193,-4.000 27.000-192,30.000-26.000-31,0.000 26.000-289,-2.000-28.000 64,1.000 2.000-224,-26.000 0.000-256,25.000-1.000-1378,-26.000-26.000-3107</inkml:trace>
  <inkml:trace contextRef="#ctx0" brushRef="#br2">11426.000 3000.000 12203,'0.000'27.000'64,"0.000"-1.000"-192,0.000-26.000 64,0.000 52.000 769,0.000 3.000 608,26.000-3.000-192,-26.000 1.000-641,27.000 27.000-127,0.000-1.000-97,-1.000 1.000-64,0.000-1.000-128,0.000-26.000-32,-26.000-26.000-192,27.000 25.000-384,-27.000-52.000-578,0.000 26.000-927,0.000-26.000-1347,-27.000 0.000-4739</inkml:trace>
  <inkml:trace contextRef="#ctx0" brushRef="#br2">11294.000 3424.000 12908,'26.000'53.000'672,"1.000"-26.000"706,0.000 25.000-353,-1.000 1.000-417,0.000 27.000-31,27.000-28.000-289,-26.000 2.000-192,25.000-28.000 192,-26.000 1.000 193,28.000-27.000 159,-26.000 0.000 129,-4.000 0.000-96,2.000-27.000-225,2.000-25.000-127,-1.000-2.000-129,0.000 2.000-160,-3.000-2.000-32,-24.000 1.000-353,28.000 28.000-511,-28.000-29.000-546,0.000 28.000-1376,26.000 26.000-3941</inkml:trace>
  <inkml:trace contextRef="#ctx0" brushRef="#br0">13252.000 5835.000 13484,'0.000'0.000'1730,"0.000"0.000"-1089,0.000 0.000-1,27.000 0.000 289,-27.000 0.000 32,28.000 0.000-320,-4.000-26.000-385,31.000 26.000 0,22.000 0.000 32,4.000 0.000 1,-2.000 0.000-129,53.000 0.000-64,-27.000 0.000 0,27.000 0.000-96,2.000 0.000-32,-1.000 0.000-32,0.000 26.000-224,-27.000-26.000-33,26.000 28.000 1,0.000-28.000 64,-27.000 0.000-65,27.000 0.000 257,-27.000 0.000 64,1.000 0.000 0,-25.000 0.000 96,-28.000-28.000-32,-1.000 28.000 129,-25.000 0.000 63,0.000 0.000-128,-1.000-26.000 32,-26.000 26.000 32,0.000 0.000 129,0.000 0.000-1,0.000-26.000 0,0.000-1.000-31,-26.000 0.000-193,26.000 1.000-32,0.000-1.000-32,-27.000-25.000 0,27.000-28.000 0,0.000 1.000-353,0.000-1.000 738,0.000-28.000-417,0.000 4.000-385,-27.000-29.000-191,27.000-26.000 128,0.000 27.000-97,-26.000-28.000 33,0.000 28.000 127,0.000 26.000 225,-1.000-26.000 32,0.000 52.000 64,1.000 1.000 64,26.000-1.000 160,0.000 53.000 192,-28.000 2.000 1,28.000-2.000-257,0.000 27.000 0,0.000-28.000-128,0.000 28.000 96,0.000 0.000-192,0.000 0.000 32,0.000 0.000 0,0.000 0.000 96,0.000 0.000-97,0.000 0.000 65,0.000 0.000 32,0.000 0.000-32,-24.000 28.000 64,-3.000-28.000-96,-28.000 0.000 64,5.000 0.000-128,-32.000 0.000-32,4.000 0.000 64,-54.000-28.000 96,26.000 28.000 96,-26.000 0.000-256,-28.000 0.000 256,28.000 0.000-128,-26.000 0.000 0,-2.000 0.000 224,28.000 28.000-352,26.000-28.000 160,1.000 0.000 64,52.000 27.000-32,-2.000-27.000-128,4.000 0.000 128,25.000 0.000-64,-2.000 25.000-32,1.000-25.000-128,3.000 0.000-32,24.000 27.000 63,-28.000-27.000 65,28.000 0.000 96,0.000 0.000 0,0.000 0.000 64,0.000 0.000-128,0.000 0.000 0,-27.000 0.000 0,27.000 0.000 64,0.000 27.000-32,0.000-27.000 0,0.000 26.000 64,0.000-26.000 0,0.000 27.000-32,0.000 0.000 64,0.000-1.000 0,0.000-26.000 32,0.000 54.000 0,0.000-29.000-31,0.000 28.000 255,0.000 1.000-288,0.000-2.000 96,-26.000 28.000-224,26.000-2.000 128,0.000 29.000 32,-27.000 26.000 0,27.000 26.000-32,0.000-27.000-96,27.000 27.000 0,-1.000-53.000-160,-26.000 28.000 64,27.000-56.000 64,-27.000 2.000 160,0.000-28.000-225,0.000 2.000 97,0.000-28.000-865,28.000 28.000-3042</inkml:trace>
  <inkml:trace contextRef="#ctx0" brushRef="#br0">20771.000 8749.000 4163</inkml:trace>
  <inkml:trace contextRef="#ctx0" brushRef="#br0">20239.000 9200.000 10409,'55.000'0.000'417,"-2.000"0.000"287,26.000 0.000-479,0.000 0.000 607,29.000 0.000-63,-3.000 0.000-224,0.000 0.000-417,1.000 0.000-128,0.000 0.000-64,0.000 0.000 32,-1.000 0.000 32,-26.000 0.000 32,29.000 0.000 64,-56.000 0.000-32,1.000 0.000 32,-26.000-28.000 160,-2.000 28.000 225,-25.000-25.000 159,27.000-1.000-191,-27.000-27.000 95,0.000 25.000-95,0.000-24.000-33,0.000-28.000-160,26.000 1.000-160,-26.000-27.000-64,0.000 0.000-128,27.000 0.000-96,0.000-53.000-320,-2.000 27.000-481,2.000 0.000-513,-1.000 0.000 481,-26.000 25.000 801,0.000 1.000 160,0.000 27.000 32,0.000-1.000-128,0.000 27.000 128,-26.000 1.000 32,26.000 24.000 0,0.000-24.000 0,0.000 25.000-32,0.000 2.000-32,0.000-3.000 64,0.000 28.000-160,-27.000-27.000-161,27.000 27.000-63,-25.000 0.000 32,-29.000 0.000 223,-24.000 27.000 97,-2.000 1.000-64,-26.000-3.000 160,1.000-25.000 161,0.000 27.000 287,-29.000-27.000-128,-24.000 0.000-159,-1.000 26.000-97,-1.000-26.000 32,1.000 0.000 0,27.000 0.000 96,27.000 26.000 161,26.000 2.000-353,-2.000-2.000-64,54.000 0.000-96,-25.000 27.000-64,52.000 0.000-97,0.000-1.000 129,0.000 2.000 128,27.000-1.000-64,-2.000 0.000 32,2.000 26.000 0,0.000 28.000 64,-1.000-27.000-64,-26.000 25.000 64,28.000 0.000-32,-28.000 27.000 0,24.000-25.000-192,-24.000 0.000-513,0.000-2.000 33,0.000 0.000 511,0.000-25.000 129,27.000-1.000 32,-27.000-26.000 0,0.000 1.000 0,0.000-1.000-160,28.000-26.000-1890</inkml:trace>
  <inkml:trace contextRef="#ctx0" brushRef="#br0">30987.000 9704.000 11979,'0.000'25.000'-769,"-26.000"-25.000"-3875,0.000 0.000 288,-27.000 0.000 2562</inkml:trace>
  <inkml:trace contextRef="#ctx0" brushRef="#br0">30326.000 9729.000 4228,'-319.000'0.000'3747,"187.000"0.000"-1377,27.000 0.000-1249,26.000-25.000-864,-2.000 25.000-33,29.000 0.000 192,-1.000 0.000-256,26.000 0.000-96,0.000 25.000-32,2.000-25.000 65,25.000 27.000 31,0.000-27.000 224,25.000 27.000 96,-25.000-1.000-127,27.000 1.000-97,-27.000 26.000-128,0.000-27.000-32,0.000 54.000-32,0.000-27.000 64,0.000 26.000 257,-27.000 1.000-33,2.000 26.000-64,-2.000-27.000 64,1.000 26.000 1,-1.000-23.000-129,0.000-4.000 160,27.000-24.000-192,0.000-2.000-32,0.000-26.000-31,0.000 28.000-1,0.000-28.000 160,0.000-26.000 0,27.000 27.000-96,0.000-27.000-64,-1.000 0.000-224,1.000 0.000-64,25.000 0.000-32,28.000 0.000-32,-1.000 0.000-97,26.000 0.000-223,3.000 0.000 127,24.000 0.000 161,0.000 25.000 96,-27.000 3.000 192,29.000-28.000 0,-29.000 26.000 32,-26.000-26.000 0,1.000 26.000 256,25.000 1.000 161,27.000-27.000 159,1.000 27.000 65,-1.000-1.000-449,-26.000-26.000-32,2.000 27.000 161,-3.000-27.000-129,-26.000 0.000-64,-26.000 0.000 96,26.000 25.000-64,-53.000-25.000-96,28.000 0.000 33,-54.000 0.000 31,25.000 0.000 160,-25.000 0.000-192,0.000 0.000-32,0.000-25.000-64,0.000-2.000 32,0.000 1.000-64,-25.000-28.000-64,25.000-26.000-160,0.000 2.000 64,0.000-2.000 64,0.000-52.000-289,25.000 26.000-383,2.000 0.000-65,-1.000-28.000 609,1.000 30.000 160,0.000 24.000 96,-27.000 27.000 32,0.000-27.000 32,28.000 55.000-96,-28.000-3.000 32,0.000 2.000 0,24.000 0.000 0,-24.000-1.000 32,0.000 0.000-64,0.000 27.000 96,0.000 0.000-96,0.000-26.000 0,-24.000 26.000 32,-31.000 0.000-32,2.000 0.000 64,-53.000 0.000 353,1.000 0.000 31,-27.000 0.000 225,-28.000-27.000 31,-25.000 27.000 161,-26.000-27.000-160,-28.000 27.000-449,-25.000-25.000-224,24.000 25.000-64,83.000 0.000-352,50.000 0.000-1186,55.000 25.000-1665,52.000 2.000-12492</inkml:trace>
  <inkml:trace contextRef="#ctx0" brushRef="#br0">16323.000 16460.000 4452,'0.000'0.000'1793,"0.000"0.000"-255,0.000-27.000 416,0.000 27.000-321,0.000 0.000-287,27.000 0.000-193,-27.000-26.000-64,0.000 26.000-192,0.000 0.000-353,0.000 0.000-192,-27.000 0.000-31,27.000 0.000-225,0.000 0.000-96,-28.000 0.000 32,-23.000 0.000-64,23.000 0.000-192,-49.000-27.000-33,22.000 27.000 33,-23.000 0.000 128,-29.000 0.000 64,28.000 0.000 0,-26.000 0.000 32,-27.000 0.000-32,25.000-27.000 64,-25.000 27.000-32,26.000 0.000 32,27.000 27.000 32,-26.000-27.000-64,50.000 27.000 0,-24.000-27.000 0,26.000 0.000 32,26.000 0.000-64,1.000 26.000 0,0.000-26.000-32,26.000 27.000 96,0.000-27.000-64,26.000 27.000 64,-26.000-27.000 32,26.000 25.000 0,-26.000 28.000-32,27.000-26.000 0,-27.000 26.000-64,27.000 27.000 64,-27.000-1.000-64,0.000 1.000-32,0.000-1.000-160,0.000 1.000-161,0.000 0.000-191,0.000-28.000 192,0.000 28.000 287,0.000-54.000 97,0.000 26.000 0,0.000-24.000 225,0.000 24.000 191,0.000-25.000 0,0.000-2.000-31,0.000 3.000-257,0.000-1.000 0,0.000-27.000 0,0.000 25.000-128,26.000-25.000 0,0.000 0.000-96,0.000 0.000 0,28.000 0.000 96,-26.000 28.000-64,22.000-28.000 64,32.000 0.000-32,-4.000 0.000 32,28.000 0.000-96,0.000 26.000 64,28.000-26.000-96,-2.000 26.000-257,-27.000 1.000-63,27.000-27.000-1,0.000 27.000-31,1.000-27.000-257,-27.000 0.000 289,-1.000 0.000 384,2.000 0.000 64,-29.000 0.000 128,28.000-27.000 320,-52.000 27.000-95,25.000 0.000-97,-26.000-27.000 353,-26.000 27.000-257,-2.000-26.000 288,-25.000 0.000 65,27.000-2.000-288,-27.000 3.000 95,-27.000-2.000-96,27.000-1.000-95,-25.000 3.000-193,-2.000-28.000-160,27.000 27.000-32,0.000-28.000-225,-26.000 2.000-159,26.000-2.000 0,0.000 1.000-65,26.000-26.000 161,-26.000 26.000 352,0.000-26.000 160,0.000 26.000 160,0.000-2.000 193,0.000 3.000 31,0.000 0.000-255,0.000 24.000-225,0.000 2.000 0,-26.000-26.000-160,26.000 25.000 96,0.000 0.000-97,26.000 1.000 1,-26.000 26.000 64,0.000-27.000-96,0.000 27.000 64,0.000 0.000-32,0.000 0.000 64,0.000-25.000-32,-26.000 25.000 32,-1.000 0.000 32,-1.000-27.000 64,-49.000 0.000 160,-2.000 27.000 417,-2.000 0.000-97,-25.000 0.000 33,-26.000 0.000-97,0.000 0.000-480,-1.000 27.000-256,-26.000 0.000-1474,54.000-2.000-3843</inkml:trace>
  <inkml:trace contextRef="#ctx0" brushRef="#br1">19923.000 14393.000 7559,'-53.000'-25.000'3171,"26.000"25.000"-2178,27.000-28.000 928,-25.000 28.000 129,25.000 0.000-288,0.000 0.000-609,25.000 0.000-320,-25.000 0.000 384,54.000 28.000 32,-1.000 24.000-320,-1.000-25.000-224,29.000 26.000-225,25.000-1.000-191,-28.000 1.000-129,28.000 1.000-192,-26.000-2.000 64,-2.000 1.000-128,4.000-26.000-161,-32.000-1.000-319,-23.000 1.000-193,1.000-27.000-416,-28.000 0.000-96,-28.000 0.000-65,1.000 0.000-1152,-23.000 0.000-2274</inkml:trace>
  <inkml:trace contextRef="#ctx0" brushRef="#br1">20479.000 14315.000 13741,'0.000'0.000'1409,"0.000"0.000"-608,-26.000 0.000 576,-28.000 25.000-640,28.000 3.000-129,-26.000 24.000-320,-2.000 28.000 65,2.000-1.000 63,-1.000 27.000-352,25.000-54.000-96,1.000 28.000 0,27.000-53.000-416,-24.000-2.000-609,48.000 3.000-929,-24.000-28.000-3235</inkml:trace>
  <inkml:trace contextRef="#ctx0" brushRef="#br1">20877.000 13811.000 9833,'0.000'-27.000'1794,"0.000"27.000"448,-27.000 0.000-64,0.000 0.000-865,27.000 0.000-384,-28.000 0.000-385,28.000 27.000-287,-24.000 26.000 191,24.000-26.000-96,0.000 25.000 1,0.000-26.000-97,0.000 28.000-96,0.000-28.000-128,24.000 26.000 32,-24.000-25.000-64,28.000 0.000-192,-28.000-1.000-96,27.000 1.000-321,0.000-27.000-480,-1.000 0.000-833,-26.000 0.000-1633,26.000 0.000-5382</inkml:trace>
  <inkml:trace contextRef="#ctx0" brushRef="#br1">21009.000 14023.000 10025,'0.000'0.000'512,"0.000"26.000"1667,26.000 0.000-226,-26.000 0.000-992,0.000-26.000-544,26.000 27.000-353,-26.000 0.000-545,26.000-1.000-960,-26.000-26.000-3011</inkml:trace>
  <inkml:trace contextRef="#ctx0" brushRef="#br1">21035.000 13864.000 12043,'0.000'-27.000'-96,"0.000"27.000"-801,0.000 0.000-96,0.000 0.000-2434</inkml:trace>
  <inkml:trace contextRef="#ctx0" brushRef="#br1">21169.000 13759.000 8648,'24.000'25.000'5028,"-24.000"2.000"-4259,26.000-1.000 32,29.000 28.000 352,-28.000-28.000-32,-3.000 0.000-640,4.000 0.000-353,-28.000 1.000-96,26.000 0.000 128,-26.000-1.000-32,0.000 26.000-288,-26.000-25.000-193,26.000 0.000-511,-28.000-1.000-674,4.000-26.000-1825,-3.000 27.000-8104</inkml:trace>
  <inkml:trace contextRef="#ctx0" brushRef="#br1">22121.000 14287.000 12651,'0.000'-54.000'545,"0.000"54.000"768,-27.000-25.000 641,0.000 25.000-1249,-26.000 25.000-353,1.000 3.000-64,-1.000-2.000-192,25.000 27.000 97,-23.000 0.000-1,51.000 27.000-32,-27.000-26.000-64,54.000 24.000-64,0.000-24.000 0,25.000-28.000 0,1.000 0.000-96,26.000 0.000-32,-26.000 1.000-96,-1.000-27.000-353,1.000 0.000-1120,-26.000 0.000-3364</inkml:trace>
  <inkml:trace contextRef="#ctx0" brushRef="#br1">21857.000 14579.000 1409,'24.000'0.000'13485,"30.000"-27.000"-13485,0.000 27.000 160,-2.000-25.000 192,28.000 25.000-320,-28.000 0.000-608,28.000 0.000-3300</inkml:trace>
  <inkml:trace contextRef="#ctx0" brushRef="#br1">22650.000 14023.000 15887,'0.000'52.000'1281,"0.000"-26.000"-1185,0.000 1.000 288,25.000 26.000 641,-25.000-1.000-192,27.000 2.000-481,-27.000-1.000-127,0.000 27.000-97,27.000 0.000-64,-27.000-1.000 0,0.000-26.000-256,0.000 26.000-225,0.000-26.000-255,0.000-26.000-450,26.000-1.000 482,-26.000 1.000-994,0.000-27.000-992,27.000 0.000-3011</inkml:trace>
  <inkml:trace contextRef="#ctx0" brushRef="#br1">22861.000 14128.000 14349,'0.000'0.000'192,"0.000"27.000"-256,0.000-27.000 1249,26.000 26.000 193,-26.000 26.000-417,28.000 2.000-353,-28.000-1.000 65,24.000 0.000-65,-24.000 27.000-191,0.000-1.000-193,0.000 1.000-96,27.000-27.000-96,-27.000 26.000 0,0.000-26.000-64,28.000-1.000-288,-28.000-24.000-33,27.000-2.000-31,-27.000-1.000-577,26.000-25.000-352,-26.000 28.000-1185,0.000-28.000-3108</inkml:trace>
  <inkml:trace contextRef="#ctx0" brushRef="#br1">22597.000 14075.000 10826,'0.000'0.000'416,"0.000"-26.000"193,0.000 26.000 1985,26.000 0.000-1152,-26.000 0.000-674,27.000-26.000-127,-2.000 26.000-257,2.000 0.000 97,26.000 0.000-65,-26.000 0.000 33,52.000 26.000-321,-25.000-26.000 128,25.000 26.000 224,1.000 27.000-384,-28.000-26.000-128,28.000 26.000 64,-28.000-28.000-128,-25.000 3.000-256,-1.000 26.000-96,-26.000-29.000 31,0.000 3.000 129,-26.000-3.000 128,-28.000 2.000 128,2.000 0.000 64,26.000-27.000 192,-28.000 26.000 32,2.000 1.000 161,26.000-27.000 95,26.000 27.000-160,0.000-27.000-288,0.000 25.000-31,26.000 2.000-1,26.000-1.000 32,2.000 1.000 0,-1.000 26.000-128,-1.000-1.000 0,1.000-25.000-161,-1.000 26.000 129,2.000-26.000-160,-28.000-27.000-481,2.000 25.000-224,-28.000-25.000-672,0.000 0.000-2499</inkml:trace>
  <inkml:trace contextRef="#ctx0" brushRef="#br1">23443.000 13704.000 8295,'0.000'-25.000'1634,"28.000"25.000"-609,-28.000 0.000 1505,24.000 0.000-864,3.000 0.000-513,1.000 0.000-224,-1.000 0.000-449,-1.000 0.000-320,-2.000 25.000-192,31.000 2.000 128,-55.000 1.000-224,27.000-3.000-128,-27.000 2.000-64,0.000-27.000 0,0.000 26.000 95,-27.000-26.000 193,27.000 27.000 32,-27.000-27.000 32,27.000 0.000-32,0.000 0.000 0,0.000 0.000 96,27.000 27.000-96,0.000-27.000 0,-1.000 26.000-32,0.000 0.000 32,-26.000 0.000 0,26.000 1.000 32,-26.000-27.000-32,-26.000 27.000 96,26.000-1.000 289,-52.000-26.000 159,25.000 0.000-63,-28.000 0.000-1,31.000 0.000-448,-2.000 0.000-32,-1.000 0.000-865,27.000 0.000-2081,0.000 0.000-6503</inkml:trace>
  <inkml:trace contextRef="#ctx0" brushRef="#br1">24899.000 14500.000 13676,'0.000'0.000'1762,"0.000"0.000"-1345,27.000 0.000 543,-27.000 0.000 290,52.000 0.000-225,1.000-27.000-289,53.000 27.000-223,-25.000 0.000-161,24.000 0.000-128,-26.000 0.000-192,1.000 0.000 64,-1.000 0.000-192,-26.000 0.000-320,-1.000 0.000-449,-25.000 0.000-256,-1.000 0.000-224,-26.000-26.000-65,0.000 26.000-287,0.000-27.000-321,-26.000 0.000 32,-1.000 2.000 256,2.000-3.000 321,-29.000 3.000 320,1.000-3.000 769,28.000 2.000 288,-2.000 26.000 1121,27.000-28.000 1473,0.000 28.000-544,27.000 0.000-801,-2.000 0.000 673,28.000 0.000-609,1.000 28.000-704,24.000-2.000-225,1.000 2.000 129,2.000-3.000 223,-2.000 3.000 97,-26.000-3.000-32,-1.000 2.000-321,-25.000 0.000-320,-27.000-1.000-96,0.000 1.000 96,-27.000 0.000 1,-25.000 25.000-65,-1.000-26.000 128,1.000 1.000-224,-1.000 0.000-32,25.000-27.000-385,1.000 26.000-448,27.000 0.000-1024,0.000-26.000-2115</inkml:trace>
  <inkml:trace contextRef="#ctx0" brushRef="#br1">26938.000 14287.000 9961,'-107.000'-26.000'4068,"81.000"26.000"-2979,-1.000 0.000-32,27.000 0.000 0,27.000 0.000-449,27.000 0.000-31,-3.000 0.000-193,54.000 0.000-288,3.000 26.000-32,-2.000 2.000 65,-1.000-3.000-129,-24.000 3.000-129,-30.000-3.000 97,-51.000 2.000-128,0.000 26.000 192,-27.000 1.000-160,-51.000-2.000 224,-2.000 1.000 193,1.000 0.000 159,26.000-1.000 161,1.000 2.000-257,25.000-1.000-64,27.000-28.000-32,27.000 3.000 129,25.000-2.000-289,1.000-1.000 64,26.000-25.000-192,1.000 0.000-320,-2.000 0.000-417,-51.000 0.000-576,28.000 0.000-930,-55.000-25.000-3234</inkml:trace>
  <inkml:trace contextRef="#ctx0" brushRef="#br1">26910.000 14605.000 12908,'28.000'0.000'5413,"-1.000"0.000"-5509,51.000 0.000 160,2.000 0.000 288,26.000 0.000 385,-1.000 0.000-289,-24.000-26.000-672,25.000 26.000-1089,-54.000 0.000-993,1.000 0.000-3908</inkml:trace>
  <inkml:trace contextRef="#ctx0" brushRef="#br1">27945.000 13837.000 13548,'0.000'-26.000'1378,"-28.000"26.000"-257,28.000 0.000 448,-27.000 26.000-768,0.000 1.000-257,1.000 26.000-63,0.000-27.000-97,26.000 27.000-224,0.000 26.000-63,0.000-26.000-65,26.000-26.000 0,0.000 26.000-353,1.000-28.000-319,28.000 3.000-321,-31.000-2.000-577,2.000-26.000-2530</inkml:trace>
  <inkml:trace contextRef="#ctx0" brushRef="#br1">28077.000 14075.000 10185,'0.000'0.000'5509,"0.000"26.000"-5573,0.000-26.000 545,0.000 27.000 736,24.000 0.000-801,4.000-1.000-416,-28.000 1.000-544,26.000-2.000-417,1.000-25.000-545,-27.000 0.000-1697,27.000 28.000-7463</inkml:trace>
  <inkml:trace contextRef="#ctx0" brushRef="#br1">28155.000 13917.000 13773,'-26.000'-26.000'608,"26.000"26.000"-1697,0.000 0.000-1473,0.000 0.000-2243</inkml:trace>
  <inkml:trace contextRef="#ctx0" brushRef="#br1">28209.000 13731.000 10698,'0.000'28.000'4708,"25.000"-28.000"-4580,2.000 25.000 897,26.000 2.000 96,-1.000 26.000-352,28.000 0.000-513,-25.000-1.000-192,-31.000 2.000 32,2.000-28.000-160,2.000 26.000 32,-28.000-25.000-64,-28.000 26.000-96,28.000-26.000-481,-50.000-27.000-1633,22.000 25.000-3908</inkml:trace>
  <inkml:trace contextRef="#ctx0" brushRef="#br1">29294.000 14287.000 9673,'-27.000'-54.000'3619,"-27.000"54.000"-3363,27.000 0.000 129,-24.000 0.000 159,-3.000 28.000 1,2.000 26.000 127,25.000-29.000 65,27.000 55.000-192,0.000-27.000-225,27.000 1.000-32,-2.000-2.000-128,28.000 1.000-64,26.000-26.000 0,-24.000-1.000-96,-2.000 0.000-224,-1.000-26.000-416,-52.000 0.000-994,0.000 0.000-2177</inkml:trace>
  <inkml:trace contextRef="#ctx0" brushRef="#br1">29029.000 14500.000 10473,'0.000'-27.000'4453,"25.000"27.000"-4037,28.000 0.000 1154,2.000 0.000-610,24.000 0.000-351,-26.000 0.000-321,-1.000 0.000-384,-25.000 0.000-256,-1.000 27.000-897,1.000-27.000-2659</inkml:trace>
  <inkml:trace contextRef="#ctx0" brushRef="#br1">29691.000 14049.000 9737,'-28.000'0.000'6150,"28.000"0.000"-5958,0.000 26.000 1185,0.000 27.000 353,0.000-26.000-481,28.000 51.000-416,-28.000-24.000-417,0.000-1.000-128,0.000 27.000-256,27.000-27.000 0,-3.000 26.000-736,4.000-26.000-257,-28.000 1.000-64,53.000-28.000-32,-26.000 0.000-1057,-2.000 0.000-1986,2.000-26.000-7815</inkml:trace>
  <inkml:trace contextRef="#ctx0" brushRef="#br1">29982.000 14075.000 15054,'0.000'0.000'448,"25.000"26.000"321,-25.000 28.000 1281,0.000-1.000-417,27.000 0.000-736,-27.000 1.000-544,0.000-1.000-161,0.000 26.000 160,0.000 1.000-160,0.000-2.000-160,0.000 2.000 0,0.000-1.000-64,27.000-26.000-480,-1.000-1.000-129,-26.000 2.000-352,27.000-29.000 96,-2.000-25.000-224,-25.000 0.000-961,0.000 0.000-2850</inkml:trace>
  <inkml:trace contextRef="#ctx0" brushRef="#br1">29610.000 14101.000 12011,'-52.000'-52.000'2883,"52.000"26.000"-3236,0.000-1.000 577,28.000 0.000 769,-4.000 27.000-192,29.000 0.000-288,26.000 0.000-225,2.000 27.000 96,25.000 26.000 33,-1.000-27.000-1,-25.000 27.000 65,25.000 0.000-225,-26.000-26.000-64,2.000 26.000-160,-57.000-27.000-96,4.000-26.000-160,-1.000 28.000 64,-27.000 25.000 128,0.000-28.000 64,-27.000 29.000 96,-25.000-1.000 320,-1.000-26.000-31,-2.000 25.000-1,31.000-26.000-192,24.000 1.000-64,0.000 26.000-32,24.000-27.000-32,31.000 0.000-96,-28.000 1.000-64,23.000 0.000-192,-22.000-27.000-192,-1.000 26.000-385,0.000-26.000-320,-1.000 0.000-705,0.000 27.000-2754</inkml:trace>
  <inkml:trace contextRef="#ctx0" brushRef="#br1">30458.000 13731.000 7559,'0.000'0.000'2050,"27.000"0.000"-1890,-27.000 0.000 2178,26.000 0.000 32,0.000-27.000-768,27.000 27.000-353,-26.000 0.000-160,26.000 0.000 0,-1.000 0.000-416,3.000 27.000-385,-29.000-27.000-192,25.000 28.000-96,-23.000-3.000-64,-28.000 2.000 32,0.000-27.000-32,0.000 26.000-32,-28.000 1.000 96,28.000 0.000 64,-27.000-1.000-64,27.000-26.000 0,-24.000 26.000 128,24.000-26.000-64,24.000 26.000 96,3.000 1.000-128,1.000 0.000 32,-1.000-1.000-128,-1.000 0.000-416,0.000-26.000-385,0.000 26.000-320,1.000-26.000-1121,0.000 27.000-4869</inkml:trace>
  <inkml:trace contextRef="#ctx0" brushRef="#br1">22014.000 16168.000 14573,'-52.000'0.000'1346,"25.000"0.000"-546,27.000 0.000 962,0.000-27.000-705,0.000 27.000-384,27.000 0.000-225,25.000 0.000-288,1.000 0.000-96,26.000 27.000-64,1.000-2.000-32,-1.000 3.000-64,2.000-1.000-288,-30.000 0.000 160,-23.000-1.000 63,-2.000 0.000 129,-26.000 27.000 64,0.000-26.000 161,-26.000 26.000 159,-29.000-1.000-32,31.000 1.000-64,-31.000-26.000-191,29.000 26.000 127,26.000-27.000-128,0.000 0.000 32,0.000 2.000-32,26.000-28.000-352,2.000 26.000-481,-1.000-26.000-608,-3.000 0.000-1666,3.000-26.000-8520</inkml:trace>
  <inkml:trace contextRef="#ctx0" brushRef="#br1">22121.000 16487.000 18673,'-54.000'25.000'-256,"54.000"2.000"320,27.000-27.000 384,25.000 0.000-191,28.000-27.000-514,-1.000 27.000-2145,2.000 0.000-5541</inkml:trace>
  <inkml:trace contextRef="#ctx0" brushRef="#br1">23153.000 16221.000 19826,'0.000'0.000'577,"26.000"-28.000"-257,-26.000 28.000 1666,27.000 0.000-1474,-2.000 0.000-576,2.000 0.000-608,26.000 0.000-1378,-26.000 0.000-2082</inkml:trace>
  <inkml:trace contextRef="#ctx0" brushRef="#br1">23258.000 16248.000 4644,'-52.000'53.000'12268,"25.000"-27.000"-12044,27.000 0.000 961,27.000-26.000 320,-2.000 27.000-1120,29.000 0.000-578,-1.000-27.000-1280,-1.000 26.000-1442,29.000-26.000-12714</inkml:trace>
  <inkml:trace contextRef="#ctx0" brushRef="#br1">24211.000 15347.000 12107,'-52.000'0.000'1409,"26.000"-27.000"-576,26.000 27.000 1025,26.000 0.000-833,0.000-27.000-321,27.000 27.000-287,26.000 0.000-193,1.000 0.000-64,25.000 0.000 0,-26.000-26.000-160,2.000 26.000-64,-30.000 0.000-608,3.000-26.000-994,-54.000 26.000-2626</inkml:trace>
  <inkml:trace contextRef="#ctx0" brushRef="#br1">24317.000 15293.000 5957,'26.000'27.000'2499,"-26.000"-27.000"-418,0.000 27.000 194,27.000-1.000-386,-27.000 26.000-287,0.000 3.000-673,0.000-30.000-449,0.000 29.000-159,27.000-1.000-257,-27.000 26.000 32,0.000 1.000-96,26.000 25.000 32,-26.000 2.000-32,26.000 26.000 64,-26.000-28.000-64,26.000 1.000 32,-26.000 0.000 64,0.000 0.000-32,0.000 0.000 96,27.000 0.000-96,-27.000-28.000-64,0.000-23.000-32,0.000 24.000-96,0.000-26.000 0,0.000 0.000 64,0.000-26.000 32,0.000 25.000-32,-27.000-25.000 96,27.000 26.000 0,0.000-26.000 224,-26.000-1.000-96,26.000-26.000-32,0.000 26.000-32,0.000-26.000 33,0.000 26.000-161,0.000-26.000 32,0.000 0.000 64,0.000 0.000-32,0.000 28.000-96,0.000-28.000 128,0.000 0.000-96,0.000 0.000 64,0.000 0.000-32,0.000 0.000 96,26.000 26.000 0,-26.000-26.000 0,27.000 0.000 0,0.000-26.000-64,1.000 26.000 128,-4.000 0.000-256,29.000 0.000 0,2.000 0.000-577,-3.000-28.000-576,-26.000 28.000-1345,28.000 0.000-4357</inkml:trace>
  <inkml:trace contextRef="#ctx0" brushRef="#br1">25031.000 15400.000 7046,'-53.000'-27.000'6502,"53.000"27.000"-5861,0.000 0.000 480,0.000 0.000 448,27.000 0.000-864,26.000 0.000-256,-1.000 27.000-193,29.000-2.000 32,-27.000-25.000 193,24.000 27.000-97,-24.000 1.000-288,-2.000-3.000-192,-26.000-25.000 32,-26.000 27.000-192,0.000 0.000 31,0.000-2.000 97,-26.000 3.000 32,-1.000-1.000 96,-25.000 25.000 32,-1.000 1.000 224,25.000 0.000-95,-23.000 1.000-1,24.000-29.000-96,27.000 28.000 160,0.000-26.000-64,27.000 0.000-96,0.000-27.000 0,-3.000 26.000-192,30.000-26.000-448,0.000 0.000-513,-29.000 0.000-1826,2.000 0.000-6694</inkml:trace>
  <inkml:trace contextRef="#ctx0" brushRef="#br1">24978.000 15771.000 14381,'-52.000'0.000'1153,"52.000"0.000"-1153,27.000 0.000 1025,25.000 0.000-32,1.000 0.000-673,-1.000 0.000-288,29.000 0.000-416,-27.000 0.000-1153,24.000 0.000-2211</inkml:trace>
  <inkml:trace contextRef="#ctx0" brushRef="#br1">25693.000 15691.000 15534,'54.000'28.000'1442,"-54.000"-3.000"-1346,0.000-25.000 1729,0.000 27.000 129,0.000-1.000-1025,0.000 1.000-480,0.000 0.000-289,0.000-2.000-64,0.000 28.000-352,0.000-26.000-737,0.000 0.000-705,27.000-1.000-1729</inkml:trace>
  <inkml:trace contextRef="#ctx0" brushRef="#br1">25297.000 16565.000 14349,'-28.000'0.000'993,"28.000"0.000"-1121,0.000 0.000 1505,0.000 0.000 1,28.000 0.000-770,-2.000 27.000-95,1.000-27.000-417,25.000 27.000 160,1.000-27.000-128,1.000 26.000-160,-29.000-26.000 128,2.000 26.000-128,-27.000-26.000 32,0.000 26.000 128,0.000 2.000-160,-27.000-2.000 128,-25.000 0.000-96,25.000 26.000-64,1.000-24.000 0,-1.000-1.000 96,27.000 26.000-64,0.000-27.000 96,0.000 0.000-32,27.000-26.000 0,-1.000 0.000-32,1.000 27.000-224,0.000-27.000-769,-2.000 0.000-1377,2.000 0.000-6471</inkml:trace>
  <inkml:trace contextRef="#ctx0" brushRef="#br1">25218.000 16751.000 18161,'-27.000'0.000'-32,"54.000"0.000"160,0.000 0.000 1249,25.000 0.000-928,1.000 0.000-449,-1.000 0.000-705,28.000 0.000-737,-28.000 0.000-2081</inkml:trace>
  <inkml:trace contextRef="#ctx0" brushRef="#br1">25774.000 16777.000 8456,'-27.000'27.000'6502,"27.000"-27.000"-6630,27.000 25.000 1601,-27.000-25.000 577,24.000 0.000-1666,3.000 28.000-320,1.000-28.000 0,-28.000 27.000 97,26.000-2.000-129,-26.000-25.000-32,-26.000 28.000 64,-2.000 24.000-64,1.000-52.000 0,3.000 27.000-64,24.000 0.000 128,-27.000-1.000-64,27.000-26.000 32,0.000 0.000-417,27.000 0.000-800,-3.000 0.000-1922,31.000 0.000-9064</inkml:trace>
  <inkml:trace contextRef="#ctx0" brushRef="#br1">26195.000 15188.000 12555,'0.000'0.000'673,"0.000"0.000"576,0.000 0.000 865,0.000 0.000-1281,0.000 0.000-641,27.000 0.000 161,0.000 0.000-1,-1.000 0.000 0,29.000 0.000-256,-31.000 0.000-64,31.000 0.000 96,-29.000 27.000-31,1.000-27.000-97,-2.000 0.000 32,2.000 0.000-32,0.000 26.000-32,-1.000 0.000-33,-26.000 0.000 130,27.000 28.000-33,-27.000-1.000 64,0.000-1.000 0,0.000 1.000-96,0.000 1.000 32,25.000-1.000-64,-25.000 26.000-64,27.000 27.000-97,-27.000 0.000 1,0.000 26.000-32,0.000 1.000 64,27.000 0.000 32,-27.000 26.000-96,0.000-27.000-1,0.000-27.000 65,0.000 27.000 160,0.000-52.000 0,0.000 27.000 0,26.000-54.000 96,-26.000 1.000 64,0.000-2.000-31,-26.000 1.000 127,26.000-26.000 128,0.000-1.000 97,-27.000 0.000 95,27.000-26.000 65,-27.000 0.000 31,2.000 0.000-383,25.000 0.000-225,-27.000 0.000 32,27.000 0.000-128,-26.000-26.000-353,-1.000 26.000-415,0.000 0.000-1186,27.000 0.000-2114</inkml:trace>
  <inkml:trace contextRef="#ctx0" brushRef="#br1">25825.000 17043.000 1953,'-27.000'0.000'11531,"3.000"0.000"-11242,24.000 26.000 1632,0.000-26.000 321,0.000 0.000-1441,24.000 0.000-192,3.000 0.000 320,1.000 0.000-257,-2.000 0.000-544,1.000 0.000 33,25.000 0.000-193,-25.000 0.000-321,-1.000 27.000-960,1.000-27.000-1346,-2.000 0.000-7782</inkml:trace>
  <inkml:trace contextRef="#ctx0" brushRef="#br1">14762.000 6179.000 10954,'0.000'0.000'1057,"0.000"0.000"-256,0.000 0.000-129,0.000 0.000 129,0.000 0.000 160,0.000 0.000 384,26.000 28.000-384,-26.000-2.000-288,26.000 1.000-225,0.000 52.000-31,1.000-26.000-257,0.000 26.000-64,-1.000 1.000 32,0.000 25.000-160,0.000-24.000 32,1.000-29.000-160,28.000 2.000 0,-31.000-2.000-97,2.000-26.000-191,-26.000 1.000-33,28.000 0.000-255,-28.000-27.000-834,0.000 0.000-1825,0.000 0.000-6054</inkml:trace>
  <inkml:trace contextRef="#ctx0" brushRef="#br1">14416.000 6711.000 12523,'-24.000'52.000'-224,"24.000"-52.000"-513,24.000 0.000 898,3.000-26.000 351,0.000 0.000 225,27.000-29.000 192,-30.000 3.000-449,31.000-28.000-416,-28.000 1.000 128,-1.000-1.000-31,0.000 0.000-1,0.000 2.000-64,1.000-2.000-32,-27.000 0.000 0,27.000 28.000-64,-1.000 25.000 64,0.000 2.000 224,0.000-3.000 161,1.000 56.000 223,0.000-28.000-127,-1.000 52.000-97,0.000 0.000-160,27.000-24.000-223,-26.000 24.000-1,1.000 0.000 0,22.000 2.000-160,-22.000-27.000-481,-1.000 25.000-1377,24.000-52.000-3523</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30:2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4285.000 6306.000 1121,'0.000'0.000'1985,"0.000"0.000"-223,0.000 0.000 929,0.000 0.000-193,0.000 0.000-608,0.000 0.000-257,0.000 0.000-159,0.000 0.000-225,0.000 0.000-192,0.000 0.000-224,0.000 0.000-65,0.000 0.000 97,0.000 0.000-128,0.000 0.000-449,27.000 0.000 1,-27.000 0.000-225,28.000 0.000 96,-1.000 0.000-128,-1.000 0.000 96,26.000 0.000-128,2.000 0.000 32,24.000 0.000 0,2.000 0.000-96,-1.000 0.000 128,0.000 0.000-64,29.000 0.000-64,-30.000 0.000-96,1.000 0.000 32,1.000 0.000 64,-28.000 0.000-33,-25.000 26.000 162,26.000-26.000-98,-25.000 0.000 1,-1.000 0.000 193,-3.000-26.000-257,2.000 26.000 160,-26.000 0.000-96,0.000 0.000 0,0.000 0.000-289,0.000 0.000-704,0.000-26.000-1025,-26.000 26.000-3651</inkml:trace>
  <inkml:trace contextRef="#ctx0" brushRef="#br0">3044.000 6702.000 6438,'-28.000'0.000'928,"28.000"0.000"-1824,0.000 0.000 287,0.000 0.000 801,0.000 0.000 865,28.000 0.000-384,-28.000 0.000-577,0.000 0.000 64,0.000 0.000 64,0.000 0.000 737,24.000-25.000-224,-24.000 25.000-481,27.000 0.000-128,-1.000-27.000 32,2.000 27.000-128,-1.000-25.000 33,25.000-3.000-65,1.000 1.000-65,26.000-26.000-223,-26.000 28.000 96,-1.000-29.000 96,2.000 28.000 96,-1.000-1.000-160,-28.000 0.000 32,29.000 1.000-353,0.000 0.000-63,-30.000 26.000-129,3.000-26.000-96,1.000-1.000 193,-28.000 27.000 480,27.000-28.000 128,-27.000 28.000 0,26.000 0.000 160,-26.000-25.000 96,0.000 25.000-224,0.000 0.000-64,26.000 0.000-192,-26.000-27.000-384,0.000 27.000-1346,0.000 0.000-1217</inkml:trace>
  <inkml:trace contextRef="#ctx0" brushRef="#br0">3729.000 6093.000 5797,'-24.000'0.000'416,"24.000"-25.000"353,0.000 25.000 705,0.000 0.000 31,0.000-27.000-256,24.000 27.000-608,-24.000 0.000-513,27.000 0.000-32,-27.000-27.000 64,28.000 27.000 96,-1.000 0.000-192,-1.000 0.000 0,0.000 0.000-64,0.000 0.000 65,1.000 0.000-33,0.000 0.000-32,25.000 0.000 0,-26.000 0.000-97,-26.000 0.000-223,27.000 0.000 96,0.000 0.000 96,-27.000 0.000-96,26.000 0.000 31,-26.000 0.000 97,26.000 0.000-32,-26.000 0.000 128,0.000 27.000 64,26.000-27.000-64,-26.000 0.000-64,0.000 0.000 32,0.000 27.000 64,0.000-27.000 128,0.000 0.000-32,0.000 25.000 1,0.000-25.000-1,0.000 0.000 96,0.000 28.000-64,0.000-28.000 32,0.000 27.000-128,0.000-2.000-32,0.000-25.000-32,0.000 27.000 32,0.000-2.000 0,-26.000 3.000-64,26.000-1.000-224,-26.000-1.000-545,26.000 0.000-864,-26.000 27.000-1602</inkml:trace>
  <inkml:trace contextRef="#ctx0" brushRef="#br0">4101.000 6121.000 768,'0.000'0.000'801,"0.000"0.000"-224,0.000-28.000 512,0.000 28.000-193,0.000 0.000-575,0.000 0.000-97,0.000 0.000-192,0.000 0.000-128,0.000 0.000 544,0.000 0.000-95,0.000 0.000-1,0.000 0.000-224,0.000 0.000 192,-26.000 28.000 161,26.000-28.000-129,-27.000 27.000-192,0.000-2.000-64,1.000 2.000-224,-26.000-2.000-160,-2.000 30.000-1346</inkml:trace>
  <inkml:trace contextRef="#ctx0" brushRef="#br0">9396.000 4716.000 9961,'24.000'0.000'801,"4.000"-27.000"-289,-1.000 0.000 1,26.000 1.000-193,-1.000-1.000 577,1.000 2.000 288,1.000-29.000-609,24.000 28.000-383,-23.000-1.000-129,-4.000-26.000-32,30.000 26.000-32,-57.000 2.000 0,31.000-2.000-64,-29.000 0.000-128,1.000 1.000-161,-2.000 26.000 1,-25.000-27.000 32,0.000 27.000 159,0.000 0.000-351,0.000 0.000-353,0.000 0.000 160,0.000 0.000-223,-25.000 0.000-610,-2.000 0.000-1825</inkml:trace>
  <inkml:trace contextRef="#ctx0" brushRef="#br0">9528.000 4372.000 9160,'0.000'0.000'641,"0.000"25.000"-769,0.000-25.000-193,-27.000 27.000-351,27.000-27.000 351,-26.000 53.000 353,-1.000-26.000 97,-25.000-1.000-1,25.000 28.000 0,-1.000-29.000 673,2.000 2.000 352,-1.000-1.000-32,27.000-26.000-385,0.000 27.000-383,0.000 0.000-33,27.000-27.000 96,27.000 0.000-223,25.000 0.000-97,1.000 0.000-769,-1.000 0.000-1921,-26.000 0.000-7592</inkml:trace>
  <inkml:trace contextRef="#ctx0" brushRef="#br0">18978.000 5220.000 13068,'-28.000'-28.000'897,"1.000"2.000"192,3.000 26.000-96,-3.000 0.000-545,-1.000-26.000 321,-25.000 26.000-417,1.000 26.000-256,25.000-26.000-64,-26.000 26.000 64,1.000 2.000 129,-1.000 24.000-65,26.000 0.000-96,2.000-24.000-32,-2.000 24.000-32,27.000-24.000-32,27.000 25.000 128,25.000-26.000 0,1.000-2.000-192,26.000 2.000 288,-26.000-1.000-576,26.000 1.000 768,-25.000 0.000-576,-3.000-1.000 128,-24.000 0.000 96,1.000 0.000-64,-28.000-26.000 192,-28.000 27.000 417,1.000 0.000 95,-24.000-27.000-223,23.000 26.000 127,-25.000-26.000-448,1.000 0.000-64,25.000 0.000-160,1.000 0.000-416,26.000 0.000-737,0.000 0.000-2211,26.000-26.000-4771</inkml:trace>
  <inkml:trace contextRef="#ctx0" brushRef="#br0">19268.000 5617.000 15983,'0.000'0.000'448,"27.000"27.000"-224,-27.000-27.000 65,25.000 26.000-161,2.000 0.000-64,0.000 0.000-224,-1.000 1.000-1026,-26.000 0.000-1856,28.000-1.000-1283,-28.000-26.000-4034</inkml:trace>
  <inkml:trace contextRef="#ctx0" brushRef="#br0">19374.000 5485.000 15951,'0.000'0.000'-1826,"0.000"0.000"-288,26.000 0.000-3203</inkml:trace>
  <inkml:trace contextRef="#ctx0" brushRef="#br0">19744.000 5644.000 10634,'-52.000'-27.000'288,"26.000"27.000"993,-1.000 0.000 321,27.000 27.000-609,-27.000-27.000-289,2.000 26.000-480,25.000 0.000-128,0.000 0.000-96,25.000-26.000 0,-25.000 27.000-64,27.000-27.000-192,0.000 27.000 64,26.000-27.000 192,-28.000 0.000 128,2.000-27.000 96,0.000 27.000 193,-27.000-27.000 31,0.000 27.000-160,0.000-26.000 161,0.000 0.000-129,0.000 26.000-288,0.000 0.000-32,0.000 0.000-160,0.000 0.000-256,0.000 26.000 255,0.000 0.000 65,26.000 1.000 64,-26.000 26.000 64,27.000 1.000-32,-2.000-1.000-64,2.000-1.000 32,0.000-24.000 0,-27.000 24.000 64,26.000-25.000 160,-26.000-2.000 481,-26.000 3.000 352,-1.000-1.000-32,0.000-27.000-224,2.000 0.000-257,-2.000 0.000-320,-26.000 0.000 65,26.000-27.000-450,2.000-1.000-447,-2.000 3.000-289,27.000-2.000-1089,-26.000 0.000-1922,26.000 2.000-5445</inkml:trace>
  <inkml:trace contextRef="#ctx0" brushRef="#br0">20008.000 5590.000 15919,'0.000'0.000'160,"27.000"27.000"-160,-27.000 0.000 320,0.000-27.000 64,28.000 52.000 1,-28.000-26.000-321,0.000 1.000-224,27.000 0.000-33,-27.000-27.000 65,0.000 0.000 128,0.000 0.000-64,0.000 0.000 128,26.000 0.000 0,-26.000-27.000 0,0.000 0.000-64,0.000-25.000 33,0.000 26.000-66,24.000-1.000 33,-24.000 27.000 97,0.000-27.000-1,28.000 27.000-128,-28.000 0.000 544,27.000 27.000-640,0.000-27.000 160,-27.000 27.000 0,0.000-1.000-64,26.000 0.000-32,-26.000 0.000-64,26.000-26.000 32,-26.000 0.000 160,0.000 0.000 64,0.000 0.000 96,0.000-26.000-96,26.000 26.000-96,-26.000-26.000 64,0.000 0.000 0,27.000 26.000-160,-27.000 0.000-64,27.000-27.000 0,-1.000 27.000 320,0.000 27.000-160,-26.000-27.000 161,26.000 26.000 63,1.000-26.000-64,-27.000 26.000-128,27.000 0.000-32,-27.000 1.000-64,0.000-27.000-32,28.000 27.000-769,-28.000-27.000-1281,0.000 26.000-2434</inkml:trace>
  <inkml:trace contextRef="#ctx0" brushRef="#br0">20778.000 5644.000 1921,'0.000'-27.000'10698,"0.000"27.000"-10409,0.000 0.000 1504,-27.000 0.000-319,0.000 0.000-385,27.000 0.000-513,-28.000 27.000-383,28.000-1.000-129,0.000 0.000-32,0.000 0.000 128,0.000 1.000-128,0.000 0.000 96,28.000-1.000-224,-28.000 1.000 224,27.000-27.000-224,0.000 27.000 288,-1.000-27.000-96,-26.000 0.000 96,26.000-27.000 257,0.000 27.000-1,-26.000-27.000-384,0.000-26.000 0,27.000 26.000-128,-27.000-25.000 64,0.000 26.000 0,0.000-1.000 64,-27.000 0.000-256,27.000 27.000 865,27.000 0.000-1090,-27.000 0.000 1282,27.000 27.000-737,-27.000 0.000 97,26.000-1.000-65,0.000 26.000 192,0.000-25.000-256,1.000 0.000-64,28.000-1.000 64,-31.000-26.000-160,2.000 27.000-96,-26.000-27.000-352,27.000 27.000-1122,-27.000-27.000-3171</inkml:trace>
  <inkml:trace contextRef="#ctx0" brushRef="#br0">2460.000 9193.000 13452,'0.000'25.000'0,"0.000"-25.000"-288,28.000 0.000 352,-28.000 0.000 609,51.000 0.000 640,3.000 0.000-640,-3.000 0.000-449,30.000 0.000-64,-2.000 0.000 32,-26.000 0.000 64,26.000 0.000-224,-26.000 0.000 32,26.000 0.000-128,-26.000 0.000-96,2.000 0.000-32,-31.000 0.000-128,4.000 0.000-161,-1.000 0.000-704,-27.000-25.000-705,0.000 25.000-928</inkml:trace>
  <inkml:trace contextRef="#ctx0" brushRef="#br0">2989.000 9086.000 9833,'27.000'0.000'-160,"-27.000"-26.000"64,28.000 26.000 512,-4.000 0.000 481,3.000 0.000 416,27.000 0.000-480,-27.000 0.000-513,25.000 26.000-96,1.000-26.000 161,-26.000 28.000 95,25.000-2.000-256,1.000-26.000-192,-26.000 28.000 32,-2.000-28.000 65,2.000 0.000 319,0.000 25.000-64,-1.000-25.000 1,-26.000 0.000 95,0.000 0.000-95,0.000 25.000 95,0.000-25.000 97,0.000 28.000-161,-26.000-28.000-192,-28.000 27.000-32,2.000 0.000 1,26.000 26.000-161,-28.000-28.000-64,2.000 2.000 64,26.000 0.000-353,-1.000-27.000-479,-1.000 26.000-2147,4.000 1.000-8776</inkml:trace>
  <inkml:trace contextRef="#ctx0" brushRef="#br0">23239.000 7630.000 14958,'0.000'-53.000'256,"-27.000"28.000"-160,1.000-2.000-160,-28.000-1.000 160,2.000 28.000 160,-1.000 0.000 1,1.000 28.000-193,-1.000 24.000-64,-2.000-25.000 0,28.000 53.000 128,3.000-28.000-64,24.000 1.000-64,24.000 0.000 64,3.000 1.000 0,54.000-1.000 32,-29.000 0.000-32,55.000-27.000 32,-28.000 0.000 32,-1.000 1.000 128,-24.000-27.000-63,-28.000 27.000-97,2.000-27.000 0,-28.000 26.000 192,-28.000-26.000 64,2.000 27.000-191,-28.000-2.000-193,2.000 2.000-257,-1.000-27.000-672,1.000 0.000-1441,25.000 0.000-3395</inkml:trace>
  <inkml:trace contextRef="#ctx0" brushRef="#br0">23478.000 8028.000 9224,'78.000'0.000'2531,"-78.000"0.000"-1731,27.000 26.000-31,-27.000-26.000-352,27.000 27.000-321,-27.000 0.000-64,0.000-27.000-321,0.000 26.000-768,26.000 1.000-384,-26.000-27.000-705,26.000 0.000-3876</inkml:trace>
  <inkml:trace contextRef="#ctx0" brushRef="#br0">23636.000 7789.000 12299,'-26.000'-27.000'1217,"-1.000"27.000"-1505,27.000 0.000-417,0.000 0.000-1120,27.000 0.000-1,-27.000 0.000-3747</inkml:trace>
  <inkml:trace contextRef="#ctx0" brushRef="#br0">23794.000 8054.000 13164,'-26.000'54.000'128,"26.000"-54.000"96,0.000 0.000 2211,0.000-27.000-866,0.000 0.000-960,26.000 27.000-513,-26.000-26.000-385,0.000 0.000-383,26.000-2.000-97,-26.000 3.000-288,27.000 25.000-865,-27.000 0.000 673,27.000 0.000 1089,-27.000 25.000 192,28.000 3.000 0,-28.000-2.000-96,24.000 0.000-1025,2.000 1.000-2402,1.000 0.000-3972</inkml:trace>
  <inkml:trace contextRef="#ctx0" brushRef="#br0">24112.000 8081.000 1953,'27.000'-53.000'4741,"0.000"27.000"-1890,-27.000-2.000-1570,0.000 3.000-320,0.000 25.000-129,0.000 0.000-543,-27.000 0.000-129,0.000 0.000-160,27.000 25.000 0,-26.000 3.000 32,0.000-28.000-32,26.000 26.000 32,0.000 0.000-32,26.000 1.000 0,0.000-27.000 32,1.000 0.000 0,0.000 0.000 0,-1.000 0.000 0,-26.000 0.000 0,26.000-27.000 32,-26.000 1.000-32,0.000 26.000 64,0.000-26.000-96,0.000 26.000-128,0.000 0.000-32,0.000 0.000 0,0.000 52.000 128,26.000-25.000 32,-26.000 26.000 0,27.000 26.000 0,0.000 1.000 0,-1.000-28.000 0,0.000 1.000 32,0.000 1.000-32,-26.000-2.000 320,27.000-24.000 769,-54.000-3.000 288,27.000 3.000-31,-26.000-28.000-129,0.000 0.000-801,-27.000-28.000 193,26.000 28.000-513,1.000-53.000-448,0.000 27.000-898,-27.000-27.000-1120,53.000 26.000-3139</inkml:trace>
  <inkml:trace contextRef="#ctx0" brushRef="#br0">24458.000 7974.000 12619,'24.000'0.000'1762,"-24.000"0.000"-1762,0.000 0.000 769,0.000 28.000-193,0.000-2.000-383,0.000 0.000-193,26.000 1.000-97,-26.000 0.000-383,27.000-1.000 384,-27.000-26.000 96,28.000 0.000-32,-1.000 0.000-96,-3.000 0.000 64,-24.000-26.000 32,28.000-1.000 32,-28.000 0.000 0,0.000 1.000 64,0.000 0.000 128,0.000-2.000 256,0.000 3.000 481,0.000 25.000-64,0.000 25.000-513,0.000-25.000 289,26.000 28.000 32,-26.000 24.000-417,27.000-25.000-128,0.000 0.000-32,-2.000-1.000-192,2.000 1.000-256,-1.000-2.000-257,1.000-25.000-608,-27.000 0.000-1057,0.000-25.000-2499</inkml:trace>
  <inkml:trace contextRef="#ctx0" brushRef="#br0">24747.000 7393.000 15566,'0.000'52.000'2114,"27.000"-25.000"-1986,-27.000 26.000 385,26.000-1.000 1088,-26.000 28.000-448,27.000-1.000-544,0.000 1.000-513,-2.000 0.000 64,-25.000-27.000-224,27.000 26.000-160,-27.000-26.000-673,26.000-26.000-1185,1.000-1.000-1185,-27.000 1.000-1666</inkml:trace>
  <inkml:trace contextRef="#ctx0" brushRef="#br0">25119.000 7974.000 10153,'27.000'-25.000'673,"-27.000"25.000"416,0.000 0.000 1089,0.000 0.000-1121,-27.000 0.000-288,27.000 0.000-289,-27.000 0.000-384,-1.000 25.000 64,28.000 3.000 161,-26.000-2.000-161,26.000 0.000-128,26.000 1.000-32,-26.000-27.000-64,28.000 0.000 0,-1.000 0.000 0,0.000 0.000-33,-3.000 0.000-31,4.000-27.000 128,-2.000 27.000 0,-26.000-26.000-64,0.000 0.000-384,0.000 26.000-161,0.000-28.000 321,0.000 28.000 0,0.000 0.000-97,0.000 28.000-319,0.000-28.000 191,0.000 26.000 385,27.000 0.000 96,-27.000 1.000 0,27.000-27.000-160,-2.000 27.000-192,2.000-27.000 287,-1.000 0.000 129,-26.000 0.000 65,27.000 0.000 191,-27.000-27.000 288,0.000 27.000 1,27.000-27.000-257,-27.000 1.000-96,0.000 0.000 321,0.000 26.000-33,25.000 0.000-287,2.000-28.000 127,-1.000 28.000 64,1.000 0.000-127,0.000 0.000-257,-2.000 0.000-225,-25.000 0.000-1344,27.000 0.000-3684</inkml:trace>
  <inkml:trace contextRef="#ctx0" brushRef="#br0">26363.000 7816.000 13004,'52.000'54.000'1665,"-25.000"-3.000"-1280,-1.000 2.000-706,26.000-25.000 161,-25.000 24.000 352,0.000-25.000 865,-1.000-27.000-224,1.000 27.000-288,-2.000-27.000 159,-25.000-27.000 193,0.000 0.000-448,0.000 1.000-225,-25.000-28.000-64,-2.000 29.000-96,1.000-28.000-128,26.000 27.000-480,-27.000-2.000-385,27.000 28.000-1281,0.000 0.000-2531,27.000 28.000-5477</inkml:trace>
  <inkml:trace contextRef="#ctx0" brushRef="#br0">27050.000 7870.000 15150,'-26.000'0.000'1217,"0.000"0.000"-833,-28.000 0.000 705,26.000 26.000-544,-22.000-1.000-353,23.000 3.000-192,27.000-3.000-96,0.000 3.000-160,0.000-2.000-353,27.000 0.000 705,23.000 1.000-160,5.000-27.000 32,-2.000 0.000 32,-27.000 0.000 96,0.000 0.000 32,28.000-27.000 33,-54.000 1.000-1,0.000 0.000 160,0.000-2.000-224,0.000 3.000 128,0.000-3.000-224,-27.000 28.000-128,27.000-25.000 0,0.000 25.000-32,0.000 25.000-64,0.000-25.000 192,27.000 28.000 32,-1.000-28.000 32,0.000 25.000-160,0.000-25.000 128,1.000 28.000-97,0.000-28.000 194,1.000 0.000-65,-28.000 0.000 32,26.000 0.000-160,-26.000 0.000-353,0.000 0.000-576,0.000-28.000-512,0.000 3.000-481,0.000-3.000-769,-26.000-23.000-5381</inkml:trace>
  <inkml:trace contextRef="#ctx0" brushRef="#br0">27290.000 7153.000 15534,'26.000'80.000'673,"-2.000"-28.000"-353,3.000 28.000 673,-27.000 0.000-192,28.000 27.000-417,-1.000-29.000-224,-27.000 28.000-224,26.000-26.000-320,-26.000 0.000-97,26.000-27.000-383,-26.000 0.000-770,26.000-53.000-1153,1.000 26.000-223,-27.000-26.000-578,0.000-26.000-2464</inkml:trace>
  <inkml:trace contextRef="#ctx0" brushRef="#br0">27554.000 7736.000 7879,'26.000'26.000'2594,"-26.000"-26.000"-159,0.000 27.000-33,26.000 0.000-768,-26.000 27.000-962,26.000-28.000-544,1.000-1.000-32,0.000-25.000-192,-1.000 28.000 64,0.000-28.000-64,0.000 0.000-32,-26.000 0.000-64,0.000 0.000-96,0.000-28.000-97,0.000 3.000-416,0.000-1.000-736,0.000-2.000-801,0.000 2.000 384,0.000-1.000 1281,0.000 27.000 609,0.000 0.000 513,0.000 0.000 1537,0.000 27.000 576,0.000-1.000-1281,27.000 2.000-544,0.000 23.000-449,1.000-23.000-224,-4.000-28.000-32,2.000 25.000-128,1.000-25.000-128,1.000 0.000 96,-28.000 0.000 96,27.000 0.000 0,-27.000-25.000-32,0.000-3.000-32,0.000 3.000-32,0.000-1.000 63,0.000-2.000 1,0.000 2.000 32,0.000 26.000-128,24.000 0.000 0,-24.000 0.000 160,28.000 0.000 256,-28.000 0.000 65,26.000 0.000-161,1.000 0.000 96,0.000 0.000-96,-27.000 0.000 0,25.000 0.000-32,-25.000 0.000 33,0.000-27.000-1,-25.000 27.000-64,25.000 0.000 32,-27.000-27.000 64,0.000 27.000-128,1.000 27.000-64,26.000-27.000 32,0.000 27.000 160,0.000-1.000 97,26.000 2.000-1,1.000-2.000-32,0.000-1.000 97,25.000 3.000-97,1.000-3.000-96,-1.000-25.000 0,-25.000 28.000-160,26.000-28.000-160,-53.000 0.000-545,27.000 0.000-640,-27.000 0.000-1538,-27.000-28.000-5925</inkml:trace>
  <inkml:trace contextRef="#ctx0" brushRef="#br0">29142.000 7657.000 14894,'-55.000'-27.000'1441,"31.000"27.000"-1089,-3.000 27.000-63,-1.000 0.000-65,28.000-1.000-96,0.000 26.000-96,0.000-25.000-32,28.000 26.000-320,23.000-25.000 63,-24.000-2.000 193,1.000-1.000-96,25.000-25.000-64,-28.000 28.000-64,2.000-28.000-417,0.000-28.000-256,-1.000 3.000-192,1.000-1.000-32,-27.000-28.000 256,0.000 27.000 288,0.000-26.000-95,0.000 1.000 159,0.000-2.000 385,-53.000-24.000 160,26.000-2.000 288,0.000 1.000 577,2.000-1.000 448,-2.000 0.000-32,1.000 27.000 1538,-2.000 26.000-1506,28.000 0.000-1025,0.000 27.000 33,0.000 27.000-193,0.000 0.000 160,0.000-1.000 96,28.000 53.000-159,-28.000-26.000-161,26.000 27.000 64,1.000-26.000-64,-2.000 26.000 0,-25.000-2.000 64,54.000 2.000-32,-54.000-1.000-32,53.000-26.000 0,-28.000 1.000 32,2.000-29.000-32,0.000-25.000-128,-1.000 28.000-224,-26.000-28.000-545,27.000-28.000-1569,1.000 3.000-4421</inkml:trace>
  <inkml:trace contextRef="#ctx0" brushRef="#br0">29538.000 7762.000 13773,'0.000'0.000'768,"0.000"0.000"-768,0.000 0.000 1281,26.000 0.000 1,-26.000 0.000-770,28.000 0.000-288,-1.000 0.000-128,-3.000-26.000-96,4.000 0.000 129,25.000 0.000-33,-53.000-1.000-32,27.000 0.000 64,-27.000 1.000-32,-27.000-1.000 32,27.000 2.000-32,-26.000 25.000-128,-1.000 0.000-32,-25.000 0.000 64,25.000 25.000 0,27.000 2.000 0,-28.000-1.000 32,28.000 28.000 96,28.000-28.000-32,-1.000 26.000-32,25.000-25.000 0,1.000 0.000 1,-1.000-1.000-258,28.000-26.000-255,-28.000 0.000-289,2.000 0.000-672,-28.000 0.000-1634,1.000-26.000-3811</inkml:trace>
  <inkml:trace contextRef="#ctx0" brushRef="#br0">30015.000 7630.000 13452,'0.000'27.000'3524,"0.000"-27.000"-3717,0.000 0.000 161,0.000 27.000 609,0.000-1.000-449,25.000 0.000-128,-25.000 0.000-288,27.000 1.000-385,0.000 0.000-96,-1.000-27.000 353,-26.000 26.000 64,28.000-26.000-257,-4.000 0.000 353,3.000 0.000 256,1.000-26.000 64,-28.000 26.000 64,27.000-27.000 160,-27.000 27.000 1,0.000-27.000-193,26.000 27.000-64,-26.000 0.000-64,0.000 0.000-128,0.000 0.000 31,0.000 0.000-255,0.000 27.000-225,0.000 0.000-416,24.000-27.000 513,4.000 26.000 416,-28.000-26.000 96,27.000 28.000 192,0.000-28.000 481,-1.000 0.000 608,0.000-28.000 385,-26.000 28.000 95,26.000-26.000-319,-26.000-1.000-578,-26.000 0.000-223,0.000 1.000-513,26.000 26.000-224,-26.000-26.000-320,-1.000 26.000-898,0.000 0.000-1056,27.000 0.000-1826</inkml:trace>
  <inkml:trace contextRef="#ctx0" brushRef="#br0">30571.000 7762.000 7206,'25.000'0.000'3684,"-25.000"0.000"-3972,0.000 27.000 159,0.000-27.000-95,0.000 27.000-865,-25.000-27.000-1345,25.000 26.000-353,0.000 2.000 2179,0.000-28.000 1505,0.000 26.000 2466,0.000-26.000-1153,0.000 0.000-1570,0.000 0.000-63,0.000-26.000-33,25.000-2.000-351,-25.000 28.000 31,0.000-26.000-128,27.000-1.000-192,0.000 27.000-192,-27.000-27.000-1,28.000 27.000 97,-28.000 0.000 128,0.000 0.000-32,26.000 27.000-449,-26.000 0.000 97,0.000-27.000 128,24.000 26.000-193,-24.000-26.000-255,0.000 28.000 575,0.000-28.000 898,0.000 0.000 96,0.000 0.000-417,0.000 0.000-544,0.000-28.000-353,0.000 28.000-479,27.000-26.000-3365</inkml:trace>
  <inkml:trace contextRef="#ctx0" brushRef="#br0">30942.000 7816.000 6342,'0.000'26.000'1089,"0.000"-26.000"-257,26.000 0.000 1090,-26.000 28.000-577,26.000-2.000-736,-26.000-1.000-449,26.000 28.000-192,-26.000 1.000-128,27.000-28.000-192,0.000 28.000 288,-27.000-1.000 96,26.000-1.000 993,-26.000-25.000 1089,0.000-1.000-225,-26.000-26.000-768,26.000 0.000-224,-27.000-26.000-96,0.000-1.000-160,1.000 0.000-289,0.000-25.000-192,0.000-1.000-160,26.000-26.000-544,0.000 26.000-257,26.000-26.000 0,0.000-2.000-64,0.000 54.000 385,1.000-25.000 384,26.000 52.000 288,-1.000 0.000 320,-25.000 0.000 161,0.000 26.000-160,-27.000 0.000-97,0.000 1.000-128,-27.000 0.000-160,0.000-1.000-96,1.000 2.000-288,0.000-28.000-641,-27.000 0.000-864,26.000 26.000-2243,1.000-26.000-6694</inkml:trace>
  <inkml:trace contextRef="#ctx0" brushRef="#br0">31258.000 7710.000 9352,'26.000'26.000'-544,"-26.000"-26.000"-641,0.000 26.000 1633,27.000 1.000-128,-27.000 0.000-255,0.000-1.000-1,0.000 2.000 192,28.000-2.000 737,-1.000-26.000 865,-27.000 0.000 127,24.000 0.000-607,4.000 0.000-257,-2.000-26.000-160,-26.000-2.000-321,0.000 2.000-127,0.000-1.000-353,-26.000 0.000-224,26.000 1.000-224,-28.000 0.000-193,4.000 0.000-544,24.000 26.000-1377,-27.000 0.000-3556</inkml:trace>
  <inkml:trace contextRef="#ctx0" brushRef="#br0">31762.000 7710.000 2114,'0.000'-26.000'11402,"0.000"-1.000"-11370,-27.000 27.000 865,0.000 0.000 993,1.000 0.000-1474,-1.000 0.000-416,27.000 0.000-32,-25.000 27.000-96,25.000-1.000-224,0.000 0.000-97,25.000 0.000 97,2.000 1.000 96,26.000 0.000 224,-26.000-27.000 96,25.000 26.000 448,-52.000 2.000 161,26.000-28.000 384,-26.000 26.000 352,0.000-26.000-672,-26.000 0.000-449,2.000 0.000-128,-31.000 0.000-127,2.000 0.000-418,26.000 0.000-768,-25.000-26.000-737,52.000 26.000-1537,-27.000-28.000-3652</inkml:trace>
  <inkml:trace contextRef="#ctx0" brushRef="#br0">31814.000 7710.000 13548,'26.000'26.000'513,"-26.000"-26.000"224,-26.000 26.000 1377,26.000-26.000-1666,0.000 27.000-480,0.000 0.000-417,26.000-1.000-608,-26.000-26.000-1249,28.000 28.000-3363</inkml:trace>
  <inkml:trace contextRef="#ctx0" brushRef="#br0">31790.000 7577.000 11114,'24.000'-25.000'-10410</inkml:trace>
  <inkml:trace contextRef="#ctx0" brushRef="#br0">31895.000 7630.000 12491,'27.000'27.000'225,"-3.000"-27.000"1889,4.000 0.000 384,25.000 0.000-1281,-1.000 0.000-640,1.000 0.000-353,1.000 0.000-224,-29.000-27.000-256,2.000 27.000-417,-27.000 0.000-832,0.000-26.000-1538,0.000 26.000-1057,-27.000-27.000-3620</inkml:trace>
  <inkml:trace contextRef="#ctx0" brushRef="#br0">32054.000 7365.000 10666,'25.000'28.000'704,"2.000"24.000"449,-27.000-25.000 1730,0.000 26.000-929,26.000-26.000-1185,-26.000 25.000-577,0.000 1.000-160,-26.000 0.000-673,26.000-1.000-1249,0.000-25.000-2273</inkml:trace>
  <inkml:trace contextRef="#ctx0" brushRef="#br0">32264.000 7657.000 14701,'0.000'27.000'417,"0.000"-1.000"-1,0.000 0.000 1026,0.000 0.000-994,27.000 1.000-800,-27.000 0.000-898,28.000-1.000-864,-28.000-26.000-1024,24.000 28.000-4966</inkml:trace>
  <inkml:trace contextRef="#ctx0" brushRef="#br0">32291.000 7552.000 10954,'28.000'-27.000'-2851,"-28.000"27.000"-3715</inkml:trace>
  <inkml:trace contextRef="#ctx0" brushRef="#br0">32396.000 7710.000 8359,'0.000'52.000'2723,"0.000"-25.000"-2563,0.000 0.000 1089,28.000-1.000 353,-1.000-26.000-833,-27.000 28.000-385,24.000-28.000 289,-24.000 0.000-1,27.000 0.000 97,-27.000 0.000 0,28.000-28.000-33,-28.000 28.000-383,0.000-26.000-225,0.000-1.000-224,-28.000 0.000-801,1.000 1.000-1922,27.000 26.000-8968</inkml:trace>
  <inkml:trace contextRef="#ctx0" brushRef="#br0">32583.000 7870.000 14189,'25.000'26.000'737,"-25.000"-1.000"-33,0.000-25.000 2147,0.000 0.000-1346,0.000 0.000-1088,0.000 0.000-289,27.000 0.000-96,-27.000-25.000 0,27.000-1.000-32,-27.000-2.000-64,26.000 2.000 0,1.000-1.000 64,-2.000 27.000 0,2.000 0.000 96,-27.000 0.000 128,27.000 0.000-128,-27.000 27.000-96,0.000-27.000 0,0.000 26.000-384,0.000 2.000-961,0.000-2.000-1506,0.000-1.000-4516</inkml:trace>
  <inkml:trace contextRef="#ctx0" brushRef="#br0">30678.000 7816.000 5124,'-28.000'0.000'577,"28.000"0.000"-257,0.000 0.000 1282,0.000 0.000-545,0.000 0.000-353,0.000-27.000 642,0.000 27.000 447,0.000 0.000-383,28.000 0.000-193,-28.000 0.000-256,26.000-27.000-417,-26.000 27.000-416,24.000 0.000-160,-24.000 0.000 160,27.000 0.000-31,1.000 0.000-33,-1.000 0.000 0,-1.000 0.000 32,0.000 0.000 0,-26.000 0.000 64,26.000 0.000 0,-26.000 27.000 257,0.000-27.000-161,-26.000 27.000-224,26.000-1.000-256,0.000-26.000-801,-26.000 28.000-3299</inkml:trace>
  <inkml:trace contextRef="#ctx0" brushRef="#br0">24668.000 9564.000 14061,'0.000'26.000'1665,"0.000"-26.000"-1761,27.000-26.000 288,0.000 26.000 385,-2.000-27.000 224,28.000 27.000-417,-26.000-25.000-288,25.000-29.000 32,-25.000 28.000 33,26.000-1.000 287,-53.000 0.000 32,27.000 2.000-223,-27.000-2.000 95,0.000 1.000-160,-27.000-1.000 0,0.000 27.000-128,1.000-27.000-64,-26.000 27.000-32,-2.000 27.000 0,28.000 0.000 32,-26.000-1.000 32,25.000 1.000-64,27.000 25.000 128,0.000 1.000-32,0.000-26.000 1,27.000 25.000 63,51.000 1.000 32,-24.000-26.000-64,-2.000-27.000-32,28.000 27.000-32,-28.000-27.000 128,-26.000 0.000-160,2.000 0.000-192,-1.000 0.000-192,-27.000 0.000-641,0.000 0.000-865,0.000 0.000-2562</inkml:trace>
  <inkml:trace contextRef="#ctx0" brushRef="#br0">25278.000 9353.000 15054,'25.000'0.000'1185,"-25.000"25.000"-1121,0.000-25.000 1345,27.000 27.000 97,-1.000 0.000-898,-26.000-1.000-384,27.000 28.000-288,0.000-29.000-288,-2.000 2.000-353,2.000-1.000-480,-1.000 1.000-1249,1.000-27.000-2403</inkml:trace>
  <inkml:trace contextRef="#ctx0" brushRef="#br0">25330.000 9193.000 16335,'0.000'0.000'384,"0.000"0.000"-1697,0.000 0.000 352,0.000 0.000-1025,26.000 0.000-3491</inkml:trace>
  <inkml:trace contextRef="#ctx0" brushRef="#br0">25807.000 9353.000 12940,'0.000'-27.000'2242,"0.000"27.000"-2178,0.000 0.000 448,-27.000-26.000 545,27.000 26.000-704,-26.000 0.000-225,26.000 26.000 32,-28.000 1.000 128,1.000-2.000 161,27.000 2.000-289,0.000 0.000-64,27.000-1.000 96,-27.000 1.000-256,28.000 0.000 128,-2.000-27.000 0,1.000 25.000 96,-27.000-25.000 33,25.000 0.000 255,2.000-25.000 129,-27.000 25.000-577,27.000-27.000 416,-27.000 0.000-224,0.000 1.000-160,-27.000 26.000 0,27.000-27.000-224,0.000 27.000 0,0.000 0.000-193,0.000 0.000 65,27.000 27.000 192,-1.000 26.000 0,1.000-1.000 192,-2.000 1.000-96,2.000 27.000 32,0.000-26.000 0,-1.000 24.000 0,1.000-24.000 64,-27.000-28.000-64,0.000 28.000 288,0.000-29.000 353,-27.000 3.000 224,-26.000-28.000-97,26.000 25.000-127,-25.000-25.000-289,-1.000 0.000-256,1.000-25.000-96,-29.000 25.000-352,54.000-28.000-192,-24.000 3.000-385,23.000 25.000-993,28.000 0.000-1666</inkml:trace>
  <inkml:trace contextRef="#ctx0" brushRef="#br0">26652.000 8690.000 13100,'0.000'-26.000'833,"-25.000"-1.000"-385,25.000 27.000-192,-27.000 0.000 353,1.000 0.000 0,26.000 27.000 63,-27.000 26.000-320,0.000-1.000-31,2.000 28.000 127,25.000 25.000 257,0.000-25.000 32,0.000 0.000-97,0.000-1.000-95,25.000 1.000-257,29.000-27.000 0,-28.000 26.000-192,26.000-26.000-64,2.000-26.000 0,0.000 0.000-288,-30.000-2.000-320,31.000 2.000-257,-28.000-27.000-961,-27.000 0.000-2562</inkml:trace>
  <inkml:trace contextRef="#ctx0" brushRef="#br0">27235.000 8928.000 14862,'0.000'-52.000'1377,"0.000"25.000"-1185,0.000-26.000 96,0.000 26.000 545,0.000 0.000 0,-27.000 27.000-64,1.000-25.000-833,-26.000 25.000 64,25.000 25.000 0,-26.000 2.000-64,1.000 26.000 320,25.000 1.000-288,0.000-2.000 32,-1.000 28.000 0,28.000-28.000 0,0.000-26.000-32,28.000 28.000 64,26.000-26.000-32,-2.000 22.000 0,1.000-50.000 0,0.000 28.000 32,-1.000-1.000 0,-25.000-27.000 0,0.000 27.000-32,-27.000-27.000 96,0.000 0.000 96,-27.000 0.000 0,0.000 26.000-128,1.000-26.000-160,0.000 0.000-576,-27.000 0.000-481,26.000 0.000-1122,27.000 0.000-2753</inkml:trace>
  <inkml:trace contextRef="#ctx0" brushRef="#br0">27395.000 9193.000 11947,'53.000'25.000'1345,"-53.000"-25.000"-1121,26.000 28.000 545,-26.000-1.000 96,26.000 0.000-481,-26.000-1.000-256,27.000 1.000-128,0.000-2.000-480,-1.000 2.000-929,-26.000-27.000-1730</inkml:trace>
  <inkml:trace contextRef="#ctx0" brushRef="#br0">27500.000 9034.000 12203,'0.000'0.000'2242,"27.000"0.000"-5893,0.000 0.000-129,-1.000 0.000-2850</inkml:trace>
  <inkml:trace contextRef="#ctx0" brushRef="#br0">27846.000 9114.000 13004,'-28.000'0.000'1281,"28.000"0.000"-1121,-27.000 0.000 897,27.000 0.000-288,0.000 26.000-609,0.000 2.000-128,0.000-3.000-32,0.000 0.000 32,0.000 3.000-64,27.000-1.000-32,1.000 0.000-224,-4.000-1.000 96,2.000 1.000 192,29.000-27.000 160,-28.000 0.000 96,-3.000 0.000-32,4.000-27.000 0,-28.000 1.000 65,0.000-1.000 95,0.000 0.000-224,0.000-1.000-32,-28.000 3.000-160,28.000 0.000-160,0.000 25.000-32,0.000 0.000-193,0.000 0.000 1,0.000 25.000 352,28.000 28.000 32,-2.000 1.000-32,1.000-1.000 64,-27.000-1.000 0,27.000 28.000 0,-2.000-28.000 32,-25.000 1.000 32,27.000 1.000 256,-27.000-28.000 353,0.000 28.000 64,-27.000-28.000-65,2.000-26.000 257,-2.000 26.000-160,0.000-26.000-289,1.000-26.000-319,-2.000 26.000-322,4.000-26.000-447,-3.000-2.000-898,-1.000-24.000-383,1.000 25.000-1122,27.000-26.000-3171</inkml:trace>
  <inkml:trace contextRef="#ctx0" brushRef="#br0">28267.000 9086.000 864,'0.000'54.000'12684,"27.000"-54.000"-12491,-27.000 28.000 479,0.000 22.000 994,26.000-22.000-1058,-26.000-1.000-416,27.000 0.000-159,-27.000-1.000 31,0.000-26.000 32,0.000 0.000 96,27.000 0.000 32,-27.000 0.000-192,0.000-26.000-64,0.000-1.000-160,28.000 0.000-128,-28.000-26.000-193,0.000 28.000-224,0.000-3.000-224,0.000 2.000 225,0.000-2.000 608,24.000 28.000 320,-24.000 0.000 416,0.000 0.000 225,26.000 28.000-288,-26.000-2.000-225,28.000 2.000-192,-28.000-3.000-96,27.000 0.000-96,-27.000-25.000-32,27.000 28.000 64,-27.000-28.000 64,0.000-28.000 160,0.000 28.000-64,0.000-25.000 129,0.000 25.000 95,0.000-25.000-224,0.000 25.000-128,0.000-28.000-96,24.000 28.000 0,4.000 0.000 64,-2.000 0.000 160,1.000 28.000 160,-27.000-28.000 65,27.000 25.000-97,-2.000 0.000-160,-25.000 3.000-128,0.000-28.000-449,27.000 27.000-672,-27.000-27.000-672,0.000 27.000-1314,26.000-27.000-5798</inkml:trace>
  <inkml:trace contextRef="#ctx0" brushRef="#br0">28930.000 9114.000 14477,'0.000'-28.000'929,"-27.000"28.000"-897,0.000 0.000 865,27.000 28.000-320,-26.000-28.000-513,26.000 26.000-64,-27.000 2.000 0,27.000-3.000-32,27.000 0.000 0,-27.000 3.000-129,26.000-28.000-95,1.000 27.000 128,0.000-27.000 128,-2.000 0.000 32,2.000-27.000 32,-27.000 27.000-32,26.000-28.000 64,-26.000 28.000-64,0.000-25.000 0,0.000 0.000-32,-26.000-3.000-32,26.000 2.000 0,0.000 26.000 64,0.000-28.000 32,-27.000 28.000 0,27.000 0.000 0,27.000 0.000 193,-27.000 28.000 31,26.000-2.000-96,2.000-26.000-160,23.000 28.000 0,-24.000-28.000-32,1.000 25.000-352,-2.000-25.000-417,-26.000 25.000-288,27.000-25.000-608,-27.000 0.000-898,0.000 0.000-2882</inkml:trace>
  <inkml:trace contextRef="#ctx0" brushRef="#br0">29063.000 8452.000 11979,'24.000'0.000'2562,"-24.000"0.000"-2562,27.000 26.000 1249,27.000 28.000 321,-27.000-29.000-513,25.000 28.000-128,-25.000 1.000-192,26.000-1.000-289,-1.000 26.000-32,-25.000 1.000-159,-1.000-28.000-129,1.000 28.000-96,-27.000-28.000 64,0.000 28.000 0,0.000-27.000-32,-27.000-28.000-256,1.000 30.000-193,-1.000-28.000-1120,0.000-1.000-1762,2.000 1.000-5990</inkml:trace>
  <inkml:trace contextRef="#ctx0" brushRef="#br0">10719.000 9670.000 13676,'0.000'0.000'705,"-27.000"0.000"-96,27.000 0.000 640,0.000 0.000-128,27.000 0.000-320,-1.000 0.000 128,26.000 0.000-449,28.000 0.000-224,26.000 0.000 193,0.000 0.000-33,26.000 0.000-64,0.000 0.000-255,0.000 0.000 63,0.000 0.000-160,-26.000 0.000 0,2.000 26.000-64,-30.000-26.000-257,2.000 0.000-415,-28.000 0.000-321,-25.000 0.000-609,1.000 0.000-1345,-28.000 0.000-4484</inkml:trace>
  <inkml:trace contextRef="#ctx0" brushRef="#br0">24774.000 10173.000 4772,'0.000'0.000'6726,"0.000"0.000"-6565,0.000 0.000-193,26.000 0.000 1217,-26.000 0.000 224,0.000 0.000-544,0.000 0.000-385,0.000 0.000-159,0.000 0.000 191,27.000 0.000 289,-27.000 0.000-97,0.000 0.000-383,27.000 0.000-97,-2.000 0.000 288,-25.000 0.000-127,27.000 0.000-225,26.000 0.000 0,-1.000-26.000 0,1.000 26.000-224,2.000 0.000 96,50.000-26.000 32,-26.000 26.000 32,53.000-27.000 33,-25.000 27.000 31,50.000-27.000-32,-24.000 1.000-160,-26.000 26.000 64,-2.000 0.000-32,1.000-27.000-96,-52.000 27.000 96,25.000 0.000-128,-52.000 0.000-129,-1.000 0.000-287,-26.000 0.000-225,0.000 0.000-352,0.000 0.000-673,0.000 0.000-576,-26.000 0.000-5958</inkml:trace>
  <inkml:trace contextRef="#ctx0" brushRef="#br0">4021.000 8532.000 7879,'27.000'0.000'705,"-27.000"0.000"-609,0.000 0.000 737,0.000 25.000 288,0.000-25.000-64,0.000 28.000-64,0.000-3.000-321,0.000 2.000-255,27.000 26.000 31,-27.000-26.000 64,0.000 52.000-191,26.000-26.000-193,-26.000 26.000-96,26.000-26.000 96,-26.000 26.000 32,0.000 1.000 64,26.000-27.000 97,-26.000 0.000 31,0.000 1.000-64,0.000-1.000-63,0.000-1.000-161,0.000 1.000 32,0.000-26.000-32,0.000 25.000-32,0.000-25.000 32,0.000-1.000-32,0.000 1.000 160,0.000 0.000 192,0.000-1.000 1,0.000 0.000-353,27.000 2.000 64,-27.000-28.000 32,0.000 26.000-128,27.000 0.000 96,1.000 0.000-64,-28.000 1.000 32,26.000-27.000-64,25.000 27.000 96,-23.000-1.000-96,25.000-26.000 128,-1.000 27.000-160,2.000-27.000 64,-2.000 0.000-32,28.000 27.000 64,-28.000-27.000 33,28.000 0.000-129,-2.000 0.000 64,4.000-27.000-32,23.000 27.000-32,-26.000 0.000-33,26.000-27.000 65,-25.000 27.000 65,25.000-26.000-65,1.000 26.000 0,-25.000 0.000 0,24.000 0.000 64,1.000 0.000-128,-1.000 0.000 96,27.000-27.000 0,-24.000 27.000 32,24.000 0.000-128,0.000 0.000 64,1.000-27.000-64,-1.000 27.000 96,0.000-26.000 0,0.000 26.000-32,2.000-26.000 0,24.000 26.000 0,-26.000-26.000-289,0.000 26.000 546,2.000-28.000-225,-2.000 28.000-32,0.000 0.000 32,-27.000 0.000-32,27.000 0.000 0,-27.000 0.000 0,1.000 0.000-64,27.000 0.000 128,-26.000 0.000-96,26.000 0.000 32,-1.000 0.000 32,0.000 0.000 0,0.000 0.000-32,28.000 0.000-32,-28.000 0.000 96,0.000 0.000-96,0.000 0.000 64,0.000 0.000-64,-25.000 28.000 128,25.000-28.000-128,-27.000 0.000 64,27.000 26.000 0,-27.000-26.000-64,3.000 26.000 32,-2.000 0.000 0,-1.000-26.000-32,27.000 0.000-32,-27.000 27.000 128,3.000-27.000-64,-2.000 27.000 0,26.000-27.000-32,-27.000 0.000-193,27.000 26.000 514,1.000-26.000-353,-27.000 27.000 160,26.000-27.000-96,-26.000 27.000 0,28.000-27.000 0,-2.000 0.000 0,0.000 25.000 0,0.000-25.000-32,1.000 0.000 64,-28.000 0.000-64,27.000 28.000 96,0.000-28.000-96,-26.000 0.000 32,-1.000 0.000 0,27.000 25.000 64,-24.000-25.000-64,24.000 0.000-32,-27.000 0.000 32,29.000 0.000 0,-29.000 0.000 0,27.000 0.000 32,0.000 0.000 0,0.000 0.000-64,1.000 0.000 32,-27.000-25.000-32,26.000 25.000 64,0.000 0.000-32,0.000-28.000 0,-24.000 28.000 32,24.000-25.000-32,0.000 25.000-128,1.000 0.000 224,-28.000-27.000-128,27.000 27.000-32,0.000-27.000 64,-26.000 27.000 0,26.000 0.000 0,-27.000 0.000 32,3.000-26.000-64,24.000 26.000 32,-27.000 0.000-32,1.000 0.000 0,-1.000 0.000-96,3.000 0.000-1,-29.000 0.000 1,26.000 0.000 96,-24.000 0.000-64,-3.000 26.000-192,27.000-26.000 544,-24.000 0.000-288,-28.000 27.000 64,27.000-27.000-32,-28.000 0.000 96,1.000 27.000-64,-26.000-27.000-32,25.000 0.000 0,-26.000 0.000 96,1.000 0.000-64,-27.000 0.000-64,28.000 0.000 32,-1.000-27.000 64,-27.000 27.000-96,0.000-27.000 0,24.000 1.000-32,-24.000-28.000 64,0.000 28.000 32,0.000-26.000-96,28.000-2.000 32,-28.000-26.000 64,0.000 27.000-32,0.000-26.000-96,0.000-1.000 96,26.000 2.000 0,-26.000-4.000-128,0.000 32.000 0,0.000-32.000 32,0.000 30.000 96,0.000-28.000-64,0.000 27.000 32,0.000 1.000 32,-26.000-1.000-256,-2.000 26.000 95,28.000-25.000 1,-24.000 25.000 64,-3.000 1.000 96,-1.000-28.000-96,28.000 29.000 64,-27.000-3.000 32,27.000 28.000 32,-26.000-25.000 0,2.000 25.000-32,-4.000-28.000 64,28.000 28.000-64,-27.000 0.000-32,0.000 0.000 32,1.000-26.000-32,0.000 26.000 0,-27.000-26.000 96,26.000 26.000-64,-25.000 0.000 0,-28.000-27.000 32,1.000 27.000 128,25.000-27.000-192,-52.000 27.000 64,26.000 0.000 0,-52.000 0.000-64,27.000-26.000 64,-28.000 26.000-32,1.000 0.000 0,-27.000 0.000 0,27.000 0.000 64,-28.000 0.000-32,3.000 26.000 97,-29.000-26.000-1,26.000 0.000-128,2.000 0.000 32,-26.000 0.000 32,25.000 0.000-64,-1.000 0.000 64,1.000 27.000-96,-25.000-27.000 128,26.000 0.000-160,-29.000 0.000 96,28.000 0.000 0,-1.000 0.000-64,3.000 0.000 64,-2.000 27.000-32,1.000-27.000 128,-2.000 0.000-96,1.000 0.000 64,0.000 0.000 0,26.000 0.000 192,-23.000 0.000-31,-4.000 0.000-289,28.000 0.000 96,0.000 0.000-64,0.000 0.000 0,-1.000 0.000 64,-26.000 0.000 0,27.000 0.000-160,-1.000 0.000 160,1.000 0.000-160,0.000 0.000 64,0.000-27.000 0,0.000 27.000 32,26.000 0.000 64,-27.000 0.000-192,0.000-27.000 64,-1.000 27.000 96,2.000 0.000-64,0.000 0.000 32,0.000 0.000 32,-1.000-26.000-32,1.000 26.000 0,0.000 0.000 0,0.000 26.000 0,0.000-26.000-32,-1.000 0.000 64,1.000 0.000-32,-27.000 0.000 0,26.000 0.000 0,1.000 0.000 64,0.000 0.000-32,0.000 0.000-96,0.000 27.000 0,-2.000-27.000 160,2.000 0.000-128,0.000 0.000 64,27.000 0.000-32,-27.000 0.000 160,-1.000 0.000-192,27.000 0.000 128,-26.000 0.000 32,26.000-27.000-96,-28.000 27.000-64,29.000 0.000 160,-27.000 0.000-128,27.000 27.000 0,-1.000-27.000 0,-26.000 0.000 0,27.000 0.000 0,-30.000 0.000 64,30.000 0.000-32,-27.000 0.000-32,25.000 27.000 96,2.000-27.000 32,0.000 0.000-64,-27.000 0.000 33,24.000 0.000 127,-24.000 0.000-96,26.000 26.000-128,1.000-26.000 32,-27.000 0.000 32,27.000 0.000-64,-27.000 0.000 0,-2.000 0.000 0,2.000 0.000 96,0.000 26.000-64,24.000-26.000 32,-24.000 0.000-128,0.000 28.000-801,27.000-28.000-2178,0.000 25.000-11146</inkml:trace>
  <inkml:trace contextRef="#ctx0" brushRef="#br0">21147.000 8028.000 928,'0.000'0.000'3652,"0.000"0.000"-1538,0.000 0.000 64,0.000 0.000-384,0.000 0.000 63,0.000 0.000-319,0.000 0.000-353,0.000 0.000-320,0.000 0.000-193,28.000 0.000-31,-1.000 0.000-32,25.000 0.000-225,1.000 0.000-64,26.000 0.000-160,1.000 0.000-96,-2.000 0.000 1,28.000 0.000-1,-25.000-26.000-96,-30.000 26.000 0,3.000 0.000-129,0.000 0.000-127,-29.000 0.000 0,2.000 0.000-321,-27.000-28.000 97,0.000 28.000-33,0.000 0.000-223,0.000 0.000-322,0.000-25.000-543,-27.000 25.000-257,2.000 0.000-832,-2.000-28.000-2083</inkml:trace>
  <inkml:trace contextRef="#ctx0" brushRef="#br0">21758.000 7842.000 3715,'0.000'-26.000'2498,"0.000"26.000"1,0.000 0.000-193,0.000 0.000-384,24.000 0.000-993,-24.000 0.000-385,0.000 0.000 97,28.000 0.000-65,-28.000 26.000-95,26.000-26.000-97,28.000 28.000-128,-29.000-28.000-31,28.000 0.000-97,-26.000 26.000-64,25.000-26.000-64,-25.000 25.000 0,-1.000-25.000 0,1.000 28.000 0,0.000-28.000 0,-27.000 25.000 0,0.000 3.000 32,0.000-28.000 32,0.000 26.000 0,-27.000 0.000 64,0.000 1.000 256,1.000-27.000 129,-1.000 27.000-65,2.000-1.000 193,-2.000 1.000-385,-26.000-27.000-64,26.000 25.000-160,2.000 2.000 0,25.000-27.000-224,-27.000 27.000-993,27.000-1.000-993,-27.000 1.000-3267</inkml:trace>
  <inkml:trace contextRef="#ctx0" brushRef="#br0">15616.000 9670.000 3042,'0.000'0.000'3139,"0.000"0.000"-1729,0.000 0.000 63,0.000 0.000 385,-27.000 0.000 160,27.000-26.000-481,0.000 26.000-576,0.000 0.000-577,0.000 0.000-63,0.000 0.000 287,0.000 0.000 97,27.000 0.000-160,-27.000 0.000-97,0.000 26.000-32,0.000-26.000-127,0.000 0.000-1,0.000 26.000 0,0.000-26.000-160,0.000 28.000 97,0.000-2.000-65,0.000 26.000-96,27.000-25.000 64,-27.000 26.000 0,25.000 1.000-96,-25.000-1.000 32,27.000-1.000 64,-1.000 1.000-160,28.000 0.000 32,-2.000-1.000 96,1.000 2.000-96,-1.000-1.000 0,1.000 0.000 32,26.000-1.000 0,29.000 2.000 0,-29.000-1.000-32,26.000-28.000-288,-25.000 29.000 384,25.000-26.000-256,1.000-3.000 96,-25.000 2.000-96,24.000-1.000-32,-26.000-26.000 192,1.000 27.000-129,-28.000-27.000 162,29.000 0.000-66,-57.000-27.000-31,30.000 27.000 64,-26.000 0.000-96,-2.000-26.000-128,-26.000 26.000-192,24.000 0.000 31,-24.000 0.000-191,0.000 0.000-385,0.000 0.000-961,-24.000 0.000-865,24.000 26.000-3362</inkml:trace>
  <inkml:trace contextRef="#ctx0" brushRef="#br0">17838.000 10518.000 8391,'28.000'25.000'97,"-28.000"29.000"-129,26.000-1.000 160,-26.000 0.000 192,0.000-26.000 737,0.000 26.000-64,27.000-27.000-545,-27.000 0.000 161,0.000 1.000 544,0.000-27.000 128,-27.000 0.000 0,27.000 0.000-736,0.000-27.000-193,0.000 1.000 65,0.000-26.000-225,0.000 25.000-128,0.000-26.000-64,27.000 26.000-32,-27.000 2.000-64,27.000-3.000 96,-2.000 28.000-64,2.000-26.000 96,-1.000 26.000 32,1.000 26.000 96,0.000-26.000 96,-27.000 28.000 97,25.000-3.000-33,-25.000 2.000-96,0.000 26.000-64,0.000-26.000-160,0.000-1.000-32,0.000 0.000-160,27.000 0.000-417,-27.000 1.000-736,26.000-27.000-1986,-26.000 27.000-4356</inkml:trace>
  <inkml:trace contextRef="#ctx0" brushRef="#br0">18262.000 10597.000 12139,'0.000'0.000'2178,"0.000"0.000"-2018,0.000 0.000 1025,26.000 28.000 705,2.000-3.000-513,-1.000 2.000-352,24.000-1.000-448,-23.000 1.000-289,25.000 26.000-128,-1.000-27.000-128,1.000 0.000-96,-26.000 1.000-352,25.000-27.000-97,-25.000 27.000-415,-1.000-27.000-610,-26.000 0.000-704,0.000 0.000-1634,0.000 0.000-5829</inkml:trace>
  <inkml:trace contextRef="#ctx0" brushRef="#br0">18659.000 10597.000 10217,'0.000'0.000'2723,"0.000"0.000"-2051,0.000 0.000 962,-25.000 0.000-257,25.000 28.000-320,-27.000-3.000-640,0.000 2.000 31,1.000 26.000-320,-1.000-26.000-96,2.000-1.000 224,-2.000 0.000-191,27.000 0.000-162,-27.000-26.000-255,27.000 27.000-513,0.000-27.000-1249,27.000 0.000-2402</inkml:trace>
  <inkml:trace contextRef="#ctx0" brushRef="#br0">18844.000 10677.000 8327,'28.000'26.000'1057,"-28.000"1.000"-768,0.000 0.000 928,0.000-1.000-64,0.000 0.000-480,0.000 0.000-449,0.000 1.000-96,0.000 0.000 320,0.000-1.000 481,0.000-26.000 192,0.000 0.000-32,0.000-26.000-576,0.000 26.000-97,0.000-27.000 33,0.000 0.000-417,27.000-25.000 32,-3.000 26.000-64,-24.000-1.000 0,27.000 0.000-32,1.000 1.000 32,-2.000 26.000-32,1.000 0.000 352,-2.000 0.000 160,2.000 0.000 1,0.000 26.000-1,-27.000 1.000-223,26.000 0.000-161,-26.000-1.000-32,0.000 26.000-128,0.000-25.000-257,27.000 0.000-1184,-27.000-27.000-1698,0.000 26.000-5702</inkml:trace>
  <inkml:trace contextRef="#ctx0" brushRef="#br0">20274.000 10677.000 7431,'0.000'53.000'1025,"-26.000"-26.000"-1922,26.000 25.000 64,0.000-26.000 160,0.000 1.000 353,0.000 0.000 352,0.000-1.000-64,26.000 1.000 96,-26.000-27.000 801,0.000 0.000 1505,0.000-27.000-929,0.000 1.000-512,0.000-1.000 288,0.000-26.000-31,0.000 27.000-322,0.000 0.000-671,26.000-1.000-161,-26.000 27.000-64,27.000 0.000 32,0.000 0.000-32,-27.000 0.000 160,26.000 27.000-32,0.000-1.000 0,-26.000 0.000 0,26.000 0.000-128,-26.000 1.000 64,0.000 0.000-32,0.000-27.000 128,0.000 0.000 128,0.000 0.000 385,0.000 0.000-513,27.000-27.000-224,0.000 0.000-320,-27.000 27.000-321,28.000-26.000 64,-4.000 26.000 257,2.000-26.000 384,1.000 26.000 256,-27.000 0.000 192,28.000 26.000 1,-28.000-26.000 223,0.000 26.000-191,27.000 1.000-417,-27.000-27.000-64,26.000 27.000-417,-26.000-27.000-736,24.000 26.000-192,4.000-26.000-545,-1.000 0.000-1153,0.000 0.000-1345</inkml:trace>
  <inkml:trace contextRef="#ctx0" brushRef="#br0">20856.000 10783.000 7206,'0.000'-26.000'673,"0.000"26.000"96,-26.000 0.000 1313,0.000 0.000 448,26.000 26.000-1057,-26.000 0.000-672,26.000 0.000-96,0.000 1.000-225,26.000 0.000-159,-26.000-1.000-193,26.000 1.000-64,27.000-2.000-160,-26.000-25.000-32,-1.000 0.000 32,0.000-25.000-33,0.000 25.000-127,1.000-27.000 32,-27.000 1.000-96,0.000-1.000 224,-27.000 0.000 64,27.000 1.000 32,-26.000 0.000-33,26.000 26.000 98,-26.000 0.000 191,26.000 0.000 96,0.000 0.000-32,0.000 26.000 33,0.000 0.000-193,0.000 1.000-32,52.000 0.000-128,-25.000-1.000-288,28.000-26.000-545,-5.000 27.000-288,-23.000-27.000-577,28.000 0.000 33,-31.000-27.000-1827</inkml:trace>
  <inkml:trace contextRef="#ctx0" brushRef="#br0">21070.000 10331.000 11723,'0.000'28.000'1665,"24.000"24.000"-1248,2.000 2.000 415,-26.000-1.000 225,27.000 0.000-256,28.000 1.000-609,-31.000-2.000-352,4.000 1.000-737,-2.000 0.000-288,1.000-27.000-32,-27.000 0.000-1121,0.000 1.000-3684</inkml:trace>
  <inkml:trace contextRef="#ctx0" brushRef="#br0">21120.000 10730.000 13676,'-26.000'-27.000'1922,"26.000"27.000"-1313,0.000-26.000 640,26.000 26.000-192,1.000 0.000-224,28.000-27.000-545,-3.000 27.000-352,1.000-25.000-160,-1.000 25.000-545,1.000 0.000-1089,-26.000 0.000-2210,0.000 0.000-6758</inkml:trace>
  <inkml:trace contextRef="#ctx0" brushRef="#br0">21491.000 10757.000 5541,'0.000'78.000'384,"0.000"-51.000"-256,27.000 0.000 481,-27.000-1.000 608,26.000-26.000-448,-26.000 27.000 256,0.000-27.000 608,0.000-27.000 65,0.000 1.000-769,0.000-1.000-289,-26.000-26.000-63,26.000 27.000-65,-27.000-27.000-127,27.000 0.000-289,0.000 26.000-256,0.000-26.000-257,0.000 27.000 225,0.000 26.000 32,27.000 0.000 32,-1.000 0.000 0,1.000 0.000-257,-27.000 26.000-1665,27.000 2.000-7174</inkml:trace>
  <inkml:trace contextRef="#ctx0" brushRef="#br0">21782.000 10650.000 15246,'28.000'0.000'2626,"-28.000"27.000"-2497,0.000-27.000 1664,0.000 26.000-159,0.000 1.000-609,26.000 0.000-769,-26.000 25.000-160,0.000-26.000-608,27.000 28.000-97,-27.000-28.000-416,0.000-26.000-865,0.000 27.000-1121,27.000-27.000-2338</inkml:trace>
  <inkml:trace contextRef="#ctx0" brushRef="#br0">21758.000 10438.000 18577,'0.000'0.000'481,"0.000"0.000"-866,24.000 0.000 1250,4.000 0.000-641,-2.000 27.000-256,1.000-1.000-1121,0.000-26.000-2018,-2.000 27.000-6278</inkml:trace>
  <inkml:trace contextRef="#ctx0" brushRef="#br0">22100.000 10677.000 16976,'27.000'26.000'1697,"0.000"-26.000"-800,-27.000 0.000 576,25.000 27.000-640,2.000 0.000-352,-1.000-1.000-353,2.000 0.000-545,-1.000-26.000-736,-3.000 26.000-608,-24.000-26.000-578,27.000 0.000-2529</inkml:trace>
  <inkml:trace contextRef="#ctx0" brushRef="#br0">22311.000 10597.000 13100,'-51.000'53.000'2498,"23.000"-26.000"-2370,28.000 26.000 1250,-26.000-26.000 159,-1.000 25.000-1152,2.000-26.000-610,25.000 28.000-1568,0.000-28.000-4742</inkml:trace>
  <inkml:trace contextRef="#ctx0" brushRef="#br0">22895.000 10835.000 18353,'0.000'0.000'5381,"0.000"0.000"-10474,0.000 0.000-1825,-28.000 0.000-4804</inkml:trace>
  <inkml:trace contextRef="#ctx0" brushRef="#br1">9475.000 6385.000 3619,'-27.000'0.000'833,"27.000"0.000"-161,0.000 0.000 546,0.000 0.000 703,0.000 0.000 161,0.000 0.000-961,0.000 0.000-960,0.000 0.000-65,0.000 0.000 32,27.000 0.000 192,-27.000 27.000 225,0.000-27.000-1,0.000 0.000-31,0.000 0.000 31,0.000 0.000-96,26.000 26.000 33,-26.000-26.000-129,0.000 0.000-128,27.000 0.000-95,-27.000 27.000-33,25.000-27.000-32,-25.000 0.000-32,27.000 27.000 32,26.000-27.000-32,-26.000 0.000-32,25.000 25.000 32,1.000-25.000 0,26.000 0.000-32,-24.000 27.000-64,22.000-27.000 96,-22.000 0.000 0,50.000 26.000-32,-25.000-26.000 0,25.000 0.000-96,1.000-26.000-64,-1.000 26.000 0,2.000 0.000-1,26.000 0.000 33,-28.000-27.000 64,1.000 27.000-32,-28.000 0.000-96,30.000 0.000 160,-29.000-25.000-32,0.000 25.000 96,1.000 0.000 0,-2.000-27.000 96,-24.000 27.000 192,-2.000 0.000 161,2.000-27.000-161,-27.000 27.000-96,-27.000-26.000-96,0.000 26.000 33,0.000-27.000-65,0.000 27.000-96,0.000-27.000-160,-27.000 27.000-257,27.000 0.000-384,-28.000-26.000-1313,28.000 26.000-3171</inkml:trace>
  <inkml:trace contextRef="#ctx0" brushRef="#br1">10004.000 6861.000 7751,'0.000'28.000'480,"27.000"24.000"577,-27.000-25.000 449,0.000 26.000-449,0.000 0.000-257,26.000-27.000-639,-26.000 27.000-33,27.000-26.000-64,-27.000-1.000-64,25.000-26.000 96,-25.000 0.000 128,0.000 0.000 321,0.000-26.000-449,0.000-1.000 32,0.000 0.000-128,-25.000-25.000 0,25.000 26.000-32,0.000-28.000-96,0.000 28.000-64,25.000 26.000 127,-25.000-27.000 33,27.000 27.000 96,0.000 0.000 193,-1.000 0.000 95,1.000 27.000 257,-27.000-27.000-1,25.000 26.000-159,2.000 1.000-289,-27.000 0.000-64,27.000-1.000-32,-27.000-26.000-64,0.000 26.000 0,26.000 0.000-384,-26.000 1.000-545,27.000-27.000-1121,-27.000 27.000-1762</inkml:trace>
  <inkml:trace contextRef="#ctx0" brushRef="#br1">10373.000 6968.000 10473,'27.000'0.000'2018,"-27.000"0.000"-1665,27.000 0.000 1536,1.000 26.000-511,-2.000-26.000-225,-2.000 27.000-577,31.000 0.000-576,-28.000-1.000 64,-1.000 0.000-288,0.000-26.000-352,0.000 26.000-994,1.000-26.000-1665,0.000 0.000-1954</inkml:trace>
  <inkml:trace contextRef="#ctx0" brushRef="#br1">10665.000 6941.000 9961,'-26.000'27.000'1281,"0.000"-1.000"-480,0.000 1.000 1121,26.000 0.000-417,-27.000-1.000-544,-1.000 0.000-801,28.000 0.000-160,-27.000 1.000-608,27.000 0.000-642,0.000-27.000-1600,27.000 0.000-6183</inkml:trace>
  <inkml:trace contextRef="#ctx0" brushRef="#br1">11037.000 6889.000 12203,'24.000'0.000'545,"-24.000"0.000"480,0.000 27.000 864,0.000-2.000-447,0.000 2.000-225,0.000 26.000-609,0.000-26.000-479,0.000 25.000-65,28.000-26.000-289,-28.000 28.000-479,27.000-28.000-1186,-27.000 1.000-2979</inkml:trace>
  <inkml:trace contextRef="#ctx0" brushRef="#br1">12041.000 6332.000 7046,'0.000'0.000'1538,"0.000"0.000"-930,0.000 0.000 994,0.000-26.000 127,0.000 26.000 65,0.000 0.000-577,0.000 0.000-480,0.000 0.000-321,0.000 0.000-159,0.000 0.000 31,0.000 26.000-32,0.000-26.000-128,0.000 0.000 128,-26.000 0.000 1,26.000 26.000-1,0.000-26.000 32,0.000 0.000 65,0.000 27.000-289,0.000-27.000 32,26.000 0.000 64,-26.000 27.000-32,27.000-27.000 32,1.000 0.000-64,-1.000 0.000 0,-3.000 0.000-96,2.000 0.000 32,2.000 0.000 0,26.000 26.000-32,-29.000-26.000 0,28.000 0.000-32,-26.000 27.000 64,25.000-27.000 32,1.000 0.000-128,1.000 0.000 0,-2.000 0.000 0,1.000 0.000-96,26.000 0.000 0,2.000 0.000-192,-2.000 0.000-193,-1.000 0.000 97,2.000 0.000 95,-26.000 0.000-63,-2.000 0.000-161,1.000 0.000-127,26.000 0.000 95,-25.000 0.000 33,-3.000 0.000 95,4.000 0.000 193,-2.000 0.000 256,-1.000 0.000 32,1.000 0.000 64,-1.000 0.000 96,2.000 0.000 32,-1.000 0.000 0,-1.000 0.000 65,3.000 0.000 63,-5.000 0.000 32,5.000 0.000-31,-28.000 0.000 31,25.000 0.000 32,-26.000 0.000 97,1.000 0.000 63,-27.000 0.000 33,0.000 0.000-33,27.000 0.000 1,-27.000 0.000-161,0.000 0.000-160,0.000 0.000 1,0.000 0.000 31,0.000-27.000-160,0.000 27.000 96,0.000 0.000-128,0.000-26.000 0,0.000 26.000-64,0.000-27.000 0,0.000 27.000-96,0.000 0.000-320,0.000-27.000-289,0.000 27.000-608,-27.000 0.000-1282,0.000 0.000-7366</inkml:trace>
  <inkml:trace contextRef="#ctx0" brushRef="#br1">12676.000 6702.000 7238,'27.000'-25.000'2242,"-27.000"25.000"-1569,0.000 0.000 865,0.000 0.000-65,0.000 0.000-160,0.000 0.000-640,0.000 25.000 96,0.000 2.000-193,0.000 1.000-31,0.000-1.000-33,26.000 25.000-224,-26.000-27.000-31,0.000 3.000-193,0.000 24.000-64,0.000-25.000 32,0.000-1.000 0,28.000-26.000-385,-28.000 27.000-351,0.000-27.000-898,0.000 0.000-1729,0.000 0.000-4644</inkml:trace>
  <inkml:trace contextRef="#ctx0" brushRef="#br1">12941.000 6861.000 8391,'0.000'0.000'801,"27.000"0.000"673,-27.000 0.000 832,0.000 0.000-416,27.000 0.000-289,-1.000 0.000-736,1.000 0.000-513,-27.000 28.000-31,27.000-28.000 31,-2.000 27.000-128,2.000-27.000-192,-1.000 25.000 32,1.000-25.000-160,1.000 27.000-128,-28.000-27.000-417,24.000 0.000-384,-24.000 0.000-832,0.000 0.000-1122,0.000 0.000-2627</inkml:trace>
  <inkml:trace contextRef="#ctx0" brushRef="#br1">13208.000 6836.000 8840,'-55.000'0.000'833,"29.000"25.000"1217,26.000-25.000-65,-27.000 28.000-639,2.000-1.000-353,25.000-2.000-801,-27.000 2.000-160,27.000-27.000-577,0.000 26.000-672,0.000-26.000-1409,27.000 0.000-4357</inkml:trace>
  <inkml:trace contextRef="#ctx0" brushRef="#br1">13445.000 6861.000 10986,'27.000'0.000'1633,"-27.000"28.000"-1440,0.000-1.000 703,0.000-27.000 129,0.000 25.000 0,0.000 2.000-512,0.000-1.000-449,0.000 1.000 0,0.000-27.000-32,0.000 27.000 32,25.000-27.000-64,-25.000 0.000-32,0.000-27.000 64,0.000 27.000-32,0.000-27.000 0,0.000 1.000 0,0.000-1.000 0,0.000 2.000-96,27.000 25.000 0,0.000-27.000 32,-27.000 27.000 32,26.000-28.000 64,-26.000 28.000 128,27.000 0.000 32,-27.000 28.000 385,25.000-28.000-129,-25.000 27.000 1,0.000-2.000-193,0.000-25.000-256,27.000 27.000 128,-27.000-1.000-128,0.000-26.000-160,27.000 27.000-577,-27.000-27.000-640,0.000 27.000-2114,0.000-27.000-9192</inkml:trace>
  <inkml:trace contextRef="#ctx0" brushRef="#br1">9369.000 4742.000 352,'0.000'0.000'8552,"0.000"0.000"-7976,0.000 0.000-31,0.000 26.000-65,0.000-26.000-63,0.000 28.000-33,0.000-3.000-96,0.000 3.000-191,0.000 24.000-33,27.000 1.000 256,-27.000 1.000 192,24.000-2.000-159,-24.000 28.000 95,0.000 0.000-192,0.000-2.000-159,0.000 28.000-1,0.000 2.000-96,0.000-30.000 96,0.000 28.000-224,-24.000 0.000 96,24.000-27.000 32,0.000 29.000 32,-27.000-4.000 0,27.000 3.000-32,0.000-1.000 0,0.000-27.000 32,0.000 1.000 0,0.000-28.000 0,-28.000 28.000 128,28.000-27.000-96,0.000-1.000-32,0.000 3.000-32,0.000-28.000 0,0.000 25.000 0,0.000-27.000-32,0.000 30.000-32,28.000-30.000 32,-28.000 2.000 32,0.000-27.000 0,0.000 26.000 0,0.000-26.000 32,0.000 27.000-32,0.000 0.000 0,0.000-27.000 0,-28.000 26.000 0,28.000 0.000 0,0.000-26.000 0,0.000 26.000 0,0.000 1.000 0,0.000-27.000 0,0.000 0.000 0,28.000 27.000 0,-28.000-27.000 0,0.000 0.000 0,0.000 0.000 0,0.000 0.000 0,0.000 0.000 0,27.000 26.000 0,-27.000-26.000 32,0.000 0.000-32,0.000 27.000 64,0.000-27.000 192,0.000 0.000 32,24.000 27.000 33,-24.000-27.000 31,28.000 0.000-160,-28.000 0.000-64,27.000 25.000 1,-1.000-25.000-65,-26.000 0.000 64,27.000 0.000-128,-2.000 0.000 64,2.000 0.000 160,0.000 0.000 32,26.000 0.000-160,-26.000 0.000 0,25.000 0.000 65,-26.000 0.000 159,29.000 0.000-224,-4.000 28.000 0,30.000-28.000-64,-29.000 0.000 96,28.000 0.000-32,25.000 25.000 128,-26.000-25.000-159,1.000 0.000-33,27.000 27.000 0,-30.000-27.000 64,4.000 28.000 64,25.000-28.000-128,-28.000 0.000 32,30.000 25.000 0,-30.000-25.000-32,28.000 0.000-64,-26.000 0.000 64,26.000 0.000-32,-28.000 0.000 64,28.000 27.000-192,2.000-27.000 224,-3.000 0.000-160,0.000 0.000 160,1.000 0.000-192,0.000 0.000 224,1.000 0.000-256,-2.000 0.000 128,1.000 0.000 96,-1.000 0.000-96,-25.000 0.000 0,25.000 0.000-32,1.000 0.000 32,-1.000 0.000 0,3.000 0.000-96,-29.000 0.000-64,26.000 0.000-96,-25.000 0.000 159,27.000 0.000-95,-30.000 0.000 192,4.000 27.000 64,25.000-27.000-64,-28.000 0.000 128,2.000 0.000 1,26.000 0.000-1,-28.000 0.000-96,4.000 0.000-32,23.000 0.000 64,-25.000 0.000-64,-1.000 0.000-32,-1.000 0.000 64,-24.000-27.000-32,24.000 27.000 32,-23.000 0.000 64,-2.000 0.000-32,-27.000 0.000-64,27.000 0.000 128,-26.000 0.000-256,-1.000 0.000 160,0.000 0.000-64,0.000 0.000 64,-26.000 0.000-128,27.000 0.000 64,-27.000 0.000 32,0.000 0.000 64,27.000 0.000-32,-27.000-27.000 64,0.000 27.000 0,0.000-25.000 0,0.000 25.000 0,0.000-28.000 97,0.000 1.000-193,0.000 2.000 32,26.000-3.000-32,-26.000 3.000-64,0.000-29.000-1,26.000 28.000 65,-26.000-54.000-64,0.000 28.000 32,26.000-28.000 0,-26.000 28.000 128,0.000-28.000-96,0.000-27.000-64,0.000 28.000 160,-26.000-27.000-31,26.000 0.000-226,0.000 0.000 354,0.000-1.000-290,-26.000 3.000 162,26.000-3.000-65,0.000 27.000 0,0.000-25.000-97,-26.000-2.000 65,26.000 2.000-96,0.000-27.000-320,0.000 25.000 608,0.000 1.000-320,0.000 0.000 160,-27.000 0.000 0,27.000 0.000 128,0.000 53.000 32,0.000-27.000 96,0.000 27.000-160,-27.000 1.000-96,27.000-2.000 0,-26.000 28.000-128,26.000-26.000 0,-26.000 24.000-32,0.000 2.000 0,26.000 26.000 96,-54.000-26.000 0,28.000 26.000 96,0.000-27.000-32,-27.000 27.000 0,-2.000 0.000 32,-23.000 0.000-32,0.000 0.000-64,-3.000 0.000 32,-24.000 0.000 32,-1.000 27.000-96,-2.000-27.000-64,-24.000 0.000 160,27.000 0.000-97,-27.000 26.000 97,0.000-26.000-32,-1.000 0.000 0,1.000 26.000-32,-27.000-26.000 64,-1.000 0.000 0,28.000 0.000 96,-25.000 28.000-192,25.000-28.000 64,0.000 0.000 64,0.000 0.000-160,-2.000 25.000 64,2.000-25.000 32,-2.000 0.000 32,2.000 0.000 0,0.000 0.000 32,0.000 0.000 32,26.000 27.000-32,-26.000-27.000 32,26.000 26.000-64,0.000-26.000 0,1.000 27.000 0,-2.000-27.000 32,2.000 27.000-64,0.000-27.000 32,23.000 0.000 128,-23.000 26.000-128,0.000-26.000 161,26.000 26.000 63,-1.000-26.000 0,1.000 28.000-160,25.000-28.000-96,3.000 0.000-32,23.000 25.000 32,-25.000-25.000-128,26.000 0.000 160,2.000 0.000-96,25.000 0.000 160,-27.000 0.000-32,27.000 0.000-513,-27.000 0.000-512,27.000 0.000 0,0.000 0.000-64,0.000 0.000-544,0.000 28.000-1442,0.000-3.000-4196</inkml:trace>
  <inkml:trace contextRef="#ctx0" brushRef="#br1">15245.000 6225.000 11851,'0.000'0.000'1121,"0.000"0.000"-192,0.000-25.000 416,0.000 25.000-736,0.000 25.000-193,26.000-25.000 385,0.000 28.000-161,28.000-28.000-63,-2.000 27.000-97,1.000-1.000 1,26.000 0.000-257,2.000 0.000-128,-29.000 1.000-32,1.000 0.000-32,-26.000-27.000 32,25.000 26.000-96,-25.000-26.000-32,-1.000 27.000-128,-26.000-27.000-545,27.000 0.000-576,-27.000 0.000-929,0.000 0.000-1410,-27.000 0.000-6021</inkml:trace>
  <inkml:trace contextRef="#ctx0" brushRef="#br1">16196.000 6332.000 4676,'0.000'26.000'6726,"0.000"-26.000"-6630,0.000 27.000 353,0.000 26.000 159,0.000-26.000 449,28.000 25.000-256,-28.000-25.000-513,0.000 26.000-127,0.000-25.000 63,0.000-3.000 128,0.000-25.000 65,0.000 0.000-193,0.000 0.000 288,0.000 0.000-127,0.000-25.000-289,0.000-3.000-96,0.000-25.000 32,0.000 26.000-64,0.000 2.000 0,27.000-29.000-32,-1.000 28.000-33,-26.000-1.000 33,27.000 27.000 64,0.000-27.000 97,-2.000 27.000 191,2.000 0.000 64,-1.000 27.000-160,-26.000-27.000 0,27.000 27.000-63,-27.000 26.000-129,27.000-26.000 64,-27.000-2.000-64,0.000 2.000 0,0.000-1.000 0,0.000 1.000-289,0.000 1.000-287,0.000-28.000-449,0.000 25.000-769,0.000-25.000-1185,0.000 0.000-4484</inkml:trace>
  <inkml:trace contextRef="#ctx0" brushRef="#br1">16647.000 6465.000 9064,'0.000'0.000'5093,"0.000"0.000"-4517,0.000 0.000 962,28.000 0.000-353,-28.000 0.000-160,53.000 27.000-448,-29.000-2.000-417,31.000 2.000 32,-29.000-1.000-192,1.000-26.000 0,-2.000 27.000-64,2.000 1.000-224,0.000-28.000-225,-1.000 0.000 33,1.000 0.000-417,-27.000 0.000-609,0.000 0.000-768,0.000 0.000-3139</inkml:trace>
  <inkml:trace contextRef="#ctx0" brushRef="#br1">16992.000 6412.000 10794,'-27.000'0.000'1825,"27.000"0.000"-928,-26.000 0.000 449,26.000 0.000-610,-27.000 26.000 225,0.000 1.000-224,27.000 0.000-481,-25.000 25.000-96,-2.000-26.000 64,1.000 1.000-320,26.000 26.000 64,-27.000-53.000-256,27.000 27.000-609,0.000-27.000-832,0.000 25.000-1763,0.000-25.000-5636</inkml:trace>
  <inkml:trace contextRef="#ctx0" brushRef="#br1">17231.000 6438.000 14958,'26.000'0.000'768,"-26.000"27.000"-447,0.000 0.000 415,0.000-27.000-319,0.000 52.000-1,0.000-26.000-320,0.000 1.000 96,0.000 1.000-160,0.000-28.000 33,0.000 0.000-97,0.000 25.000 192,0.000-25.000 160,0.000 0.000 32,0.000-25.000-192,-26.000 25.000-31,26.000-28.000-129,0.000 1.000-64,0.000 1.000-1,26.000-1.000 65,-26.000 2.000 0,24.000-2.000 0,-24.000 0.000 0,27.000 27.000 97,1.000-26.000 127,-28.000 26.000 160,27.000-27.000-160,-1.000 27.000 65,1.000 0.000-65,-1.000 0.000 32,-26.000 0.000 64,26.000 0.000 1,1.000 0.000-97,-27.000 27.000 32,0.000-1.000-64,27.000 1.000-32,-27.000 0.000 65,0.000 25.000-97,26.000-26.000-96,-26.000 1.000 32,0.000 26.000 32,26.000-26.000-160,-26.000-2.000-128,0.000 2.000-385,26.000-27.000-512,-26.000 28.000-608,0.000-28.000-1122,0.000 0.000-2915</inkml:trace>
  <inkml:trace contextRef="#ctx0" brushRef="#br1">13869.000 6465.000 7783,'0.000'0.000'1153,"0.000"0.000"641,0.000 0.000 63,0.000 0.000-159,0.000 0.000-641,0.000 0.000-544,0.000 0.000-161,0.000 0.000 128,0.000 0.000 161,0.000 0.000-97,0.000-27.000-255,24.000 27.000 31,-24.000 0.000 0,27.000 0.000-160,1.000 0.000-63,25.000 0.000-97,-27.000 0.000 0,0.000-26.000 0,28.000 26.000 0,-1.000 0.000 0,-1.000 0.000 0,-25.000 0.000 0,27.000 0.000 0,-30.000 0.000-32,30.000 0.000-33,-26.000 0.000 130,-2.000 0.000-130,-2.000 0.000 130,4.000 0.000-65,-28.000 0.000 0,27.000 0.000 64,-27.000 0.000-64,27.000 0.000 160,-27.000 0.000-64,0.000 0.000 96,0.000 0.000 96,0.000 0.000 1,0.000 0.000-161,0.000 0.000 0,0.000 0.000-128,0.000 0.000-128,0.000 0.000-32,0.000 0.000 127,0.000 0.000-31,0.000 0.000 64,0.000 0.000 161,0.000 0.000-1,0.000-27.000 0,0.000 27.000-96,0.000 0.000-64,0.000-27.000 224,0.000 1.000-128,0.000 26.000-32,0.000-26.000-32,0.000 0.000-32,0.000 26.000 32,0.000-27.000-64,-27.000-1.000-64,27.000 3.000-192,0.000 25.000-289,0.000-27.000-95,0.000 27.000-417,0.000 0.000-2659</inkml:trace>
  <inkml:trace contextRef="#ctx0" brushRef="#br0">5187.000 9802.000 160,'25.000'0.000'1633,"-25.000"0.000"577,0.000 0.000-32,0.000-26.000-352,0.000 26.000-449,0.000 0.000-224,0.000 0.000-63,0.000 0.000 191,0.000 0.000-352,0.000 0.000-321,0.000 26.000-95,0.000-26.000-33,0.000 27.000 65,0.000 0.000-97,0.000 26.000-128,0.000-1.000-63,0.000 1.000-97,0.000 0.000-64,0.000 27.000-64,0.000-28.000-32,0.000 2.000-128,0.000-28.000-161,0.000 1.000-351,0.000-2.000-737,0.000 3.000-1058,0.000-28.000-1312</inkml:trace>
  <inkml:trace contextRef="#ctx0" brushRef="#br0">4975.000 9936.000 5957,'0.000'0.000'6502,"0.000"0.000"-6918,0.000 0.000 416,26.000-27.000 673,1.000 27.000 127,0.000-27.000-511,-2.000 1.000-193,2.000-1.000-64,-27.000 0.000-32,26.000 1.000 32,-26.000 0.000 64,0.000 0.000-96,27.000 26.000-96,-27.000-28.000-64,27.000 2.000-129,-27.000 26.000-31,0.000 0.000 224,25.000 0.000 160,-25.000 26.000 288,27.000 2.000-63,-27.000-28.000-33,26.000 26.000-224,1.000 0.000-32,1.000 0.000-192,-1.000-26.000-609,-3.000 27.000-929,2.000-27.000-1985</inkml:trace>
  <inkml:trace contextRef="#ctx0" brushRef="#br0">6404.000 9696.000 10794,'0.000'0.000'160,"0.000"0.000"96,0.000 28.000 2082,0.000-2.000-960,0.000 0.000-770,28.000 27.000-416,-28.000 0.000-128,0.000 1.000-32,0.000 24.000 1,24.000-25.000-258,-24.000 1.000-191,0.000-28.000-321,0.000 0.000 33,0.000-26.000-353,0.000 26.000-1410,27.000-26.000-3811</inkml:trace>
  <inkml:trace contextRef="#ctx0" brushRef="#br0">6192.000 9829.000 13260,'0.000'-27.000'-224,"0.000"27.000"-96,0.000-26.000 896,27.000 26.000 417,-1.000-26.000-192,-26.000 0.000-577,27.000 26.000-192,-2.000-28.000-32,-25.000 28.000 32,27.000 0.000 0,-27.000-26.000-96,27.000 26.000-96,-1.000 0.000 0,-26.000 0.000 32,27.000 26.000 64,1.000-26.000-1,-28.000 28.000 65,24.000-28.000 0,3.000 26.000 0,1.000-26.000-96,-28.000 26.000 0,26.000-26.000-801,25.000 26.000-1569,-23.000-26.000-4581</inkml:trace>
  <inkml:trace contextRef="#ctx0" brushRef="#br0">7833.000 9670.000 8231,'0.000'0.000'192,"0.000"0.000"353,0.000 26.000 1569,-26.000-26.000-577,26.000 28.000-191,0.000-28.000 191,0.000 52.000-256,0.000-26.000-448,0.000 28.000-160,0.000-1.000-385,0.000-1.000-192,0.000 28.000-32,0.000-27.000-32,0.000-26.000-128,0.000 25.000-128,0.000-26.000-32,26.000-26.000-225,-26.000 28.000-576,0.000-28.000-1793,0.000-28.000-2532</inkml:trace>
  <inkml:trace contextRef="#ctx0" brushRef="#br0">7489.000 9882.000 13100,'0.000'-26.000'961,"28.000"-1.000"-1666,-4.000 0.000 737,3.000 1.000 673,0.000 0.000 160,-27.000-28.000-385,28.000 28.000-384,-2.000 0.000 0,-26.000-1.000 64,24.000 0.000 321,4.000 1.000-289,-28.000 26.000-160,27.000-27.000 160,0.000 27.000 257,-27.000 0.000-193,26.000 27.000-96,-26.000-27.000-32,26.000 26.000-96,0.000 1.000 0,1.000-27.000 32,0.000 27.000 32,-27.000-1.000-160,26.000 0.000-64,0.000-26.000-608,-26.000 28.000-1026,26.000-2.000-2915</inkml:trace>
  <inkml:trace contextRef="#ctx0" brushRef="#br0">4736.000 12797.000 15438,'-27.000'-27.000'897,"27.000"0.000"-609,0.000 27.000 737,0.000 0.000-160,0.000 27.000-545,0.000 0.000-63,0.000 26.000 31,0.000 52.000-192,0.000 1.000 64,27.000 2.000 96,-27.000 24.000-63,27.000-27.000-129,25.000 0.000-32,2.000 2.000-64,0.000-54.000-129,24.000 1.000 33,-24.000-29.000 128,24.000 2.000 96,-24.000-54.000-32,24.000 2.000 129,-23.000-3.000 31,-4.000-24.000-160,-25.000-28.000-32,2.000 26.000 96,-1.000-24.000 64,0.000-2.000-96,-27.000-26.000 97,0.000 28.000-322,0.000-30.000 161,0.000 29.000 65,0.000 0.000-194,-27.000 26.000 97,27.000 0.000-96,-27.000 26.000 96,27.000 0.000 0,0.000 27.000 32,0.000 0.000-192,0.000 27.000 384,27.000 26.000-31,0.000 27.000-129,-27.000-1.000 160,24.000 28.000-64,-24.000-2.000-64,28.000 28.000 128,-28.000-27.000-192,0.000-1.000 64,0.000-25.000-96,0.000-1.000-64,0.000-26.000 32,26.000-26.000-416,-26.000 1.000-545,0.000-3.000-544,0.000-25.000-1314,0.000 0.000-3395</inkml:trace>
  <inkml:trace contextRef="#ctx0" brushRef="#br0">6404.000 12955.000 7975,'0.000'27.000'9417,"-27.000"-27.000"-9065,27.000 0.000 737,27.000 0.000 1121,1.000 27.000-832,-4.000-27.000-385,3.000 0.000-609,27.000 0.000-256,-3.000 26.000-224,-23.000-26.000-352,-1.000 0.000-737,26.000 0.000-1538,-28.000 0.000-3139</inkml:trace>
  <inkml:trace contextRef="#ctx0" brushRef="#br0">6456.000 13194.000 15182,'-24.000'53.000'1409,"24.000"-27.000"-1217,24.000-26.000 1538,31.000 0.000 128,-29.000 0.000-1250,25.000-26.000-928,4.000 26.000-1378,-2.000-26.000-3170</inkml:trace>
  <inkml:trace contextRef="#ctx0" brushRef="#br0">7701.000 11418.000 9737,'0.000'0.000'2818,"27.000"0.000"-1697,-27.000 0.000 737,27.000 0.000-320,-1.000 0.000-257,0.000 0.000-544,27.000-25.000-257,0.000 25.000-256,-1.000 0.000-128,-25.000-27.000-32,26.000 27.000-224,-27.000 0.000-608,0.000 0.000-994,-26.000 0.000-1217,0.000 0.000-2114</inkml:trace>
  <inkml:trace contextRef="#ctx0" brushRef="#br0">7781.000 11418.000 3747,'0.000'-25.000'3427,"0.000"25.000"-1377,0.000 0.000 32,0.000 25.000 0,0.000-25.000-384,0.000 27.000-481,0.000 26.000-448,0.000-26.000-385,0.000 25.000-128,0.000 2.000 1,26.000 25.000-97,0.000 1.000 0,-26.000-1.000-160,27.000 27.000 64,0.000 0.000-32,-27.000 27.000-32,26.000-28.000 0,0.000 29.000-96,-26.000-2.000 128,26.000-26.000-64,-26.000 26.000 96,0.000 27.000-64,0.000-27.000-64,0.000 27.000 128,0.000-26.000 0,0.000 26.000-96,0.000-27.000-32,-26.000 1.000 0,26.000 0.000 96,-26.000-1.000-64,26.000 27.000 96,-26.000-27.000-96,26.000 1.000 32,0.000-1.000 32,0.000-26.000-64,0.000-26.000-32,0.000 26.000-32,0.000-27.000 96,0.000 28.000 32,0.000-55.000 0,0.000 28.000 96,26.000-28.000-128,-26.000 1.000 96,0.000-26.000-32,0.000 26.000-64,0.000-53.000 0,0.000 25.000-32,0.000 2.000 0,-26.000 1.000 32,26.000-3.000 32,-27.000 2.000-32,27.000 0.000 0,0.000-27.000 0,0.000 25.000 0,0.000 3.000 32,0.000-28.000 64,0.000 0.000 288,0.000 0.000 33,27.000 0.000-193,-27.000 0.000-160,26.000 0.000-96,0.000-28.000 32,0.000 28.000-288,1.000 0.000-545,0.000 0.000-544,-1.000 0.000-1794,0.000 0.000-7463</inkml:trace>
  <inkml:trace contextRef="#ctx0" brushRef="#br0">8919.000 11525.000 8872,'0.000'26.000'1057,"0.000"-26.000"-1153,0.000 0.000 224,0.000 0.000 513,0.000 0.000-321,0.000 26.000 64,0.000 0.000 513,0.000 2.000 0,0.000 24.000 320,0.000 0.000-160,26.000 3.000-448,-26.000-2.000-97,0.000 26.000 1,0.000 1.000-65,0.000-27.000-256,0.000 26.000 193,0.000 1.000-193,0.000-1.000-64,0.000 1.000-32,27.000-27.000-64,-27.000 26.000-160,0.000-51.000-192,0.000 24.000-353,0.000-26.000-865,0.000-26.000-1536,0.000 26.000-3749</inkml:trace>
  <inkml:trace contextRef="#ctx0" brushRef="#br0">8680.000 13089.000 12491,'0.000'0.000'1346,"0.000"0.000"-1891,0.000 0.000 449,0.000 0.000 416,0.000 25.000-128,0.000 30.000-127,28.000-3.000-1,-28.000 0.000 0,27.000 2.000 224,-27.000-2.000-32,24.000 2.000-128,-24.000-28.000-32,26.000 1.000-64,2.000-2.000 65,-1.000-25.000-1,0.000 0.000 64,-3.000 0.000-32,4.000-25.000-96,-28.000-28.000 96,26.000 26.000-64,-26.000 0.000 32,0.000-25.000 32,0.000 26.000-64,-26.000-28.000 64,26.000 54.000 1,0.000-26.000 223,-28.000 26.000 32,28.000 0.000-127,0.000 26.000 63,0.000 0.000 128,0.000 2.000 97,0.000-2.000 31,28.000 26.000-95,-28.000-25.000-289,0.000 26.000-160,26.000-26.000-128,1.000-2.000-256,-27.000-25.000-449,27.000 27.000-609,-27.000-27.000-1504,25.000 0.000-2275</inkml:trace>
  <inkml:trace contextRef="#ctx0" brushRef="#br0">9183.000 12875.000 7142,'0.000'-25.000'1634,"0.000"25.000"224,0.000 0.000 736,-27.000 0.000-576,27.000 0.000-1025,0.000 0.000-256,0.000 0.000-225,0.000 25.000-64,-25.000-25.000-127,25.000 28.000 31,0.000 24.000-192,0.000-25.000-64,0.000 0.000 0,25.000-1.000-31,-25.000 0.000-33,0.000 2.000-225,27.000-3.000-319,-1.000-25.000-449,1.000 0.000-1121,1.000 0.000-2819</inkml:trace>
  <inkml:trace contextRef="#ctx0" brushRef="#br0">9369.000 12903.000 12043,'-28.000'0.000'1826,"28.000"0.000"-1250,0.000 26.000 1474,0.000 0.000-961,0.000 1.000-769,0.000 0.000-255,0.000-1.000-130,0.000 0.000 1,28.000-26.000-384,-28.000 28.000-769,0.000-28.000-1762,0.000 25.000-2883</inkml:trace>
  <inkml:trace contextRef="#ctx0" brushRef="#br0">9475.000 12797.000 12043,'26.000'0.000'2722,"1.000"26.000"-2241,-27.000 1.000 1024,25.000-2.000-608,2.000 3.000-673,0.000-2.000-160,-1.000 0.000-256,-26.000 1.000-160,0.000 0.000-449,0.000-1.000-32,0.000 0.000-672,-26.000 2.000-2211</inkml:trace>
  <inkml:trace contextRef="#ctx0" brushRef="#br0">9264.000 14042.000 11306,'0.000'0.000'1986,"0.000"0.000"-1602,0.000 0.000 898,0.000 0.000 191,0.000 27.000-576,0.000-1.000 0,24.000 26.000 192,-24.000 28.000-288,0.000 0.000-1,0.000 27.000-319,0.000 25.000-193,0.000 0.000 0,0.000 0.000-224,0.000-27.000 193,0.000 2.000-129,0.000 0.000-64,0.000-55.000 0,0.000 28.000-192,27.000-54.000-225,-27.000 0.000-287,0.000 0.000-802,0.000-52.000-1665,26.000 26.000-4580</inkml:trace>
  <inkml:trace contextRef="#ctx0" brushRef="#br0">10665.000 11525.000 13324,'-26.000'78.000'865,"26.000"-24.000"-641,0.000-1.000 417,0.000 0.000 736,0.000 27.000-288,0.000 26.000-480,0.000-26.000-449,0.000 25.000 32,0.000-25.000-192,26.000-1.000 128,-26.000-26.000-128,0.000 27.000-320,0.000-28.000-449,0.000-25.000-1217,0.000 1.000-2818</inkml:trace>
  <inkml:trace contextRef="#ctx0" brushRef="#br0">10505.000 13194.000 13196,'0.000'-53.000'192,"0.000"53.000"0,0.000-27.000 705,-24.000 27.000 160,24.000-25.000-544,0.000 25.000-449,0.000 0.000-96,0.000 25.000 32,0.000-25.000 128,0.000 55.000 0,0.000-3.000-64,0.000 0.000 288,0.000 2.000 65,24.000-2.000-33,-24.000 2.000-224,27.000-28.000-32,1.000 1.000-128,-28.000-2.000 0,27.000-25.000-192,-1.000 0.000 224,0.000-25.000-64,0.000-2.000-96,-26.000 1.000-128,27.000-1.000 32,-27.000 0.000 160,0.000-25.000 0,0.000 26.000 31,0.000-2.000-63,0.000 2.000 64,-27.000 26.000 289,27.000 0.000-1,0.000 0.000-192,0.000 26.000 192,0.000 28.000 96,0.000-28.000-63,27.000 27.000-257,-27.000 0.000 32,27.000-26.000-96,-1.000-2.000-545,1.000 2.000-191,-2.000-27.000-1026,-25.000 0.000-2626</inkml:trace>
  <inkml:trace contextRef="#ctx0" brushRef="#br0">10877.000 12823.000 8776,'-26.000'0.000'3940,"26.000"0.000"-3108,0.000 27.000 1026,0.000-2.000-288,0.000 3.000-802,0.000-2.000-351,0.000 0.000-289,0.000 1.000-96,26.000 26.000 32,-26.000-53.000-128,28.000 26.000-256,-28.000 2.000-449,24.000-28.000-352,-24.000 0.000-673,27.000 0.000-1473,-27.000 0.000-7047</inkml:trace>
  <inkml:trace contextRef="#ctx0" brushRef="#br0">10929.000 12850.000 3747,'27.000'0.000'7207,"0.000"-27.000"-6791,-27.000 27.000 1058,28.000 0.000 31,-2.000 0.000-224,-26.000 27.000-768,24.000-27.000-225,-24.000 25.000-32,0.000 3.000 289,0.000 24.000 159,-24.000-25.000-191,24.000 0.000-129,0.000-1.000-191,-26.000-26.000-1,26.000 0.000-160,0.000 0.000-128,26.000 26.000-289,-26.000-26.000-287,24.000-26.000-674,4.000 26.000-1825,-1.000 0.000-3843</inkml:trace>
  <inkml:trace contextRef="#ctx0" brushRef="#br0">11169.000 12770.000 9961,'0.000'27.000'2883,"26.000"-1.000"-2339,-26.000 1.000 1442,26.000-2.000-160,-26.000 3.000-1314,27.000-2.000-480,-27.000 27.000 96,0.000-26.000-160,27.000-1.000-128,-27.000 0.000-448,-27.000 2.000-1250,27.000-3.000-2466</inkml:trace>
  <inkml:trace contextRef="#ctx0" brushRef="#br0">10905.000 14227.000 2370,'0.000'-53.000'1697,"0.000"26.000"-928,0.000 27.000 4260,0.000 0.000-1730,0.000 0.000-1601,0.000 0.000-834,0.000 0.000-159,0.000 0.000-160,0.000 0.000-161,24.000 27.000 0,-24.000 26.000 97,0.000-26.000-129,27.000 52.000 0,-27.000 2.000 449,0.000-2.000-160,27.000 53.000-1,-27.000 0.000-223,0.000 1.000-257,0.000-1.000 32,0.000 0.000-192,0.000-25.000 96,0.000-29.000-64,0.000-24.000-160,0.000-28.000-288,0.000 1.000-1,0.000-2.000-544,0.000-25.000-192,0.000 27.000-128,28.000-27.000-1089,-28.000 0.000-3299</inkml:trace>
  <inkml:trace contextRef="#ctx0" brushRef="#br0">11909.000 11631.000 9545,'-26.000'0.000'992,"26.000"0.000"-159,0.000 0.000 577,0.000 0.000 159,0.000 26.000 129,0.000 27.000-289,0.000 0.000-544,0.000 27.000-257,0.000 26.000-287,26.000 0.000-33,-26.000 0.000-192,0.000 0.000 0,27.000 0.000-32,-27.000-26.000-352,27.000-28.000-513,-27.000 28.000-448,26.000-54.000-1762,-26.000 0.000-6630</inkml:trace>
  <inkml:trace contextRef="#ctx0" brushRef="#br0">11857.000 13194.000 14894,'-26.000'-53.000'-481,"26.000"26.000"-31,0.000 2.000 832,0.000 25.000 673,0.000 0.000-545,0.000 25.000-512,0.000 2.000 96,0.000 1.000 160,0.000 50.000 289,0.000-24.000 288,0.000-2.000-449,26.000 1.000-224,0.000 0.000-64,0.000-26.000 64,1.000-2.000 128,0.000-25.000 97,-1.000 0.000-33,0.000-25.000 160,-26.000-2.000-287,26.000 1.000-161,-26.000-1.000-97,27.000-26.000 33,-27.000 27.000-128,0.000-28.000-384,0.000 2.000-193,0.000 25.000-96,0.000 2.000 737,0.000 25.000 192,0.000 25.000 96,0.000 2.000 193,0.000-1.000-161,0.000 28.000 128,28.000-28.000-128,-28.000 26.000-96,0.000 2.000-96,27.000-28.000-256,-3.000 1.000-513,-24.000-27.000-544,26.000 0.000-2114</inkml:trace>
  <inkml:trace contextRef="#ctx0" brushRef="#br0">12228.000 12929.000 5669,'0.000'-26.000'2658,"0.000"26.000"193,0.000 0.000-737,0.000 26.000-897,0.000 0.000-192,0.000 1.000-224,27.000 26.000-96,-27.000-27.000-225,0.000 27.000 1,25.000-26.000-289,-25.000 1.000-128,0.000-28.000-320,27.000 25.000-609,-27.000-25.000-1217,26.000 0.000-2178</inkml:trace>
  <inkml:trace contextRef="#ctx0" brushRef="#br0">12360.000 12903.000 15342,'0.000'0.000'1249,"0.000"0.000"-1729,0.000 0.000 736,27.000 0.000 192,-27.000 0.000-95,25.000 0.000-193,2.000 0.000-128,-1.000 0.000-96,-26.000 26.000 64,27.000-26.000 160,-27.000 26.000-160,0.000 1.000-64,0.000 0.000 96,0.000-27.000 0,0.000 0.000-32,0.000 26.000-192,0.000-26.000 32,0.000 26.000-257,27.000-26.000-544,-27.000 28.000-448,25.000-28.000 608,-25.000 25.000 353,0.000-25.000 384,0.000 0.000 256,0.000 27.000 801,0.000-27.000 512,0.000 0.000-287,-25.000 28.000-578,-2.000-28.000-384,27.000 0.000-224,-27.000 25.000-160,27.000-25.000-544,0.000 0.000-1603,0.000 0.000-2145</inkml:trace>
  <inkml:trace contextRef="#ctx0" brushRef="#br0">12624.000 12850.000 14541,'0.000'0.000'801,"0.000"0.000"-1217,0.000 0.000 1633,28.000 25.000 480,-4.000 3.000-479,3.000-2.000-738,-1.000 27.000-224,-26.000-26.000-320,28.000 25.000 96,-28.000-24.000 0,0.000 24.000-192,0.000-24.000-384,0.000-3.000-417,-28.000 28.000-1185,2.000-27.000-4068</inkml:trace>
  <inkml:trace contextRef="#ctx0" brushRef="#br0">12360.000 14015.000 12908,'0.000'-26.000'1409,"0.000"26.000"-1217,0.000 0.000 801,0.000 0.000 384,0.000 26.000-512,0.000 1.000-64,27.000 52.000-256,-27.000 1.000 351,25.000 26.000 97,-25.000 26.000-96,0.000 27.000-160,-25.000 0.000-289,25.000 27.000-384,-27.000 0.000 0,0.000-28.000 65,27.000-26.000-65,-26.000-25.000-289,26.000-55.000 354,0.000-25.000-450,0.000 26.000-95,0.000-26.000-257,0.000-1.000-640,26.000 0.000-1025,-26.000-26.000-1826</inkml:trace>
  <inkml:trace contextRef="#ctx0" brushRef="#br0">13153.000 13379.000 18385,'-26.000'27.000'897,"26.000"0.000"-1089,0.000-27.000 63,26.000 0.000-127,-26.000 0.000-993,27.000 0.000-2018,1.000 0.000-10762</inkml:trace>
  <inkml:trace contextRef="#ctx0" brushRef="#br0">13364.000 13406.000 11883,'-24.000'0.000'3267,"24.000"0.000"-3043,0.000 0.000-384,24.000 0.000-833,-24.000 0.000-2082</inkml:trace>
  <inkml:trace contextRef="#ctx0" brushRef="#br0">13524.000 13379.000 14862,'0.000'54.000'1729,"0.000"-54.000"-1633,0.000 0.000 417,27.000 0.000-193,-27.000 26.000-704,26.000-26.000-1506,1.000 0.000-4772</inkml:trace>
  <inkml:trace contextRef="#ctx0" brushRef="#br0">13709.000 13406.000 16527,'0.000'0.000'897,"0.000"0.000"-449,0.000 0.000 321,0.000 27.000-769,27.000-27.000-480,-27.000 0.000-2051,25.000-27.000-12395</inkml:trace>
  <inkml:trace contextRef="#ctx0" brushRef="#br0">14133.000 13035.000 5829,'0.000'0.000'8712,"-26.000"0.000"-8135,26.000 26.000-481,0.000 2.000 448,0.000-3.000 97,0.000 55.000 32,26.000-27.000-289,1.000 27.000-288,-2.000-1.000-128,2.000-26.000 96,0.000-1.000-32,-1.000 2.000-32,2.000-28.000-32,-4.000-26.000 64,3.000 0.000 64,0.000 0.000 225,1.000-26.000-321,-2.000-1.000-32,-2.000 0.000 128,-24.000 2.000 32,28.000-28.000 32,-28.000-1.000-64,-28.000 28.000-128,28.000-26.000 64,0.000 24.000-160,-24.000 2.000 160,24.000 26.000-32,0.000 0.000 96,0.000 0.000-224,0.000 26.000 256,24.000 2.000 32,-24.000 24.000-32,28.000 1.000 129,-28.000 0.000-225,27.000-26.000-129,-27.000 25.000 97,27.000-25.000-416,-27.000-1.000-96,26.000 1.000-321,-26.000-27.000-1153,0.000 0.000-1601,0.000 0.000-7656</inkml:trace>
  <inkml:trace contextRef="#ctx0" brushRef="#br0">14609.000 12665.000 9737,'0.000'0.000'2210,"-26.000"0.000"-1153,26.000 0.000 737,0.000 0.000-385,-26.000 0.000-865,26.000 26.000-319,0.000-26.000-1,0.000 26.000 256,0.000 0.000 161,0.000 28.000-1,0.000-1.000-255,0.000 0.000 31,26.000-1.000-95,-26.000 2.000-225,0.000-28.000-32,26.000 28.000-257,1.000-29.000-31,-27.000 2.000-96,27.000 1.000-225,-1.000-28.000-127,-26.000 0.000-513,0.000 0.000-1250,26.000 0.000-2978</inkml:trace>
  <inkml:trace contextRef="#ctx0" brushRef="#br0">14821.000 12797.000 8488,'26.000'0.000'2466,"-26.000"26.000"-608,0.000-26.000 864,0.000 27.000-1152,0.000-2.000-641,0.000 29.000-577,0.000-28.000-192,0.000 1.000-128,0.000 0.000 96,0.000-1.000 225,0.000-26.000-321,26.000 0.000 128,-26.000 0.000 224,0.000 0.000-64,0.000 0.000-191,0.000-26.000-129,0.000-1.000 32,0.000 0.000-32,0.000 1.000-225,27.000 0.000 65,-27.000-2.000-32,27.000 28.000 160,-27.000-25.000-64,28.000 25.000-96,-28.000 25.000 128,24.000-25.000 0,-24.000 28.000-193,0.000-2.000 1,26.000 0.000-192,-26.000-26.000 255,0.000 27.000-31,0.000-27.000 320,0.000 0.000 32,0.000-27.000 161,0.000 27.000-193,0.000-26.000-96,28.000 26.000-32,-28.000-26.000-160,0.000 26.000-33,27.000-28.000-31,0.000 28.000 128,-27.000 28.000 96,0.000-28.000 256,24.000 26.000 129,-24.000 0.000-1,0.000 1.000 32,0.000 0.000-31,0.000-27.000-225,0.000 26.000-32,0.000-26.000-192,0.000 0.000-353,0.000 0.000-416,0.000 0.000-832,28.000 0.000-2563</inkml:trace>
  <inkml:trace contextRef="#ctx0" brushRef="#br0">15192.000 12770.000 16559,'0.000'0.000'1634,"0.000"0.000"-1794,0.000 27.000 512,27.000-1.000 353,-1.000 1.000-257,0.000-2.000-448,0.000 3.000 64,1.000-2.000-64,-27.000 27.000-32,0.000-26.000-96,0.000-1.000-353,0.000 28.000-319,-27.000-29.000-642,27.000-25.000-1120,-26.000 0.000-4549</inkml:trace>
  <inkml:trace contextRef="#ctx0" brushRef="#br0">14821.000 11817.000 12940,'0.000'0.000'320,"0.000"0.000"-672,0.000 0.000 960,0.000 26.000 513,26.000 28.000 161,-26.000-2.000-418,26.000 1.000-447,-26.000 0.000-257,27.000 26.000-96,-27.000-26.000-96,0.000 27.000-192,0.000-1.000-545,0.000 1.000-576,0.000-1.000-801,0.000-26.000-897</inkml:trace>
  <inkml:trace contextRef="#ctx0" brushRef="#br0">14847.000 14121.000 11530,'0.000'0.000'1282,"0.000"0.000"-898,0.000 0.000 801,0.000 0.000 256,26.000 26.000-287,-26.000 28.000-258,0.000-1.000 1,27.000 26.000 32,-27.000 27.000-256,0.000 28.000-193,0.000-2.000-224,0.000 26.000-256,0.000 1.000 193,-27.000 0.000-193,27.000-27.000 32,0.000 1.000-192,0.000-28.000-193,0.000-26.000-31,0.000-24.000-609,27.000-29.000-865,-27.000 28.000-2082,0.000-2.000-7270</inkml:trace>
  <inkml:trace contextRef="#ctx0" brushRef="#br0">15351.000 11445.000 9769,'-54.000'0.000'1217,"54.000"0.000"-96,0.000 0.000 480,0.000 0.000-95,0.000-27.000-321,0.000 27.000-480,27.000 0.000-289,0.000 0.000-128,-1.000 0.000-63,26.000 0.000 31,-25.000 0.000-32,28.000 0.000-32,-31.000 0.000-128,30.000 0.000 0,-27.000 27.000 0,0.000-27.000-64,-27.000 0.000 0,25.000 0.000 161,2.000 26.000-354,-27.000-26.000 225,26.000 27.000-128,-26.000-27.000 128,27.000 53.000 0,-27.000-27.000-64,0.000 28.000 96,27.000 25.000-128,-27.000 1.000 128,25.000-1.000 0,-25.000 27.000 33,27.000-26.000-65,-27.000 26.000 64,26.000 0.000 0,-26.000 26.000 0,0.000 2.000-64,0.000-2.000-32,0.000 26.000-160,0.000-26.000 128,0.000 27.000-32,0.000-26.000 0,0.000 26.000-161,0.000 0.000 33,0.000-27.000 32,0.000 28.000 160,-26.000-2.000-32,-1.000-26.000 128,27.000 28.000 192,0.000-28.000 193,0.000 27.000-257,0.000-26.000 0,0.000 26.000-192,27.000-27.000 385,-27.000-25.000 95,26.000-2.000-384,-26.000 0.000 32,27.000 2.000-96,-27.000-27.000-64,27.000-1.000 65,-27.000-26.000-258,25.000-26.000 770,-25.000 25.000-417,0.000 1.000 32,0.000 27.000-160,0.000-28.000 96,0.000 1.000-128,0.000 1.000-32,0.000-2.000 64,0.000 2.000 64,0.000-27.000-192,0.000-2.000 96,0.000 2.000-32,27.000-2.000 0,-27.000 3.000 64,0.000-28.000-32,0.000 27.000 193,0.000-27.000 63,0.000 27.000 384,0.000-27.000 129,0.000 0.000 64,0.000 26.000-321,0.000-26.000-127,0.000 0.000-65,0.000 0.000-32,0.000 0.000 33,-27.000 0.000 31,27.000 0.000 64,-25.000 0.000-223,-2.000 0.000-97,-26.000 0.000-96,26.000 0.000-96,-25.000 0.000-161,-1.000 0.000-255,-26.000 0.000-129,24.000 0.000-576,-22.000 26.000-1345,22.000-26.000-2051,-23.000 0.000-8231</inkml:trace>
  <inkml:trace contextRef="#ctx0" brushRef="#br0">19320.000 12797.000 15983,'-25.000'0.000'768,"-2.000"26.000"-704,27.000 26.000 257,0.000 55.000-1,0.000 0.000-64,27.000-2.000 65,-27.000 28.000-257,25.000-1.000 0,29.000-26.000 0,-28.000-26.000 32,26.000 0.000 0,-25.000-28.000-96,28.000 1.000 96,-2.000-26.000 256,-28.000-27.000 225,29.000-27.000-193,-28.000 2.000 1,1.000-30.000-193,-2.000-24.000-96,-25.000-1.000-32,27.000 0.000 224,-27.000 2.000-128,0.000-28.000-320,0.000 0.000-128,0.000 26.000-160,-27.000 0.000 159,27.000 1.000 225,0.000 52.000 96,0.000 27.000-96,0.000 0.000-32,0.000 27.000 545,27.000 26.000-65,-27.000 26.000-32,27.000 28.000 65,-27.000-27.000-33,26.000 25.000-160,-26.000 0.000-224,0.000-25.000-160,27.000 0.000-288,-2.000-26.000-257,2.000-2.000-224,-27.000-24.000-801,27.000-28.000-2818</inkml:trace>
  <inkml:trace contextRef="#ctx0" brushRef="#br0">20354.000 13194.000 18001,'-27.000'0.000'128,"0.000"0.000"-32,1.000 27.000 865,0.000 25.000-225,0.000 2.000-287,-1.000-2.000-353,27.000 2.000 0,27.000-1.000-64,-1.000-1.000-64,26.000 1.000 128,-25.000-26.000-288,26.000-27.000 0,-1.000 0.000-129,-25.000 0.000-383,0.000 0.000-1058,1.000 0.000-2210,-28.000-27.000-6822</inkml:trace>
  <inkml:trace contextRef="#ctx0" brushRef="#br0">20248.000 13459.000 13356,'-53.000'0.000'3588,"80.000"0.000"-3236,-27.000-26.000 192,52.000 26.000 770,1.000 0.000-738,0.000-27.000-512,26.000 27.000-512,-24.000 0.000-1442,-5.000-27.000-3203</inkml:trace>
  <inkml:trace contextRef="#ctx0" brushRef="#br0">20724.000 12982.000 15534,'0.000'27.000'1185,"0.000"-1.000"-1089,27.000 28.000 1058,-27.000 26.000 351,27.000-2.000-256,-27.000 2.000-640,26.000 26.000-353,0.000-1.000-160,-26.000 2.000-288,26.000-27.000-225,-26.000-28.000-479,27.000 28.000-354,-27.000-54.000 225,27.000 1.000-736,-27.000-27.000-2499</inkml:trace>
  <inkml:trace contextRef="#ctx0" brushRef="#br0">20804.000 12929.000 16687,'26.000'80.000'96,"0.000"-28.000"-64,1.000 28.000 1218,0.000 0.000 575,-1.000 26.000-768,0.000-27.000-704,0.000 26.000-353,1.000-25.000 0,-27.000 26.000-417,27.000-53.000-672,-27.000 2.000-672,0.000-3.000-1154,0.000-52.000-1922</inkml:trace>
  <inkml:trace contextRef="#ctx0" brushRef="#br0">20619.000 13089.000 544,'-28.000'-28.000'14414,"28.000"2.000"-14863,55.000 26.000 513,-5.000 0.000 1057,32.000 0.000-64,-4.000 0.000-192,2.000 26.000-352,-1.000 2.000-161,0.000 24.000-64,-26.000-24.000-224,-25.000 50.000-32,-1.000-24.000 32,-27.000 24.000-32,-27.000-24.000 65,-1.000-1.000-97,1.000-1.000 192,-23.000 1.000 0,22.000-26.000 192,1.000 0.000 161,27.000-1.000-257,27.000-26.000-192,25.000 26.000-32,1.000 2.000-96,2.000-3.000-288,23.000-25.000-417,1.000 0.000-480,-26.000 27.000-961,1.000-27.000-1441,-29.000 0.000-8681</inkml:trace>
  <inkml:trace contextRef="#ctx0" brushRef="#br0">21359.000 12717.000 13773,'0.000'53.000'192,"27.000"0.000"-64,-27.000-26.000 1313,26.000 26.000-63,-26.000-1.000-930,27.000 2.000-352,-27.000-28.000-32,0.000 0.000 96,27.000-26.000 225,-27.000 0.000-65,0.000 0.000 64,0.000-26.000-95,0.000 0.000-225,0.000-1.000 32,25.000-26.000-160,-25.000-1.000 0,27.000 29.000-225,-27.000-28.000-159,26.000 26.000 256,-26.000 0.000 160,27.000 27.000 96,-27.000 0.000 224,27.000 27.000 192,-27.000 0.000-191,0.000 26.000-97,0.000-28.000-160,25.000 29.000-32,-25.000-28.000-320,0.000 28.000-545,27.000-28.000-448,-27.000 0.000-1282,26.000-26.000-3010</inkml:trace>
  <inkml:trace contextRef="#ctx0" brushRef="#br0">21731.000 12850.000 14285,'27.000'25.000'833,"-3.000"3.000"544,30.000-2.000 609,-27.000-26.000-1217,25.000 26.000-577,-25.000-26.000-160,26.000 0.000-416,-26.000 27.000-673,-27.000-27.000-833,25.000-27.000-2210</inkml:trace>
  <inkml:trace contextRef="#ctx0" brushRef="#br0">21995.000 12797.000 8584,'-27.000'0.000'2242,"1.000"0.000"-1185,-1.000 26.000 1793,2.000 1.000-864,-2.000-2.000-544,0.000 29.000-449,27.000-28.000-609,0.000 1.000-384,0.000 0.000-673,0.000-1.000-864,0.000 0.000-1858,27.000-26.000-6054</inkml:trace>
  <inkml:trace contextRef="#ctx0" brushRef="#br0">22206.000 12770.000 3267,'26.000'53.000'11819,"-26.000"-26.000"-11339,0.000-2.000 257,0.000 29.000 896,0.000-28.000-992,0.000 1.000-417,0.000 0.000-128,0.000-1.000-32,0.000-26.000 33,0.000 0.000 95,28.000 0.000-96,-28.000-26.000-224,27.000-1.000 64,-3.000-26.000 64,3.000 27.000-64,1.000-27.000-97,-2.000 26.000 65,26.000 1.000 128,-25.000-1.000-32,0.000 0.000 385,-27.000 27.000 480,26.000 27.000 224,1.000 0.000-353,-27.000-1.000-159,25.000 26.000 256,-25.000-24.000-225,0.000 24.000-448,0.000-25.000-608,27.000 26.000-769,-27.000-27.000-1410,0.000 2.000-4163</inkml:trace>
  <inkml:trace contextRef="#ctx0" brushRef="#br0">16780.000 3125.000 5957,'-28.000'0.000'1826,"28.000"0.000"192,0.000 0.000-192,0.000 0.000-65,0.000 0.000-287,28.000 0.000-610,-1.000 0.000-319,-1.000-25.000-353,26.000 25.000-64,2.000 0.000 32,-1.000 0.000 129,-1.000 0.000-33,29.000-27.000-64,-3.000 27.000-96,27.000 0.000 0,3.000 0.000-64,-2.000-27.000 192,26.000 27.000-63,1.000-26.000-129,-1.000 26.000 32,27.000 0.000-32,-27.000-27.000-32,25.000 27.000 32,-22.000 0.000 0,-3.000-27.000-32,0.000 27.000 32,1.000 0.000 0,-1.000 0.000-64,25.000-25.000 32,-25.000 25.000 0,0.000 0.000 0,3.000 0.000 96,-3.000 0.000-128,25.000 0.000 128,2.000 0.000-160,28.000 0.000 64,-29.000-27.000 224,26.000 27.000 161,3.000 0.000 95,-28.000-26.000-32,1.000 26.000 1,24.000 0.000 63,-26.000 0.000-287,1.000 0.000-65,28.000 0.000-64,-30.000 0.000 96,2.000 0.000-64,-27.000 0.000 0,0.000-27.000 160,-26.000 27.000-256,-26.000 0.000 193,-1.000 0.000-97,1.000 0.000-128,-1.000 0.000 32,-53.000 0.000 32,26.000 0.000-96,-52.000 0.000-32,27.000 0.000-64,-27.000 0.000-481,0.000 0.000-1153,-27.000 0.000-864,3.000 0.000-2979</inkml:trace>
  <inkml:trace contextRef="#ctx0" brushRef="#br0">8680.000 15578.000 3106,'0.000'0.000'2627,"0.000"0.000"-385,-27.000 0.000-384,27.000 0.000 64,0.000-27.000-449,0.000 27.000-352,0.000 0.000-288,0.000 0.000-96,0.000 0.000-161,0.000 0.000-384,0.000 0.000 0,0.000 0.000-95,0.000 27.000-1,0.000 0.000 0,0.000-2.000-96,0.000 3.000 96,0.000 25.000-32,0.000-27.000 0,27.000 2.000 32,1.000-3.000-64,-1.000-25.000 32,23.000 27.000-32,5.000-1.000 32,24.000-26.000-32,-26.000 27.000 64,26.000-27.000-160,1.000 0.000 128,-2.000 0.000-128,1.000 0.000 32,2.000 0.000-192,-2.000 0.000 384,26.000 0.000-160,-25.000 0.000-224,-1.000 0.000 480,29.000 0.000-288,-29.000 0.000 64,-2.000 0.000-64,4.000 0.000 0,-2.000 27.000 32,1.000-27.000-64,-28.000 0.000 32,28.000 0.000 32,-28.000 0.000 0,3.000 0.000 0,-29.000 0.000 0,-2.000 0.000 0,3.000 0.000-32,1.000 0.000 64,-28.000 25.000-32,27.000 2.000-32,-27.000-1.000 32,0.000 1.000 0,26.000 0.000 0,-26.000-1.000 0,0.000 26.000 0,0.000-24.000 0,0.000 24.000 0,0.000-25.000 64,0.000 26.000-64,0.000-53.000 288,0.000 27.000 257,0.000-27.000 128,0.000 0.000-289,0.000 0.000-192,-26.000 0.000-96,26.000-27.000-160,0.000-1.000 32,0.000 3.000-64,0.000-2.000-128,0.000-25.000 224,0.000 24.000-160,0.000 28.000 160,0.000-26.000 0,26.000 0.000-32,-26.000 26.000 64,26.000 0.000-32,-26.000 0.000-32,26.000 0.000 96,1.000 0.000-64,0.000 0.000-257,-1.000 26.000 514,26.000-26.000-257,-25.000 0.000-32,26.000 0.000 32,-25.000 26.000 0,23.000-26.000-64,4.000 0.000 64,-5.000 0.000 0,5.000 0.000 0,-28.000 0.000-32,51.000 0.000 32,-24.000 0.000 32,-2.000 28.000-32,1.000-28.000 32,0.000 0.000-32,26.000 0.000 128,-24.000 27.000-32,23.000-27.000 0,-24.000 25.000-96,24.000-25.000 96,-24.000 0.000 0,24.000 0.000-64,2.000 0.000-64,-28.000 0.000 32,3.000 27.000 0,22.000-27.000-192,-22.000 0.000 384,-3.000 0.000-128,1.000 0.000-64,1.000 0.000-64,24.000 0.000 128,-24.000 0.000-64,-29.000 0.000 0,28.000 0.000 0,2.000 0.000 32,-4.000 0.000-64,3.000 0.000 32,-27.000 0.000 64,25.000 0.000 0,-25.000 0.000 32,-1.000-27.000 32,1.000 27.000 1,-2.000-25.000 63,2.000 25.000-96,-27.000 0.000-32,27.000-27.000-32,-1.000 27.000-32,-26.000 0.000-32,27.000 0.000 32,-27.000 0.000 64,27.000 27.000-64,-27.000-27.000 96,0.000-27.000 0,25.000 27.000 0,-25.000 0.000 0,0.000 0.000 65,0.000-28.000 31,0.000 28.000 160,27.000 0.000-160,-27.000 0.000-96,0.000 0.000 0,0.000-26.000-96,-27.000 26.000 0,27.000 0.000 0,0.000-26.000-352,-25.000 0.000-321,-2.000-1.000-352,27.000 0.000-1537,-27.000 1.000-4805</inkml:trace>
  <inkml:trace contextRef="#ctx0" brushRef="#br0">10295.000 16585.000 7975,'-27.000'0.000'5637,"27.000"-27.000"-5092,0.000 27.000 63,0.000 0.000 930,0.000 0.000-225,0.000 27.000-416,27.000-1.000 64,-27.000 28.000-545,26.000 24.000-127,1.000 2.000-193,-2.000-28.000 0,-25.000 28.000-96,27.000 0.000 0,-27.000-26.000-449,27.000-1.000-223,-27.000-26.000-545,0.000-2.000-865,28.000 2.000-1666,-28.000-27.000-6374</inkml:trace>
  <inkml:trace contextRef="#ctx0" brushRef="#br0">10719.000 16875.000 13292,'0.000'0.000'320,"0.000"0.000"-480,-27.000 0.000 673,0.000 0.000 63,1.000 0.000-384,0.000 28.000 193,-27.000-28.000 896,-2.000 27.000-224,31.000-27.000-480,-2.000 25.000-225,26.000-25.000-64,0.000 28.000 257,0.000-28.000-161,26.000 26.000-192,-2.000-26.000-96,31.000 26.000-96,-2.000-26.000-96,-1.000 27.000-192,2.000 0.000-257,-1.000-27.000-383,-28.000 26.000-866,2.000 1.000-2434</inkml:trace>
  <inkml:trace contextRef="#ctx0" brushRef="#br0">19400.000 15526.000 14958,'-26.000'-80.000'192,"26.000"27.000"0,0.000-1.000 0,0.000 28.000 353,0.000 0.000 255,26.000 26.000-159,-26.000 0.000-545,28.000 52.000 224,-4.000 2.000-31,-24.000 24.000-65,27.000 2.000-96,-27.000-1.000 32,27.000-24.000-96,-27.000-3.000 96,28.000 1.000-224,-28.000 27.000 193,26.000-28.000 31,1.000-25.000 288,25.000-27.000 1,-25.000 0.000-161,-1.000 0.000-96,1.000-27.000-32,-2.000-25.000-160,2.000-1.000 96,0.000-27.000-192,-1.000 1.000-128,-26.000-1.000-257,0.000 0.000-191,0.000 28.000 384,0.000 52.000 288,0.000 0.000-97,0.000 25.000 226,27.000 2.000 159,-27.000 26.000-32,25.000 1.000 64,-25.000-1.000-320,27.000 0.000-64,0.000-27.000-160,-1.000 27.000-256,2.000 0.000-65,-4.000 1.000-544,3.000-2.000-1249,1.000 1.000-2242</inkml:trace>
  <inkml:trace contextRef="#ctx0" brushRef="#br0">20195.000 14943.000 15342,'-27.000'-28.000'160,"-1.000"28.000"-128,28.000 0.000 641,0.000 0.000 96,-24.000 28.000-417,24.000-2.000-96,0.000 54.000 0,0.000-27.000-160,0.000-1.000-63,24.000 28.000 31,-24.000-27.000-257,28.000-27.000-95,-1.000 0.000-192,0.000 1.000 95,25.000-27.000 1,-26.000 0.000-385,1.000 0.000-576,-27.000-27.000-449,27.000 1.000-640,-1.000 0.000-1378,-26.000 0.000 33,0.000-28.000 1410</inkml:trace>
  <inkml:trace contextRef="#ctx0" brushRef="#br0">20380.000 15049.000 10025,'-26.000'0.000'2530,"26.000"26.000"-1825,0.000 1.000 672,0.000 0.000-320,26.000-2.000-352,-26.000 2.000-513,26.000 26.000-128,0.000-53.000-128,1.000 27.000-352,0.000-27.000-865,-27.000 0.000-1922,28.000 0.000-6118</inkml:trace>
  <inkml:trace contextRef="#ctx0" brushRef="#br0">20538.000 14810.000 11370,'53.000'27.000'1442,"-25.000"-27.000"832,-1.000 26.000-641,-1.000 26.000-480,-2.000-24.000-544,4.000 23.000-385,-28.000 4.000 32,27.000-2.000-448,-27.000-1.000 224,0.000-25.000 64,0.000 26.000-192,0.000-26.000-384,0.000-1.000-673,0.000 0.000-1346,0.000 0.000-2529</inkml:trace>
  <inkml:trace contextRef="#ctx0" brushRef="#br0">21254.000 15817.000 17616,'0.000'53.000'1281,"0.000"-26.000"-1377,-28.000-2.000 224,4.000 2.000 1,24.000-1.000-161,-27.000 1.000-737,-1.000 26.000-1153,1.000-27.000-2979</inkml:trace>
  <inkml:trace contextRef="#ctx0" brushRef="#br0">21890.000 15949.000 18033,'-27.000'-27.000'1249,"27.000"27.000"-1281,27.000 0.000 224,-2.000-25.000-224,-25.000 25.000-513,27.000 0.000-1312,26.000 0.000-2596</inkml:trace>
  <inkml:trace contextRef="#ctx0" brushRef="#br0">22311.000 15843.000 13869,'0.000'0.000'1953,"0.000"0.000"-1985,0.000 0.000 161,0.000 0.000-258,27.000 0.000-1536,-27.000 0.000-2595</inkml:trace>
  <inkml:trace contextRef="#ctx0" brushRef="#br0">22524.000 15843.000 15855,'0.000'0.000'704,"0.000"0.000"-768,27.000 0.000 448,-27.000 0.000-672,0.000 0.000-2114,0.000 0.000-4453</inkml:trace>
  <inkml:trace contextRef="#ctx0" brushRef="#br0">22922.000 15790.000 12940,'26.000'0.000'1441,"1.000"0.000"-704,-27.000 27.000 1601,25.000-27.000-320,-25.000 26.000-769,27.000-26.000-384,-27.000 27.000-385,0.000 0.000-255,0.000-2.000-225,-27.000 2.000-289,2.000-1.000-640,-2.000 1.000-1281,1.000 0.000-1954</inkml:trace>
  <inkml:trace contextRef="#ctx0" brushRef="#br0">23636.000 15234.000 15790,'26.000'0.000'897,"-26.000"0.000"-1121,26.000 53.000 288,-26.000-1.000 353,0.000 28.000 255,0.000-28.000-63,0.000 28.000-449,27.000-26.000-128,-27.000-29.000-32,27.000 3.000 0,-1.000-1.000 64,0.000-1.000-224,27.000 0.000 128,2.000-26.000 64,-5.000 0.000-160,5.000-26.000 96,-28.000 0.000 128,25.000-29.000 192,-26.000 3.000 128,-26.000-28.000-63,0.000 28.000-481,0.000-28.000 96,-26.000 53.000-64,26.000 1.000 192,0.000 26.000 96,0.000 0.000-384,0.000 26.000 448,0.000 28.000 128,26.000-1.000-128,-26.000-1.000 257,0.000 1.000-65,27.000-26.000-319,-27.000 25.000-33,27.000-52.000-353,-27.000 55.000-159,26.000-29.000-353,-26.000 28.000-640,26.000-29.000-865,-26.000 2.000-2595</inkml:trace>
  <inkml:trace contextRef="#ctx0" brushRef="#br0">24324.000 14625.000 15630,'-26.000'26.000'353,"26.000"-26.000"-546,0.000 0.000 386,-27.000 27.000 639,27.000 0.000-383,0.000-1.000-97,0.000 26.000-64,0.000 2.000 65,0.000 24.000-33,0.000-24.000-32,27.000-1.000-384,-1.000 0.000 96,0.000-26.000-32,0.000 0.000-128,28.000-2.000-96,-26.000-25.000-385,-4.000 0.000-320,2.000 0.000-448,1.000-25.000-1153,1.000-2.000-2019</inkml:trace>
  <inkml:trace contextRef="#ctx0" brushRef="#br0">24563.000 14598.000 13516,'27.000'27.000'1698,"-27.000"26.000"-97,24.000 0.000 129,4.000-1.000-673,-28.000 2.000-480,0.000-1.000-385,26.000 0.000-32,-26.000-2.000-352,0.000-23.000 64,27.000-1.000-225,-27.000-1.000-255,0.000 1.000-353,27.000-27.000-513,-27.000 0.000-1120,25.000 0.000-2659</inkml:trace>
  <inkml:trace contextRef="#ctx0" brushRef="#br0">24879.000 14705.000 3363,'0.000'0.000'8007,"0.000"0.000"-7590,0.000 26.000 1312,0.000-26.000 385,0.000 26.000-1377,-25.000 0.000-417,25.000 1.000 353,-27.000-27.000 96,27.000 27.000-289,0.000-27.000 65,0.000 26.000 31,27.000 1.000-320,-27.000-27.000-63,25.000 25.000-193,2.000 3.000 0,-1.000-28.000-225,1.000 26.000-511,0.000-26.000 223,-27.000 0.000-544,25.000 0.000-352,-25.000 0.000-513,0.000 0.000-768,0.000-26.000-8681</inkml:trace>
  <inkml:trace contextRef="#ctx0" brushRef="#br0">25038.000 14414.000 11691,'0.000'0.000'3395,"26.000"0.000"-2947,2.000 0.000 2019,-1.000 25.000-514,24.000 2.000-767,3.000 26.000-610,0.000 1.000-256,-29.000-2.000-95,28.000 1.000-161,-26.000 26.000-32,0.000-26.000-96,-27.000 27.000-161,0.000-27.000 33,0.000-27.000-352,-27.000 27.000-257,0.000-26.000-96,1.000-1.000-704,-1.000 1.000-706,2.000 0.000-2914</inkml:trace>
  <inkml:trace contextRef="#ctx0" brushRef="#br0">24642.000 14890.000 11146,'0.000'0.000'1377,"0.000"0.000"129,0.000 0.000 1056,-28.000 0.000-1024,28.000-27.000-577,0.000 27.000-449,28.000 0.000 417,-2.000 0.000-641,1.000-26.000-256,0.000-1.000 160,25.000 27.000-288,-26.000-27.000 128,1.000 1.000-192,25.000 0.000-96,-25.000 0.000-385,-27.000 26.000-800,26.000-27.000-161,-26.000 27.000-1761</inkml:trace>
  <inkml:trace contextRef="#ctx0" brushRef="#br0">14900.000 12850.000 384,'0.000'0.000'1762,"0.000"0.000"-1570,0.000 0.000-641,0.000 0.000-1439</inkml:trace>
  <inkml:trace contextRef="#ctx0" brushRef="#br0">14900.000 12850.000 5349,'0.000'25.000'800,"0.000"-25.000"1,0.000 0.000 448,0.000 0.000-928,0.000-25.000-321,0.000 25.000-161,0.000 0.000-319,0.000 0.000 192,0.000 0.000 640,0.000 0.000 417,0.000 0.000-321,0.000 0.000 449,0.000 0.000 512,0.000 0.000-159,0.000 0.000-354,0.000 0.000 33,-27.000 0.000 0,27.000 0.000-96,0.000 0.000 32,0.000-27.000-225,0.000 27.000 65,0.000 0.000-64,0.000 0.000-65,0.000 0.000-191,0.000 0.000-129,0.000 27.000-128,0.000-27.000 32,0.000 25.000-64,0.000 3.000-64,0.000-2.000 0,0.000 0.000 32,-26.000 1.000-64,26.000 0.000-32,0.000-1.000 128,0.000 0.000-96,-26.000 2.000 0,26.000-3.000 64,0.000-25.000-128,0.000 27.000 160,0.000-27.000-96,0.000 0.000-64,0.000 0.000 32,26.000-27.000 0,-26.000 2.000 0,0.000 25.000-96,0.000-28.000 128,0.000 2.000-224,26.000 0.000 256,-26.000-1.000 0,0.000 0.000-64,0.000 1.000 64,27.000 26.000 32,-27.000-26.000-64,27.000-2.000 32,-27.000 28.000-64,0.000 0.000 192,28.000-25.000-128,-28.000 25.000 192,24.000 0.000-192,-24.000 0.000 33,26.000 0.000-1,2.000 0.000 0,-28.000 0.000-32,27.000 0.000-32,-27.000 0.000 0,0.000 0.000 64,27.000 25.000 0,-27.000-25.000-32,0.000 0.000 0,24.000 28.000 32,-24.000-28.000-96,0.000 26.000 128,0.000 0.000-256,0.000-26.000 256,0.000 27.000-160,0.000 0.000 192,0.000-1.000-256,0.000 0.000 192,0.000 2.000-96,0.000-3.000 32,0.000 2.000 32,0.000-27.000-64,0.000 28.000 32,0.000-3.000 128,0.000-25.000-224,0.000 0.000 32,0.000 0.000-32,0.000 0.000-96,0.000 0.000-161,0.000 0.000-63,0.000 0.000-129,0.000 0.000 193,0.000 0.000-96,0.000-25.000-257,0.000 25.000-448,0.000 0.000-1762,0.000 0.000-9320</inkml:trace>
  <inkml:trace contextRef="#ctx0" brushRef="#br0">14900.000 12823.000 2882,'0.000'0.000'2883,"0.000"0.000"416,0.000 0.000-512,0.000 0.000-930,0.000 0.000-543,0.000 0.000-481,0.000 0.000-65,0.000 0.000-287,0.000 27.000-161,0.000-2.000-192,-27.000 3.000 32,27.000-2.000 64,0.000 27.000-224,0.000-26.000 33,-26.000-1.000-33,26.000 0.000 32,0.000 2.000-32,0.000-3.000-32,0.000 2.000-65,0.000-27.000-31,0.000 0.000 32,0.000 0.000-32,0.000 0.000 64,0.000-27.000-192,0.000 27.000 32,0.000-25.000-129,0.000-3.000-63,0.000 2.000 128,0.000 0.000 127,0.000-1.000 33,26.000 0.000 0,-26.000 1.000 64,0.000 0.000 32,27.000-2.000 32,-27.000 3.000-32,27.000-2.000 32,-27.000 27.000 128,28.000-26.000 32,-4.000 26.000 33,-24.000 0.000 31,26.000 0.000 96,-26.000 0.000-32,28.000 0.000-192,-28.000 0.000 33,27.000 0.000 31,-27.000 0.000 32,0.000 26.000 0,27.000-26.000-128,-27.000 27.000 32,24.000-2.000-32,-24.000-25.000-32,0.000 28.000-32,28.000-2.000 0,-28.000 0.000 0,0.000 1.000 0,-28.000 26.000 96,28.000-27.000-160,0.000 2.000 128,0.000-3.000-32,0.000 2.000-64,0.000 26.000-128,0.000-53.000-32,0.000 27.000-481,0.000-27.000-576,0.000 0.000-2658</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07:2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15754.000 10087.000 2466,'0.000'27.000'2851,"0.000"-27.000"-1698,0.000 0.000 448,0.000 0.000-127,27.000 27.000 31,-27.000-27.000-256,0.000 0.000-160,0.000 0.000-96,0.000 0.000 256,0.000 0.000-96,0.000 0.000-224,0.000 0.000-64,0.000 0.000-32,0.000 0.000-609,-27.000 0.000-128,2.000 0.000-64,-29.000 0.000-64,0.000 0.000 0,3.000 0.000 0,-30.000 0.000 32,2.000 0.000 96,-26.000 0.000-64,-1.000-27.000 0,-2.000 27.000 32,3.000-27.000 64,28.000 27.000-31,-31.000-25.000-33,2.000-3.000 32,28.000 3.000 96,-28.000-3.000-64,25.000 2.000-64,30.000 26.000-32,-3.000-26.000 32,0.000 26.000-64,29.000-27.000 0,-2.000 27.000 32,1.000 0.000 0,26.000-27.000 0,-27.000 27.000-32,27.000 0.000 32,0.000 0.000-224,-27.000-26.000-32,27.000 26.000-128,0.000 0.000-97,0.000 0.000-159,0.000 0.000-289,0.000 0.000-128,-25.000 0.000-321,25.000 0.000 97,-27.000 26.000-352,27.000-26.000-1602,-26.000 0.000-4004</inkml:trace>
  <inkml:trace contextRef="#ctx0" brushRef="#br0">14271.000 9637.000 10313,'27.000'0.000'1057,"-27.000"-27.000"-320,0.000 27.000 320,-27.000 0.000-480,27.000 0.000-257,-25.000 0.000-96,-28.000 0.000-160,26.000 0.000-32,-25.000 27.000 0,-1.000-27.000 0,-1.000 28.000-96,-24.000-28.000 0,23.000 25.000 128,4.000-25.000-64,-3.000 27.000 64,27.000-27.000 32,0.000 26.000 161,2.000-26.000-1,25.000 26.000-96,25.000 2.000 256,29.000 24.000 97,0.000-26.000-257,24.000 28.000-160,0.000-2.000-96,-23.000-24.000 0,25.000 25.000-128,-28.000-28.000-160,-25.000 29.000-161,-1.000-28.000-512,1.000 1.000-736,-27.000 0.000-2884</inkml:trace>
  <inkml:trace contextRef="#ctx0" brushRef="#br1">9217.000 4629.000 6918,'-27.000'-26.000'3235,"0.000"26.000"-961,1.000-26.000-576,26.000 26.000-385,0.000 0.000-256,-27.000-27.000-96,27.000 27.000-192,0.000 0.000-257,27.000 0.000-223,-1.000 27.000 319,1.000-1.000-95,25.000 28.000-1,28.000-2.000-192,-1.000 28.000-192,26.000-28.000-95,-24.000 29.000-1,25.000-29.000-32,-1.000 1.000 128,3.000 1.000-577,-3.000-2.000 609,-26.000-26.000-256,1.000 1.000 0,-28.000 0.000 32,1.000-1.000 128,-26.000-26.000-192,-2.000 0.000-128,-25.000 27.000-96,27.000-27.000-193,-27.000 0.000-512,-27.000 0.000-929,27.000 0.000-1858,-25.000 0.000-3907</inkml:trace>
  <inkml:trace contextRef="#ctx0" brushRef="#br1">10117.000 5001.000 8391,'-27.000'-27.000'1282,"27.000"27.000"-1346,27.000 0.000 480,-1.000 0.000 929,1.000 27.000 769,-2.000 26.000-1281,29.000-26.000-288,-1.000 25.000-577,-1.000-26.000 64,29.000 28.000 64,-30.000-1.000 0,30.000-26.000 32,-29.000 26.000-64,2.000-28.000 320,-2.000 2.000 33,-26.000 1.000-33,1.000-3.000 129,-27.000-25.000 95,0.000 27.000 385,-27.000 0.000-128,1.000-2.000-321,-53.000-25.000-127,24.000 28.000 63,-23.000-1.000-191,0.000-2.000-257,24.000 2.000-257,27.000-2.000-1056,0.000 3.000-3235</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36:0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1989.000 5371.000 13388,'-25.000'0.000'481,"25.000"0.000"191,0.000 0.000-448,0.000 0.000 417,0.000 0.000 352,25.000-26.000 32,29.000 26.000-641,0.000 0.000-256,24.000-26.000-31,3.000 26.000-97,-2.000 0.000 96,-1.000 0.000-289,-24.000-28.000-31,-1.000 28.000-384,-28.000 0.000-289,2.000 0.000-352,0.000-26.000-769,-1.000 26.000-705,-26.000 0.000-4035</inkml:trace>
  <inkml:trace contextRef="#ctx0" brushRef="#br0">2335.000 5107.000 10826,'26.000'0.000'544,"-26.000"0.000"-416,27.000 0.000 897,-2.000-27.000-352,29.000 27.000 224,-1.000 0.000-32,-1.000 0.000-513,1.000 0.000-256,26.000 27.000 32,-24.000-27.000 64,-5.000 26.000 1,5.000-26.000-193,-28.000 26.000 128,-1.000-26.000-64,0.000 28.000-32,-26.000-3.000 64,0.000 2.000 288,-26.000-1.000 449,0.000 0.000-224,-1.000 28.000-257,-52.000-28.000 64,25.000 27.000-191,0.000-25.000-129,2.000-1.000-96,26.000-2.000-385,-1.000 28.000-832,-25.000-26.000-1634,25.000 0.000-3875</inkml:trace>
  <inkml:trace contextRef="#ctx0" brushRef="#br0">6940.000 7280.000 5509,'-27.000'52.000'32,"27.000"-24.000"192,-26.000 24.000 641,26.000-25.000 448,0.000 26.000-32,0.000-26.000-256,0.000-2.000-640,26.000 2.000 95,1.000-1.000-160,0.000-26.000 225,25.000 27.000 127,1.000-27.000-127,0.000 0.000-65,26.000 0.000-223,0.000 0.000-97,2.000 0.000-160,-2.000 0.000 32,1.000 0.000 0,25.000 27.000 0,0.000-27.000-64,1.000 0.000-32,2.000 26.000-160,-3.000-26.000 63,0.000 26.000 161,1.000-26.000 0,-1.000 26.000-32,27.000-26.000 97,-24.000 0.000-1,24.000 0.000 0,-27.000 0.000-64,1.000 0.000 32,-1.000 0.000 32,-24.000 0.000-160,-2.000 0.000-65,-26.000 0.000 161,-1.000 0.000-32,2.000 0.000 0,-28.000 0.000 0,26.000 0.000 0,-25.000 27.000 32,0.000 0.000 64,1.000-1.000-32,-28.000 2.000 0,0.000-2.000-64,0.000-1.000 64,0.000 28.000 1,0.000-25.000-1,-28.000-2.000 64,28.000 0.000 128,0.000-26.000 224,0.000 0.000 161,0.000 0.000 160,-27.000 0.000-225,27.000 0.000-384,0.000-26.000-128,0.000 26.000-96,0.000-26.000-32,0.000-2.000 0,27.000 3.000-96,-27.000-3.000 96,0.000 28.000 32,28.000-25.000-32,-28.000 25.000 32,26.000 0.000-33,-2.000 0.000-63,4.000 0.000 64,-1.000-26.000 0,26.000 26.000 32,-27.000 0.000 32,27.000 0.000 32,0.000 0.000-96,-1.000 0.000 96,2.000-28.000-64,0.000 28.000 32,-3.000 0.000 32,4.000-26.000-64,23.000 26.000 0,-24.000 0.000 32,-2.000 0.000 0,28.000 0.000 32,-28.000 0.000 32,28.000 0.000 0,25.000 0.000 0,-26.000 0.000 32,2.000 0.000 0,24.000-27.000-32,-25.000 27.000-32,-1.000 0.000 0,0.000 0.000-32,2.000 0.000 0,-2.000-27.000-64,1.000 27.000 0,-2.000 0.000 64,1.000 0.000 64,1.000-26.000-32,-1.000 26.000 192,26.000 0.000 0,-50.000 0.000 32,22.000-26.000-160,-22.000 26.000 0,-2.000 0.000-32,-1.000 0.000-32,1.000 0.000 96,1.000-26.000 129,-29.000 26.000-65,28.000 0.000 128,-25.000 0.000 193,-1.000 0.000-33,24.000-27.000 64,-23.000 27.000 193,-2.000-27.000-385,1.000 27.000 97,-2.000-26.000-65,2.000 26.000-64,-27.000 0.000-31,27.000 0.000-33,-27.000-27.000 32,0.000 27.000-64,26.000-25.000 97,-26.000 25.000-289,0.000-27.000 192,0.000 27.000-32,0.000-28.000-128,27.000 3.000-96,-27.000 25.000 128,0.000-27.000-64,-27.000 27.000-32,27.000-27.000-160,0.000 27.000-321,-26.000-25.000-287,26.000 25.000-225,-27.000-28.000-1057,27.000 28.000-3043</inkml:trace>
  <inkml:trace contextRef="#ctx0" brushRef="#br0">9137.000 8128.000 9961,'-26.000'0.000'1730,"26.000"0.000"-481,26.000-27.000-224,-26.000 27.000 0,0.000 0.000 32,27.000 27.000-225,-2.000-2.000-511,2.000 2.000-97,-27.000 26.000-96,27.000 1.000-128,-27.000 24.000 64,26.000-24.000-32,-26.000 26.000-32,27.000-55.000-64,-27.000 28.000-352,0.000-26.000-705,25.000 0.000-1121,-25.000-1.000-1410,0.000-26.000-4484</inkml:trace>
  <inkml:trace contextRef="#ctx0" brushRef="#br0">9561.000 8312.000 8840,'-26.000'0.000'1826,"-2.000"27.000"-1666,1.000-27.000-32,0.000 26.000 448,-25.000 1.000 1090,26.000-27.000-64,-28.000 27.000-1058,29.000-27.000-31,-2.000 26.000 351,27.000-26.000-223,0.000 0.000-417,0.000 26.000-64,52.000-26.000 321,-25.000 28.000-289,26.000-3.000-192,-1.000-25.000 0,2.000 28.000-288,-26.000-3.000-289,22.000-25.000-672,-22.000 27.000-577,-1.000 0.000-704,0.000-1.000-1666</inkml:trace>
  <inkml:trace contextRef="#ctx0" brushRef="#br0">8104.000 9743.000 14669,'0.000'0.000'1378,"27.000"26.000"-1314,-27.000-26.000 1025,26.000 27.000 96,1.000 26.000 0,25.000-26.000-384,1.000 0.000-321,26.000 26.000-352,-24.000-28.000-64,22.000 2.000 0,-22.000 26.000-96,-2.000-26.000-192,-1.000 0.000-128,-25.000-2.000-417,-1.000 2.000-448,1.000-27.000-384,-27.000 0.000-930,0.000 0.000-1184,0.000 0.000-6823</inkml:trace>
  <inkml:trace contextRef="#ctx0" brushRef="#br0">8687.000 9743.000 12043,'-54.000'0.000'897,"29.000"26.000"-673,-2.000 1.000 1089,-26.000 0.000 193,1.000 26.000-97,-1.000-26.000-672,-2.000 26.000-385,3.000-1.000-192,-1.000-25.000-128,1.000 26.000-224,25.000-26.000-577,0.000-2.000-832,27.000 2.000-1891,0.000-27.000-9063</inkml:trace>
  <inkml:trace contextRef="#ctx0" brushRef="#br0">9348.000 9663.000 13228,'-27.000'0.000'1634,"2.000"0.000"-1538,-28.000 0.000 320,26.000 28.000 65,-25.000-2.000 255,25.000 0.000-255,1.000 27.000-385,26.000-26.000-32,0.000 26.000 32,0.000-1.000 0,26.000-24.000-64,26.000-3.000-32,2.000 2.000-64,-1.000-27.000 32,-1.000 0.000-96,29.000 0.000-128,-57.000 0.000-97,30.000-27.000-223,-26.000 27.000-417,-2.000-25.000-1794,-26.000 25.000-6245</inkml:trace>
  <inkml:trace contextRef="#ctx0" brushRef="#br0">9111.000 9903.000 12267,'26.000'0.000'-128,"1.000"-27.000"608,25.000 27.000 770,28.000-27.000-129,-28.000 27.000-577,1.000 0.000-608,-1.000-26.000-1089,2.000 26.000-1473,0.000 0.000-3748</inkml:trace>
  <inkml:trace contextRef="#ctx0" brushRef="#br0">9931.000 9320.000 7110,'0.000'0.000'5029,"0.000"0.000"-4869,0.000 25.000 1986,0.000 29.000 160,0.000-28.000-672,0.000 53.000-225,0.000-26.000-640,26.000 27.000-449,-26.000 0.000-160,0.000-28.000-96,28.000 2.000-64,-28.000-1.000-96,24.000-1.000-160,-24.000-24.000-481,27.000-3.000-127,-27.000 2.000-193,28.000-27.000-449,-28.000 0.000-960,0.000 0.000-2883</inkml:trace>
  <inkml:trace contextRef="#ctx0" brushRef="#br0">10091.000 9345.000 16495,'0.000'0.000'-160,"26.000"27.000"256,-26.000 0.000 449,0.000 26.000 608,24.000-1.000-545,-24.000 28.000-255,28.000-27.000-289,-1.000 27.000 96,-27.000 26.000-32,27.000-53.000-128,-27.000 27.000-352,0.000-28.000 159,26.000 1.000-223,0.000-26.000-96,-26.000-27.000-545,0.000 0.000-417,26.000 0.000-1120,-26.000 0.000-4165</inkml:trace>
  <inkml:trace contextRef="#ctx0" brushRef="#br0">9931.000 9293.000 14669,'-27.000'-26.000'449,"27.000"-1.000"-417,0.000 27.000 512,0.000 0.000 802,27.000 0.000-482,-1.000 0.000-383,2.000 0.000-385,23.000 27.000 224,30.000-1.000 225,-2.000 1.000-321,0.000-2.000-160,1.000 29.000-64,-28.000-28.000 0,28.000 28.000-32,-54.000-29.000-128,0.000 28.000-32,-26.000 1.000 224,0.000-28.000-64,-52.000 28.000 128,25.000-2.000 192,-26.000-26.000 225,27.000 28.000-65,0.000-28.000-96,-1.000 1.000-288,27.000 0.000-96,27.000-2.000 96,-1.000 28.000-64,26.000-53.000-128,2.000 27.000 0,-2.000-27.000-128,1.000 27.000-417,-25.000-27.000-31,23.000 0.000-578,-25.000 0.000-864,-26.000 0.000-1473,28.000 0.000-7239</inkml:trace>
  <inkml:trace contextRef="#ctx0" brushRef="#br0">10592.000 9135.000 13516,'0.000'25.000'64,"0.000"0.000"-32,28.000 3.000 257,-28.000-1.000 319,0.000 0.000-159,27.000-27.000-353,-27.000 0.000-64,0.000 0.000 96,24.000 0.000 0,-24.000-27.000-96,0.000 0.000-64,0.000-1.000 96,26.000 3.000 64,-26.000 0.000 96,28.000-3.000 225,-28.000 28.000 320,0.000 0.000-321,27.000 0.000 97,-27.000 28.000 95,27.000-3.000-159,-27.000 0.000-161,25.000 30.000-96,2.000-28.000-224,-27.000-1.000-96,26.000 1.000-769,-26.000-2.000-1825,0.000 2.000-9418</inkml:trace>
  <inkml:trace contextRef="#ctx0" brushRef="#br0">12233.000 9611.000 14541,'-26.000'0.000'897,"26.000"0.000"-705,0.000 0.000 897,26.000 26.000 641,2.000-26.000 0,23.000 26.000-673,30.000-26.000-609,25.000 0.000-32,-1.000 0.000 65,54.000 0.000 224,-27.000-26.000-321,28.000 26.000-320,-28.000-26.000-288,-27.000 26.000 64,0.000-27.000-193,-23.000 27.000-63,-32.000 0.000-257,-22.000 0.000-192,-28.000 0.000-256,0.000 0.000-128,-28.000 0.000-512,4.000 0.000-2371,-2.000 0.000-3396</inkml:trace>
  <inkml:trace contextRef="#ctx0" brushRef="#br0">13265.000 9425.000 10826,'0.000'0.000'961,"27.000"27.000"-897,0.000-27.000 576,-1.000 27.000 962,26.000-27.000 31,-25.000 25.000-960,54.000-25.000-449,-29.000 27.000 97,28.000-1.000 768,-28.000-26.000-257,28.000 27.000-159,-54.000-27.000-193,27.000 27.000-95,-53.000-27.000-225,0.000 26.000 128,0.000 0.000 1,-27.000 2.000-97,-25.000-2.000-32,26.000 0.000-32,-28.000 0.000-64,2.000 1.000-64,-1.000 0.000 0,26.000-1.000-160,-1.000 1.000-321,28.000-27.000-544,0.000 27.000-448,0.000-27.000-1506,0.000 0.000-7495</inkml:trace>
  <inkml:trace contextRef="#ctx0" brushRef="#br0">15144.000 9372.000 15630,'-24.000'0.000'1121,"-4.000"0.000"-416,56.000 0.000-32,-4.000 0.000-33,3.000 0.000 193,54.000 0.000-417,-29.000 0.000-351,28.000 0.000 95,-1.000 27.000-256,1.000-27.000 224,-28.000 26.000-128,-26.000 1.000-32,-26.000 0.000 32,0.000 25.000-32,-26.000-26.000 256,-26.000 28.000-128,-2.000-2.000 128,28.000-24.000 128,-1.000 24.000-159,27.000-26.000-1,0.000 1.000-128,0.000 0.000 32,53.000-27.000-256,-26.000 26.000 480,25.000-26.000-448,1.000 0.000-416,-25.000 0.000-642,-1.000-26.000-1024,-27.000 26.000-2690</inkml:trace>
  <inkml:trace contextRef="#ctx0" brushRef="#br0">15225.000 9663.000 14958,'27.000'0.000'2082,"-3.000"0.000"-1730,57.000 0.000 737,-27.000 0.000 64,24.000-26.000-224,1.000 26.000-641,2.000-26.000-384,-30.000 26.000-1409,-24.000 0.000-1762,-27.000 0.000-10378</inkml:trace>
  <inkml:trace contextRef="#ctx0" brushRef="#br0">16707.000 9425.000 352,'0.000'0.000'12748,"-27.000"-26.000"-12396,27.000 26.000 289,-52.000 0.000-289,25.000 26.000-96,1.000 1.000 129,-1.000 0.000-129,0.000-2.000-256,2.000 28.000 128,25.000-26.000 192,25.000 0.000 193,2.000-1.000-225,0.000 0.000-128,26.000 2.000-32,-1.000-28.000 33,29.000 0.000-33,-30.000 0.000-128,4.000 0.000-96,-29.000-28.000-577,-26.000 28.000-1377,0.000-26.000-2626</inkml:trace>
  <inkml:trace contextRef="#ctx0" brushRef="#br0">16548.000 9584.000 11146,'53.000'0.000'1153,"-26.000"0.000"-961,25.000-27.000 257,-25.000 27.000-385,-1.000 0.000-288,2.000 0.000-2563</inkml:trace>
  <inkml:trace contextRef="#ctx0" brushRef="#br0">17291.000 9081.000 15822,'-28.000'0.000'1090,"28.000"0.000"-994,0.000 0.000 480,0.000 26.000 321,0.000 27.000-32,28.000 0.000-417,-28.000 1.000-288,24.000 24.000-31,2.000 2.000-33,1.000-26.000-64,28.000 24.000-225,-31.000-24.000-159,2.000-28.000-256,-26.000 28.000-225,28.000-54.000-384,-28.000 26.000-353,0.000-26.000-704,0.000 0.000 416,0.000-26.000-2210,0.000-2.000-768</inkml:trace>
  <inkml:trace contextRef="#ctx0" brushRef="#br0">17423.000 9001.000 12555,'50.000'26.000'1986,"-50.000"28.000"-737,55.000 0.000 97,-28.000-4.000-129,-1.000 32.000-224,-26.000-4.000-769,26.000 2.000-192,0.000-1.000-192,-26.000 1.000 32,27.000-1.000-321,0.000-25.000-415,-27.000-28.000-450,0.000 0.000-191,26.000-26.000-641,-26.000 0.000-2306</inkml:trace>
  <inkml:trace contextRef="#ctx0" brushRef="#br0">17183.000 9185.000 15726,'-52.000'-25.000'-32,"52.000"0.000"-800,26.000-3.000 928,0.000 2.000 544,27.000 26.000 513,26.000 0.000-576,-26.000 0.000-353,26.000 26.000-96,2.000 2.000 128,-2.000-3.000-256,-26.000 28.000 0,0.000 1.000-320,-1.000-28.000-256,-25.000 26.000-257,0.000-25.000 64,-27.000 0.000 257,-27.000-1.000 448,0.000-26.000 448,1.000 27.000 577,0.000-27.000 320,26.000 27.000-288,0.000-27.000-224,0.000 0.000-449,0.000 25.000-32,26.000-25.000-63,0.000 27.000-129,1.000-1.000-96,28.000 1.000-96,-31.000 0.000-161,29.000-27.000-127,2.000 26.000-193,-31.000 0.000 1,4.000-26.000-513,-28.000 0.000-289,26.000 0.000-1056,-26.000 0.000-3363</inkml:trace>
  <inkml:trace contextRef="#ctx0" brushRef="#br0">17979.000 8524.000 11466,'24.000'0.000'2659,"-24.000"28.000"-2499,28.000-3.000 1377,-2.000 2.000 129,1.000 26.000-673,0.000-1.000-384,-2.000 2.000-321,2.000-1.000-224,-27.000 26.000-32,26.000-26.000-160,-26.000-26.000-385,27.000 25.000-287,-27.000-26.000-450,0.000-26.000-768,27.000 0.000-1697,-27.000 0.000-6343</inkml:trace>
  <inkml:trace contextRef="#ctx0" brushRef="#br0">18375.000 8816.000 4836,'0.000'0.000'4324,"0.000"0.000"-4004,-27.000 0.000-63,0.000 0.000 191,1.000 27.000 609,-26.000-27.000-256,25.000 25.000 608,0.000-25.000 353,27.000 27.000-353,-26.000-1.000-384,52.000-26.000-64,1.000 27.000-352,0.000 0.000-129,-2.000-1.000-63,28.000-26.000-257,1.000 0.000-64,-29.000 26.000-32,28.000-26.000-416,-25.000 0.000-705,-28.000 26.000-1922,0.000-26.000-7303</inkml:trace>
  <inkml:trace contextRef="#ctx0" brushRef="#br0">9321.000 11412.000 960,'-25.000'0.000'609,"25.000"0.000"416,-27.000 0.000 256,27.000-27.000 609,0.000 27.000 288,0.000 0.000-448,0.000 0.000-417,0.000-25.000 96,27.000 25.000 33,-27.000 0.000-161,25.000 0.000-320,2.000 0.000-257,0.000-27.000-223,27.000 27.000-257,-3.000 0.000-128,4.000 0.000-64,-29.000-26.000 64,26.000 26.000-128,-25.000 0.000-416,0.000 0.000-577,-1.000 0.000-737,-26.000 0.000-960,0.000 0.000-2435</inkml:trace>
  <inkml:trace contextRef="#ctx0" brushRef="#br0">9348.000 11360.000 7238,'0.000'0.000'1282,"27.000"0.000"63,-27.000 0.000 0,0.000 0.000-256,0.000 25.000 128,26.000-25.000-480,-26.000 54.000-289,28.000-28.000 33,-28.000 28.000-1,24.000-2.000-31,-24.000 28.000-33,27.000 0.000 33,-27.000 0.000-65,27.000-2.000-64,1.000 29.000 65,-28.000-2.000-161,26.000-25.000-64,-2.000 26.000-64,-24.000-26.000 128,28.000 25.000-160,-1.000 2.000 32,-27.000-2.000 33,27.000-25.000-33,-1.000 27.000 32,-26.000-2.000 0,26.000-25.000-128,-26.000 0.000-32,0.000 24.000 32,26.000-24.000 64,-26.000 0.000-32,0.000-27.000-32,0.000 26.000 32,27.000 1.000-32,-27.000 0.000 64,0.000-28.000-128,0.000 28.000 96,0.000-27.000-32,0.000-26.000 0,0.000 0.000 96,0.000-2.000-224,0.000 2.000 256,0.000-1.000-128,0.000 1.000 0,-27.000 0.000 32,27.000-2.000 0,0.000-25.000 0,-26.000 27.000-64,26.000-27.000-32,0.000 26.000 64,26.000-26.000 0,-26.000 27.000 32,27.000-27.000 32,0.000 0.000 96,26.000 27.000-32,-1.000-27.000-63,1.000 0.000 63,-1.000 26.000-160,3.000-26.000-321,-28.000 26.000-287,-1.000-26.000-610,-2.000 0.000-1985,4.000 0.000-8039</inkml:trace>
  <inkml:trace contextRef="#ctx0" brushRef="#br0">10539.000 12207.000 10473,'0.000'-26.000'1826,"0.000"26.000"-897,0.000 0.000 128,0.000 0.000-384,0.000 26.000-193,0.000 2.000 129,0.000 50.000-65,0.000 2.000 97,26.000-1.000-65,1.000 1.000-255,1.000-28.000-193,-1.000 3.000 0,23.000-30.000-32,-22.000 2.000 64,26.000-1.000 32,-29.000-26.000 225,2.000-26.000-225,26.000-1.000-64,-26.000 2.000-32,-27.000-30.000-32,26.000 30.000-128,-26.000-29.000 96,0.000 29.000-192,-26.000-30.000-224,26.000 30.000 576,-27.000-2.000-320,0.000 27.000 128,27.000 0.000-96,0.000 27.000 160,0.000 25.000 288,0.000 1.000-64,27.000-26.000-96,-27.000 25.000-127,27.000-24.000-1,25.000 24.000-96,-26.000-25.000-289,1.000-27.000-512,0.000 26.000-416,1.000-26.000-480,-28.000 27.000-2211</inkml:trace>
  <inkml:trace contextRef="#ctx0" brushRef="#br0">11148.000 11996.000 13196,'0.000'0.000'1185,"-27.000"0.000"-897,27.000 0.000 1474,0.000 0.000-737,0.000 0.000-769,0.000 27.000-32,0.000-2.000 129,0.000 28.000-97,0.000 1.000 64,27.000-2.000-127,-27.000 1.000-97,28.000-26.000-128,-1.000 26.000 0,-3.000-26.000-385,4.000-1.000-223,-2.000-26.000-481,1.000 0.000-961,0.000 0.000-2275</inkml:trace>
  <inkml:trace contextRef="#ctx0" brushRef="#br0">11360.000 12101.000 11947,'0.000'0.000'704,"27.000"27.000"994,-27.000-27.000-128,0.000 27.000-321,26.000 25.000-865,-26.000-24.000-320,0.000-3.000-64,27.000 2.000-256,-27.000-1.000-353,0.000 1.000-608,27.000-27.000-1409,-27.000 0.000-1826</inkml:trace>
  <inkml:trace contextRef="#ctx0" brushRef="#br0">11572.000 12023.000 8584,'52.000'0.000'1921,"-25.000"25.000"386,-1.000-25.000-546,-26.000 27.000-415,27.000 26.000-289,-27.000-26.000-833,-27.000 25.000-96,27.000-24.000 0,-26.000 24.000-32,-1.000-26.000-128,2.000 1.000-737,-2.000-27.000-832,0.000 27.000-2979</inkml:trace>
  <inkml:trace contextRef="#ctx0" brushRef="#br0">10857.000 11200.000 11915,'0.000'0.000'64,"27.000"0.000"384,-27.000 27.000 193,27.000-1.000 576,-1.000 28.000-256,0.000-28.000-385,0.000 26.000-287,1.000 28.000-225,-27.000-26.000-32,27.000-2.000-160,-27.000 28.000-609,28.000-28.000-1153,-28.000 29.000-1985</inkml:trace>
  <inkml:trace contextRef="#ctx0" brushRef="#br0">11255.000 13161.000 14862,'0.000'0.000'1409,"0.000"0.000"-1505,0.000 0.000 1089,0.000 27.000 192,0.000 25.000-256,0.000 3.000-353,0.000-3.000 33,0.000 28.000-129,0.000-2.000 129,26.000 29.000-225,-26.000-2.000-288,0.000 2.000 32,27.000 0.000-224,-27.000-55.000 0,27.000 1.000-576,-2.000-1.000-97,-25.000 1.000-416,0.000-53.000-577,27.000 27.000-2562</inkml:trace>
  <inkml:trace contextRef="#ctx0" brushRef="#br0">12420.000 12260.000 10089,'0.000'0.000'1666,"0.000"0.000"-1506,0.000 0.000 352,0.000 27.000 898,25.000-1.000-353,-25.000 28.000-353,27.000-28.000-255,-27.000 53.000-97,27.000-26.000 32,-27.000-26.000-159,26.000 25.000-65,1.000-24.000 160,-2.000-28.000-64,2.000 27.000 161,0.000-27.000-97,-27.000 0.000-32,26.000-27.000-96,1.000 27.000-95,-27.000-28.000-97,0.000 3.000-225,25.000-2.000 33,-25.000-25.000 96,0.000 24.000 32,0.000 1.000-320,0.000 2.000 416,-25.000-2.000-128,25.000 27.000 96,0.000-26.000 96,0.000 52.000-192,0.000-26.000 448,0.000 27.000 128,25.000 25.000-95,2.000-24.000-1,-27.000 24.000-352,27.000-25.000 32,27.000-2.000-288,-30.000-25.000-321,3.000 28.000-447,-27.000-28.000-866,27.000 0.000-3203</inkml:trace>
  <inkml:trace contextRef="#ctx0" brushRef="#br0">12895.000 11916.000 10954,'-27.000'-52.000'1057,"27.000"52.000"737,0.000 0.000 512,0.000 0.000-961,0.000 25.000-576,0.000 2.000-97,0.000 26.000-223,0.000-26.000-321,0.000 25.000 32,27.000-25.000-64,-27.000-1.000 0,28.000 1.000-192,-28.000 0.000-256,26.000-1.000-289,-26.000-26.000-576,24.000 0.000-1377,-24.000 0.000-2307</inkml:trace>
  <inkml:trace contextRef="#ctx0" brushRef="#br0">13055.000 11943.000 9961,'26.000'0.000'384,"0.000"0.000"-320,0.000 0.000 257,1.000 0.000 640,-27.000 0.000 64,27.000 26.000-641,-27.000 1.000 96,0.000 0.000 705,0.000-2.000 97,0.000 2.000-417,-27.000-27.000-385,27.000 26.000-128,0.000 1.000-95,0.000-27.000-225,0.000 0.000-32,0.000 0.000 96,0.000 0.000-32,0.000 0.000-288,27.000 0.000 63,-27.000 0.000 97,26.000 0.000 32,1.000 27.000 32,-2.000-27.000-32,-25.000 0.000-384,0.000 0.000-1026,27.000 0.000-2177</inkml:trace>
  <inkml:trace contextRef="#ctx0" brushRef="#br0">13397.000 11889.000 12107,'55.000'54.000'2178,"-28.000"-28.000"-1121,-27.000 28.000 32,0.000-29.000-160,26.000 28.000-609,-26.000-26.000-192,0.000 26.000-96,-26.000-27.000-192,26.000-26.000-480,0.000 28.000-1635,-27.000-28.000-3810</inkml:trace>
  <inkml:trace contextRef="#ctx0" brushRef="#br0">12789.000 11015.000 8744,'-26.000'0.000'1986,"26.000"0.000"-1057,-27.000 26.000 928,27.000 1.000 193,27.000 26.000-480,-27.000 26.000-834,26.000-26.000-511,26.000 27.000-161,-25.000-28.000-32,0.000 28.000-321,1.000-26.000-639,-2.000 26.000-2083,-2.000-28.000-8776</inkml:trace>
  <inkml:trace contextRef="#ctx0" brushRef="#br0">13081.000 13136.000 16143,'0.000'132.000'1409,"26.000"-53.000"-1313,-26.000 1.000 449,0.000 25.000 928,26.000 27.000-480,-26.000 1.000-737,0.000 1.000-704,0.000-29.000 160,0.000-26.000 416,-26.000-26.000-64,26.000 26.000-192,0.000-51.000-513,0.000-3.000-544,-26.000 3.000-609,26.000-3.000-2754</inkml:trace>
  <inkml:trace contextRef="#ctx0" brushRef="#br0">14192.000 12525.000 15118,'27.000'0.000'2114,"-1.000"0.000"-1890,-26.000 0.000 0,27.000-25.000-192,0.000 25.000-224,-1.000 0.000-865,0.000 25.000-3107</inkml:trace>
  <inkml:trace contextRef="#ctx0" brushRef="#br0">14643.000 12500.000 15951,'0.000'0.000'2210,"26.000"0.000"-2338,-26.000 0.000 384,0.000 25.000 384,0.000-25.000-543,27.000 0.000-642,-27.000 0.000-1633,27.000 0.000-3555</inkml:trace>
  <inkml:trace contextRef="#ctx0" brushRef="#br0">14880.000 12525.000 13837,'27.000'27.000'704,"-27.000"-27.000"-447,0.000 0.000 703,0.000 0.000-671,26.000 0.000-1154,1.000 0.000-3075</inkml:trace>
  <inkml:trace contextRef="#ctx0" brushRef="#br0">15144.000 12472.000 16239,'0.000'0.000'737,"0.000"0.000"-737,0.000 0.000 384,0.000 0.000-352,0.000 28.000-1153,0.000-28.000-5189</inkml:trace>
  <inkml:trace contextRef="#ctx0" brushRef="#br0">15833.000 12181.000 12908,'-25.000'0.000'1569,"25.000"0.000"-1569,0.000 26.000 0,-27.000 2.000 481,27.000 24.000 255,0.000 28.000-319,27.000-27.000-257,-2.000-1.000-128,2.000 1.000 32,0.000 1.000-32,-1.000-29.000 128,26.000 3.000 193,-25.000-28.000 287,0.000 27.000 65,26.000-27.000-257,-28.000-27.000-192,2.000-1.000-159,-27.000 3.000 127,27.000-2.000-96,-27.000 0.000-32,0.000-26.000-32,26.000 1.000-96,-26.000-1.000-64,-26.000-1.000-160,26.000 1.000-65,-27.000 28.000 321,27.000 25.000 289,0.000 0.000-161,0.000 25.000 32,0.000 2.000 224,0.000 26.000 97,0.000 0.000-33,27.000-1.000-352,-27.000 3.000 0,54.000-3.000-96,-30.000-25.000-64,3.000-2.000-288,0.000-25.000-353,1.000 28.000-896,-2.000-28.000-1859,-2.000 0.000-10985</inkml:trace>
  <inkml:trace contextRef="#ctx0" brushRef="#br0">16311.000 11784.000 11530,'0.000'0.000'1410,"0.000"0.000"-289,0.000 0.000 705,0.000 0.000-577,0.000 27.000-384,0.000-2.000-545,0.000 28.000 160,0.000 1.000-31,0.000-28.000-65,0.000 28.000-224,26.000-29.000-288,-26.000 2.000 352,24.000-1.000-224,4.000 1.000-288,-1.000 0.000-545,-27.000-1.000-384,27.000-26.000-641,-27.000 0.000-832,26.000 0.000-1154,-26.000 0.000-3747</inkml:trace>
  <inkml:trace contextRef="#ctx0" brushRef="#br0">16496.000 11784.000 14798,'0.000'27.000'256,"0.000"-2.000"609,0.000 3.000 1024,25.000-3.000-447,-25.000 2.000-481,27.000 26.000-641,-27.000-26.000-192,27.000 0.000-64,-27.000 25.000-256,0.000-26.000-609,26.000 1.000-832,-26.000 0.000-642,0.000-27.000-1856</inkml:trace>
  <inkml:trace contextRef="#ctx0" brushRef="#br0">16707.000 11943.000 10602,'-27.000'0.000'448,"0.000"0.000"-480,2.000 0.000 1313,-2.000 26.000 801,27.000-26.000-641,0.000 27.000-864,0.000 0.000-289,0.000-27.000 289,27.000 25.000-97,-2.000 2.000-159,29.000-27.000-321,-28.000 0.000-225,2.000 0.000-351,-4.000 0.000-1218,3.000 0.000-2178</inkml:trace>
  <inkml:trace contextRef="#ctx0" brushRef="#br0">16812.000 11811.000 11627,'-27.000'-27.000'1761,"27.000"27.000"-287,0.000 0.000 95,27.000 27.000-64,1.000-2.000-608,-1.000 3.000-192,-1.000-3.000-417,-2.000 29.000-544,4.000-28.000 576,-1.000 28.000-288,-27.000-29.000 32,0.000 2.000-160,-27.000-1.000-224,-1.000 1.000-449,4.000 0.000-416,-2.000-27.000-1633,-1.000 0.000-8137</inkml:trace>
  <inkml:trace contextRef="#ctx0" brushRef="#br0">16229.000 11015.000 10057,'0.000'0.000'160,"0.000"0.000"-96,27.000 26.000 1602,-27.000-26.000 192,0.000 27.000-513,0.000 0.000-512,0.000-1.000-321,27.000 28.000-192,-27.000-2.000 225,28.000 1.000-353,-2.000 0.000-128,-26.000-1.000-128,24.000 2.000-801,4.000 26.000-1569,-1.000-28.000-3043</inkml:trace>
  <inkml:trace contextRef="#ctx0" brushRef="#br0">16496.000 13056.000 14669,'0.000'0.000'929,"0.000"0.000"-961,25.000 52.000 993,-25.000 1.000 256,0.000 26.000 0,0.000 1.000-384,27.000 27.000-128,-27.000-2.000-64,0.000 27.000-193,0.000-24.000-288,27.000-3.000 0,-27.000 1.000-352,0.000-26.000-128,26.000-28.000-289,-26.000-26.000-448,27.000 1.000-737,-2.000-27.000-1633,-25.000 0.000-9545</inkml:trace>
  <inkml:trace contextRef="#ctx0" brushRef="#br0">16893.000 11041.000 10762,'0.000'0.000'1345,"0.000"0.000"-128,0.000 0.000 192,0.000 0.000 225,0.000 0.000-769,24.000 0.000-289,31.000 0.000-159,-28.000 0.000-193,25.000 0.000-96,1.000 0.000 96,0.000 0.000-160,-1.000 0.000 161,-25.000 0.000-129,0.000 0.000-32,1.000 0.000 128,-4.000 27.000-96,2.000-27.000-128,-26.000 27.000 32,0.000-1.000-32,27.000 28.000 0,-27.000-2.000 32,28.000 1.000 0,-28.000 27.000-32,27.000 25.000 0,-27.000 1.000 32,24.000 26.000 64,-24.000 1.000-64,26.000 0.000 96,2.000 26.000-96,-28.000 0.000 128,0.000-26.000-128,27.000-1.000 128,-27.000 27.000 289,27.000-27.000 95,-27.000 1.000-95,26.000-1.000-65,-26.000 0.000-64,0.000 1.000-192,26.000-1.000-32,0.000-25.000 0,-26.000 25.000 0,27.000-52.000-64,-27.000 27.000 32,0.000-29.000 65,27.000 1.000-1,-27.000-26.000 128,0.000 1.000 0,0.000-2.000 96,0.000-24.000-31,26.000-28.000-193,-26.000 25.000-96,0.000-25.000 160,0.000 0.000-32,-26.000 0.000 0,26.000 0.000 0,-27.000 0.000-32,27.000 28.000 64,-27.000-28.000-256,1.000 0.000 224,0.000 0.000-128,0.000 0.000-96,-28.000 0.000 160,26.000 0.000-384,-22.000-28.000-64,23.000 28.000-289,-1.000-25.000-736,-25.000 25.000-1314,29.000-54.000-2754</inkml:trace>
  <inkml:trace contextRef="#ctx0" brushRef="#br0">6753.000 3173.000 12139,'0.000'0.000'577,"0.000"0.000"-289,0.000 26.000-224,0.000 0.000-64,0.000 54.000-64,0.000-26.000 32,0.000 51.000 32,-24.000 0.000 0,24.000-25.000 0,0.000 54.000 160,0.000-30.000 545,0.000 29.000 127,-26.000-1.000-159,26.000 1.000-289,0.000 26.000-384,-27.000-27.000-320,27.000 27.000-64,-28.000-26.000 127,28.000-1.000 257,-27.000 27.000 97,27.000-27.000 511,-24.000 1.000 289,24.000 0.000 192,0.000-1.000-224,0.000 27.000-321,0.000-51.000-63,0.000 24.000-289,0.000 0.000-160,0.000 0.000 0,24.000 0.000-64,-24.000-24.000 0,0.000-4.000 32,27.000 3.000 64,1.000-27.000-96,-28.000-28.000 32,27.000 28.000-32,-1.000-28.000 32,-26.000 1.000-32,24.000 0.000 64,-24.000 26.000-64,0.000-26.000-32,28.000 2.000 96,-28.000-3.000-64,27.000 0.000 96,-27.000-24.000-128,27.000 24.000 64,-27.000-25.000 96,0.000-1.000-192,26.000 1.000 96,-26.000 0.000 0,0.000-1.000 0,0.000 0.000 0,26.000-26.000-64,-26.000 26.000 160,0.000-26.000-64,26.000 0.000 0,-26.000 27.000-64,0.000-27.000 160,0.000 0.000-96,0.000 0.000 96,0.000 0.000 64,27.000 0.000 1,-27.000-27.000-1,0.000 27.000 0,0.000 0.000-32,0.000 0.000-64,0.000 0.000-96,0.000-26.000-64,0.000 26.000 96,27.000 0.000-128,-27.000 0.000 96,26.000 0.000 0,0.000-26.000-32,0.000 26.000 32,-26.000 0.000 96,54.000-26.000-192,-28.000 26.000 128,0.000 0.000-32,0.000 0.000 0,29.000 0.000-32,-28.000-27.000-64,23.000 27.000 64,5.000 0.000-32,24.000-27.000-32,-26.000 27.000 0,26.000-26.000 96,29.000 26.000 0,-31.000 0.000-32,2.000 0.000 32,29.000 0.000 32,-30.000 0.000 96,1.000 0.000-64,28.000 0.000-64,-29.000 0.000 0,28.000 0.000 64,-1.000 0.000-128,3.000 0.000 64,-3.000 0.000 0,-26.000 0.000-32,53.000 0.000 0,-24.000 0.000 32,-3.000 0.000 32,27.000 0.000-32,0.000 0.000 32,-26.000-27.000 0,27.000 27.000-32,-28.000 0.000 0,27.000 0.000 0,0.000 0.000 64,0.000-25.000-96,2.000 25.000 96,-2.000 0.000-96,0.000 0.000-32,0.000-27.000 32,-24.000 27.000-32,24.000 0.000 160,-27.000 0.000-96,27.000 0.000 64,-25.000 0.000 128,-2.000 0.000-160,2.000 27.000 64,-2.000-27.000-64,-26.000 0.000 96,26.000 0.000-256,-24.000 0.000 160,-2.000 0.000-32,1.000 0.000 32,-28.000 0.000-64,1.000 0.000 64,-26.000 0.000 32,0.000 0.000 161,-2.000 0.000-129,2.000 0.000-96,-1.000 0.000 32,-26.000 0.000 32,28.000 0.000-192,-28.000-27.000-32,27.000 27.000-65,-27.000 0.000 65,0.000 0.000 128,0.000-28.000 32,0.000 28.000 32,0.000-25.000 96,0.000 25.000 0,0.000-27.000-128,0.000 27.000 97,0.000-27.000-97,0.000 2.000-65,0.000 25.000 33,0.000-28.000-96,0.000 1.000 96,0.000 2.000-128,0.000-3.000 32,0.000 3.000 96,0.000-2.000 160,0.000-26.000-96,0.000 26.000 160,0.000-26.000-160,0.000 1.000 64,0.000-28.000-96,0.000 28.000 97,0.000-28.000-97,0.000 1.000-65,0.000-1.000 97,0.000-27.000-96,-27.000 2.000 64,27.000-2.000 0,-28.000 2.000 32,28.000-27.000-64,-26.000 25.000 193,-1.000-26.000-225,27.000 1.000 31,-25.000 0.000 162,25.000 0.000-322,0.000-1.000 546,-27.000 26.000-289,27.000-25.000-32,0.000 0.000 0,0.000 0.000 32,0.000-1.000-96,0.000 1.000-32,0.000 25.000 0,0.000-25.000 32,0.000 0.000 32,0.000-1.000 0,0.000 1.000-32,0.000 25.000 0,0.000 2.000 0,0.000-2.000 96,-27.000 28.000-32,27.000 26.000 160,0.000 0.000-96,0.000 26.000-64,0.000-25.000-32,0.000 25.000-96,0.000 1.000-32,0.000-2.000 32,0.000 2.000 32,27.000 26.000 64,-27.000-26.000 0,0.000 0.000 64,0.000 26.000-160,0.000 0.000 192,0.000 0.000-64,0.000 0.000-64,0.000 0.000-32,0.000 0.000-32,0.000 0.000 32,0.000 0.000 64,0.000 0.000-32,0.000 0.000 32,0.000 0.000 96,0.000 0.000-128,0.000 0.000 288,0.000 0.000-128,0.000 0.000-128,0.000 0.000 64,-27.000 0.000 0,1.000 0.000 0,-1.000 0.000-160,-25.000 0.000 96,-1.000 0.000-64,-2.000-28.000-64,-22.000 28.000-224,-2.000 0.000 159,-29.000 0.000 97,3.000-26.000-64,-27.000 26.000 160,0.000-27.000-32,-2.000 27.000 64,-24.000 0.000-64,-1.000-25.000 64,2.000 25.000-64,-30.000 0.000 96,-24.000 0.000-256,26.000 0.000 192,-27.000 0.000-96,0.000 0.000-64,1.000 0.000 160,-29.000 0.000-64,30.000-27.000 128,-29.000 27.000 0,-1.000 0.000 160,29.000-27.000-32,-26.000 27.000 0,0.000-26.000-96,23.000 26.000 1,4.000 0.000 63,-4.000 0.000-224,30.000 0.000 64,-28.000 0.000 0,28.000 0.000 32,24.000 0.000-64,2.000 0.000 64,52.000 0.000-64,-2.000 0.000-225,30.000-27.000-351,24.000 27.000-802,29.000 0.000-2850</inkml:trace>
  <inkml:trace contextRef="#ctx0" brushRef="#br1">9852.000 14751.000 6630,'0.000'-27.000'320,"0.000"27.000"64,0.000 0.000 449,0.000-25.000 320,-27.000 25.000-64,27.000 0.000-256,0.000 0.000-32,0.000 0.000 128,0.000 0.000-193,0.000 0.000-383,0.000 0.000-321,0.000 0.000-32,0.000 0.000 0,0.000 25.000 0,0.000 2.000 0,27.000-1.000 0,-27.000 1.000 0,0.000 0.000-32,25.000-1.000 64,-25.000 0.000-32,27.000-26.000-64,26.000 28.000 160,-25.000-28.000-128,23.000 25.000 32,4.000-25.000 0,-5.000 25.000 0,32.000-25.000 0,-30.000 0.000-32,54.000 0.000-64,-27.000 0.000-96,26.000 0.000 31,27.000 0.000 97,-25.000 28.000 64,26.000-28.000 0,1.000-28.000 128,-2.000 28.000-96,25.000 0.000-64,2.000-25.000 64,-1.000 25.000 1,29.000 0.000-66,-28.000-25.000 66,-2.000 25.000-33,2.000 0.000-33,1.000-28.000 66,-2.000 28.000 31,2.000 0.000-161,-4.000 0.000 226,4.000 0.000-97,-28.000 0.000-193,0.000 0.000 322,0.000 28.000-161,-24.000-28.000 32,-2.000 0.000-128,-1.000 0.000 256,-26.000 0.000-288,2.000 0.000 256,-4.000 0.000-256,-22.000 25.000 224,24.000-25.000-192,-26.000 25.000 64,0.000 30.000 0,-27.000-28.000 32,0.000-27.000 0,1.000 26.000 0,-27.000 1.000 0,0.000-27.000 96,0.000 0.000 160,0.000 25.000-32,0.000-25.000-32,-27.000 0.000 129,27.000 0.000-65,0.000-25.000-160,0.000 25.000 64,0.000-53.000 0,27.000 26.000-96,0.000 0.000-64,1.000-1.000 0,-4.000 3.000-64,29.000 0.000-32,2.000-3.000 224,-3.000 2.000-160,1.000 26.000 0,26.000-26.000 0,1.000 26.000 32,-2.000 0.000-32,28.000-27.000 32,-1.000 27.000 0,3.000 0.000 0,-3.000 0.000 0,27.000 0.000 0,0.000 27.000 0,2.000-27.000 0,-2.000 0.000-32,0.000 0.000 0,0.000 26.000 32,28.000 0.000-128,-2.000-26.000 32,1.000 28.000 128,-2.000-28.000 0,3.000 0.000 128,-28.000 0.000 32,27.000 0.000-96,-27.000-28.000 97,1.000 28.000 255,-1.000 0.000 0,-26.000-26.000 65,2.000 0.000-65,-31.000-1.000-288,-22.000 0.000 65,-31.000 27.000 63,4.000-26.000 32,-28.000 26.000-352,0.000 0.000 577,-28.000-27.000-545,4.000 27.000-64,-3.000-25.000-321,-1.000 25.000-319,1.000-27.000-1314,-23.000 27.000-2146</inkml:trace>
  <inkml:trace contextRef="#ctx0" brushRef="#br1">13292.000 15360.000 8776,'27.000'53.000'192,"-1.000"-27.000"-128,-26.000 28.000 384,0.000-28.000 642,0.000-26.000-1,0.000 26.000-225,0.000 26.000 1,0.000-24.000 224,0.000-1.000-128,0.000-27.000 0,0.000 0.000-320,0.000 0.000-321,0.000-27.000-160,0.000 27.000-32,0.000-28.000-64,0.000 3.000-96,0.000-2.000-32,0.000 1.000-64,28.000 0.000 32,23.000-28.000 64,-23.000 28.000 32,25.000 0.000-32,-29.000 26.000 32,4.000 0.000 32,-28.000 26.000 96,0.000 0.000-96,27.000 0.000 32,-27.000-26.000 64,0.000 28.000-160,0.000-2.000 32,0.000 0.000-32,0.000 26.000-160,0.000-52.000-513,27.000 28.000-384,-27.000-28.000-736,26.000 27.000-1442,-26.000-27.000-6823</inkml:trace>
  <inkml:trace contextRef="#ctx0" brushRef="#br1">13875.000 15493.000 10505,'0.000'0.000'2275,"0.000"26.000"-1667,0.000-26.000 1538,26.000 0.000-993,-26.000 0.000-672,26.000 0.000-353,0.000 26.000-64,29.000-26.000-64,-28.000 27.000-288,23.000-2.000-289,-22.000-25.000-544,26.000 28.000-1057,-29.000-28.000-1313,2.000 0.000-2979</inkml:trace>
  <inkml:trace contextRef="#ctx0" brushRef="#br1">14245.000 15493.000 8744,'-26.000'-28.000'1313,"-1.000"28.000"-961,27.000 0.000 1698,-25.000 28.000-320,-2.000-28.000-769,0.000 26.000-481,-1.000 0.000-288,2.000 1.000-192,2.000-2.000-96,-3.000 3.000-544,-1.000-1.000-1346,28.000 0.000-2018</inkml:trace>
  <inkml:trace contextRef="#ctx0" brushRef="#br1">14669.000 15228.000 4644,'0.000'0.000'3427,"-26.000"27.000"-3010,26.000-2.000 1600,0.000 2.000 546,0.000-1.000-962,0.000 1.000-351,0.000 26.000-225,0.000-27.000-385,26.000 0.000-255,-26.000 2.000-289,0.000-2.000 0,0.000 0.000-288,0.000 26.000-289,27.000 3.000-480,-27.000-28.000-833,0.000-2.000-1441,27.000 3.000-2114</inkml:trace>
  <inkml:trace contextRef="#ctx0" brushRef="#br1">14907.000 15519.000 4067,'0.000'0.000'577,"0.000"-26.000"160,-27.000 26.000 1473,2.000 0.000-1442,-2.000 26.000-287,-26.000-26.000 256,26.000 0.000-1,27.000 26.000-127,-25.000-26.000-33,25.000 27.000 33,0.000-27.000 288,0.000 0.000 64,25.000 25.000 32,2.000-25.000-385,-1.000 28.000-287,1.000-1.000-161,25.000-27.000-224,-25.000 27.000 0,-1.000-2.000-417,28.000 3.000-992,-29.000-28.000-1346,2.000 25.000-4388</inkml:trace>
  <inkml:trace contextRef="#ctx0" brushRef="#br0">11811.000 16235.000 11018,'0.000'-28.000'1057,"0.000"28.000"-448,0.000 0.000 159,0.000-26.000 1,0.000 26.000-609,0.000 0.000-64,26.000 0.000 96,-26.000 0.000 161,27.000 26.000 63,-3.000 28.000 129,-24.000 0.000 95,28.000 24.000-63,-28.000 29.000-65,27.000-28.000-159,-1.000 26.000-161,-26.000 2.000 0,27.000-27.000-160,25.000 0.000 0,1.000-28.000 64,-26.000-26.000-32,52.000 1.000 32,-25.000 0.000-96,-3.000-27.000 32,4.000-27.000-128,-2.000 0.000-96,-1.000-26.000 0,-25.000 0.000 224,-1.000 1.000 64,1.000-2.000-128,-27.000-24.000 96,0.000 23.000-96,-27.000-24.000 64,27.000 26.000-32,-26.000-26.000-96,-28.000 26.000 64,29.000 0.000 64,25.000 1.000 0,-27.000 25.000-64,27.000 27.000-32,0.000 0.000 64,0.000 27.000 0,0.000 25.000 64,27.000 1.000 0,-27.000 0.000-32,25.000-1.000 160,2.000 28.000 0,-27.000-1.000-224,0.000 1.000 64,27.000-27.000 64,-27.000 27.000-192,0.000-26.000-256,0.000-2.000-225,26.000 1.000-415,-26.000-26.000-386,27.000-1.000-1280,-27.000 1.000-2531</inkml:trace>
  <inkml:trace contextRef="#ctx0" brushRef="#br0">12736.000 16923.000 2722,'27.000'53.000'416,"-27.000"0.000"-351,26.000-26.000 992,-26.000 0.000 448,28.000-1.000-32,-28.000 1.000-31,24.000-2.000 287,-24.000-25.000 161,0.000 0.000-224,0.000 0.000-545,0.000 0.000-32,0.000-25.000-192,0.000-2.000-353,-24.000 1.000-416,24.000-1.000-32,0.000 0.000-96,0.000 1.000 64,0.000-1.000-32,0.000 2.000-128,24.000-3.000 192,-24.000 28.000-31,27.000 0.000-1,0.000 0.000-96,1.000 0.000-161,-28.000 0.000-287,26.000 28.000-513,-2.000-28.000-897,-24.000 0.000-2818</inkml:trace>
  <inkml:trace contextRef="#ctx0" brushRef="#br0">13160.000 17056.000 8744,'0.000'27.000'2818,"27.000"-27.000"-2337,-27.000 26.000 768,0.000-26.000 224,26.000 0.000-704,-26.000 0.000-448,27.000 0.000-129,-2.000-26.000 160,-25.000 26.000 32,0.000 0.000-95,27.000-27.000-97,-27.000 27.000 0,0.000 0.000-32,0.000-27.000-32,0.000 27.000-32,-27.000-26.000 33,27.000 26.000-258,-25.000 0.000 33,-2.000-27.000 32,27.000 27.000 0,-26.000 0.000-32,26.000 27.000 96,-27.000-1.000 32,27.000-26.000-32,0.000 27.000 64,0.000 0.000-32,27.000-1.000 32,-27.000 1.000 32,26.000-2.000-64,-26.000-25.000-160,27.000 27.000-128,-2.000-27.000-513,2.000 0.000-1441,-27.000 0.000-3747</inkml:trace>
  <inkml:trace contextRef="#ctx0" brushRef="#br0">13689.000 16951.000 15694,'-26.000'25.000'1089,"0.000"-25.000"-1153,0.000 0.000 417,-1.000 27.000 255,0.000-1.000-352,-1.000-26.000-159,4.000 27.000-290,24.000 0.000-31,0.000-1.000-128,0.000 1.000-321,24.000-2.000 33,4.000-25.000 223,-1.000 27.000 225,0.000-27.000 192,-1.000 0.000 96,0.000 0.000 192,0.000-27.000 449,1.000 2.000 160,-27.000-2.000-64,0.000 27.000-193,0.000-53.000-319,0.000 26.000-129,0.000 1.000-288,0.000-26.000-225,0.000-2.000-319,-27.000 0.000-129,27.000 2.000 0,-26.000 25.000 129,26.000-26.000 416,0.000 26.000 320,-26.000 2.000 32,26.000 25.000 160,0.000 25.000 96,0.000 2.000-63,0.000 1.000 31,0.000 24.000 32,26.000 0.000 65,-26.000 2.000-161,26.000-28.000-160,-26.000 27.000-64,27.000-26.000-64,-27.000 26.000-160,27.000-26.000-545,-1.000-1.000-928,-26.000 1.000-1666,26.000-2.000-2787</inkml:trace>
  <inkml:trace contextRef="#ctx0" brushRef="#br0">13953.000 17003.000 11530,'0.000'53.000'-64,"0.000"-26.000"-96,0.000-27.000 705,0.000 26.000-257,0.000 1.000-768,27.000-2.000 31,-27.000-25.000 385,28.000 27.000 32,-28.000-27.000-512,27.000 0.000-866,-3.000-27.000 930,2.000 27.000 512,-26.000-25.000 192,28.000-2.000 64,-28.000 1.000 193,0.000 26.000 1120,0.000-27.000 353,0.000 0.000-352,0.000 27.000-65,0.000 0.000-672,0.000 0.000-513,0.000 0.000 65,0.000 27.000 31,0.000-27.000-256,0.000 27.000 0,0.000-1.000-192,0.000 1.000-224,27.000-2.000-416,-27.000-25.000-770,27.000 27.000-2081,-27.000-27.000-5862</inkml:trace>
  <inkml:trace contextRef="#ctx0" brushRef="#br0">14377.000 17029.000 3331,'0.000'-26.000'6214,"0.000"26.000"-4805,-26.000 0.000 1281,26.000 0.000-608,-26.000 26.000-1153,26.000-26.000-288,0.000 27.000-97,-26.000 0.000-159,26.000-1.000-289,0.000 1.000-64,26.000-27.000 0,-26.000 25.000-96,26.000-25.000-256,-26.000 27.000-193,26.000-27.000-672,1.000 0.000-1826,0.000 0.000-4036</inkml:trace>
  <inkml:trace contextRef="#ctx0" brushRef="#br0">14591.000 17083.000 8968,'0.000'26.000'3171,"0.000"-26.000"-3619,0.000 0.000 544,0.000 0.000 1089,0.000 0.000-513,24.000 0.000-543,-24.000 0.000 191,28.000 0.000 128,-2.000 0.000 161,1.000 0.000-1,0.000 0.000-159,-27.000-26.000-1,25.000 26.000 161,-25.000-27.000-129,0.000 0.000-191,0.000 27.000-33,0.000 0.000 96,0.000-26.000-224,-25.000 26.000-64,-2.000 0.000 0,27.000 0.000 0,-27.000 26.000-96,1.000-26.000 64,-2.000 27.000-64,28.000-27.000-32,0.000 27.000 128,0.000-1.000 65,0.000 1.000-65,0.000-2.000 160,28.000-25.000 96,-2.000 27.000 32,-26.000 0.000-31,27.000-1.000-1,0.000-26.000-64,25.000 27.000-192,-26.000-27.000-32,28.000 0.000-128,-29.000 0.000-256,2.000 0.000-737,-1.000 27.000-865,1.000-27.000-2338</inkml:trace>
  <inkml:trace contextRef="#ctx0" brushRef="#br0">6173.000 12604.000 14189,'0.000'0.000'2274,"0.000"0.000"-1954,0.000 0.000 353,24.000 0.000 736,4.000 0.000-448,26.000 0.000-288,-2.000-25.000-417,28.000 25.000-32,-28.000 0.000 129,28.000 0.000-129,-26.000 0.000-192,-30.000 25.000 32,3.000 3.000-96,1.000-1.000 96,-56.000-2.000 0,28.000 28.000-96,-27.000 1.000 64,-25.000-2.000 0,26.000 1.000-32,-28.000 0.000 32,28.000 1.000 96,0.000-1.000-192,26.000-1.000 64,0.000 1.000 0,26.000 1.000 0,0.000-29.000-32,1.000 3.000 160,26.000-28.000-32,-1.000 0.000-64,-25.000 0.000-32,28.000 0.000-96,-29.000 0.000-224,-2.000 0.000-321,4.000 0.000-384,-28.000 0.000-928,0.000 0.000-1859,-28.000 0.000-6374</inkml:trace>
  <inkml:trace contextRef="#ctx0" brushRef="#br0">6225.000 13056.000 17744,'27.000'-28.000'225,"26.000"28.000"-258,-1.000-25.000 1058,2.000-2.000 513,-2.000 27.000-353,28.000-27.000-833,-26.000 1.000-320,-3.000 26.000-160,-23.000 0.000-544,25.000 0.000-1378,-53.000 0.000-4420</inkml:trace>
  <inkml:trace contextRef="#ctx0" brushRef="#br0">7788.000 12764.000 16879,'0.000'0.000'513,"0.000"0.000"-1,0.000 0.000 1122,27.000 0.000-513,-27.000 0.000-128,24.000 0.000-320,30.000 27.000-225,-27.000-27.000 97,25.000 0.000-33,1.000 0.000-288,1.000 0.000-128,-29.000 0.000-96,28.000 0.000 0,-26.000-27.000-192,0.000 27.000-416,-2.000 0.000-353,-25.000 0.000-609,0.000 0.000-1248,-25.000 0.000-2980</inkml:trace>
  <inkml:trace contextRef="#ctx0" brushRef="#br0">7867.000 13056.000 16591,'53.000'0.000'929,"-26.000"0.000"-641,-2.000 0.000 673,28.000 0.000-384,-26.000 0.000-65,25.000 0.000-480,1.000 0.000-544,-26.000 25.000-385,0.000-25.000-224,-2.000 0.000-1890,-25.000 0.000-8552</inkml:trace>
  <inkml:trace contextRef="#ctx0" brushRef="#br0">18003.000 10724.000 16303,'-24.000'0.000'1025,"24.000"0.000"-288,0.000 0.000-225,24.000 0.000 897,30.000 0.000 97,25.000 0.000-673,1.000 0.000-449,-1.000 0.000-288,1.000-27.000 96,-2.000 27.000-32,-23.000-26.000 1,-4.000 26.000-225,-23.000-27.000-129,-2.000 27.000-255,-26.000 0.000-353,0.000 0.000-608,0.000 0.000-385,-26.000 0.000-1153,-2.000 0.000-2081,1.000 0.000-5254</inkml:trace>
  <inkml:trace contextRef="#ctx0" brushRef="#br0">18295.000 10724.000 1825,'0.000'0.000'8200,"26.000"0.000"-6823,-26.000 27.000 289,0.000-2.000 608,0.000-25.000-160,0.000 53.000-641,0.000 1.000-672,0.000-2.000-224,0.000 1.000-321,0.000 27.000-224,27.000-27.000 32,-27.000 26.000-64,27.000-26.000-128,-27.000-26.000-545,25.000 0.000-608,-25.000-1.000-1345,27.000 1.000-5606</inkml:trace>
  <inkml:trace contextRef="#ctx0" brushRef="#br0">19221.000 12287.000 2882,'-25.000'0.000'11948,"25.000"-27.000"-10635,0.000 27.000 160,0.000 0.000-544,25.000 0.000 192,-25.000 27.000 256,54.000-1.000-544,-28.000 1.000-384,26.000 26.000-97,28.000-26.000-96,-1.000 25.000-288,2.000-24.000 385,-3.000-3.000-257,-24.000 2.000-96,25.000 0.000 0,-26.000-2.000-257,-26.000-25.000-159,25.000 28.000-225,-52.000-28.000-223,27.000 0.000-578,-27.000 0.000-255,-27.000 0.000-706,0.000 0.000-3554</inkml:trace>
  <inkml:trace contextRef="#ctx0" brushRef="#br0">19804.000 12128.000 14093,'-27.000'0.000'1377,"2.000"0.000"-1121,25.000 0.000 545,-27.000 27.000 288,1.000-1.000-128,26.000 28.000-448,-28.000-2.000-161,-26.000 1.000-192,30.000 0.000 833,-30.000 26.000-384,27.000-26.000-289,-25.000 1.000-224,25.000-1.000 0,1.000-1.000-32,-1.000-25.000-64,0.000-1.000-96,27.000 1.000-288,-25.000 0.000-769,25.000-27.000-1154,25.000 26.000-2273</inkml:trace>
  <inkml:trace contextRef="#ctx0" brushRef="#br0">21207.000 12313.000 2049,'-27.000'27.000'5734,"0.000"-27.000"-4485,27.000 27.000 353,0.000-27.000 191,27.000 26.000 129,-27.000-26.000-160,27.000 0.000-417,25.000 0.000-512,-26.000 0.000-481,29.000-26.000-288,-4.000 26.000-128,-23.000 0.000-865,25.000-27.000-1537,-26.000 27.000-4260</inkml:trace>
  <inkml:trace contextRef="#ctx0" brushRef="#br0">21235.000 12604.000 4580,'0.000'55.000'11178,"24.000"-55.000"-10857,2.000 0.000 351,1.000 0.000-319,1.000 0.000-289,-1.000 0.000-192,-3.000 0.000-1378,4.000 0.000-4067</inkml:trace>
  <inkml:trace contextRef="#ctx0" brushRef="#br0">22609.000 11041.000 9480,'0.000'27.000'1890,"0.000"-27.000"-737,0.000 0.000 609,0.000 0.000 64,0.000 0.000-225,0.000 0.000-416,27.000-27.000-448,0.000 27.000-96,-1.000 0.000 95,26.000 0.000-287,2.000 0.000-33,-1.000 0.000-160,26.000 0.000-63,26.000 0.000-1,3.000 0.000-96,-3.000 0.000 64,27.000 0.000-128,0.000 0.000-192,2.000 0.000 416,-29.000 0.000-256,0.000 0.000 64,-25.000 0.000-128,26.000 0.000 32,-28.000 0.000 64,-23.000 0.000-64,24.000 0.000 0,-53.000 0.000 96,1.000 0.000-128,0.000 0.000 32,-27.000 0.000 0,0.000 0.000 0,0.000 0.000 0,0.000 0.000-96,-27.000 0.000-417,27.000 0.000-351,0.000 0.000-962,0.000 0.000-1441,0.000 0.000-9930</inkml:trace>
  <inkml:trace contextRef="#ctx0" brushRef="#br0">24912.000 10803.000 11434,'27.000'0.000'2146,"-27.000"-27.000"-2050,0.000 27.000 673,0.000 0.000 544,-27.000 0.000-640,27.000 27.000-321,0.000-1.000-95,0.000 28.000-129,0.000-2.000 32,0.000 1.000 128,0.000 0.000-192,27.000 1.000 32,-1.000-2.000-96,1.000-24.000 32,0.000-3.000 33,25.000 2.000 159,-26.000-27.000 96,28.000-27.000 33,-29.000 2.000-225,28.000-3.000-32,-25.000 2.000 0,-28.000-27.000-32,27.000 0.000-96,-27.000 26.000-96,0.000-26.000 32,0.000 27.000-64,0.000 0.000 32,0.000-1.000 64,0.000 27.000 32,0.000 27.000-32,0.000-1.000 64,0.000 0.000 224,0.000 27.000 64,0.000 0.000-128,0.000 1.000-96,27.000-28.000-32,-3.000 28.000-160,4.000-29.000-288,-2.000 2.000-353,1.000-1.000-416,-27.000 1.000-1153,0.000-27.000-2787</inkml:trace>
  <inkml:trace contextRef="#ctx0" brushRef="#br0">25575.000 10405.000 8936,'0.000'0.000'320,"0.000"-26.000"481,0.000 26.000 1057,0.000 0.000-193,-27.000 0.000-512,27.000 0.000-480,0.000 0.000-449,0.000 0.000-32,0.000 26.000 289,0.000 1.000-65,0.000 0.000 33,-27.000-1.000 255,27.000 0.000 1,0.000 27.000-64,0.000-25.000-129,0.000 24.000-320,0.000-25.000-96,27.000 26.000-31,0.000-26.000-162,-27.000-27.000-223,25.000 25.000-256,2.000-25.000-481,-27.000 0.000-865,26.000 0.000-1409,-26.000 0.000-3492</inkml:trace>
  <inkml:trace contextRef="#ctx0" brushRef="#br0">25732.000 10511.000 13228,'0.000'0.000'801,"0.000"0.000"320,0.000 28.000 480,27.000-28.000-768,-27.000 25.000-352,0.000 3.000-257,0.000 24.000-32,0.000-25.000-288,26.000-1.000-128,-26.000 1.000-545,0.000 0.000-961,28.000-27.000-1473,-1.000 0.000-5957</inkml:trace>
  <inkml:trace contextRef="#ctx0" brushRef="#br0">25972.000 10432.000 13484,'25.000'0.000'-160,"-25.000"27.000"1666,27.000-27.000 351,0.000 26.000-832,-27.000 28.000-544,26.000-29.000-417,-26.000 28.000 0,0.000-26.000-96,27.000 26.000-32,-54.000-26.000-513,27.000 0.000-1024,-26.000-2.000-1923</inkml:trace>
  <inkml:trace contextRef="#ctx0" brushRef="#br0">24595.000 10511.000 9288,'28.000'-26.000'-96,"-28.000"26.000"64,0.000 0.000 128,0.000 0.000 321,0.000 0.000 63,0.000 26.000 1,-28.000 27.000-65,28.000 0.000 449,-27.000 1.000 608,27.000 26.000-352,-27.000 25.000-544,27.000-26.000-257,27.000 27.000-96,0.000-26.000-192,25.000-26.000-192,1.000 24.000-544,26.000-24.000-353,2.000-28.000-513,24.000 1.000-1505</inkml:trace>
  <inkml:trace contextRef="#ctx0" brushRef="#br0">26315.000 10405.000 13132,'0.000'0.000'-32,"0.000"27.000"256,26.000 0.000 1698,-26.000 25.000-705,28.000 1.000-352,23.000 0.000-257,-23.000 1.000-223,-1.000 26.000 255,-1.000-28.000-31,-26.000 1.000-289,27.000 26.000-192,-27.000-26.000 33,0.000 0.000-161,-27.000 1.000 64,1.000-28.000-32,-1.000 28.000-224,-1.000-29.000-481,4.000-25.000-704,24.000 27.000-1730,-27.000-27.000-6182</inkml:trace>
  <inkml:trace contextRef="#ctx0" brushRef="#br0">26580.000 10327.000 6694,'0.000'0.000'5509,"0.000"0.000"-4804,27.000 0.000 1185,-27.000 0.000-97,53.000 0.000-672,-28.000 0.000-480,29.000 0.000-65,-1.000-28.000-159,-1.000 28.000 31,-25.000 0.000-352,27.000 0.000-32,-54.000 0.000-384,24.000-26.000-417,-24.000 26.000-800,-24.000 0.000-2627</inkml:trace>
  <inkml:trace contextRef="#ctx0" brushRef="#br0">26792.000 10353.000 11627,'0.000'79.000'1601,"25.000"-52.000"-640,-25.000-1.000 769,27.000 0.000-898,-27.000 2.000-607,27.000 25.000-546,-27.000-28.000-2113,0.000-25.000-11786</inkml:trace>
  <inkml:trace contextRef="#ctx0" brushRef="#br0">27136.000 10909.000 14958,'0.000'0.000'416,"0.000"0.000"129,27.000 0.000 704,-1.000 0.000-160,26.000-26.000-160,28.000 26.000-161,26.000 0.000-191,-1.000 0.000-161,2.000 0.000 33,25.000 26.000 191,0.000-26.000-223,-24.000 0.000-65,24.000 0.000-320,-54.000 0.000-64,1.000 0.000 0,-26.000 0.000-224,1.000 0.000 64,-29.000-26.000 128,2.000 26.000-65,-27.000 0.000-319,0.000 0.000-129,-27.000 0.000-992,-25.000 26.000-897,25.000-26.000-1955</inkml:trace>
  <inkml:trace contextRef="#ctx0" brushRef="#br0">25548.000 11889.000 12235,'27.000'0.000'1057,"-27.000"0.000"-641,0.000 0.000 866,0.000 27.000-738,25.000-27.000-448,-25.000 27.000-288,0.000-27.000-416,0.000 26.000-1378,27.000 1.000-3780</inkml:trace>
  <inkml:trace contextRef="#ctx0" brushRef="#br0">25600.000 12313.000 14830,'0.000'27.000'416,"0.000"0.000"-544,0.000-27.000-417,0.000 0.000-512,0.000 26.000-1377,27.000-26.000-7976</inkml:trace>
  <inkml:trace contextRef="#ctx0" brushRef="#br0">25627.000 12579.000 10345,'0.000'53.000'-384,"0.000"-53.000"-705,26.000 27.000 192,-26.000-27.000-1954</inkml:trace>
  <inkml:trace contextRef="#ctx0" brushRef="#br0">25653.000 12817.000 12011,'0.000'54.000'1441,"0.000"-54.000"-2081,0.000 0.000-321,27.000 25.000 865,-27.000-25.000 192,0.000 0.000-224,27.000 0.000-3812</inkml:trace>
  <inkml:trace contextRef="#ctx0" brushRef="#br0">24992.000 13639.000 7719,'0.000'-27.000'1665,"0.000"0.000"193,0.000 1.000 512,0.000 26.000-480,0.000 0.000-320,0.000-27.000-609,0.000 54.000-769,0.000-27.000-128,-27.000 26.000 192,1.000 28.000 32,26.000-1.000-160,-27.000 27.000 1,27.000-1.000-33,0.000 1.000 128,0.000-2.000 192,0.000-24.000-224,0.000 24.000-192,27.000-24.000 193,-1.000-2.000-321,1.000-24.000-129,0.000-3.000-319,25.000 3.000-577,-26.000-28.000-1218,1.000 25.000-2465</inkml:trace>
  <inkml:trace contextRef="#ctx0" brushRef="#br0">25495.000 13877.000 6470,'0.000'-26.000'6181,"0.000"26.000"-6052,0.000 0.000 415,0.000 0.000 930,0.000 26.000-161,-27.000 1.000-609,27.000 25.000-159,0.000 1.000-289,0.000 1.000-160,0.000-2.000 32,27.000-26.000-160,-1.000 28.000 96,1.000-54.000 33,0.000 26.000 63,-2.000-26.000 0,2.000 0.000 128,-1.000-26.000-160,1.000-1.000-32,0.000 0.000 64,-2.000 1.000-160,-25.000-26.000 161,27.000 25.000-161,-27.000 0.000-64,0.000 1.000-161,0.000-1.000 65,0.000 27.000 160,-27.000 0.000-192,27.000 27.000 448,0.000-1.000-96,0.000 28.000 33,0.000-29.000-33,0.000 28.000-64,0.000-26.000-64,27.000 0.000-288,-27.000-1.000-289,26.000 0.000-384,2.000 2.000-1281,-1.000-28.000-1569,-27.000 0.000-5478</inkml:trace>
  <inkml:trace contextRef="#ctx0" brushRef="#br0">25945.000 13479.000 9673,'0.000'0.000'897,"0.000"-26.000"672,0.000 26.000 417,0.000 0.000-289,0.000 0.000-640,0.000 0.000-608,0.000 0.000-257,0.000 26.000 0,-26.000 0.000 289,26.000 28.000-65,0.000-1.000 65,0.000-26.000-193,0.000 26.000-32,26.000-1.000-64,-26.000 1.000-32,27.000-26.000-256,-2.000 0.000 32,2.000-1.000-128,0.000-26.000-320,-27.000 0.000-706,26.000 27.000-1248,1.000-27.000-4581</inkml:trace>
  <inkml:trace contextRef="#ctx0" brushRef="#br0">26209.000 13453.000 10570,'0.000'0.000'2626,"0.000"0.000"-1729,0.000 26.000 1537,0.000 27.000-736,0.000-26.000-994,27.000 26.000-575,-27.000-1.000-129,0.000-24.000 0,25.000 24.000-385,-25.000-24.000-352,0.000-3.000-480,0.000 2.000-384,27.000-27.000-577,-27.000 0.000-1057,0.000 0.000-3075</inkml:trace>
  <inkml:trace contextRef="#ctx0" brushRef="#br0">26315.000 13664.000 1409,'0.000'0.000'4644,"0.000"0.000"-2113,0.000 0.000 544,-27.000 0.000-673,27.000 28.000-833,0.000-28.000-704,0.000 25.000-320,0.000 2.000-289,0.000-27.000-128,27.000 28.000 0,-1.000-3.000-160,-26.000-25.000 32,28.000 27.000-416,-1.000-27.000-866,-27.000 0.000-1856,24.000 0.000-4005</inkml:trace>
  <inkml:trace contextRef="#ctx0" brushRef="#br0">26420.000 13532.000 12619,'0.000'-27.000'-256,"0.000"27.000"737,0.000 0.000 1633,28.000 0.000-929,-1.000 27.000-641,-27.000 0.000-255,26.000-1.000 95,1.000 28.000-192,-2.000-29.000-128,-25.000 3.000 32,27.000 24.000 0,-27.000-24.000-96,0.000-3.000-96,0.000 2.000-256,-27.000-27.000-705,27.000 27.000-1409,0.000-27.000-3940</inkml:trace>
  <inkml:trace contextRef="#ctx0" brushRef="#br0">26685.000 13453.000 12427,'-25.000'-26.000'865,"25.000"26.000"-192,25.000 0.000 1505,-25.000 0.000-609,27.000 26.000-640,-27.000 26.000-352,27.000-25.000-1,-1.000 53.000 65,1.000-28.000-129,-2.000 1.000-191,-25.000 27.000-129,27.000 0.000-64,-27.000-26.000-32,0.000-2.000-96,0.000 28.000 0,0.000-55.000-192,0.000 28.000 0,0.000 1.000-65,-27.000-28.000-255,27.000-26.000-257,-25.000 26.000-576,-2.000-26.000-1121,27.000 0.000-4421</inkml:trace>
  <inkml:trace contextRef="#ctx0" brushRef="#br0">27004.000 13453.000 10634,'27.000'0.000'1505,"-1.000"-26.000"-1441,-2.000 26.000 320,4.000 0.000-448,-28.000 0.000-1633,27.000 0.000-8201</inkml:trace>
  <inkml:trace contextRef="#ctx0" brushRef="#br0">27081.000 13427.000 5957,'0.000'78.000'6502,"0.000"-51.000"-5124,0.000 26.000 864,28.000-26.000-641,-28.000 25.000-1152,27.000-24.000-385,-27.000-3.000-385,27.000 30.000-1312,-27.000-30.000-2979</inkml:trace>
  <inkml:trace contextRef="#ctx0" brushRef="#br0">27745.000 13851.000 2017,'26.000'0.000'15375,"0.000"0.000"-15407,1.000 26.000 320,52.000-26.000 1154,1.000 0.000-193,-2.000 0.000-609,4.000 0.000-255,-4.000 0.000-65,28.000 0.000-224,-53.000 0.000 0,-1.000 0.000-288,-25.000 0.000-737,-1.000-26.000-736,-26.000 26.000-2051,-26.000 0.000-11338</inkml:trace>
  <inkml:trace contextRef="#ctx0" brushRef="#br0">23272.000 13956.000 11562,'0.000'0.000'2082,"0.000"0.000"-288,0.000 0.000 256,25.000 0.000-512,29.000 0.000-514,24.000 0.000-319,2.000 0.000-320,27.000 0.000-193,-2.000 0.000-128,1.000 0.000-96,0.000 0.000 0,-27.000 0.000-577,0.000 0.000-384,2.000 0.000-576,-54.000 0.000-1346,-1.000 27.000-2114</inkml:trace>
  <inkml:trace contextRef="#ctx0" brushRef="#br0">22055.000 10459.000 14477,'52.000'0.000'833,"-26.000"0.000"-32,28.000 0.000-129,-29.000-27.000-383,28.000 27.000 159,1.000 0.000-352,-2.000 0.000-448,-26.000 0.000-1218,2.000-27.000-1697,-1.000 27.000-3875</inkml:trace>
  <inkml:trace contextRef="#ctx0" brushRef="#br0">22133.000 10405.000 9480,'0.000'27.000'1346,"0.000"-27.000"-2051,0.000 27.000 321,0.000-1.000 1056,0.000 0.000 546,27.000 2.000-97,0.000 25.000-193,-2.000-1.000-319,-25.000 28.000-129,0.000-1.000-95,27.000 1.000-193,-27.000 25.000-192,0.000 28.000 96,0.000-27.000-96,0.000 27.000-32,0.000-1.000 64,0.000-25.000-32,0.000 25.000-32,0.000 1.000 96,0.000-1.000 0,0.000 0.000-32,0.000 0.000 545,26.000 1.000 159,-26.000-1.000-319,0.000 27.000-129,27.000-26.000-128,0.000-1.000 0,-27.000 0.000-31,25.000 2.000-1,2.000 24.000-128,-27.000-26.000 64,26.000 2.000 0,2.000-1.000 32,-1.000-28.000-160,-3.000 1.000 128,3.000-1.000-64,-27.000 2.000 0,28.000-27.000-64,-28.000-2.000 128,26.000 2.000 32,-26.000-26.000-128,0.000 24.000 352,0.000-24.000 65,0.000-1.000-33,-26.000-26.000-128,-2.000 25.000-96,28.000-26.000-128,0.000 1.000 32,0.000-27.000 0,0.000 27.000 64,0.000-27.000-31,0.000 0.000 63,0.000 0.000 0,0.000 0.000 384,0.000 0.000 97,0.000 0.000-225,28.000 0.000-352,25.000-27.000-96,-28.000 27.000-64,29.000 0.000-384,24.000-27.000 191,2.000 27.000-640,-1.000-26.000-1089,2.000 26.000-3779</inkml:trace>
  <inkml:trace contextRef="#ctx0" brushRef="#br0">28645.000 10220.000 11659,'0.000'-25.000'1121,"0.000"25.000"-385,0.000 0.000 385,27.000 0.000 64,-27.000 0.000-224,51.000 0.000-320,-23.000 0.000-449,25.000 0.000-96,-1.000 0.000 0,28.000 0.000-64,-28.000-28.000 64,1.000 28.000-96,1.000-27.000 0,-29.000 27.000 65,28.000 0.000-33,-25.000 0.000-32,-1.000 0.000 32,-27.000 0.000-64,0.000 27.000 128,0.000-27.000 64,0.000 28.000-128,0.000 24.000 64,-27.000-26.000 0,27.000 28.000-32,0.000-2.000-32,-28.000 1.000-32,28.000 26.000-32,0.000 2.000-64,0.000-2.000 128,28.000 1.000-128,-28.000 25.000 64,0.000-26.000-128,0.000 27.000 64,27.000 0.000 0,-27.000 0.000 160,24.000 26.000 64,-24.000-25.000-128,27.000 0.000 128,-27.000 25.000 64,0.000 1.000-64,28.000-1.000 128,-28.000 27.000-95,0.000-27.000-65,0.000 1.000 64,-28.000 26.000-64,28.000-27.000 64,0.000 0.000 0,0.000 1.000 64,0.000-1.000 1,0.000 0.000-97,-27.000 28.000 0,27.000-28.000 160,0.000 0.000-64,0.000-24.000 97,0.000 24.000-129,0.000-27.000-128,0.000 27.000 32,0.000-52.000-64,0.000 27.000 64,0.000-28.000 0,0.000 1.000 96,0.000-2.000 65,0.000-24.000 31,0.000-1.000 0,0.000-26.000 65,0.000-2.000-1,-24.000 2.000 0,24.000-1.000-96,-27.000 1.000-95,-1.000-27.000 95,2.000 0.000-96,-1.000-27.000-352,-25.000 27.000 416,-1.000 0.000-448,1.000-26.000-257,-28.000 26.000-95,28.000 0.000-161,-28.000 0.000-416,1.000-27.000-673,-2.000 27.000-2274</inkml:trace>
  <inkml:trace contextRef="#ctx0" brushRef="#br0">29863.000 12101.000 13452,'-27.000'0.000'4164,"27.000"0.000"-3811,0.000 0.000 447,0.000 0.000 1090,0.000 27.000-577,27.000-27.000-320,26.000 27.000-352,-1.000-1.000-129,28.000 0.000-95,-1.000 2.000-1,-26.000-3.000-384,-1.000 2.000-128,1.000-1.000 64,-1.000-26.000-32,3.000 27.000-128,-28.000 0.000-129,-1.000-27.000-127,-26.000 0.000 64,24.000 0.000-33,-24.000 0.000 97,0.000 0.000 64,0.000 0.000-257,0.000 0.000-127,0.000 0.000-97,0.000-27.000-768,-24.000 27.000-1570,24.000-27.000-5509</inkml:trace>
  <inkml:trace contextRef="#ctx0" brushRef="#br0">30392.000 11996.000 11530,'0.000'-27.000'1506,"0.000"27.000"-737,0.000 0.000 1633,-28.000 27.000-416,1.000-27.000-641,27.000 52.000-224,-52.000-25.000-256,26.000 26.000 32,-1.000-26.000 32,-25.000 25.000-417,25.000 1.000-320,-26.000 0.000-96,26.000 1.000-224,2.000-28.000-384,25.000 1.000-481,0.000-2.000-801,0.000 2.000-1569,0.000 1.000-7527</inkml:trace>
  <inkml:trace contextRef="#ctx0" brushRef="#br1">22212.000 14989.000 3971,'0.000'0.000'2595,"0.000"0.000"-1987,0.000 0.000 994,0.000 0.000 320,0.000 0.000-481,0.000 0.000-480,0.000 0.000 0,0.000 0.000-257,0.000 0.000-127,0.000 27.000-64,0.000-27.000-225,27.000 27.000 32,-27.000-27.000-96,26.000 26.000-32,1.000 1.000 1,0.000-2.000 31,-2.000 2.000-32,2.000-27.000-96,-1.000 27.000 128,29.000-27.000 65,-4.000 26.000-129,3.000-26.000-32,-2.000-26.000-96,28.000 26.000 0,-1.000 0.000 0,26.000 0.000-96,3.000 0.000-32,24.000 0.000-96,0.000 0.000-97,0.000 0.000 65,28.000-27.000 224,-28.000 27.000-32,0.000 0.000-128,0.000 0.000-96,2.000 0.000-33,24.000 0.000 33,-26.000-27.000 64,0.000 2.000-96,2.000 25.000-321,-2.000-27.000-192,-27.000 27.000 449,27.000 0.000 256,-27.000-26.000-160,-26.000 26.000 64,2.000 0.000 128,-3.000 26.000 128,3.000-26.000 192,-2.000 0.000-64,-26.000 0.000-96,26.000 0.000 0,-26.000 27.000-64,-26.000-27.000 0,25.000 25.000 0,2.000 2.000 64,-27.000-27.000-96,-3.000 27.000 0,3.000-27.000 0,-27.000 0.000 0,28.000 26.000 32,-28.000 1.000 97,0.000 0.000 95,-28.000-2.000-32,28.000 2.000-64,-27.000 26.000 64,27.000-53.000 97,-24.000 27.000 63,24.000-27.000 64,0.000 0.000-63,0.000 0.000 127,0.000 0.000-224,0.000-27.000-128,24.000 0.000-96,3.000 1.000-32,-27.000-1.000 0,28.000 2.000-32,-28.000 25.000-128,26.000-27.000 192,1.000 27.000-160,-2.000 0.000 64,2.000-27.000 64,0.000 27.000 0,26.000 0.000-32,-28.000 0.000-32,29.000 0.000-96,-28.000 27.000-128,26.000-27.000 63,2.000 27.000-31,0.000-27.000-64,-3.000 0.000 64,30.000 25.000-33,-2.000-25.000 129,26.000 0.000 128,-25.000 0.000-64,-1.000 0.000-128,2.000 0.000 160,-2.000 0.000-32,-2.000 0.000 0,5.000 0.000-225,23.000 0.000-31,0.000 0.000 256,3.000 27.000 96,-29.000-27.000 96,26.000 0.000 192,1.000 0.000 0,0.000 0.000 161,0.000 0.000-161,-1.000-27.000-64,2.000 27.000-192,-27.000 0.000 32,25.000 0.000 97,0.000 27.000-1,1.000-27.000 96,26.000 0.000 128,-24.000 0.000 1,-3.000 0.000-193,0.000 0.000-128,-26.000-27.000-32,-26.000 27.000 0,2.000 0.000 32,-4.000-25.000 0,-23.000 25.000 449,-2.000-27.000 127,1.000 0.000-159,-27.000 27.000 63,25.000-26.000 1,-25.000 26.000-321,0.000-27.000-128,0.000 27.000-96,0.000-27.000-128,0.000 27.000 64,-25.000-25.000-96,25.000 25.000-513,0.000 0.000-832,-27.000 0.000-2243</inkml:trace>
  <inkml:trace contextRef="#ctx0" brushRef="#br1">24728.000 15519.000 10634,'0.000'0.000'1089,"0.000"0.000"-833,0.000 0.000 1089,0.000 26.000 417,0.000 1.000-449,0.000-2.000-704,0.000 30.000-449,0.000-3.000-64,27.000 1.000-96,-27.000 1.000-96,24.000-1.000-417,4.000-1.000-608,-28.000-25.000-576,26.000-1.000-834,1.000 1.000-5348</inkml:trace>
  <inkml:trace contextRef="#ctx0" brushRef="#br1">25097.000 15679.000 9641,'-26.000'0.000'448,"-1.000"25.000"-64,2.000 3.000 1891,-2.000-28.000-450,0.000 25.000-960,1.000 2.000-256,26.000-27.000 63,-27.000 0.000 65,27.000 27.000-289,0.000-27.000-287,27.000 26.000-33,-27.000-26.000-160,26.000 0.000-225,1.000 27.000-95,0.000-27.000-449,-2.000 25.000-1281,2.000-25.000-2274</inkml:trace>
  <inkml:trace contextRef="#ctx0" brushRef="#br1">25389.000 15679.000 12908,'0.000'0.000'865,"0.000"0.000"-545,0.000 25.000 1570,0.000 3.000-353,27.000-3.000-928,25.000 2.000-545,1.000-27.000-160,-26.000 27.000-417,25.000-1.000-416,1.000-26.000-1505,-26.000 27.000-2627</inkml:trace>
  <inkml:trace contextRef="#ctx0" brushRef="#br1">25680.000 15704.000 4260,'0.000'0.000'1505,"-27.000"0.000"161,27.000 0.000 2209,-26.000 28.000-1152,-1.000-3.000-1314,27.000 2.000-640,-52.000 0.000-193,25.000 26.000-191,1.000-28.000-321,26.000 2.000-320,-27.000 0.000-737,27.000-1.000-1378,0.000-26.000-3266</inkml:trace>
  <inkml:trace contextRef="#ctx0" brushRef="#br1">25891.000 15704.000 11146,'28.000'53.000'737,"-28.000"-26.000"-737,0.000 0.000 64,0.000-1.000 705,0.000 1.000-193,-28.000 25.000-480,28.000-52.000 224,0.000 27.000 481,0.000-1.000-64,0.000-26.000-225,28.000 0.000-351,-28.000-26.000-97,0.000 26.000-64,26.000-27.000 0,1.000-25.000-96,-2.000 25.000-33,2.000 1.000 193,0.000-1.000 225,26.000 27.000 640,-28.000-27.000-65,2.000 27.000-351,0.000 27.000 192,-27.000 0.000-161,26.000-1.000-224,-26.000 1.000-159,0.000 25.000-129,0.000-25.000-161,27.000 26.000-735,-27.000-26.000-866,0.000-2.000-2754</inkml:trace>
  <inkml:trace contextRef="#ctx0" brushRef="#br1">29729.000 13028.000 8423,'0.000'0.000'1250,"0.000"28.000"-1122,0.000-28.000 224,0.000 0.000 897,28.000 25.000-128,-1.000 2.000-288,-3.000 1.000-224,31.000-3.000-161,-2.000 2.000 129,-1.000 0.000 31,1.000-27.000-223,-1.000 25.000-65,2.000-25.000-64,-28.000 28.000-224,1.000-28.000-32,-27.000 27.000-96,25.000-27.000-416,-25.000 25.000-97,0.000-25.000 289,-25.000 27.000 192,25.000-1.000 32,-27.000 1.000 96,27.000-27.000 32,-26.000 27.000 32,26.000-27.000-32,0.000 0.000 32,0.000 0.000 128,0.000 0.000-64,26.000 0.000-64,1.000-27.000-32,-2.000 0.000-32,-25.000 1.000 0,54.000-1.000 0,-28.000 2.000-128,2.000-2.000-32,-4.000-1.000 96,3.000 28.000 32,-27.000 0.000-64,28.000 0.000 0,-1.000 0.000 64,-1.000 0.000 0,-26.000 28.000 96,24.000-28.000-64,-24.000 27.000 32,28.000-2.000-32,-1.000 2.000 32,0.000-27.000 32,-1.000 26.000 64,26.000-26.000 192,-25.000 0.000 193,0.000 0.000 31,-1.000 0.000-127,1.000 0.000 63,-2.000-26.000-160,2.000 26.000-288,0.000-27.000 32,1.000 27.000-192,-2.000-25.000-608,-26.000 25.000-1475,0.000 0.000-2497</inkml:trace>
  <inkml:trace contextRef="#ctx0" brushRef="#br1">30100.000 13956.000 7334,'0.000'0.000'65,"0.000"27.000"895,0.000-1.000 1218,0.000 28.000-224,0.000-2.000-480,0.000-26.000-353,0.000 28.000-545,0.000-28.000-95,0.000 0.000 159,0.000-26.000 129,0.000 0.000-96,0.000 0.000 256,-27.000 0.000-289,27.000-26.000-448,0.000 0.000 1,27.000-28.000-193,0.000 28.000 32,-1.000-26.000-225,1.000-2.000-31,25.000 28.000-128,-25.000-1.000 0,-1.000 2.000 191,26.000 25.000 1,-25.000 0.000 288,-27.000 25.000-224,28.000 2.000 353,-28.000 26.000-161,-28.000-26.000 96,28.000 25.000-96,-27.000-26.000 0,27.000 28.000-96,0.000-28.000 0,0.000-26.000-224,0.000 26.000-545,0.000-26.000-993,0.000 28.000-1729,27.000-28.000-5573</inkml:trace>
  <inkml:trace contextRef="#ctx0" brushRef="#br1">30551.000 14063.000 12363,'0.000'0.000'2595,"0.000"0.000"-2307,0.000 0.000 1634,26.000 25.000-225,-26.000-25.000-704,26.000 27.000-448,0.000-1.000-97,1.000-26.000-224,0.000 27.000-63,26.000 0.000-65,-28.000-1.000-160,2.000-26.000-161,-27.000 26.000-415,27.000-26.000-449,1.000 0.000-417,-28.000 0.000-864,0.000 0.000-769,0.000 0.000-2851</inkml:trace>
  <inkml:trace contextRef="#ctx0" brushRef="#br1">30815.000 14063.000 10570,'0.000'0.000'864,"0.000"0.000"-736,0.000 0.000 2083,0.000-27.000-834,0.000 27.000-608,0.000 27.000 95,-27.000-27.000-223,27.000 25.000-193,-27.000-25.000 65,2.000 27.000-33,-2.000-1.000-255,-26.000 1.000-161,26.000 0.000-32,27.000-1.000-128,-26.000 0.000-513,26.000 2.000-896,-26.000-28.000-1666,26.000 0.000-5349</inkml:trace>
  <inkml:trace contextRef="#ctx0" brushRef="#br1">31317.000 13904.000 10986,'27.000'-27.000'865,"-27.000"27.000"288,-27.000 0.000 1473,27.000 0.000-1184,0.000 0.000-513,0.000 27.000-257,0.000 0.000-31,-26.000-2.000-161,26.000 28.000-95,0.000 1.000-193,0.000-2.000-128,0.000 1.000 0,0.000 0.000-96,0.000-27.000-320,26.000 27.000-129,-26.000-25.000-224,0.000-3.000-288,27.000-25.000-1281,-27.000 28.000-3875</inkml:trace>
  <inkml:trace contextRef="#ctx0" brushRef="#br1">22107.000 15811.000 8199,'-27.000'26.000'1378,"27.000"-26.000"191,-25.000 0.000 353,25.000 0.000-96,0.000 0.000-609,-27.000 27.000-384,27.000-27.000-193,0.000 25.000 97,27.000 2.000 64,-27.000-27.000-225,25.000 27.000-224,2.000-27.000-127,-1.000 26.000-161,1.000 1.000 64,25.000 0.000-96,1.000-2.000 128,1.000 2.000-256,-2.000 1.000 96,29.000-2.000 0,-30.000 0.000-96,30.000 0.000 0,24.000 0.000 0,-26.000-26.000 96,26.000 28.000-128,3.000-28.000 31,-2.000 26.000-127,-1.000-26.000 224,0.000 0.000-96,2.000 27.000-160,-2.000-27.000 416,2.000 0.000-128,-2.000 0.000-192,1.000 0.000 160,26.000 0.000 0,-24.000 0.000-64,24.000 0.000 64,0.000 0.000-128,-27.000 0.000-321,27.000 0.000 193,0.000 0.000 160,-25.000 0.000 32,25.000 0.000 96,0.000-27.000-96,-27.000 27.000 224,30.000 0.000 513,22.000 0.000-1090,2.000 0.000 738,-1.000-26.000-225,29.000 26.000-32,24.000-28.000-64,2.000 2.000-64,-29.000 26.000 64,28.000-26.000 0,-28.000 0.000-64,3.000 26.000 128,-3.000 0.000-256,-26.000 0.000 416,-24.000 0.000-256,-2.000 26.000 64,0.000-26.000-64,-24.000 26.000 0,-3.000-26.000-32,-54.000 26.000-129,30.000-26.000-191,-54.000 0.000 192,-2.000 0.000 96,2.000 0.000 96,-27.000 0.000 0,0.000 0.000-64,26.000 0.000 64,-26.000 0.000 32,0.000 0.000-64,0.000 28.000 64,-26.000-28.000-64,26.000 0.000 32,0.000 0.000-32,0.000 26.000 160,0.000-26.000-224,0.000 27.000 160,0.000 0.000-32,0.000-27.000 0,0.000 25.000-64,0.000 2.000 96,0.000-27.000-64,0.000 26.000 128,0.000-26.000-160,0.000 27.000 160,0.000-27.000 32,-27.000 0.000 129,27.000 0.000-97,0.000 0.000 32,0.000 0.000-64,0.000 0.000-96,0.000-27.000-32,0.000 1.000 64,0.000-1.000-128,0.000 2.000 64,27.000-2.000-224,-27.000 0.000 512,0.000 1.000-95,0.000 26.000-65,26.000-28.000-160,-26.000 28.000 32,27.000-26.000 32,-27.000 0.000-32,27.000 26.000 0,-2.000 0.000-64,2.000 0.000 32,-1.000 0.000 0,28.000 0.000 64,-2.000 0.000-192,2.000 0.000 128,0.000 0.000 32,-2.000 26.000-96,1.000-26.000 64,26.000 0.000 96,-26.000 0.000-96,26.000 0.000 96,1.000 26.000 0,-2.000-26.000-96,-23.000 0.000 96,24.000 0.000-128,-26.000 0.000 64,-1.000 0.000-32,1.000 0.000 96,26.000 0.000-32,-26.000 28.000 161,2.000-28.000-97,22.000 0.000-64,2.000 0.000 64,29.000 0.000-96,-29.000 26.000 64,-1.000-26.000 192,2.000 0.000-192,-1.000 0.000 129,2.000 27.000 95,-2.000-27.000-32,-2.000 27.000-128,5.000-27.000 257,-4.000 0.000-65,2.000 25.000-64,26.000-25.000 65,-28.000 0.000-257,30.000 27.000 32,-29.000-27.000-32,0.000 0.000 0,-26.000 0.000-160,26.000 0.000 256,-53.000 0.000-192,28.000-27.000 64,-2.000 2.000 0,-26.000-2.000-32,29.000 0.000-32,-4.000 1.000 96,-23.000-2.000 32,-2.000-24.000-160,1.000 0.000 225,0.000 24.000-65,-2.000-24.000-96,-25.000 25.000-32,27.000 0.000-160,-27.000 1.000-161,0.000-1.000-95,0.000 27.000-193,0.000-27.000-640,0.000 2.000-961,-27.000 25.000-2338</inkml:trace>
  <inkml:trace contextRef="#ctx0" brushRef="#br1">26580.000 16817.000 10570,'53.000'0.000'2434,"-53.000"0.000"-1986,27.000 0.000 1058,-27.000 0.000 896,25.000 0.000-1281,2.000 26.000-416,-27.000-26.000-1,27.000 54.000-63,-27.000-28.000-129,26.000 27.000-191,-26.000 0.000-129,0.000 1.000-128,0.000-28.000-96,0.000 26.000 32,0.000-25.000-96,0.000 26.000-192,0.000-26.000-321,0.000-27.000-448,0.000 27.000-416,0.000-27.000-994,0.000 0.000-4419</inkml:trace>
  <inkml:trace contextRef="#ctx0" brushRef="#br1">27081.000 17003.000 14541,'0.000'0.000'897,"0.000"0.000"-1537,0.000 0.000 1184,0.000 26.000 609,-24.000-26.000-897,-29.000 0.000 353,25.000 0.000 384,-23.000 27.000-128,23.000 0.000-321,2.000-27.000-223,-1.000 26.000 31,27.000 1.000-32,0.000-27.000-128,27.000 0.000-160,-1.000 25.000 129,26.000-25.000-226,-25.000 0.000-351,28.000 0.000-32,-29.000 27.000-609,-2.000-27.000-641,4.000 0.000-1569,-1.000 0.000-5541</inkml:trace>
  <inkml:trace contextRef="#ctx0" brushRef="#br1">27505.000 17003.000 15246,'0.000'0.000'1153,"0.000"0.000"-1153,0.000 26.000 2178,27.000-26.000-865,-27.000 0.000-672,28.000 0.000-225,-1.000 27.000-95,-1.000 0.000-193,0.000-27.000-32,0.000 26.000-96,1.000 1.000-96,26.000-27.000-353,-27.000 25.000-319,27.000-25.000-866,0.000 0.000-704,-27.000 0.000-1826</inkml:trace>
  <inkml:trace contextRef="#ctx0" brushRef="#br1">27851.000 17003.000 9705,'0.000'-27.000'640,"0.000"27.000"-576,0.000 0.000 3203,-27.000 0.000-1056,0.000 27.000-1219,1.000-1.000-223,0.000 1.000 32,0.000 0.000-289,-1.000-1.000-415,0.000 1.000-97,1.000-2.000-289,0.000 2.000-640,26.000 0.000-1121,-26.000-27.000-2338</inkml:trace>
  <inkml:trace contextRef="#ctx0" brushRef="#br1">28407.000 16897.000 8808,'25.000'0.000'1922,"2.000"0.000"-1250,-27.000 0.000 2371,0.000 0.000-609,0.000 0.000-1184,0.000 0.000-353,0.000 26.000 63,-27.000 2.000-287,27.000-3.000-225,0.000 2.000-287,27.000-1.000-129,-27.000 28.000 64,0.000-28.000-256,26.000 1.000-801,-26.000 25.000-1185,27.000-25.000-4036</inkml:trace>
  <inkml:trace contextRef="#ctx0" brushRef="#br0">4160.000 15360.000 9160,'-52.000'0.000'577,"25.000"-27.000"-33,27.000 1.000 1058,0.000 26.000 127,27.000-27.000-159,0.000 27.000-353,-2.000 0.000-608,28.000 0.000-257,1.000 27.000 0,-2.000-27.000 225,-26.000 26.000-161,1.000-26.000-352,1.000 27.000-64,-1.000 0.000 32,-27.000-1.000 32,24.000 0.000-64,-24.000 0.000 64,0.000 28.000-256,-24.000-1.000 513,-3.000-28.000-321,27.000 30.000 128,-28.000-28.000-32,28.000-2.000 32,0.000 3.000-96,28.000-3.000 0,-1.000 2.000-32,-3.000 0.000-96,2.000-27.000-160,2.000 26.000-417,26.000-26.000-736,-29.000 0.000-1282,-25.000 0.000-2946</inkml:trace>
  <inkml:trace contextRef="#ctx0" brushRef="#br0">4319.000 15704.000 15342,'-79.000'-25.000'384,"52.000"25.000"-416,27.000 0.000 160,27.000-27.000 801,25.000 27.000 32,-25.000-27.000-704,26.000 27.000-290,26.000-28.000-575,-25.000 28.000-513,0.000-25.000-1762</inkml:trace>
  <inkml:trace contextRef="#ctx0" brushRef="#br0">5245.000 15333.000 15214,'-52.000'0.000'0,"26.000"0.000"32,-29.000 27.000 961,31.000-27.000 384,-29.000 27.000-800,25.000-1.000-385,1.000 0.000-128,27.000 28.000-32,0.000-28.000-32,0.000 0.000 64,55.000 1.000-160,-29.000-27.000-64,25.000 25.000-193,4.000-25.000-447,-2.000 0.000-1090,-1.000 0.000-1377,1.000-25.000-3267</inkml:trace>
  <inkml:trace contextRef="#ctx0" brushRef="#br0">5112.000 15493.000 8071,'-51.000'52.000'1730,"51.000"-52.000"-1922,27.000 0.000 288,-3.000-26.000 224,31.000 26.000-128,-2.000 0.000-448,-1.000-26.000-2979</inkml:trace>
  <inkml:trace contextRef="#ctx0" brushRef="#br0">5696.000 14911.000 13612,'0.000'25.000'865,"27.000"28.000"160,-27.000 1.000 1025,26.000-1.000-448,-26.000-1.000-770,27.000 28.000-543,-27.000-1.000-257,25.000 1.000 32,-25.000-28.000-192,0.000 2.000-481,0.000 25.000-736,0.000-26.000-65,0.000 26.000-287,27.000-26.000-1186,-27.000-26.000-896</inkml:trace>
  <inkml:trace contextRef="#ctx0" brushRef="#br0">5828.000 14936.000 14381,'0.000'53.000'641,"27.000"-26.000"-609,26.000 26.000 32,-28.000-1.000 1313,2.000 2.000-160,0.000 26.000-928,-27.000-28.000-161,26.000 28.000-32,-26.000-28.000 0,0.000 28.000-64,28.000-27.000-96,-28.000 0.000-545,24.000 1.000-608,-24.000-1.000-1441,27.000-28.000-2499</inkml:trace>
  <inkml:trace contextRef="#ctx0" brushRef="#br0">5644.000 14936.000 17040,'24.000'25.000'512,"31.000"-25.000"-1120,-2.000-25.000 736,-1.000 25.000 1217,28.000 25.000 160,-1.000-25.000-1024,-1.000 28.000-353,-24.000-1.000-96,0.000 0.000-64,-2.000 26.000 32,-25.000-28.000-448,-27.000 29.000-289,0.000-1.000 224,0.000-1.000 385,0.000-25.000 96,-27.000-1.000 32,-1.000 1.000 224,4.000-27.000 33,24.000 27.000 95,-26.000-27.000-64,-2.000 0.000-128,28.000 26.000 1,0.000-26.000-1,0.000 26.000 0,0.000 28.000-64,28.000-28.000-352,22.000 0.000 320,-22.000 1.000 128,26.000-2.000-256,-28.000 3.000-224,26.000-28.000-161,-25.000 27.000-223,0.000-27.000-546,-1.000 27.000-896,0.000-27.000-2370</inkml:trace>
  <inkml:trace contextRef="#ctx0" brushRef="#br0">6384.000 14513.000 4932,'0.000'-26.000'1602,"0.000"26.000"576,0.000 0.000 801,0.000 0.000-865,0.000 0.000-865,0.000 26.000-160,0.000 1.000-64,0.000-2.000-192,27.000 29.000-33,-27.000-28.000-95,26.000 28.000-321,-26.000-29.000-191,26.000 28.000-161,0.000-26.000-64,-26.000 0.000 32,0.000-1.000-353,27.000 0.000-480,-27.000-26.000-576,0.000 28.000-1025,0.000-28.000-2115</inkml:trace>
  <inkml:trace contextRef="#ctx0" brushRef="#br0">6676.000 14672.000 7559,'-28.000'0.000'2754,"28.000"0.000"-2530,-27.000 0.000 673,3.000 0.000 481,-4.000 27.000-674,2.000-27.000-447,-1.000 0.000-129,0.000 25.000 160,1.000-25.000 256,26.000 27.000-95,0.000-27.000 95,0.000 26.000 225,26.000 1.000 32,-26.000-27.000-225,54.000 27.000-159,-28.000-1.000-97,2.000-26.000-64,-4.000 26.000-160,3.000-26.000-256,1.000 28.000-192,-1.000-3.000-833,-27.000 0.000-1794,0.000-25.000-8680</inkml:trace>
  <inkml:trace contextRef="#ctx0" brushRef="#br0">30445.000 11385.000 11274,'-26.000'0.000'2531,"-1.000"0.000"-1474,27.000 0.000 512,0.000 0.000 129,0.000 0.000-289,0.000 0.000-352,27.000 0.000-577,-1.000-25.000-191,-2.000-2.000-65,-24.000 1.000-64,28.000-1.000-64,26.000-26.000 0,-28.000-27.000-64,26.000 1.000 64,-25.000-26.000-64,26.000-2.000-32,-26.000 27.000 64,25.000 1.000 1,-25.000-1.000-33,1.000 27.000-96,-28.000 28.000-257,0.000-3.000-319,0.000 2.000-513,0.000 26.000-833,0.000 0.000-321,0.000 0.000-1312,0.000 26.000-6246</inkml:trace>
  <inkml:trace contextRef="#ctx0" brushRef="#br0">30285.000 11095.000 10890,'0.000'-27.000'2018,"0.000"27.000"-1025,0.000 0.000 768,0.000 0.000-159,28.000 0.000-609,-28.000 0.000-385,0.000 27.000-191,24.000-1.000-193,-24.000 0.000 32,0.000 27.000 97,0.000-26.000 31,0.000 26.000-192,0.000 0.000-96,27.000-26.000-32,1.000-2.000 96,-1.000 2.000 257,-1.000-27.000 191,-26.000 0.000-31,24.000 0.000-385,4.000 0.000 0,26.000 0.000-128,-28.000-27.000-64,26.000 2.000-352,2.000-2.000-865,-1.000 1.000-737,-28.000-1.000-2594</inkml:trace>
  <inkml:trace contextRef="#ctx0" brushRef="#br0">30577.000 11599.000 1057,'0.000'0.000'3779,"0.000"0.000"-768,0.000-28.000-288,26.000 28.000-321,-26.000 0.000-544,0.000 0.000-577,0.000 0.000-128,0.000 0.000-160,0.000 0.000-64,0.000 0.000-257,0.000 0.000-255,0.000 0.000-289,-26.000 0.000-64,26.000 0.000-64,-26.000 0.000 96,26.000 28.000 32,-27.000-3.000 32,27.000 2.000 32,0.000-1.000-95,0.000 0.000-97,0.000 28.000 192,0.000-27.000-224,27.000 0.000 64,-27.000-2.000-160,26.000 3.000-129,0.000-3.000-543,0.000-25.000-770,1.000 0.000-1088,-27.000 0.000-2243</inkml:trace>
  <inkml:trace contextRef="#ctx0" brushRef="#br0">30788.000 11703.000 14093,'0.000'0.000'608,"0.000"0.000"-191,0.000 0.000 1633,0.000 28.000-1314,0.000-2.000-607,0.000-26.000-161,0.000 27.000-321,0.000 0.000-255,0.000-2.000-449,27.000 3.000-1057,-27.000-28.000-1185,28.000 25.000-6855</inkml:trace>
  <inkml:trace contextRef="#ctx0" brushRef="#br0">30843.000 11571.000 16303,'0.000'-27.000'929,"-28.000"27.000"-897,28.000 0.000 833,0.000-25.000-577,28.000 25.000-897,-28.000 0.000-1216,0.000 0.000-3332</inkml:trace>
  <inkml:trace contextRef="#ctx0" brushRef="#br0">31027.000 11439.000 15022,'53.000'0.000'224,"-26.000"0.000"417,-1.000 26.000 1024,0.000-26.000-928,0.000 27.000-129,1.000 25.000-351,0.000-25.000-65,-27.000 26.000 64,26.000 0.000-64,-26.000 1.000 64,0.000-1.000-127,-26.000-26.000-161,26.000 26.000-385,-27.000-28.000-736,0.000 2.000-1313,1.000 0.000-5125</inkml:trace>
  <inkml:trace contextRef="#ctx0" brushRef="#br0">20016.000 11412.000 12107,'-27.000'-27.000'1185,"27.000"27.000"-1153,-26.000 0.000 1377,26.000 0.000 289,-27.000 27.000-609,27.000 0.000-384,-27.000-1.000-129,27.000 28.000-127,0.000-29.000 159,0.000 30.000-63,0.000-3.000-353,0.000-26.000 0,27.000 28.000-96,0.000-28.000-64,-1.000 1.000-384,26.000 0.000-257,-25.000-2.000-319,0.000-25.000-482,-1.000 28.000-1184,2.000-28.000-2948</inkml:trace>
  <inkml:trace contextRef="#ctx0" brushRef="#br0">20173.000 11677.000 15342,'0.000'54.000'641,"0.000"-28.000"-641,27.000 1.000 384,-27.000 0.000-160,28.000-2.000-448,-1.000 3.000-2274,-27.000-28.000-7336</inkml:trace>
  <inkml:trace contextRef="#ctx0" brushRef="#br0">20200.000 11412.000 18481,'-27.000'0.000'-96,"27.000"0.000"-64,0.000 0.000 160,27.000 0.000-769,-27.000 0.000-2979</inkml:trace>
  <inkml:trace contextRef="#ctx0" brushRef="#br0">20413.000 11307.000 16207,'26.000'26.000'737,"0.000"1.000"640,28.000 25.000 545,-28.000 1.000-769,0.000-26.000-545,27.000 52.000-480,-53.000-26.000 65,27.000 0.000-193,-27.000 27.000-64,-27.000-26.000-417,0.000-1.000-992,1.000-1.000-1090,-26.000-25.000-3266</inkml:trace>
  <inkml:trace contextRef="#ctx0" brushRef="#br0">6753.000 11651.000 7463,'0.000'-27.000'4099,"0.000"2.000"-3554,0.000 25.000 1857,0.000 0.000 97,-24.000 0.000-1282,24.000 25.000-641,0.000-25.000 129,-26.000 53.000-225,26.000-27.000-191,0.000 28.000-97,-27.000 0.000-64,27.000 24.000 192,27.000-24.000-63,-27.000-1.000-97,26.000-1.000-32,-2.000-25.000-64,4.000 26.000-160,-1.000-26.000-192,0.000-27.000-609,-1.000 26.000-545,0.000-26.000-1024,0.000 0.000-2947</inkml:trace>
  <inkml:trace contextRef="#ctx0" brushRef="#br0">6993.000 11969.000 15534,'26.000'27.000'1922,"-26.000"0.000"-1858,0.000-2.000 64,26.000 2.000 160,-26.000-1.000-255,0.000-26.000-386,27.000 27.000-1601,-27.000-27.000-3203</inkml:trace>
  <inkml:trace contextRef="#ctx0" brushRef="#br0">6993.000 11677.000 16944,'0.000'-26.000'928,"0.000"26.000"-1344,0.000 0.000 480,26.000 0.000-32,-26.000 0.000-128,26.000 0.000-1313,1.000 0.000-4036</inkml:trace>
  <inkml:trace contextRef="#ctx0" brushRef="#br0">7204.000 11544.000 11723,'28.000'27.000'6149,"-1.000"1.000"-5252,-3.000-3.000 320,2.000 28.000 545,2.000 1.000-737,26.000-1.000-544,-29.000-1.000-514,-25.000 1.000 258,27.000 27.000-482,-27.000-26.000-479,0.000-2.000-1026,0.000 1.000-1601,-27.000 26.000-2563</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0:39:2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definitions>
  <inkml:trace contextRef="#ctx0" brushRef="#br0">494.000 3503.000 2081,'0.000'0.000'1250,"0.000"0.000"1056,-27.000 0.000-96,1.000 0.000 0,26.000 0.000-224,-26.000 0.000-385,26.000 27.000-287,-26.000-27.000-65,26.000 0.000-32,-27.000 0.000-320,27.000 0.000-128,0.000 0.000-769,0.000 0.000 32,27.000 0.000 64,-27.000 0.000 96,52.000 0.000-160,-26.000 0.000-128,56.000 27.000 0,-32.000-27.000-96,5.000 0.000-129,24.000 0.000-127,-26.000 0.000-257,0.000 0.000-448,-27.000 0.000-160,0.000 0.000-321,1.000 0.000-928,-27.000 0.000-5350</inkml:trace>
  <inkml:trace contextRef="#ctx0" brushRef="#br0">759.000 3371.000 4228,'-26.000'0.000'7431,"0.000"0.000"-7239,26.000 0.000 673,0.000 0.000 384,0.000 0.000 0,0.000 27.000-256,26.000-27.000-545,0.000 0.000-95,1.000 27.000 191,26.000-27.000-127,-1.000 0.000-129,-25.000 25.000-256,26.000-25.000 64,-1.000 27.000-64,3.000-27.000 32,-28.000 0.000-32,-3.000 26.000 0,2.000-26.000 0,2.000 0.000 96,-28.000 27.000 257,0.000-27.000-129,0.000 27.000 32,-28.000-1.000 0,2.000 0.000 33,2.000 0.000-193,-31.000 1.000-32,28.000 1.000-96,-25.000-3.000-192,26.000 2.000-417,-1.000-2.000-1985,0.000 3.000-2948</inkml:trace>
  <inkml:trace contextRef="#ctx0" brushRef="#br0">24025.000 1649.000 6566,'-53.000'26.000'6502,"53.000"-26.000"-6342,-27.000 0.000 545,27.000 0.000 416,0.000 0.000 480,27.000 0.000-768,-27.000 0.000-609,27.000 0.000-96,25.000 0.000-32,1.000-26.000-96,2.000 26.000 0,-31.000 0.000-32,30.000 0.000 32,0.000 0.000-704,-2.000 0.000-1538,-26.000-26.000-2275</inkml:trace>
  <inkml:trace contextRef="#ctx0" brushRef="#br0">24369.000 1437.000 11979,'0.000'0.000'1377,"0.000"-27.000"-1537,27.000 27.000 448,0.000 0.000-31,25.000 0.000 832,1.000 27.000 32,-1.000-27.000-577,1.000 28.000-416,2.000-3.000-64,-31.000 2.000 128,3.000-1.000 97,-1.000 0.000-97,-26.000 28.000 0,-26.000-28.000 96,-1.000 27.000-63,-25.000-26.000 31,25.000 26.000-96,-26.000-53.000-192,1.000 25.000-384,-1.000-25.000-802,26.000 27.000-1312,2.000-27.000-3299</inkml:trace>
  <inkml:trace contextRef="#ctx0" brushRef="#br0">24315.000 2629.000 11146,'-24.000'28.000'160,"-3.000"-28.000"-32,27.000 0.000 129,0.000 0.000 351,0.000 0.000 673,27.000 0.000-480,25.000 0.000-417,1.000 0.000-95,-1.000 0.000-129,1.000 0.000-160,1.000 0.000-64,-29.000 0.000-769,28.000 0.000-1057,-26.000-28.000-4900</inkml:trace>
  <inkml:trace contextRef="#ctx0" brushRef="#br0">24475.000 2443.000 11146,'53.000'27.000'-64,"-26.000"0.000"288,25.000-1.000 161,1.000-26.000 159,-1.000 27.000 353,1.000 1.000-192,-25.000-28.000-673,-1.000 25.000-32,-27.000-25.000 0,0.000 26.000 64,-27.000 2.000 32,-27.000-3.000-32,27.000 3.000-64,-25.000-28.000-32,25.000 25.000-353,-26.000 2.000-1152,28.000 0.000-5638</inkml:trace>
  <inkml:trace contextRef="#ctx0" brushRef="#br0">24051.000 3901.000 12491,'26.000'0.000'-128,"28.000"0.000"449,-2.000-26.000 223,2.000 26.000-64,24.000 0.000-255,-24.000 0.000-674,0.000 0.000-1505,-2.000 0.000-4099</inkml:trace>
  <inkml:trace contextRef="#ctx0" brushRef="#br0">24448.000 3715.000 13292,'-25.000'0.000'673,"25.000"0.000"-513,0.000-25.000 160,25.000 25.000-64,28.000 0.000 353,1.000 25.000-97,24.000-25.000-159,-23.000 27.000-225,-4.000-2.000-160,3.000 3.000 32,-54.000-1.000-96,27.000 0.000-32,-54.000-1.000 128,-1.000 0.000 96,2.000 0.000 0,-25.000 1.000-192,-4.000-27.000-641,2.000 27.000-640,28.000-1.000-1922</inkml:trace>
  <inkml:trace contextRef="#ctx0" brushRef="#br0">24104.000 4881.000 14381,'55.000'26.000'-96,"-31.000"-26.000"576,30.000 0.000-127,24.000-26.000 31,3.000 26.000 97,-2.000 0.000-289,1.000 0.000-160,-28.000-26.000-577,29.000 26.000-608,-57.000 0.000-961,3.000-26.000-6438</inkml:trace>
  <inkml:trace contextRef="#ctx0" brushRef="#br0">24501.000 4722.000 11723,'27.000'27.000'352,"25.000"-27.000"-320,1.000 0.000 64,26.000 26.000 256,-26.000-26.000 962,29.000 27.000-193,-30.000 0.000-897,-26.000-27.000-288,1.000 26.000 64,-27.000 0.000 96,-27.000 0.000 128,1.000 2.000-352,-26.000-2.000-128,-30.000 0.000-32,29.000-26.000-641,-26.000 27.000-1313,26.000-2.000-6759</inkml:trace>
  <inkml:trace contextRef="#ctx0" brushRef="#br0">24159.000 6101.000 13805,'50.000'0.000'288,"5.000"0.000"320,-4.000-27.000 481,3.000 27.000-1024,0.000 0.000 447,-2.000 0.000-384,28.000 0.000-640,-28.000 0.000 287,1.000 0.000-1312,-1.000 0.000-257,1.000 0.000-2658</inkml:trace>
  <inkml:trace contextRef="#ctx0" brushRef="#br0">24633.000 5887.000 10281,'0.000'0.000'321,"0.000"0.000"511,0.000 0.000 129,27.000 0.000 288,1.000 0.000-256,23.000 0.000-256,3.000 28.000 0,25.000-28.000 96,-26.000 26.000-225,26.000 2.000-448,-26.000-28.000-32,1.000 26.000-96,-29.000-26.000 0,-25.000 26.000-32,27.000-26.000-32,-54.000 26.000 64,27.000 1.000 129,-25.000-27.000-193,-29.000 27.000 224,28.000-1.000-448,-1.000-26.000 928,-25.000 27.000-384,-1.000-27.000-63,26.000 0.000-65,-25.000 25.000-160,25.000-25.000-417,-1.000 27.000 1,28.000-27.000-1089,0.000 27.000-481,0.000-1.000-929,28.000 1.000-7623</inkml:trace>
  <inkml:trace contextRef="#ctx0" brushRef="#br0">12802.000 3635.000 11562,'-26.000'0.000'545,"0.000"0.000"128,26.000 0.000 191,0.000 0.000-415,0.000 0.000 576,0.000 0.000-513,26.000 0.000 129,26.000 0.000 0,30.000 0.000-257,-4.000 0.000 32,1.000 0.000 33,1.000 0.000-225,25.000 0.000 64,1.000 0.000-256,-1.000 0.000 64,27.000 0.000-32,-24.000 27.000 32,-3.000-27.000-96,1.000 0.000-160,-53.000 0.000-256,-1.000 0.000-65,-25.000 0.000 129,1.000-27.000-705,-28.000 27.000-576,0.000 0.000-129,0.000 0.000-1089</inkml:trace>
  <inkml:trace contextRef="#ctx0" brushRef="#br0">12723.000 4193.000 13548,'-27.000'0.000'705,"1.000"0.000"-609,26.000 26.000-96,0.000-26.000 64,26.000 0.000 1057,1.000 0.000-160,26.000 0.000-544,-1.000 0.000-257,3.000 26.000-160,-28.000-26.000 0,23.000 0.000 0,-50.000 26.000-32,28.000 2.000-32,-28.000-2.000 96,0.000 0.000 64,0.000 1.000 32,-28.000 26.000-64,2.000-26.000 0,2.000-2.000 0,-3.000 2.000-96,27.000 0.000 0,0.000-1.000 32,0.000-26.000-32,27.000 27.000 64,-27.000-27.000-32,24.000 0.000-192,2.000 0.000-481,2.000 0.000-704,-28.000 0.000-1122,0.000-27.000-7558</inkml:trace>
  <inkml:trace contextRef="#ctx0" brushRef="#br0">12644.000 4510.000 11306,'0.000'27.000'1762,"26.000"-27.000"-1698,0.000 0.000 288,28.000 0.000 33,-2.000 0.000 992,1.000-27.000-801,2.000 27.000-672,-5.000 0.000-1729,5.000 0.000-4165</inkml:trace>
  <inkml:trace contextRef="#ctx0" brushRef="#br0">13279.000 4378.000 14317,'0.000'25.000'-32,"0.000"-25.000"224,27.000 0.000 193,-27.000 0.000 255,25.000 0.000 65,2.000-25.000-481,-1.000 25.000-160,1.000-27.000 32,1.000 1.000 32,-28.000 26.000 32,0.000-26.000 33,0.000-2.000 95,0.000 28.000-160,0.000-26.000 64,-55.000 26.000-256,29.000 0.000-128,-1.000 0.000 32,-25.000 26.000 160,25.000 2.000-32,27.000-2.000-64,-26.000 0.000 96,26.000 26.000 32,0.000-24.000-32,26.000-1.000 0,1.000-2.000-96,25.000 2.000-193,-25.000 0.000-287,26.000-27.000-673,-1.000 0.000-1410,1.000-27.000-6758</inkml:trace>
  <inkml:trace contextRef="#ctx0" brushRef="#br0">13623.000 4403.000 11306,'27.000'55.000'224,"-27.000"-55.000"-224,0.000 25.000 32,0.000 2.000 417,26.000-27.000 576,-26.000 0.000-513,0.000 0.000-191,0.000 0.000 672,27.000 0.000 64,-27.000 0.000-385,0.000-27.000-287,0.000 2.000-129,0.000-30.000-64,0.000 30.000-192,25.000-2.000-32,-25.000 1.000 64,0.000 26.000-64,27.000-26.000-96,0.000 26.000-64,-27.000 0.000-161,53.000 26.000-736,-26.000-26.000-352,-2.000 0.000-129,2.000 26.000-1472,-1.000-26.000-3749</inkml:trace>
  <inkml:trace contextRef="#ctx0" brushRef="#br0">14100.000 4378.000 9480,'0.000'0.000'481,"0.000"0.000"960,0.000 0.000-736,0.000 0.000 352,0.000 25.000-513,-26.000 3.000-544,26.000-1.000 0,0.000-2.000-32,0.000 2.000 32,0.000 0.000-160,26.000 26.000-64,1.000-53.000 128,-3.000 27.000 96,31.000-27.000 128,-2.000-27.000 481,-1.000 27.000 512,1.000-53.000 256,-26.000 26.000-192,-2.000 0.000-256,-25.000-25.000-256,-25.000 24.000-161,-2.000-24.000-352,-26.000 26.000-128,1.000 0.000-96,-1.000 26.000-192,-2.000 0.000-1442,31.000 0.000-2530</inkml:trace>
  <inkml:trace contextRef="#ctx0" brushRef="#br0">1262.000 6869.000 1921,'27.000'0.000'-352,"-27.000"0.000"-257,26.000 0.000 609,1.000-27.000 1089,-27.000 27.000 1378,0.000 0.000-1218,0.000 0.000-160,0.000 0.000 737,0.000 0.000-257,0.000 0.000-672,27.000 0.000-288,-27.000 0.000-161,-27.000 0.000 65,27.000 0.000-129,0.000 0.000 0,-27.000 0.000-95,1.000 0.000-225,-1.000 0.000-64,-25.000 0.000 32,-3.000 0.000-32,5.000 0.000 0,-32.000 0.000 0,4.000 0.000 32,-2.000 0.000 0,-26.000 0.000-32,28.000 0.000 0,24.000 27.000 32,-24.000-27.000-64,23.000 0.000 64,2.000 0.000-32,1.000 26.000 64,25.000-26.000-64,27.000 0.000 0,-27.000 0.000 64,27.000 0.000 0,0.000 0.000-64,27.000 0.000 32,-27.000 0.000 0,0.000 0.000 0,0.000 27.000 0,27.000-27.000-32,-27.000 27.000-32,0.000-1.000 64,-27.000 26.000-96,27.000 2.000 32,0.000-1.000-64,-27.000-1.000-32,27.000 29.000 32,0.000-3.000-385,0.000 28.000-159,-26.000 1.000 31,26.000-2.000-352,-26.000 29.000-1057,26.000-2.000-32,-26.000 0.000 865,26.000 1.000 545,0.000-1.000-578,0.000 0.000 866,0.000-25.000 64,0.000-2.000-193,-27.000 28.000 129,27.000-27.000 320,0.000 0.000 64,-27.000 0.000-96,27.000-26.000-96,0.000 25.000 224,0.000 1.000 1089,-26.000 0.000 897,0.000 0.000 32,26.000-28.000-641,-26.000 4.000-864,26.000-4.000-129,0.000-24.000 1,-27.000 26.000-97,27.000-2.000-64,0.000-24.000 65,0.000-2.000-97,0.000 2.000 352,27.000-2.000-159,-27.000 2.000-65,0.000-28.000 65,26.000 1.000-193,-26.000-27.000-96,26.000 0.000-64,-26.000 27.000 64,26.000-27.000-96,-26.000 0.000-32,0.000 0.000-32,0.000 0.000 0,27.000 0.000 32,-27.000 0.000 64,0.000 25.000-64,0.000-25.000 0,0.000 0.000 0,0.000 28.000-32,27.000-28.000 0,-27.000 0.000 0,0.000 0.000-32,0.000 25.000 64,26.000-25.000-32,-26.000 0.000 0,0.000 0.000 0,26.000 0.000 65,-26.000 27.000 159,26.000-27.000-32,-26.000 0.000-32,27.000 0.000 64,0.000 0.000-128,25.000 0.000-96,-26.000 0.000-160,1.000 0.000-320,28.000 0.000-898,-29.000 0.000-1696</inkml:trace>
  <inkml:trace contextRef="#ctx0" brushRef="#br0">1262.000 10816.000 3203,'0.000'28.000'1089,"0.000"-28.000"-257,0.000 0.000 674,0.000 0.000 736,0.000 0.000-641,0.000 0.000-704,0.000 0.000-288,0.000 0.000-97,0.000-28.000-191,-25.000 28.000-1,25.000 0.000-160,0.000 0.000 32,-27.000 0.000-64,0.000 0.000-64,-1.000 0.000-32,-22.000 0.000-32,-5.000 0.000 0,2.000 0.000-32,-26.000 0.000 0,0.000 0.000 0,-1.000 0.000-192,2.000 28.000-32,24.000-28.000 128,2.000 0.000 128,-2.000 26.000-32,0.000-26.000 32,28.000 0.000 0,0.000 0.000 0,26.000 0.000 0,0.000 0.000 32,0.000 0.000 0,0.000 0.000 128,0.000 0.000 32,0.000 0.000 32,0.000 0.000-31,0.000 0.000-33,0.000 0.000-64,0.000 0.000-64,-26.000 0.000-32,26.000 0.000 0,0.000 26.000 64,0.000-26.000-64,0.000 0.000 32,0.000 0.000-32,0.000 26.000 0,0.000-26.000 32,0.000 0.000 0,0.000 27.000 32,-27.000 0.000 0,27.000-1.000 0,-27.000 0.000 0,27.000 2.000 64,-26.000-3.000-64,26.000 28.000-64,0.000-26.000 0,-26.000 53.000 0,26.000-28.000-32,0.000 28.000 32,0.000-1.000-32,0.000 1.000 32,0.000 26.000 0,0.000 0.000 0,26.000 0.000-64,-26.000 0.000 128,0.000-1.000-32,26.000-25.000-224,-26.000 27.000-128,0.000-2.000 64,0.000 2.000 128,0.000-2.000 31,0.000-25.000 1,0.000-1.000-192,0.000 1.000 256,27.000 0.000 32,-27.000-2.000 32,27.000-23.000 64,-27.000-3.000 0,26.000-25.000 64,-26.000 26.000 1,26.000-26.000-1,0.000-2.000-160,1.000-25.000-257,28.000 27.000-479,-5.000-27.000-1602,-22.000 0.000-7720</inkml:trace>
  <inkml:trace contextRef="#ctx0" brushRef="#br0">8832.000 6949.000 10537,'0.000'0.000'705,"-26.000"0.000"769,26.000-27.000 127,26.000 27.000 193,-26.000 0.000-705,26.000 0.000-64,27.000 0.000-289,-26.000 0.000-255,25.000 0.000-321,2.000-27.000-32,0.000 27.000-64,-2.000 0.000 0,1.000 0.000-224,-26.000 0.000-512,-27.000 0.000-1186,25.000 0.000-2082</inkml:trace>
  <inkml:trace contextRef="#ctx0" brushRef="#br0">8752.000 6949.000 12940,'0.000'0.000'608,"0.000"0.000"-640,0.000 26.000 224,-26.000 0.000 481,26.000 0.000 128,0.000 28.000-449,0.000-1.000-256,0.000-26.000 0,26.000 25.000-64,-26.000-24.000 32,27.000-2.000 33,0.000 0.000 127,-1.000-26.000 192,0.000 0.000-31,0.000 26.000 31,28.000-26.000-192,-2.000 0.000-128,2.000 0.000-64,0.000 0.000-64,-2.000 26.000-32,-26.000 2.000 0,1.000-2.000 32,-27.000 0.000 32,0.000 27.000 96,0.000-26.000 0,-27.000-1.000 193,-27.000 1.000 255,-24.000-2.000 321,0.000 2.000-32,-4.000-27.000-225,-23.000 0.000-352,26.000 0.000-191,26.000 0.000-97,0.000-27.000-673,27.000 27.000-897,26.000-25.000-2017,26.000 25.000-4901</inkml:trace>
  <inkml:trace contextRef="#ctx0" brushRef="#br0">8884.000 8246.000 12684,'0.000'0.000'1505,"0.000"0.000"-896,0.000 0.000 255,27.000 0.000 193,-27.000 0.000-32,27.000 0.000-576,1.000 0.000-353,22.000-27.000-64,-22.000 27.000 128,26.000 0.000-160,-30.000 0.000-224,30.000-25.000-417,-27.000 25.000-896,-27.000 0.000-1026,0.000 0.000-4676</inkml:trace>
  <inkml:trace contextRef="#ctx0" brushRef="#br0">8752.000 8299.000 10730,'-26.000'27.000'1441,"0.000"-27.000"-1121,26.000 0.000 97,0.000 28.000 223,0.000-28.000 193,0.000 25.000-384,0.000 29.000-225,0.000-29.000-32,26.000 28.000 32,-26.000-26.000-64,26.000 0.000 0,1.000 26.000 1,-27.000-53.000-65,27.000 27.000-32,-1.000-2.000 32,0.000-25.000 0,27.000 0.000-64,-26.000 27.000 32,25.000-27.000-32,2.000 0.000 0,0.000 0.000-64,-2.000 26.000 0,-26.000 1.000 0,28.000 0.000 0,-54.000-1.000 64,0.000 0.000 32,0.000 0.000 160,-27.000 1.000 289,-26.000 0.000 159,-26.000-1.000 161,-2.000-26.000-64,-25.000 27.000-257,1.000-27.000-191,26.000 0.000-33,26.000 0.000-384,-26.000 0.000-449,53.000-27.000-1408,26.000 27.000-2500</inkml:trace>
  <inkml:trace contextRef="#ctx0" brushRef="#br0">8700.000 9624.000 6021,'-26.000'0.000'2691,"-1.000"-26.000"-1186,27.000 26.000 481,0.000 0.000 192,0.000 0.000 96,-27.000-28.000-928,27.000 28.000-578,0.000 0.000-223,27.000-26.000-225,0.000 26.000-64,25.000 0.000-63,1.000-26.000-1,0.000 26.000-192,26.000-26.000 96,-24.000 26.000-96,-5.000 26.000 0,32.000-26.000-64,-30.000 26.000 64,-26.000 0.000 32,28.000 2.000-224,-29.000-2.000 128,-25.000 2.000-1,0.000-28.000 97,0.000 25.000-32,0.000 0.000 97,-25.000-25.000 31,-29.000 28.000-128,28.000-1.000 192,-26.000-27.000-96,25.000 27.000-64,0.000-27.000 192,-1.000 26.000-192,28.000-26.000 32,0.000 27.000-96,0.000-2.000 96,0.000-25.000-160,0.000 27.000 32,0.000 0.000 224,28.000-1.000-256,-28.000-26.000-64,0.000 27.000-160,27.000 0.000-257,-27.000-27.000-191,0.000 25.000-674,0.000 2.000-896,0.000-27.000-1249</inkml:trace>
  <inkml:trace contextRef="#ctx0" brushRef="#br0">9071.000 10393.000 18097,'-27.000'52.000'1377,"27.000"-52.000"-1473,0.000 0.000 192,0.000 28.000 32,27.000-28.000-288,-27.000 0.000-2114,0.000 0.000-13581</inkml:trace>
  <inkml:trace contextRef="#ctx0" brushRef="#br0">8884.000 11161.000 8359,'0.000'-27.000'513,"0.000"27.000"95,0.000 0.000 642,-26.000 0.000 319,26.000-25.000-288,-26.000 25.000-512,0.000 0.000-385,26.000 0.000-287,-54.000 25.000-97,28.000-25.000-129,0.000 27.000-31,-27.000 26.000 64,26.000-26.000 128,27.000 25.000-64,-26.000 1.000 64,26.000 27.000 64,26.000-26.000 96,1.000 24.000-127,0.000-24.000-33,25.000-2.000-32,1.000-24.000 0,26.000-3.000 0,1.000 2.000 96,-2.000-27.000 320,4.000 0.000 129,-4.000-27.000 31,-24.000-26.000-192,-2.000 27.000-95,-26.000-27.000-1,1.000 0.000-128,0.000 26.000 64,-27.000-26.000 321,-27.000 1.000-65,0.000-2.000-127,-26.000-24.000 63,28.000 51.000 225,-55.000 0.000-257,28.000 1.000-384,-2.000-1.000-288,-24.000 27.000-481,23.000 0.000-1569,2.000 27.000-3299</inkml:trace>
  <inkml:trace contextRef="#ctx0" brushRef="#br0">8966.000 12460.000 12395,'-28.000'-27.000'1570,"1.000"27.000"-1378,27.000-27.000 416,-27.000 27.000 65,1.000 0.000 288,-26.000 0.000-320,25.000 0.000-481,0.000 0.000-64,1.000 27.000 64,-26.000 0.000-64,25.000 26.000-96,0.000-26.000-32,1.000 25.000 32,0.000 1.000-96,0.000 0.000-64,26.000 26.000 160,26.000-26.000-64,0.000 27.000 32,0.000-28.000-32,28.000 3.000-64,-2.000-30.000-33,1.000 2.000 97,26.000 0.000 128,1.000-27.000 0,-2.000-27.000 33,4.000 0.000 63,23.000-26.000 128,-53.000 1.000-32,1.000-28.000 97,-26.000 27.000-33,-27.000-27.000 481,0.000 28.000-161,-53.000-28.000-255,-26.000 28.000-193,-2.000 25.000-192,-25.000 0.000-32,1.000 1.000-224,26.000 26.000-1154,-1.000 26.000-2562</inkml:trace>
  <inkml:trace contextRef="#ctx0" brushRef="#br0">12564.000 6922.000 1377,'0.000'0.000'9769,"-26.000"0.000"-8808,26.000 0.000 737,0.000 0.000-193,0.000 0.000-32,26.000 0.000-768,-26.000 0.000-321,27.000 0.000 97,26.000 0.000-353,-27.000 0.000 192,27.000 0.000-95,0.000-27.000-161,-1.000 27.000-96,3.000 0.000 32,-4.000 0.000-97,3.000 0.000-319,-27.000 0.000-385,-27.000 0.000-736,0.000 0.000-833,0.000 0.000-3588</inkml:trace>
  <inkml:trace contextRef="#ctx0" brushRef="#br0">12510.000 6975.000 9833,'0.000'26.000'801,"0.000"-26.000"-769,0.000 26.000 96,0.000 1.000 224,0.000 0.000 577,0.000 26.000-385,0.000-26.000-351,0.000-2.000-97,0.000 30.000 96,28.000-29.000 320,-28.000 0.000-31,0.000 0.000-129,0.000-26.000 257,0.000 26.000-97,26.000-26.000 1,-26.000 0.000-33,27.000 0.000-352,0.000 0.000-64,25.000 0.000-96,1.000 0.000-96,0.000 28.000-256,-1.000-28.000 96,3.000 26.000-161,-28.000 26.000 33,-3.000-25.000 320,-24.000 0.000 96,0.000-1.000 96,0.000 1.000 224,-24.000-2.000 257,-3.000 2.000 95,-28.000 0.000-127,3.000-27.000-1,-1.000 0.000-31,-26.000 0.000-65,26.000 0.000-256,0.000 0.000-128,1.000 0.000-128,25.000-27.000-576,0.000 27.000-770,27.000 0.000-1761,0.000 0.000-9705</inkml:trace>
  <inkml:trace contextRef="#ctx0" brushRef="#br0">12299.000 8087.000 13708,'-53.000'0.000'1474,"53.000"0.000"-1282,-26.000 0.000 32,26.000 0.000-224,26.000 0.000 897,0.000 0.000 0,28.000 0.000-673,24.000 0.000-160,4.000 0.000 64,-4.000 0.000-32,-24.000 0.000-64,-2.000 0.000-32,1.000 27.000 0,-26.000-27.000-96,-1.000 27.000 64,-26.000-1.000 64,0.000 1.000-32,-26.000-2.000 96,-1.000-25.000 1,0.000 27.000-1,-25.000 0.000 0,26.000-1.000 160,-1.000 1.000-128,27.000 1.000-96,-27.000-3.000-64,27.000 1.000 0,27.000 2.000-32,-27.000-3.000-416,27.000 3.000-577,-27.000-3.000-481,26.000-25.000-320,0.000 27.000-2466</inkml:trace>
  <inkml:trace contextRef="#ctx0" brushRef="#br0">12723.000 8855.000 17808,'0.000'27.000'385,"0.000"-27.000"-353,0.000 0.000 288,0.000 0.000-352,0.000 0.000-1313,27.000 0.000-3428</inkml:trace>
  <inkml:trace contextRef="#ctx0" brushRef="#br0">12486.000 9702.000 1217,'24.000'-25.000'13068,"-24.000"25.000"-12620,28.000-25.000 1218,-28.000 25.000-32,0.000 0.000-129,0.000 0.000-864,0.000 0.000-577,-28.000 25.000-224,4.000 0.000 127,24.000 3.000 130,-27.000 26.000-161,27.000-28.000 64,0.000 26.000 64,0.000-25.000-64,0.000 26.000-32,27.000-26.000 96,-3.000 0.000 0,4.000-27.000 0,25.000 25.000 32,0.000-25.000 0,26.000 0.000-64,-26.000 0.000 0,-1.000-25.000 64,3.000 25.000-448,-28.000 0.000-161,23.000 0.000-416,-22.000 0.000-512,-28.000 0.000-577,0.000 0.000-96,0.000 0.000-1794,0.000 0.000-5124</inkml:trace>
  <inkml:trace contextRef="#ctx0" brushRef="#br0">12802.000 9810.000 15534,'-26.000'0.000'192,"26.000"27.000"289,-26.000-2.000 1024,26.000 2.000 225,0.000 0.000-769,0.000 26.000-481,0.000-1.000-320,26.000 28.000-63,-26.000-27.000-97,0.000 1.000-193,0.000-2.000-383,26.000 1.000-769,-26.000 0.000-866,0.000-26.000-1152</inkml:trace>
  <inkml:trace contextRef="#ctx0" brushRef="#br0">12670.000 11480.000 10281,'0.000'-28.000'3235,"0.000"28.000"-2882,0.000 0.000 736,-26.000-26.000-192,26.000 26.000-193,-26.000 0.000-512,-1.000 0.000-288,0.000 26.000 0,1.000 2.000 0,-2.000 24.000 0,4.000 28.000 32,24.000-28.000 64,0.000 28.000-64,0.000-27.000 32,24.000 0.000-96,30.000-1.000-32,0.000-25.000 128,-2.000 0.000 128,28.000-1.000 544,-2.000-26.000 289,4.000-26.000-160,-32.000-1.000-129,5.000-25.000-319,-3.000-1.000-65,-25.000-1.000 0,-1.000 1.000-64,-52.000 0.000 33,-1.000 1.000 127,2.000-2.000 32,-29.000 1.000 33,-24.000 28.000-289,-4.000 25.000-224,30.000 0.000-353,-28.000 0.000-864,28.000 25.000-1858,26.000 2.000-4260</inkml:trace>
  <inkml:trace contextRef="#ctx0" brushRef="#br0">12802.000 12618.000 13901,'0.000'-26.000'640,"-26.000"26.000"225,26.000-27.000 416,-26.000 27.000-32,-1.000 0.000-576,0.000 0.000-513,1.000 0.000-96,0.000 0.000-160,-27.000 27.000-32,26.000-1.000 64,-27.000 28.000-160,30.000-2.000 96,-3.000 1.000 64,0.000 27.000 96,27.000-27.000-96,0.000 26.000 128,27.000-26.000-96,24.000 1.000 64,3.000-1.000 32,26.000-1.000 0,-1.000-52.000-32,0.000 27.000 128,2.000-27.000 160,-4.000-27.000 97,5.000 2.000 95,-4.000-2.000 33,-24.000-26.000-65,-29.000-1.000-95,2.000-26.000-1,-27.000 28.000 64,-52.000-1.000-31,25.000-27.000-385,-26.000 27.000-64,-26.000 1.000 32,-2.000 25.000-257,2.000 0.000-191,0.000 27.000-833,26.000 27.000-2339,0.000 0.000-9320</inkml:trace>
  <inkml:trace contextRef="#ctx0" brushRef="#br0">17143.000 7081.000 11562,'0.000'-27.000'2146,"0.000"27.000"-1313,-25.000-27.000 1057,25.000 27.000-897,-27.000 0.000-352,-26.000 0.000-385,26.000 0.000-128,-25.000 27.000-32,-3.000 0.000 32,2.000 26.000-96,1.000-26.000 32,-1.000 53.000-64,53.000-28.000 64,-27.000 0.000 64,27.000 28.000-63,27.000 0.000-65,26.000-27.000 0,26.000-1.000 32,2.000-25.000 32,-2.000-1.000 64,26.000 1.000 0,-25.000-27.000 96,25.000-27.000 0,-26.000 1.000 129,2.000-1.000-65,-30.000 0.000-192,-23.000-25.000 160,-28.000-1.000-64,0.000 0.000-96,-28.000-27.000-63,-23.000 28.000 63,-3.000 0.000-32,-25.000-3.000-32,26.000 30.000-64,1.000-2.000-513,-28.000 2.000-672,28.000 25.000-769,-2.000 0.000-1377,28.000 25.000-7079</inkml:trace>
  <inkml:trace contextRef="#ctx0" brushRef="#br0">16827.000 8273.000 11947,'-28.000'-27.000'1986,"1.000"27.000"-705,27.000 0.000-32,0.000 0.000-576,27.000 0.000-161,1.000-27.000-288,23.000 27.000-160,3.000 0.000-96,25.000 0.000 64,-26.000 27.000-32,1.000 0.000-64,-2.000-1.000 64,-26.000 1.000-32,1.000 1.000 64,-27.000 23.000 32,0.000-23.000 161,-27.000-3.000 191,1.000 3.000 65,-26.000-3.000-65,25.000 2.000-64,0.000 0.000-160,1.000-27.000-192,-1.000 26.000-224,27.000 1.000-544,0.000-27.000-1154,0.000 27.000-1794</inkml:trace>
  <inkml:trace contextRef="#ctx0" brushRef="#br0">17196.000 8962.000 17840,'0.000'53.000'64,"0.000"-53.000"417,0.000 0.000 448,0.000 0.000-641,0.000 0.000-480,0.000 0.000-1282,0.000 26.000-2081,27.000-26.000-9962</inkml:trace>
  <inkml:trace contextRef="#ctx0" brushRef="#br0">16878.000 9942.000 17264,'-27.000'0.000'-385,"-25.000"0.000"-575,25.000 27.000 191,-26.000 0.000 801,28.000 25.000 256,-29.000 1.000-160,54.000 26.000 0,-26.000-25.000-32,52.000-2.000 65,1.000 28.000-65,0.000-53.000 0,25.000 25.000 128,29.000-52.000 449,-4.000 0.000-1,30.000 0.000 65,-27.000-25.000-160,-1.000-29.000-129,1.000 1.000-32,-28.000 0.000-63,-26.000 1.000-65,-26.000-28.000-96,0.000 26.000 96,-53.000 1.000-127,-26.000 28.000-129,1.000-2.000 64,-29.000 0.000-192,28.000 27.000-289,-2.000 27.000-640,2.000 0.000-1697,26.000-2.000-3140</inkml:trace>
  <inkml:trace contextRef="#ctx0" brushRef="#br0">16851.000 11400.000 13869,'-24.000'0.000'2114,"48.000"-27.000"-2178,3.000 27.000 608,27.000 0.000-95,-3.000-27.000 319,4.000 27.000-447,-2.000-26.000-225,-26.000 26.000-64,25.000 0.000-96,-52.000 0.000-257,26.000 0.000-511,-52.000 0.000-354,-1.000 0.000 161,-25.000 26.000 0,-1.000 1.000 641,-26.000 26.000 256,-2.000-27.000 160,30.000 27.000 160,-4.000-26.000 96,2.000 26.000-191,53.000-26.000-97,0.000 25.000 0,0.000-24.000-32,53.000-3.000-33,26.000 2.000-223,-26.000-1.000-128,26.000 1.000-161,2.000 0.000 33,-27.000-27.000 287,-2.000 26.000 193,-26.000-26.000 96,-26.000 27.000 481,-26.000-27.000 512,-26.000 25.000-32,-2.000-25.000 320,-27.000 0.000-800,2.000 27.000-513,26.000-27.000-193,1.000 0.000-511,-1.000 27.000-962,26.000-27.000-3811</inkml:trace>
  <inkml:trace contextRef="#ctx0" brushRef="#br0">16694.000 12618.000 15694,'-27.000'0.000'897,"27.000"0.000"-1441,27.000 0.000 704,25.000 0.000 416,1.000-26.000 353,-1.000 26.000-576,29.000 0.000-225,-30.000-27.000-128,4.000 27.000-96,-2.000 0.000-673,-26.000 0.000-1890,-27.000 0.000-6982</inkml:trace>
  <inkml:trace contextRef="#ctx0" brushRef="#br0">16640.000 12672.000 12619,'-26.000'80.000'2403,"26.000"-55.000"-2403,26.000 2.000 32,1.000-1.000-32,0.000 28.000 96,25.000-1.000-96,1.000-28.000-352,26.000 30.000-1,-25.000-3.000 321,-27.000 0.000 96,-3.000 3.000-96,-24.000-30.000 352,0.000 28.000 737,-24.000-26.000 833,-3.000 0.000-512,-27.000-1.000-97,-25.000-26.000-160,26.000 26.000-288,-26.000-26.000-417,26.000 0.000-288,-26.000 0.000-96,26.000 0.000-32,1.000 0.000-32,25.000-26.000-160,0.000 26.000-449,27.000-26.000-352,0.000 26.000-1089,0.000 0.000-1537,27.000 0.000-3043</inkml:trace>
  <inkml:trace contextRef="#ctx0" brushRef="#br0">21140.000 7081.000 13196,'-27.000'-27.000'1537,"27.000"27.000"-608,-26.000-27.000 0,-1.000 27.000-256,2.000 0.000 192,-2.000 0.000-513,0.000 0.000-448,-27.000 27.000 128,30.000 28.000 32,-30.000 22.000 32,26.000 4.000 0,28.000-3.000-128,0.000 2.000 32,0.000 0.000-128,28.000-2.000-64,26.000-24.000 224,-2.000-1.000-32,28.000-26.000 224,-2.000-27.000 257,-24.000 0.000 31,24.000 0.000-160,1.000-27.000 33,-26.000 0.000-1,2.000-26.000-160,-28.000 1.000 1,-27.000-1.000 31,-27.000-1.000-64,0.000 2.000-32,-54.000-2.000-128,29.000 2.000 32,-53.000 26.000-128,25.000 0.000-96,28.000-2.000-481,-28.000 28.000-768,28.000 0.000-1153,25.000 28.000-1442</inkml:trace>
  <inkml:trace contextRef="#ctx0" brushRef="#br0">21035.000 8670.000 16687,'0.000'-25.000'577,"0.000"-2.000"448,-27.000 0.000-160,0.000 27.000-257,1.000-26.000-63,-2.000-1.000-481,-23.000 27.000-128,24.000-27.000-160,-27.000 27.000 31,2.000 27.000 65,25.000 0.000 0,-26.000-1.000-64,27.000 28.000 96,26.000-2.000-192,0.000 28.000-97,52.000-28.000 33,-25.000 1.000-129,52.000 0.000 97,2.000-1.000 0,-2.000-24.000 288,1.000-2.000 96,25.000-26.000 256,-53.000 0.000 352,28.000-26.000 33,-28.000-2.000-64,1.000 3.000-193,-25.000-28.000 0,-28.000-27.000 65,-28.000 28.000 127,2.000-2.000-95,-25.000 1.000-97,-30.000 1.000-256,2.000-1.000-128,-1.000 26.000-64,1.000 27.000-224,1.000 0.000-833,-4.000 0.000-2210,32.000 53.000-9546</inkml:trace>
  <inkml:trace contextRef="#ctx0" brushRef="#br0">20637.000 9837.000 10954,'-53.000'-27.000'2819,"53.000"27.000"-2147,0.000 0.000 193,0.000-26.000 224,0.000 26.000 352,27.000 0.000-672,-1.000 0.000 0,0.000 0.000-161,27.000 26.000-287,2.000-26.000-97,-5.000 27.000-352,5.000-2.000 160,-28.000 2.000-32,-27.000 0.000-64,0.000 26.000 160,0.000-26.000-32,-27.000-2.000 128,-28.000 2.000-32,29.000-1.000 64,2.000 1.000 1,-4.000 26.000-225,28.000-27.000-32,-27.000 2.000-161,27.000-2.000-447,27.000 0.000-673,1.000 0.000-1218,-4.000 1.000-1889</inkml:trace>
  <inkml:trace contextRef="#ctx0" brushRef="#br0">20821.000 10578.000 17648,'0.000'54.000'1410,"0.000"-54.000"-1442,0.000 0.000 96,0.000 0.000-128,28.000 0.000-609,-28.000 0.000-1825,0.000 25.000-8393</inkml:trace>
  <inkml:trace contextRef="#ctx0" brushRef="#br0">20505.000 11400.000 15598,'0.000'0.000'96,"-26.000"26.000"-96,-1.000-26.000 0,0.000 26.000 417,1.000 27.000 255,0.000-26.000-415,26.000 26.000-33,0.000-26.000 192,26.000 25.000 97,0.000-24.000 63,28.000-3.000-287,-2.000 2.000 191,28.000-27.000 161,-2.000 0.000-353,4.000 0.000-96,-4.000-27.000-96,0.000 27.000-320,-24.000-25.000-1025,-27.000 25.000-1634,0.000-28.000-1986</inkml:trace>
  <inkml:trace contextRef="#ctx0" brushRef="#br0">20821.000 11505.000 13708,'-26.000'53.000'2563,"26.000"-26.000"-1218,0.000 26.000 97,0.000 26.000-225,0.000-26.000-545,0.000 27.000-576,0.000-1.000-96,-24.000 1.000-288,24.000-28.000-384,0.000 3.000-930,0.000-3.000-2146</inkml:trace>
  <inkml:trace contextRef="#ctx0" brushRef="#br0">20505.000 12724.000 16399,'0.000'-52.000'1473,"0.000"25.000"-1376,0.000 27.000-1,26.000 0.000 416,0.000 27.000 641,28.000-27.000-640,24.000 26.000-65,4.000 0.000-256,-4.000 2.000 257,0.000-3.000-481,-24.000 2.000 64,-27.000-1.000 128,0.000 1.000-128,-27.000 0.000 32,0.000 26.000 32,-27.000-28.000 224,-26.000 2.000-192,25.000 1.000-128,4.000-3.000-64,-3.000 2.000-128,0.000-27.000-320,-1.000 27.000-289,2.000 26.000-128,26.000-26.000-1185,26.000-2.000-1377,2.000 2.000-8008</inkml:trace>
  <inkml:trace contextRef="#ctx0" brushRef="#br0">21008.000 13440.000 19058,'-27.000'53.000'2434,"1.000"-26.000"-1858,26.000-27.000 1,0.000 0.000-769,0.000 0.000-929,26.000 25.000-2178,-26.000-25.000-10795</inkml:trace>
  <inkml:trace contextRef="#ctx0" brushRef="#br0">23893.000 8618.000 2530,'0.000'0.000'1121,"0.000"0.000"480,0.000 0.000 193,0.000 0.000 384,0.000 0.000-768,0.000 0.000-321,0.000-27.000-193,-26.000 27.000-127,26.000 0.000 288,0.000 0.000-64,0.000 0.000 64,0.000 0.000-128,0.000 0.000-128,0.000 0.000-65,0.000 0.000-479,0.000 0.000-129,0.000 0.000-32,26.000 0.000-96,0.000 0.000 96,27.000 0.000-64,-26.000 0.000 0,25.000 0.000-32,1.000-26.000 0,2.000 26.000 32,-5.000 0.000 0,-22.000 0.000-64,26.000 0.000 64,-2.000 0.000-128,-26.000 0.000-160,28.000 0.000 32,-29.000 0.000-161,2.000-27.000 1,-27.000 27.000-97,0.000 0.000-191,0.000 0.000-706,0.000 0.000-800,-27.000 0.000-2370</inkml:trace>
  <inkml:trace contextRef="#ctx0" brushRef="#br0">24291.000 8433.000 7078,'0.000'0.000'1442,"0.000"0.000"95,0.000 0.000 65,24.000 0.000-1,-24.000 0.000-512,0.000 0.000-416,28.000 0.000-257,-2.000 0.000-128,1.000 0.000-192,0.000 25.000-31,-2.000-25.000-1,28.000 28.000-32,-26.000-28.000 32,25.000 0.000-64,-25.000 25.000 32,-1.000 2.000 96,-26.000 0.000 64,27.000-27.000-96,-27.000 26.000-32,28.000 1.000-32,-28.000 0.000-32,0.000-27.000 96,-28.000 25.000 96,28.000-25.000 193,-53.000 27.000-65,26.000-1.000-192,-25.000-26.000 193,-1.000 27.000-129,1.000 0.000-288,25.000-1.000-545,0.000 0.000-1793,1.000 0.000-12619</inkml:trace>
  <inkml:trace contextRef="#ctx0" brushRef="#br0">5181.000 14792.000 11562,'0.000'-28.000'609,"0.000"28.000"384,0.000 0.000 769,0.000 0.000-705,0.000 0.000-385,25.000 28.000 33,-25.000 25.000-225,27.000 0.000 97,-27.000-1.000-225,26.000 28.000-95,-26.000-1.000-225,0.000 28.000-32,0.000-29.000 64,0.000-24.000-96,0.000-2.000 32,0.000 1.000 64,0.000-53.000-64,0.000 25.000 256,0.000-50.000 128,0.000 0.000-352,-26.000-3.000-128,26.000-24.000 224,0.000-2.000-160,0.000-24.000 96,0.000-2.000-160,26.000 1.000 128,-26.000 26.000-512,27.000-27.000 224,-27.000 54.000 256,27.000-27.000 96,-2.000 53.000-32,2.000-28.000 128,-1.000 28.000-64,1.000 0.000 32,0.000 28.000 96,-2.000-28.000 1,-25.000 25.000-65,27.000 29.000-96,-1.000-1.000 128,-26.000 0.000-320,0.000-1.000 96,0.000 2.000-128,27.000-1.000-224,-27.000-1.000-161,0.000-25.000 1,0.000 26.000-321,0.000-26.000-480,0.000-1.000-161,0.000-26.000-191,0.000 26.000-1282</inkml:trace>
  <inkml:trace contextRef="#ctx0" brushRef="#br0">5815.000 15348.000 12395,'0.000'0.000'1313,"0.000"26.000"-1761,0.000-26.000 704,0.000 26.000 321,0.000 2.000-257,0.000-3.000-288,27.000 28.000 32,-27.000-26.000 96,25.000 0.000-64,2.000-27.000 33,0.000 0.000 63,-27.000 0.000 160,26.000-27.000-96,1.000 27.000-128,-2.000-55.000-31,2.000 30.000-33,-27.000 0.000-96,27.000-3.000 128,-27.000-24.000-224,0.000 52.000 64,0.000 0.000 64,0.000 0.000 128,0.000 26.000 128,-27.000 0.000 481,27.000 2.000 127,27.000 22.000-95,-27.000 5.000-417,26.000-28.000-63,2.000-1.000-129,-28.000 26.000-32,27.000-25.000-993,-3.000 0.000-1185,-24.000-27.000-1986</inkml:trace>
  <inkml:trace contextRef="#ctx0" brushRef="#br0">6635.000 14950.000 14894,'-27.000'27.000'2434,"27.000"-27.000"-1922,0.000 0.000 449,0.000 0.000 224,27.000 0.000-64,25.000 0.000-864,1.000 27.000-65,2.000-27.000-288,-3.000 0.000-128,28.000 26.000-737,-28.000-26.000-1185,-25.000 0.000-2242</inkml:trace>
  <inkml:trace contextRef="#ctx0" brushRef="#br0">6768.000 15189.000 15246,'-28.000'27.000'1826,"28.000"-27.000"-1762,28.000 25.000 1537,-1.000-25.000 33,-3.000 0.000-769,4.000 0.000-801,25.000 0.000-96,-26.000 27.000-417,-2.000-27.000-736,29.000 0.000-2370,-28.000 0.000-3364</inkml:trace>
  <inkml:trace contextRef="#ctx0" brushRef="#br0">7667.000 14764.000 14894,'27.000'-26.000'1089,"-1.000"26.000"-1089,-26.000 0.000 1729,0.000 0.000-640,-26.000 26.000-961,26.000 2.000-128,-27.000-3.000 97,0.000 3.000 127,27.000 25.000-128,-25.000-27.000 0,25.000 27.000 96,0.000 0.000-192,0.000-26.000 64,25.000-2.000 128,2.000 2.000-128,0.000 0.000 65,26.000-1.000-1,-28.000-26.000 96,57.000 0.000-256,-32.000 0.000 96,5.000-26.000-32,-2.000 26.000 0,-27.000 0.000 128,0.000 0.000-288,1.000 0.000 128,-27.000 0.000-288,27.000 0.000-129,-27.000 0.000-287,0.000 0.000-289,26.000 0.000-353,-26.000 0.000-223,26.000 0.000-289,-26.000-27.000-2178</inkml:trace>
  <inkml:trace contextRef="#ctx0" brushRef="#br0">7986.000 14870.000 10954,'0.000'0.000'288,"-27.000"28.000"97,27.000-2.000 2337,0.000 0.000-672,0.000 28.000-833,0.000-28.000-384,0.000 26.000-32,0.000 2.000-353,0.000-1.000-288,0.000-1.000-128,0.000 1.000-64,27.000 1.000-192,-27.000-28.000-961,26.000 28.000-1345,-26.000-29.000-1250</inkml:trace>
  <inkml:trace contextRef="#ctx0" brushRef="#br0">11292.000 14658.000 14381,'0.000'0.000'993,"0.000"0.000"-897,0.000 0.000 961,0.000 0.000-512,0.000 27.000-1,0.000 26.000-95,0.000 1.000-1,0.000 24.000-64,0.000 2.000-63,27.000 0.000-289,-27.000-1.000 64,-27.000 1.000-64,27.000-53.000 128,0.000-2.000-160,0.000 2.000 96,0.000-27.000 160,0.000 0.000 385,0.000-27.000-513,0.000 2.000-352,0.000-29.000 608,0.000 1.000-320,0.000 1.000-96,0.000-28.000-64,27.000 27.000-288,1.000-1.000 96,-1.000 29.000 127,-1.000-28.000 65,0.000 53.000 160,0.000-28.000 64,1.000 28.000 33,0.000 0.000 127,-1.000 0.000-224,-26.000 28.000 224,27.000-3.000 97,-2.000 3.000-385,-25.000 25.000 32,0.000-1.000 128,0.000 28.000-224,27.000-28.000-64,-27.000 2.000-289,0.000-1.000-255,0.000-26.000-417,27.000-2.000-481,-27.000-25.000-1377,0.000 0.000-6117</inkml:trace>
  <inkml:trace contextRef="#ctx0" brushRef="#br0">11903.000 15136.000 15438,'0.000'26.000'-64,"0.000"1.000"96,0.000 25.000 417,0.000-25.000-1,-27.000 26.000-416,27.000 0.000-192,0.000-27.000 32,0.000 2.000 64,27.000-3.000-64,-27.000-25.000 31,0.000 0.000 161,0.000-25.000 33,0.000-3.000 191,0.000 2.000-64,0.000-27.000-32,0.000 0.000-192,27.000 26.000-32,-1.000 2.000 0,-26.000-2.000-64,26.000 0.000 64,-26.000 27.000 96,26.000 0.000 0,-26.000 27.000 192,0.000 0.000 193,27.000-2.000-193,-27.000 2.000-192,0.000 26.000-64,0.000-26.000 32,27.000-1.000-32,-27.000-26.000 0,26.000 0.000 96,0.000 0.000 128,-26.000 0.000 65,26.000-26.000-193,-26.000-1.000 0,27.000 0.000 96,0.000 1.000 64,-27.000-1.000-256,26.000 2.000-128,0.000 25.000 192,-26.000 0.000 225,0.000 25.000 127,26.000 2.000 289,-26.000-1.000-161,0.000 28.000 33,0.000-28.000-353,0.000 28.000-160,27.000-29.000 32,-27.000 0.000-512,27.000 3.000-609,-27.000-28.000-1217,0.000 0.000-1826</inkml:trace>
  <inkml:trace contextRef="#ctx0" brushRef="#br0">24131.000 9730.000 6950,'-27.000'0.000'5285,"0.000"0.000"-4516,27.000-28.000 608,0.000 28.000 609,0.000 0.000 0,0.000 0.000-609,0.000 0.000-640,27.000 0.000-225,0.000 0.000-31,1.000 0.000-65,22.000 0.000-448,-22.000 0.000 128,26.000 0.000-128,24.000 0.000-192,-24.000 0.000-320,-2.000 0.000-546,1.000 0.000-639,-26.000 0.000-962,-2.000 0.000-576,-25.000-25.000-5221</inkml:trace>
  <inkml:trace contextRef="#ctx0" brushRef="#br0">24423.000 9544.000 12107,'-27.000'0.000'1473,"27.000"0.000"-1280,0.000 0.000 896,27.000 0.000 192,-2.000 0.000-448,28.000 0.000-641,1.000 0.000 0,-2.000 26.000 160,1.000-26.000 65,-1.000 28.000-353,1.000-2.000-32,-25.000-26.000-32,-1.000 28.000 64,-27.000-3.000-128,0.000 0.000 96,-27.000 3.000 128,-1.000-1.000-128,2.000 0.000 64,-25.000-27.000 160,-4.000 26.000 1,29.000 1.000-161,-26.000-27.000-96,25.000 25.000-96,27.000 2.000-385,0.000 0.000-832,0.000-27.000-1858</inkml:trace>
  <inkml:trace contextRef="#ctx0" brushRef="#br0">12988.000 14977.000 14733,'-28.000'0.000'1218,"28.000"-27.000"-33,-26.000 27.000-288,26.000 0.000-65,0.000 0.000-287,26.000 0.000-481,2.000 0.000 352,-1.000 0.000 97,0.000 0.000-161,-2.000 0.000-256,28.000 0.000 64,-26.000 0.000-128,0.000 0.000-32,-2.000 0.000 97,2.000 0.000-514,-1.000 0.000-416,-26.000 0.000-288,27.000 0.000-672,-27.000 0.000-385,0.000 0.000-1794</inkml:trace>
  <inkml:trace contextRef="#ctx0" brushRef="#br0">13042.000 15109.000 12972,'0.000'27.000'2082,"0.000"-27.000"-1922,0.000 0.000 769,0.000 0.000 0,25.000 26.000-545,2.000-26.000-320,-1.000 0.000-801,1.000 0.000-1248,0.000-26.000-2019</inkml:trace>
  <inkml:trace contextRef="#ctx0" brushRef="#br0">13755.000 14632.000 12491,'-27.000'0.000'865,"27.000"0.000"-577,27.000 0.000 737,-27.000 0.000 417,53.000-27.000-353,-26.000 27.000-417,25.000 0.000-223,1.000 0.000-225,2.000 0.000-192,-31.000 0.000-320,3.000 0.000-353,1.000 27.000-960,-28.000-27.000-738,0.000 0.000-2561</inkml:trace>
  <inkml:trace contextRef="#ctx0" brushRef="#br0">13755.000 14632.000 10634,'0.000'26.000'3235,"-27.000"1.000"-2851,27.000 26.000 609,0.000-27.000 128,-25.000 27.000-224,25.000-25.000-609,0.000 25.000-224,0.000-1.000-32,0.000-25.000 0,25.000 0.000 0,-25.000-1.000 0,27.000-26.000 353,0.000 0.000-33,-1.000 27.000 128,1.000-27.000-255,25.000 0.000-129,-25.000 0.000-32,-1.000 25.000-64,29.000 2.000 64,-31.000 0.000-192,3.000-1.000 96,1.000 28.000-64,-28.000-2.000 160,0.000-26.000-32,0.000 1.000-160,-28.000 26.000 640,1.000-27.000 193,3.000 2.000 96,-31.000-28.000-65,2.000 25.000-223,1.000-25.000-97,-1.000 0.000-512,-1.000-25.000 96,2.000 25.000-320,-1.000-28.000-673,25.000 28.000-1442,4.000 0.000-3362</inkml:trace>
  <inkml:trace contextRef="#ctx0" brushRef="#br1">1501.000 6790.000 224,'0.000'25.000'3427,"0.000"-25.000"-2050,0.000 0.000-63,0.000 0.000-193,0.000 0.000 512,0.000 0.000-256,0.000 0.000-672,0.000 0.000-32,0.000 0.000-129,0.000 0.000-255,0.000 0.000-129,0.000 0.000-96,0.000 0.000 32,0.000 0.000-96,0.000 0.000 64,0.000 0.000 32,0.000 0.000-32,0.000 0.000 64,0.000 0.000 32,0.000 0.000 32,0.000 0.000-127,0.000 0.000 95,0.000 0.000-32,-27.000 0.000-96,0.000 0.000 32,1.000 0.000 128,-1.000 0.000-64,2.000 0.000-64,-29.000 0.000-64,1.000 0.000 0,28.000 0.000 32,-29.000 0.000 64,0.000 0.000-32,3.000 0.000-32,-4.000 0.000-64,-23.000 0.000-32,-2.000 0.000-64,1.000 0.000 128,0.000 0.000-64,-1.000 27.000 32,28.000-27.000-96,-2.000 27.000 0,0.000-27.000 128,28.000 0.000 0,0.000 26.000 32,0.000-26.000-64,26.000 0.000 64,0.000 0.000-64,0.000 0.000-32,0.000 0.000-32,-27.000 0.000 32,27.000 0.000 32,0.000 0.000 32,0.000 0.000 0,0.000 0.000 0,0.000 0.000 0,27.000 27.000 0,-27.000-27.000 0,0.000 0.000 32,0.000 27.000 96,0.000-27.000-64,26.000 26.000 64,-26.000 0.000 32,0.000 27.000-128,0.000-26.000 32,0.000 26.000 32,0.000-1.000-64,26.000 3.000 64,-26.000-3.000-31,0.000 0.000-1,0.000 28.000 0,0.000-27.000 32,0.000 0.000-64,0.000 26.000 0,0.000 1.000 0,0.000-1.000 32,0.000 1.000 128,0.000 0.000 128,0.000 0.000 1,0.000-2.000-257,0.000 2.000 32,0.000-1.000 64,-26.000 1.000-32,26.000-1.000 128,0.000-26.000-128,0.000 27.000 65,0.000-27.000-97,0.000 1.000-32,0.000-2.000-32,0.000 28.000 96,0.000-28.000 0,-26.000 28.000-96,26.000-27.000 0,0.000 26.000 0,0.000-26.000-96,0.000 1.000 160,0.000 24.000-64,-27.000-24.000 0,27.000 26.000 96,0.000-28.000-128,0.000 1.000 32,0.000 26.000 129,-27.000-25.000-97,27.000 0.000 128,0.000-4.000-192,0.000 5.000-64,0.000-2.000 96,0.000-1.000-64,0.000 2.000 64,0.000-28.000 32,0.000 28.000-96,0.000-2.000-96,0.000-26.000 192,27.000 1.000-64,-27.000 26.000 32,0.000-27.000 0,0.000 2.000 0,0.000-2.000-64,0.000 0.000 96,0.000 0.000-96,0.000 1.000 64,0.000 0.000-96,0.000-27.000 224,0.000 26.000-128,0.000-26.000-96,0.000 0.000 96,0.000 27.000 0,0.000-27.000-32,0.000 27.000 128,0.000-27.000-160,0.000 0.000 128,0.000 25.000-128,0.000-25.000 160,0.000 0.000 64,0.000 28.000 1,0.000-28.000-129,0.000 0.000-32,0.000 25.000-32,0.000-25.000 0,0.000 0.000-32,0.000 27.000 96,0.000-27.000-160,0.000 0.000 160,27.000 0.000-64,-27.000 0.000 0,0.000 27.000-96,26.000-27.000 96,-26.000 0.000-64,26.000 0.000 32,0.000 0.000-65,1.000 0.000 33,0.000 0.000 128,1.000 0.000 33,22.000 0.000-1,-22.000 0.000-128,26.000 0.000 64,-2.000 0.000-32,-26.000-27.000 32,28.000 27.000-64,-2.000 0.000 128,1.000 0.000-288,0.000 0.000 31,26.000-27.000 65,-24.000 27.000 32,-5.000 0.000-32,5.000 0.000 32,-3.000 0.000 32,1.000 0.000 64,1.000 0.000-96,-2.000 0.000 0,1.000 0.000 128,-1.000 27.000-32,1.000-27.000 0,2.000 0.000-96,-4.000 0.000 32,3.000 0.000 64,0.000 27.000 32,24.000-27.000-128,-24.000 0.000 128,-2.000 0.000-32,28.000 0.000 32,-2.000 0.000-32,-23.000 26.000-32,24.000-26.000 32,-2.000 0.000 0,4.000 0.000-32,-2.000 0.000 64,26.000 0.000-96,-25.000 0.000 0,26.000-26.000 128,-1.000 26.000-128,3.000 0.000 64,-29.000-27.000-64,26.000 27.000 64,0.000 0.000-64,-23.000 0.000-224,23.000 0.000 608,-26.000 0.000-416,27.000 0.000 64,-27.000 0.000-32,2.000 0.000-32,-3.000 0.000 96,28.000 0.000-64,-26.000 0.000-64,26.000-27.000 160,-28.000 27.000-96,2.000 0.000 96,27.000 0.000-64,-2.000 0.000 32,-26.000 0.000 32,28.000 0.000-96,-29.000 0.000 32,1.000 0.000 32,29.000 0.000-32,-31.000 0.000 0,5.000-25.000 0,-4.000 25.000 96,28.000 0.000 33,-26.000 0.000-33,-2.000 0.000-64,1.000 0.000 0,2.000 0.000-224,25.000 0.000 384,-28.000 0.000-160,2.000-28.000-32,-1.000 28.000-32,2.000 0.000 32,-3.000 0.000 0,-24.000 28.000 0,25.000-28.000-32,-26.000 0.000 0,-1.000 0.000 160,1.000 25.000-160,-26.000-25.000 0,25.000 0.000 96,-25.000 0.000-128,-1.000 0.000 64,1.000 27.000 128,1.000-27.000-192,-4.000 27.000 64,3.000-27.000-32,-1.000 0.000 0,2.000 26.000-64,-28.000-26.000 96,27.000 0.000 32,-27.000 0.000-64,0.000 0.000 64,24.000 0.000-64,-24.000 0.000 64,0.000 0.000-32,28.000 0.000-32,-28.000 0.000 96,27.000 0.000-96,-27.000 0.000 32,26.000 0.000-32,-26.000 0.000 96,27.000-26.000-96,-27.000 26.000 96,0.000 0.000-96,0.000-27.000 128,25.000 27.000-96,-25.000-27.000 0,0.000 2.000 32,0.000-3.000-32,0.000 3.000 32,0.000-29.000 0,0.000 1.000 64,0.000 0.000-160,0.000 1.000 32,0.000-2.000 64,0.000 1.000-32,0.000-27.000-96,0.000 28.000 160,0.000-1.000-64,0.000-26.000 32,-25.000 26.000-128,25.000-29.000 96,0.000 4.000 0,-27.000-2.000 96,27.000 1.000-192,-26.000-26.000 96,26.000-2.000-32,0.000 2.000 64,0.000 26.000-32,0.000-3.000 224,0.000 4.000 96,0.000-2.000-224,0.000 1.000 65,0.000-1.000-129,0.000 1.000-96,0.000-1.000 96,26.000-26.000-96,-26.000 27.000 64,0.000-28.000 0,0.000 29.000 0,0.000-28.000 0,0.000 0.000-97,0.000-1.000 65,0.000 2.000-64,-26.000-2.000 64,26.000 28.000 96,0.000-1.000-64,0.000 54.000 96,0.000-26.000-96,0.000-2.000-32,0.000 28.000 0,0.000 0.000 64,0.000-28.000-96,0.000 27.000 32,0.000-25.000-32,0.000 27.000 64,26.000-30.000 0,-26.000 28.000-64,0.000 1.000 64,0.000 0.000 0,-26.000 0.000 64,26.000-1.000-32,-27.000 27.000-32,27.000 0.000-32,-28.000 0.000 0,28.000 0.000 96,0.000 0.000-96,-24.000-27.000-32,24.000 27.000-32,0.000 0.000 192,0.000 0.000-96,0.000 0.000-32,0.000-26.000 64,-27.000 26.000-96,27.000 0.000 192,-28.000 0.000-192,2.000-27.000 96,26.000 27.000-96,-27.000 0.000 96,3.000-27.000-32,-31.000 27.000-32,29.000 0.000 0,-26.000-25.000 0,25.000 25.000-64,-26.000-27.000 64,1.000 27.000-32,-1.000-26.000 0,-2.000-2.000 128,-22.000 28.000-160,22.000-26.000 192,-24.000 26.000-160,-1.000 0.000-32,2.000-26.000 160,-1.000 26.000-128,-1.000 0.000 64,-25.000 0.000-32,26.000 0.000 0,-2.000 0.000 64,2.000-26.000-64,-26.000 26.000 64,25.000 0.000-32,1.000 0.000 64,-26.000 0.000-32,23.000 0.000 0,-23.000 0.000-64,25.000 0.000-64,1.000 0.000 0,-26.000 0.000 32,0.000 0.000-65,23.000 0.000 97,4.000 0.000 0,-28.000 0.000 32,26.000 0.000 129,2.000 0.000-33,-4.000 0.000 32,-23.000 0.000 0,26.000 0.000-32,-1.000 0.000-128,2.000 0.000 64,-28.000 26.000-32,-2.000-26.000-128,3.000 26.000-64,-27.000-26.000 160,27.000 26.000 0,-1.000-26.000 96,1.000 28.000-32,24.000-28.000 0,3.000 26.000 0,-3.000-26.000-32,2.000 0.000 64,-1.000 27.000-64,-25.000-27.000-32,-28.000 0.000-64,27.000 25.000-64,1.000-25.000-385,25.000 0.000-544,-25.000 27.000-513,53.000-27.000-576,-30.000 27.000-6182</inkml:trace>
  <inkml:trace contextRef="#ctx0" brushRef="#br2">2533.000 10816.000 768,'0.000'0.000'7495,"0.000"0.000"-7046,26.000 0.000 832,-26.000 0.000 865,0.000 0.000-256,0.000 0.000-897,0.000 0.000-385,0.000 0.000 385,0.000 0.000-352,0.000 0.000-385,0.000 0.000 32,0.000 0.000-95,-26.000 0.000-161,-1.000-26.000 160,0.000 26.000-224,2.000 0.000 160,-28.000 0.000-128,-2.000 0.000-32,-22.000 0.000 128,-2.000 0.000-160,-29.000 0.000 32,3.000 0.000 96,-1.000 0.000-96,28.000 0.000-64,-30.000 0.000-257,2.000 0.000 193,-26.000 26.000 96,27.000-26.000 32,0.000 0.000-32,-27.000 0.000 0,24.000 28.000-160,2.000-28.000-32,1.000 26.000 127,26.000-26.000-63,-1.000 26.000-192,28.000-26.000-64,-2.000 26.000 159,27.000 1.000 161,0.000-27.000 32,27.000 0.000 0,-26.000 0.000 64,26.000 27.000 128,0.000-27.000 0,-26.000 0.000 0,26.000 0.000 32,0.000 0.000-64,0.000 0.000-32,0.000 0.000-32,0.000 0.000 0,0.000 0.000 96,0.000 0.000-63,0.000 26.000 159,26.000-26.000-128,-26.000 26.000 96,0.000 2.000 0,-26.000 25.000 32,26.000-28.000 97,0.000 29.000-161,0.000-28.000 0,0.000 28.000-128,-26.000 24.000 64,26.000-24.000-32,0.000 26.000-32,26.000-2.000 32,-26.000 2.000 0,0.000-1.000-32,0.000 1.000 32,0.000 0.000-64,26.000-1.000 32,-26.000 1.000 32,0.000 0.000-32,26.000-2.000 0,-26.000 2.000 32,0.000-1.000 32,0.000 1.000-64,0.000 0.000 64,27.000-28.000-32,-27.000 28.000 32,0.000-27.000 160,0.000 1.000-63,0.000-2.000-65,0.000-26.000 64,0.000 28.000-192,0.000-28.000 64,0.000 1.000 32,0.000-2.000-96,0.000-25.000 32,0.000 27.000 64,0.000-27.000-64,0.000 28.000 32,0.000-28.000-96,0.000 0.000 128,0.000 0.000-96,0.000 25.000 64,0.000-25.000-96,-27.000 0.000 96,27.000 0.000-96,0.000 0.000 64,27.000 0.000 96,-27.000 0.000-96,0.000 0.000-96,0.000 0.000 96,0.000 0.000 0,27.000 0.000 32,-27.000 0.000-32,28.000 0.000-32,-2.000 0.000-32,-26.000 0.000 160,24.000 27.000-128,4.000-27.000 64,-1.000 0.000-32,26.000 0.000-320,-1.000 0.000 608,-25.000 27.000-256,26.000-27.000-32,26.000 0.000 0,-26.000 25.000 64,26.000-25.000-96,0.000 0.000 96,2.000 0.000 96,24.000 28.000-32,1.000-28.000 0,-1.000 27.000 65,3.000-27.000-161,-3.000 0.000-32,1.000 0.000 96,26.000 0.000-64,0.000 0.000-32,28.000 0.000-64,-2.000 0.000 128,26.000-27.000-32,2.000 27.000-96,0.000-28.000 96,-2.000 28.000-96,-25.000 0.000 128,1.000-25.000 0,-28.000 25.000-32,0.000 0.000-32,-27.000 0.000 0,27.000 0.000 64,2.000 0.000-32,-28.000-27.000 0,26.000 27.000-32,2.000 0.000 32,-2.000-27.000 0,0.000 27.000 0,0.000 0.000-64,-27.000-25.000 32,0.000 25.000 32,29.000 0.000-32,-29.000 0.000 32,2.000-28.000 0,-2.000 28.000-32,2.000 0.000 64,-2.000 0.000-64,-25.000 0.000 0,25.000 0.000 0,-26.000 0.000-64,29.000-27.000 128,-29.000 27.000-64,-26.000 0.000 0,26.000 0.000 0,-26.000 0.000 0,25.000 0.000 0,-24.000 0.000 0,-29.000 27.000 0,28.000-27.000-64,-26.000 0.000 128,1.000 0.000-96,-4.000 28.000 32,3.000-28.000-128,-27.000 0.000 96,26.000 0.000 96,-26.000 0.000-96,0.000 0.000 32,28.000 0.000 96,-28.000 0.000-32,0.000 0.000-64,27.000-28.000 64,-27.000 28.000-128,0.000-27.000 128,0.000 27.000-128,24.000-25.000 64,-24.000 25.000 0,0.000-27.000 0,0.000 27.000 64,0.000-26.000-160,0.000-1.000 128,0.000 0.000-32,0.000 1.000 32,0.000-26.000-64,0.000 24.000 96,0.000-51.000-64,0.000 26.000 32,0.000-26.000-32,0.000-1.000 0,-24.000 0.000-96,24.000 1.000 160,0.000-27.000-96,0.000-1.000 0,0.000 28.000 160,0.000-1.000-224,0.000-25.000 64,0.000 25.000 128,0.000 1.000-32,0.000-1.000-32,0.000 2.000-64,24.000-2.000 64,-24.000 0.000-64,0.000 1.000 32,0.000 26.000 96,0.000-26.000-160,0.000 26.000 64,-24.000-1.000 0,24.000 1.000 96,0.000 26.000-192,0.000 1.000 64,0.000 0.000 0,0.000 26.000 96,0.000 0.000-64,0.000 0.000-32,0.000 0.000-128,0.000 0.000 96,-27.000 0.000-64,27.000 0.000 64,0.000 0.000 64,0.000 0.000-32,0.000 0.000 64,0.000 0.000 64,0.000 0.000-32,0.000 0.000-32,0.000 0.000 0,-28.000 0.000 0,28.000 0.000-64,-26.000 0.000 64,-1.000 0.000-128,3.000-26.000-128,-4.000 26.000 480,1.000 0.000-256,-26.000 0.000 0,1.000 0.000-32,-1.000 0.000-64,1.000 0.000 32,-28.000 0.000 64,1.000-28.000-32,-2.000 28.000 32,2.000 0.000 32,-26.000 0.000-32,-2.000 0.000-32,-26.000 28.000 64,28.000-28.000 0,-27.000 0.000-96,0.000 0.000-32,0.000 26.000-96,-2.000-26.000-33,2.000 0.000 161,-26.000 0.000 32,26.000 0.000 64,-28.000 0.000 0,2.000 0.000 225,0.000 0.000-33,-1.000 0.000-32,-1.000 0.000-128,-25.000 26.000-64,27.000-26.000 96,-28.000 26.000-192,0.000-26.000-32,2.000 27.000-256,26.000-27.000-1,52.000 27.000-448,-2.000-27.000-96,30.000 0.000-224,-54.000 0.000-512,-28.000 26.000-4965</inkml:trace>
  <inkml:trace contextRef="#ctx0" brushRef="#br1">9230.000 6709.000 4516,'-27.000'0.000'96,"0.000"0.000"-64,1.000 28.000-64,-2.000-28.000-192,4.000 0.000 288,-3.000 0.000 256,0.000 0.000 353,-27.000 0.000 576,30.000 0.000 64,-4.000 0.000-224,-26.000 0.000-384,28.000-28.000-289,-26.000 28.000-416,-2.000 0.000-64,2.000 0.000-96,-1.000 0.000-256,0.000 0.000-1,-26.000 0.000 417,24.000 0.000 96,5.000 0.000 225,-5.000 0.000 159,4.000 0.000-224,-3.000-26.000-224,0.000 26.000-96,28.000 26.000-384,-26.000-26.000-289,25.000 0.000 257,-26.000 0.000 352,27.000 0.000 63,26.000 0.000 33,-26.000 28.000 32,-1.000-28.000 225,27.000 0.000-161,0.000 0.000 32,0.000 0.000-96,-28.000 26.000 128,28.000-26.000-64,0.000 27.000 128,0.000-2.000-32,-27.000 2.000 65,27.000 0.000-129,0.000-1.000 0,0.000 1.000-64,0.000 26.000-32,-24.000-1.000 0,24.000 2.000 0,0.000 26.000 64,0.000-28.000 64,0.000 28.000-32,-26.000 0.000-64,26.000-2.000 0,0.000 29.000 0,-28.000-2.000-32,28.000 1.000 0,0.000 2.000 96,-27.000-4.000 128,27.000 2.000 65,0.000 1.000 223,-27.000-2.000 97,27.000 1.000-257,0.000-25.000-160,0.000 24.000-128,0.000 1.000 0,0.000-26.000-32,27.000 25.000 0,-27.000-25.000 0,0.000 27.000 97,27.000-28.000-1,-27.000-1.000 32,28.000 2.000 256,-28.000-1.000-127,26.000 1.000-97,-26.000-1.000-96,0.000 1.000-64,24.000-2.000-64,-24.000-23.000-64,0.000 25.000 0,0.000-28.000 64,0.000 28.000 32,27.000-28.000 0,-27.000 1.000 0,0.000 1.000 32,0.000-2.000-32,0.000 2.000 0,0.000 25.000 0,0.000-26.000-64,0.000 1.000 0,0.000-29.000-1,0.000 28.000 65,0.000-26.000 32,0.000 0.000-64,0.000-1.000 32,0.000 1.000 65,0.000 0.000 31,0.000-2.000-96,0.000 30.000 0,28.000-30.000-32,-28.000 2.000-65,0.000-1.000-127,0.000 0.000 0,0.000 2.000 160,27.000-2.000 64,-27.000 0.000 0,0.000-26.000 32,0.000 26.000 128,26.000-26.000 64,-26.000 27.000-31,26.000-27.000 63,-26.000 0.000-160,26.000 27.000-64,1.000-27.000-32,0.000 26.000 0,-1.000-26.000-128,0.000 26.000-160,27.000-26.000-193,0.000 28.000 129,-1.000-28.000 128,2.000 25.000 159,0.000-25.000 98,-2.000 0.000 63,28.000 28.000 96,-28.000-28.000-96,2.000 0.000 0,24.000 0.000 0,-24.000 0.000-96,24.000 0.000 0,-24.000 0.000 0,24.000 0.000 0,4.000 0.000-32,-30.000 25.000 0,28.000-25.000 0,-2.000 0.000-32,-24.000 0.000 0,24.000 0.000 32,4.000 0.000 32,-4.000 0.000-64,28.000-25.000 32,-26.000 25.000-64,25.000 0.000 32,-26.000 0.000 96,2.000-28.000 0,24.000 28.000 128,-26.000 0.000 0,1.000 0.000 64,-1.000 0.000-96,26.000 0.000-96,-25.000 0.000-32,-1.000-25.000-128,26.000 25.000-160,-24.000 0.000 128,25.000-28.000 0,-1.000 28.000 128,-25.000 0.000 32,27.000 0.000 96,-30.000-26.000 96,30.000 26.000 32,-1.000 0.000 0,-27.000-26.000-96,26.000 26.000-64,3.000 0.000-128,-29.000-27.000 32,26.000 27.000-64,1.000-27.000-96,-26.000 27.000 0,25.000-26.000 32,0.000 26.000-64,1.000 0.000 127,-25.000-26.000 97,-2.000 26.000 0,1.000 0.000 32,-2.000-26.000-32,4.000 26.000 33,-4.000 0.000-1,1.000 0.000-64,1.000 0.000 32,-1.000 0.000-33,-26.000 0.000 1,-1.000 0.000-96,28.000 0.000 32,-28.000 0.000 96,1.000 0.000 0,-25.000 0.000 32,23.000-28.000 0,4.000 28.000 32,-29.000 0.000-64,1.000 0.000 0,-2.000-26.000 0,2.000 26.000 0,0.000-26.000 32,-27.000-1.000 0,26.000 2.000 0,-26.000-30.000 65,0.000 30.000 31,0.000-29.000-64,0.000-26.000 32,0.000 2.000-64,0.000-2.000 128,0.000-26.000 224,27.000 0.000 129,-27.000-26.000 159,0.000 25.000-127,0.000 2.000-225,27.000-2.000-320,-27.000 0.000 0,0.000-25.000-192,0.000 27.000 0,25.000-27.000 32,-25.000 0.000-161,27.000 25.000 33,-27.000-26.000 160,26.000 1.000 96,-26.000 0.000 64,0.000 0.000-32,0.000-2.000 32,0.000-24.000 0,-26.000 26.000 0,26.000 0.000 321,0.000 24.000 287,0.000 29.000-159,0.000-1.000-161,0.000 28.000-64,0.000-1.000-64,-27.000-1.000-64,27.000 2.000-64,0.000-2.000-256,0.000 2.000-128,0.000 0.000-225,0.000 24.000 97,27.000-24.000 256,-27.000 0.000 160,26.000-3.000 32,1.000 2.000 192,1.000 1.000 192,-28.000-2.000 193,0.000 28.000 32,0.000-1.000-353,0.000 0.000-256,0.000 2.000-385,0.000 25.000-223,-28.000-27.000-321,28.000 1.000-32,-27.000 26.000 64,1.000-28.000 609,-26.000 2.000 224,25.000 26.000 192,0.000 0.000 160,1.000 0.000 225,-1.000-26.000-65,-25.000 26.000-320,25.000 0.000-128,1.000 26.000-32,-29.000-26.000-96,31.000 0.000-64,-31.000 26.000-64,29.000-26.000 192,-25.000 0.000 96,-4.000 0.000 0,29.000 0.000 0,-26.000 0.000 96,-2.000 0.000-96,-24.000 0.000 0,24.000 0.000-64,-24.000 0.000 0,-4.000 0.000 0,5.000 0.000 32,-4.000 0.000 0,2.000 0.000 32,0.000 0.000-32,-1.000 0.000 0,2.000-26.000 64,-4.000 26.000 64,-23.000 0.000-32,26.000 0.000 0,-27.000-26.000-96,27.000 26.000-32,-26.000 0.000 32,-1.000 0.000-160,25.000 0.000-32,-24.000 0.000-32,-1.000 0.000 96,0.000 0.000 128,-1.000 0.000 32,2.000-26.000 128,-1.000 26.000 64,1.000 0.000 32,-27.000 0.000-128,0.000 0.000 0,0.000 0.000-64,-1.000 0.000-32,-26.000 0.000 1,0.000 26.000-33,-27.000-26.000-33,27.000 26.000-351,-25.000 0.000-641,-3.000-26.000-1601,29.000 28.000-6343</inkml:trace>
  <inkml:trace contextRef="#ctx0" brushRef="#br2">12618.000 11081.000 7046,'0.000'0.000'929,"0.000"0.000"-128,0.000 0.000 736,0.000 0.000-352,0.000 0.000-960,-27.000 0.000-225,0.000 0.000 0,1.000 0.000 64,-2.000 0.000 64,-23.000 0.000 96,24.000 0.000 64,-1.000 0.000-224,-22.000 0.000-32,-5.000 0.000-32,2.000-25.000 32,-26.000 25.000-64,26.000 0.000 0,-26.000 0.000 64,0.000 0.000-32,-29.000 0.000 0,30.000 0.000 0,-28.000 0.000 0,26.000 0.000 0,-25.000 0.000 0,26.000 0.000 0,-29.000 0.000 32,3.000 0.000-32,0.000 0.000 0,-27.000-28.000 0,26.000 28.000 0,1.000 0.000 32,-3.000-26.000 0,-24.000 26.000-32,27.000 0.000 65,-1.000 0.000-65,1.000-26.000 32,-3.000 26.000-32,3.000 0.000 0,-27.000 0.000-32,0.000-27.000-33,26.000 27.000-127,-27.000 0.000 32,28.000 0.000 0,-2.000 0.000 0,2.000 0.000 160,26.000-27.000 0,-2.000 27.000 32,2.000-26.000 32,0.000 26.000-32,-1.000 0.000 64,2.000-26.000 96,24.000 26.000-128,-24.000 0.000-32,24.000 0.000 0,2.000 26.000-96,-2.000-26.000 32,27.000 26.000-256,0.000-26.000 32,27.000 27.000-97,-24.000-27.000 97,24.000 0.000 160,0.000 27.000 96,0.000-27.000 64,0.000 26.000-64,0.000-26.000 0,0.000 26.000 32,-28.000 2.000-64,28.000 25.000 64,0.000-28.000 96,-26.000 29.000-128,26.000-1.000 64,0.000-1.000-96,-27.000 28.000-128,27.000-1.000-128,0.000 1.000-129,-27.000 26.000-63,27.000-27.000 384,0.000 28.000 96,0.000-29.000 32,0.000 29.000-64,0.000-28.000 96,-26.000 27.000 64,26.000 1.000 32,-26.000-27.000-64,26.000 25.000 0,-26.000 1.000-31,-1.000 0.000-98,0.000-27.000 66,27.000 1.000-33,-26.000-27.000 0,26.000 26.000-225,0.000-26.000-95,-26.000-26.000-32,26.000 25.000 63,0.000-24.000-191,0.000-1.000 96,0.000-27.000 287,26.000 25.000 65,-26.000 2.000 161,26.000-1.000 287,-26.000-26.000 64,27.000 27.000-159,-27.000 0.000-97,53.000-1.000-160,-27.000-26.000-64,27.000 26.000-64,28.000-26.000 32,-3.000 0.000 64,0.000 0.000-32,4.000 0.000 0,23.000 0.000 0,-26.000 0.000 0,53.000 0.000 96,-24.000 0.000-32,-3.000 0.000 96,27.000 0.000 0,0.000 28.000-64,0.000-28.000 65,1.000 0.000-161,26.000 0.000-64,-27.000 25.000-225,28.000-25.000-95,-4.000 0.000 192,31.000 0.000 160,-29.000 0.000 0,2.000 0.000 96,24.000 0.000-64,-25.000 0.000 192,28.000 0.000 0,-29.000 0.000 128,26.000 0.000-31,-25.000 0.000 63,1.000 0.000-256,-1.000 0.000-96,-27.000 0.000 0,28.000 0.000-64,-28.000 0.000-32,26.000 0.000 32,-52.000 0.000 96,27.000-25.000 0,-28.000 25.000 96,1.000 0.000 0,-26.000-28.000 257,-2.000 28.000 287,1.000-26.000 161,-26.000 26.000-288,-26.000 0.000-321,25.000 0.000-96,-25.000-26.000-32,-1.000 26.000-96,-26.000-27.000-224,28.000 27.000 32,-28.000-27.000 224,0.000 1.000 0,0.000-1.000 32,0.000 2.000 160,0.000-30.000 128,0.000 30.000-31,0.000-54.000-161,0.000 24.000-160,27.000-23.000 0,-27.000-29.000 0,24.000 28.000-64,-24.000-27.000 32,0.000-26.000 0,28.000 25.000 0,-1.000-26.000-1,-27.000 29.000 33,26.000 24.000 0,1.000-27.000 0,-27.000 28.000-64,25.000-1.000 96,2.000 27.000-32,-27.000-26.000-32,27.000 26.000 32,-1.000 0.000-32,1.000 1.000 32,-27.000 24.000-96,0.000-24.000-64,0.000 25.000 128,0.000 0.000 96,0.000 1.000 160,0.000 26.000-63,-27.000-27.000-129,1.000 27.000-32,-1.000 0.000 64,-25.000 0.000-32,25.000 0.000-32,-26.000 0.000-64,-26.000 0.000-32,25.000 0.000 63,-25.000 0.000 1,-1.000-25.000 97,1.000 25.000 159,-26.000-27.000 192,0.000 0.000-64,-3.000 27.000-159,-24.000-26.000-1,0.000-1.000 128,-28.000 27.000-288,4.000-27.000-64,-4.000 27.000-128,1.000 0.000-1377,0.000 27.000-6151</inkml:trace>
  <inkml:trace contextRef="#ctx0" brushRef="#br2">15952.000 11320.000 8968,'0.000'-27.000'705,"0.000"27.000"800,0.000 0.000-1056,0.000 0.000-417,0.000 0.000 0,0.000 27.000 32,0.000-1.000-32,27.000 1.000 32,-27.000 0.000-64,0.000 25.000 96,27.000 28.000 160,-27.000 0.000-32,0.000 0.000 97,-27.000 25.000-65,27.000 27.000-96,-27.000-25.000-96,1.000 25.000-32,26.000-26.000 64,-28.000 26.000-64,28.000-25.000-32,0.000-28.000 96,0.000 1.000-64,0.000 0.000-32,0.000 25.000 32,0.000-25.000 0,0.000 0.000-96,0.000-1.000-64,0.000 1.000-128,0.000-2.000 64,0.000-24.000 96,-24.000 26.000 256,24.000-28.000-32,0.000-26.000 192,0.000 28.000 97,0.000-29.000-33,0.000-25.000-256,0.000 28.000-32,24.000-28.000-160,-24.000 0.000-64,28.000 0.000 64,-28.000 0.000 96,26.000 0.000 0,-26.000 25.000 64,54.000-25.000-32,-28.000 0.000-64,26.000 27.000 32,2.000-27.000 32,24.000 0.000-64,-23.000 28.000 0,22.000-28.000 32,5.000 0.000-64,23.000 25.000 32,0.000-25.000-64,1.000 0.000 32,-1.000 0.000 64,3.000 0.000 160,-3.000 0.000-63,1.000 0.000 31,26.000 27.000-64,-27.000-27.000-32,27.000 0.000-64,1.000 0.000-224,-1.000 27.000-97,0.000-27.000-31,-24.000 0.000 0,24.000 0.000 288,0.000 0.000 32,0.000 25.000 64,-26.000-25.000 0,0.000 0.000 64,26.000 0.000-96,-27.000 28.000 32,27.000-28.000-32,-24.000 27.000 0,24.000-27.000 0,-26.000 25.000 64,-1.000-25.000-32,27.000 0.000-32,-27.000 27.000 32,3.000-27.000-32,24.000 0.000 32,-26.000 0.000 32,26.000 0.000 160,-27.000 0.000-96,2.000 0.000-32,-1.000 0.000-64,0.000 0.000-64,-1.000-27.000 32,0.000 27.000 32,1.000 0.000-64,2.000 0.000 32,-30.000 0.000 32,28.000 0.000-32,-1.000 0.000 0,-24.000 0.000 64,-3.000 0.000-96,3.000 0.000 32,-2.000 0.000 32,-26.000 0.000 0,-26.000 0.000 33,-2.000 0.000 191,2.000 0.000 224,-27.000 0.000-63,26.000 0.000-65,-26.000 0.000-96,0.000-25.000-192,-26.000 25.000-64,26.000-27.000-160,0.000-1.000 64,-27.000 3.000 96,27.000-2.000-64,-25.000-25.000 32,25.000-3.000 96,0.000 2.000-128,0.000-26.000 0,0.000 1.000-64,0.000-29.000-128,0.000-25.000 159,0.000 25.000 1,25.000-25.000 64,-25.000 26.000 160,0.000-26.000 33,27.000 25.000 31,-27.000 2.000-192,0.000-27.000-32,26.000 24.000-64,-26.000-24.000-193,27.000 26.000-191,1.000-26.000-161,-4.000 26.000 33,-24.000-26.000 223,27.000 25.000 193,-27.000 28.000 64,26.000-1.000 64,-26.000 2.000 32,0.000 24.000 32,0.000 1.000-32,0.000 26.000-96,0.000 2.000 64,0.000-3.000 96,0.000 28.000-96,-26.000-25.000-160,26.000 25.000-385,-27.000-28.000-224,3.000 28.000 225,-4.000 0.000 319,1.000 0.000 1,-26.000 0.000 256,1.000 0.000 128,-1.000 0.000 256,-26.000 28.000-95,-2.000-28.000-193,-25.000 25.000-96,1.000 3.000 0,0.000-28.000-64,-2.000 25.000-65,-26.000-25.000-127,1.000 0.000-64,0.000 27.000 128,-26.000-27.000-129,26.000 0.000-31,-26.000 0.000 320,-29.000 27.000 128,28.000-27.000 32,-25.000 0.000 192,24.000 26.000 417,-25.000-26.000-193,25.000 0.000-287,-24.000 27.000-161,26.000-27.000 0,-28.000 0.000 160,26.000 27.000-64,3.000-27.000-192,-2.000 0.000 128,1.000 25.000 0,-2.000-25.000-96,28.000 27.000-128,-27.000-27.000 64,26.000 0.000 64,1.000 26.000 64,0.000-26.000 0,0.000 0.000 481,26.000 0.000 320,-27.000 0.000-33,28.000 0.000-191,-2.000 27.000-193,2.000-27.000-384,26.000 0.000-224,-26.000 0.000-416,23.000 0.000-898,30.000 0.000-1504,-1.000 0.000-2564</inkml:trace>
  <inkml:trace contextRef="#ctx0" brushRef="#br1">16032.000 6842.000 4163,'0.000'-27.000'1666,"0.000"27.000"576,0.000 0.000-1121,26.000 0.000-320,-26.000 0.000-32,0.000 27.000-97,0.000-27.000-319,0.000 27.000-65,0.000-27.000 0,-26.000 26.000 65,26.000 1.000-161,0.000 0.000-96,0.000 25.000-96,0.000 1.000 32,0.000 27.000 0,-26.000-1.000 0,26.000 1.000-32,-27.000 26.000 64,0.000 0.000-64,1.000-1.000 64,26.000 2.000-64,-28.000-2.000 64,28.000 2.000-32,0.000-1.000 32,-24.000 0.000 192,24.000-1.000-192,0.000 3.000-31,0.000-4.000-66,-27.000 3.000-127,27.000-2.000-128,0.000 2.000 256,-27.000-2.000 96,-1.000 0.000 32,28.000 2.000 128,0.000 0.000 193,-26.000-2.000 31,26.000 1.000-95,-24.000 0.000-225,24.000 0.000-96,0.000-28.000 32,0.000 30.000-32,0.000-2.000-32,0.000-1.000-64,-28.000 2.000 64,28.000-27.000-32,0.000 25.000 32,0.000-25.000 0,0.000 0.000 0,0.000-1.000 64,0.000-26.000-64,0.000 26.000 0,0.000-26.000 0,0.000 0.000 0,28.000 1.000-32,-28.000-2.000-64,24.000-26.000 0,2.000 1.000 31,-26.000 0.000 65,28.000-1.000 0,-1.000 0.000 65,-27.000 2.000 159,27.000-28.000-128,-3.000 25.000 0,4.000-25.000-32,-28.000 28.000-32,26.000-28.000-128,1.000 25.000-96,0.000-25.000 0,25.000 0.000 63,1.000 0.000 65,-26.000 0.000 64,25.000 0.000 0,1.000 0.000 193,26.000 0.000-33,-25.000 0.000-32,0.000 0.000-64,-2.000 0.000-32,28.000 27.000-32,-28.000-27.000-32,28.000 0.000 64,25.000 0.000-128,-26.000 0.000 64,2.000 0.000 64,24.000-27.000-32,-26.000 27.000 0,1.000 0.000 32,25.000 0.000 32,-26.000 0.000 32,29.000-25.000-32,-3.000 25.000-64,-26.000 0.000 32,26.000 0.000-32,-25.000 0.000 0,26.000-28.000-32,-1.000 28.000 32,-24.000 0.000 0,25.000 0.000-32,-1.000 0.000 0,-24.000-25.000 32,25.000 25.000 0,-1.000 0.000 0,0.000 0.000 32,-25.000 0.000-32,25.000 0.000 32,1.000-28.000-32,-1.000 28.000 0,3.000 0.000 32,-3.000 0.000-64,1.000 0.000 64,-1.000-26.000-64,0.000 26.000 0,3.000 0.000 64,-2.000-26.000 0,26.000 26.000-64,-27.000-27.000-32,0.000 27.000-96,3.000 0.000-160,24.000-27.000-129,-26.000 27.000 257,-1.000-26.000 128,0.000 26.000 96,1.000 0.000-32,-25.000 0.000 0,-2.000 0.000 0,1.000-26.000 0,-2.000 26.000 0,1.000 0.000 0,-26.000 0.000 32,2.000 0.000 32,-28.000 0.000 96,25.000 0.000 32,-26.000 0.000-96,1.000 0.000 1,0.000 0.000-65,-27.000-26.000-32,25.000 26.000-97,2.000 0.000-159,-27.000-28.000 96,26.000 28.000 96,-26.000-26.000 64,0.000 0.000 96,0.000-1.000 64,0.000 2.000 193,0.000-30.000-65,0.000 3.000-32,0.000-1.000-192,0.000-1.000-128,0.000-24.000 0,0.000-2.000-256,27.000-26.000 64,-27.000 0.000 223,0.000-1.000 98,0.000 2.000-1,0.000 26.000 96,0.000-56.000-32,0.000 31.000-96,0.000-29.000 160,27.000 1.000-160,-27.000 0.000 32,25.000 0.000-32,2.000-28.000-64,-1.000 28.000-128,1.000 0.000-192,-27.000-27.000 127,0.000-1.000 97,0.000 28.000 32,0.000-27.000 96,0.000 26.000 0,0.000 0.000 0,0.000 1.000 257,0.000 26.000-257,28.000 26.000-33,-28.000 2.000 33,0.000 24.000-288,0.000-24.000-96,0.000 23.000-65,0.000 3.000 1,0.000-1.000 352,0.000-1.000 96,0.000 28.000 0,0.000-26.000 96,0.000 25.000 96,0.000 0.000 128,0.000 1.000 33,0.000 26.000-129,0.000-27.000-96,-28.000 27.000-160,28.000 0.000-64,0.000 0.000-160,-27.000 0.000-97,1.000 0.000-31,26.000 0.000 224,-52.000 0.000 64,25.000 0.000 64,-26.000 0.000-160,1.000 0.000 96,-28.000 0.000 160,1.000 0.000 64,-29.000 0.000 192,3.000-27.000-192,-1.000 27.000-32,-26.000 0.000-64,0.000 0.000-64,-28.000 0.000-128,28.000 0.000-192,-26.000 0.000 96,-26.000-25.000 95,-3.000 25.000 129,2.000 0.000 96,-27.000-27.000 161,26.000 27.000 95,-24.000 0.000 96,-4.000 0.000-63,4.000 0.000-33,-1.000 0.000-128,-2.000 0.000-32,2.000 0.000 32,-2.000 0.000-95,2.000 27.000-33,-2.000-27.000-32,2.000 0.000 0,26.000 0.000 0,1.000 0.000 64,-3.000 0.000-32,29.000 0.000-64,26.000 0.000-224,-28.000 25.000-609,28.000 2.000-544,0.000 0.000-1570</inkml:trace>
  <inkml:trace contextRef="#ctx0" brushRef="#br0">22755.000 10816.000 11146,'0.000'0.000'1089,"0.000"0.000"-801,0.000 0.000 481,0.000 0.000 737,26.000 0.000-417,1.000 0.000-385,-2.000 0.000-223,29.000 0.000 31,-1.000 0.000 65,-1.000 0.000-161,-25.000 0.000-224,27.000 0.000-32,-3.000 0.000-63,4.000 0.000-65,-3.000 0.000 0,-26.000 0.000 0,1.000-26.000 0,0.000 26.000-128,-27.000 0.000-289,0.000 0.000-640,0.000 0.000-993,0.000 0.000-448,0.000 0.000-3139</inkml:trace>
  <inkml:trace contextRef="#ctx0" brushRef="#br0">23179.000 10657.000 10537,'0.000'-25.000'1218,"0.000"25.000"-546,0.000 0.000 385,0.000 0.000 192,0.000 0.000-544,26.000 0.000-385,0.000 25.000-159,0.000-25.000-1,1.000 27.000 0,26.000-27.000 64,-27.000 28.000-96,0.000-28.000 0,1.000 25.000-64,0.000 2.000 32,-27.000-27.000-31,0.000 26.000 63,0.000 0.000 64,0.000 2.000-96,0.000-2.000 64,0.000 0.000-64,-27.000-26.000 0,0.000 26.000-96,27.000 1.000 513,-52.000 0.000 95,26.000-27.000-287,-1.000 26.000 159,0.000 0.000 33,-25.000-26.000-353,26.000 28.000-128,26.000-3.000-64,-27.000-25.000-481,27.000 28.000-768,0.000-3.000-1410,0.000 2.000-3875</inkml:trace>
  <inkml:trace contextRef="#ctx0" brushRef="#br3">21060.000 9598.000 320,'0.000'0.000'737,"0.000"0.000"-33,0.000 0.000 161,0.000 0.000 544,0.000 0.000 225,0.000 0.000-257,0.000 0.000-192,0.000-28.000-64,0.000 28.000 0,0.000 0.000-160,-25.000 0.000-288,25.000 0.000-32,0.000 0.000-129,0.000-26.000-31,-27.000 26.000-33,27.000 0.000-160,0.000-26.000-64,-27.000 26.000-127,27.000-26.000-33,-26.000 26.000-32,-2.000-27.000 32,4.000 27.000 64,-3.000 0.000-64,-28.000-27.000-32,5.000 27.000 32,-5.000 0.000 64,-24.000 0.000 0,26.000 27.000 0,-26.000-27.000-96,26.000 27.000-32,0.000-1.000-32,1.000-26.000 0,-30.000 26.000 64,32.000 0.000-96,-5.000 2.000 32,2.000 26.000 32,1.000-29.000-32,25.000 0.000 0,0.000 30.000 32,-25.000-28.000-32,26.000 26.000 0,-1.000-1.000 32,27.000-25.000 32,-27.000 26.000-32,27.000-1.000 0,0.000 28.000 32,0.000-27.000-32,27.000 1.000 32,0.000 24.000-32,25.000-24.000-32,-26.000 26.000 96,28.000-27.000-64,-2.000 26.000 0,1.000-26.000 0,2.000 26.000-32,-5.000-26.000-32,5.000 0.000-160,24.000-27.000 160,1.000 2.000 32,25.000-2.000 0,0.000-26.000 64,1.000 0.000 64,26.000 0.000 0,-24.000-26.000-32,-3.000-28.000 0,0.000 28.000 0,1.000-54.000 64,-25.000 28.000 225,-2.000-28.000 255,-26.000-27.000-127,-26.000 2.000-65,25.000-1.000-64,-52.000 0.000-95,0.000-26.000-1,-52.000 25.000 32,-2.000 28.000 289,-24.000-1.000-65,-4.000 2.000-352,5.000 50.000-192,-31.000 2.000-160,29.000 26.000-769,26.000 0.000-1057,1.000 26.000-416,25.000 2.000-2883</inkml:trace>
  <inkml:trace contextRef="#ctx0" brushRef="#br3">21087.000 12592.000 11979,'-27.000'-52.000'640,"2.000"25.000"-479,-29.000 0.000-193,28.000 1.000 96,-26.000-1.000 128,-30.000 0.000 128,4.000 2.000-96,-2.000 25.000-160,1.000 0.000-64,0.000 0.000 96,-27.000 25.000-128,-1.000 2.000 64,2.000 0.000-64,-1.000 26.000 64,0.000-1.000-32,0.000 1.000 97,54.000 27.000-65,-1.000-1.000-32,-2.000 28.000 32,31.000-29.000 32,24.000 29.000-32,24.000-27.000-32,3.000 25.000 0,28.000-25.000 0,23.000-1.000-96,2.000 1.000-32,52.000 0.000 63,2.000-28.000-159,-2.000-24.000-32,0.000 24.000 96,26.000-52.000 192,-24.000 0.000 224,-2.000 0.000-64,-27.000-27.000-32,0.000-26.000 1,1.000 26.000 31,-1.000-26.000 256,-24.000-26.000 321,-27.000 26.000-193,-30.000 0.000 289,4.000-26.000-128,-2.000-26.000-449,-26.000-2.000-128,-26.000 0.000 97,-2.000-25.000-65,-23.000 26.000 352,-30.000 27.000 65,2.000-1.000 96,-26.000 55.000-673,-2.000-2.000-513,2.000 27.000-1248,-1.000 27.000-2435</inkml:trace>
  <inkml:trace contextRef="#ctx0" brushRef="#br0">22940.000 13096.000 2722,'-27.000'0.000'2274,"27.000"0.000"-352,0.000 0.000-32,0.000 0.000 32,0.000 0.000-129,0.000 0.000-351,0.000 0.000-353,0.000-27.000-160,0.000 27.000 0,27.000 0.000-289,-2.000 0.000-288,2.000 0.000-63,0.000 0.000-193,1.000 0.000 0,22.000 0.000 0,32.000 0.000-32,-30.000 0.000 64,28.000 0.000-32,-2.000 0.000-160,2.000 0.000 96,-28.000-27.000-32,2.000 27.000-128,-26.000 0.000-352,-4.000 0.000-289,2.000 0.000-448,-26.000 0.000 128,0.000-25.000-96,-26.000 25.000-449,26.000-28.000-384,-24.000 28.000 481,-4.000-27.000-1250,1.000 27.000-2786</inkml:trace>
  <inkml:trace contextRef="#ctx0" brushRef="#br0">23443.000 12857.000 3106,'0.000'-27.000'2243,"0.000"27.000"-866,0.000 0.000-128,0.000 0.000 128,0.000 0.000-256,26.000 0.000-352,-26.000 0.000 96,26.000 0.000-64,0.000 0.000-321,28.000 27.000-95,-26.000-27.000-1,22.000 27.000-192,5.000-27.000-32,-28.000 26.000 32,25.000-26.000-31,-26.000 27.000-65,28.000-2.000-32,-28.000 2.000-32,0.000-27.000 0,-26.000 28.000-32,0.000-28.000 64,0.000 25.000 32,0.000 2.000 0,-26.000-27.000-32,0.000 27.000 0,-1.000-2.000 32,0.000 3.000 64,1.000-1.000 161,-26.000-2.000 31,25.000-25.000-128,0.000 27.000-32,-27.000-1.000 1,30.000 1.000-161,-4.000 0.000-96,1.000-1.000-353,0.000 0.000-1312,1.000 2.000-3845</inkml:trace>
  <inkml:trace contextRef="#ctx0" brushRef="#br0">24688.000 13944.000 6149,'-28.000'-27.000'577,"28.000"27.000"-609,0.000 0.000 0,0.000 0.000 96,0.000 0.000 576,-27.000 0.000 578,27.000 0.000-866,0.000 0.000-96,0.000 0.000 417,0.000 0.000 128,0.000 0.000 160,0.000 0.000-161,0.000 0.000-287,0.000 0.000-193,0.000 0.000 96,0.000 0.000 97,-26.000 0.000-321,-1.000 0.000-128,2.000 27.000-64,-2.000-1.000-32,0.000 0.000 32,-26.000 0.000 0,1.000 28.000-32,-1.000-1.000-32,-26.000-1.000 64,-2.000 1.000 32,2.000 27.000-64,0.000-26.000 96,-27.000 26.000-64,27.000-2.000 64,-26.000 1.000 0,23.000 1.000 289,4.000-1.000 31,-2.000 2.000-64,28.000-2.000 33,25.000-26.000 31,0.000 27.000-320,27.000-28.000 0,-26.000 1.000 0,26.000-26.000-64,0.000 25.000 64,-26.000-25.000-128,26.000-1.000 128,0.000-26.000-32,0.000 27.000 32,0.000 0.000-96,0.000-27.000 0,0.000 0.000-288,0.000 0.000-321,0.000 0.000-512,-26.000 26.000-608,26.000-52.000-1603</inkml:trace>
  <inkml:trace contextRef="#ctx0" brushRef="#br0">23097.000 14845.000 7943,'0.000'25.000'256,"27.000"3.000"-256,-27.000 24.000 257,28.000 2.000-129,-28.000 24.000-32,0.000 2.000 0,0.000-1.000 384,0.000 1.000 33,0.000-27.000 63,0.000 1.000 706,0.000-4.000-65,0.000-22.000 32,27.000-28.000 0,-27.000 27.000 96,26.000-27.000-480,26.000 0.000 64,-25.000-27.000-737,26.000-1.000 161,-1.000 3.000-225,28.000 0.000-256,-28.000 25.000-257,-25.000 0.000-320,0.000 0.000-928,1.000 0.000-994,-28.000 0.000-3747</inkml:trace>
  <inkml:trace contextRef="#ctx0" brushRef="#br0">21988.000 16089.000 9929,'0.000'-27.000'2210,"0.000"1.000"-1409,0.000 0.000 352,-27.000 26.000-769,27.000 0.000-320,-28.000-28.000-32,-25.000 56.000 32,29.000-28.000-128,-4.000 52.000 64,1.000-25.000 96,1.000 26.000 0,-1.000 1.000-96,27.000-1.000 65,0.000-1.000-33,0.000 1.000 32,27.000-1.000 64,-27.000 2.000-32,53.000-1.000 64,-25.000-1.000 256,49.000-25.000 321,-22.000-27.000 224,-3.000 0.000-256,1.000 0.000-257,-1.000-27.000 1,2.000 2.000-65,-28.000-29.000 160,-26.000 1.000-223,0.000 1.000-1,0.000-1.000-64,-53.000-1.000 65,26.000 1.000-418,-51.000 1.000-191,23.000 25.000-224,-24.000-1.000-449,53.000 28.000-417,-1.000 28.000-896,27.000-28.000-929,27.000 27.000-7591</inkml:trace>
  <inkml:trace contextRef="#ctx0" brushRef="#br0">22596.000 16513.000 8776,'0.000'27.000'1697,"0.000"-27.000"-1152,0.000 0.000 832,0.000 0.000-384,0.000 0.000-192,0.000 25.000-64,-28.000 2.000-353,28.000-27.000-64,-24.000 28.000 33,24.000-2.000-225,-27.000 0.000-128,27.000 0.000-481,-26.000-26.000-928,26.000 26.000-1378,-28.000 2.000-5316</inkml:trace>
  <inkml:trace contextRef="#ctx0" brushRef="#br0">22860.000 16565.000 12908,'0.000'27.000'1409,"-27.000"-27.000"-1217,27.000 0.000 161,0.000 0.000-514,27.000 0.000-1536,-27.000 0.000-2884</inkml:trace>
  <inkml:trace contextRef="#ctx0" brushRef="#br0">23097.000 16540.000 13036,'27.000'25.000'865,"-27.000"-25.000"-705,0.000 0.000-32,0.000 0.000-512,0.000 0.000-1346,28.000 0.000-3427</inkml:trace>
  <inkml:trace contextRef="#ctx0" brushRef="#br0">23337.000 16565.000 11851,'26.000'0.000'993,"-26.000"0.000"-929,0.000 0.000 160,0.000 0.000-256,0.000 0.000-1602,0.000 0.000-4708</inkml:trace>
  <inkml:trace contextRef="#ctx0" brushRef="#br0">23575.000 16540.000 6854,'28.000'0.000'4452,"-28.000"25.000"-4099,24.000-25.000 928,-24.000 0.000 192,0.000 0.000-480,0.000 27.000-577,0.000-27.000-255,0.000 28.000 63,0.000-2.000-128,-24.000 0.000-192,24.000 0.000-993,-28.000 0.000-929,1.000-26.000-2210</inkml:trace>
  <inkml:trace contextRef="#ctx0" brushRef="#br0">24237.000 16062.000 5893,'0.000'-26.000'1473,"0.000"26.000"834,0.000 0.000 159,0.000 0.000-576,27.000 0.000-609,-27.000-26.000-192,27.000 26.000-192,-3.000 0.000-257,4.000 0.000-63,-2.000 0.000 32,28.000 0.000-193,-29.000 0.000-160,2.000 0.000-224,-27.000-28.000-128,0.000 28.000-576,26.000 0.000-642,-52.000 0.000-896,26.000 0.000-416,-27.000 0.000-1859,2.000 0.000-1792</inkml:trace>
  <inkml:trace contextRef="#ctx0" brushRef="#br0">24264.000 15982.000 2498,'-27.000'28.000'96,"-1.000"-28.000"1698,28.000 26.000 384,0.000 0.000-224,0.000 1.000-641,0.000-2.000-96,0.000 3.000-192,0.000-28.000-384,0.000 27.000-289,0.000 0.000-224,0.000-2.000-32,0.000 3.000-64,0.000-3.000 0,0.000 2.000 0,0.000 0.000 32,28.000-1.000 0,-1.000 1.000-96,0.000-27.000 32,-3.000 25.000-32,4.000 2.000 32,-2.000 0.000 32,1.000-1.000 0,0.000 1.000 160,-2.000 0.000 289,-25.000-2.000 95,0.000 2.000 385,-25.000 1.000 417,-2.000-2.000-161,0.000-26.000 64,1.000 26.000-544,-26.000-26.000-417,-2.000 0.000-128,0.000 0.000-192,2.000 0.000-96,25.000 0.000-673,0.000 0.000-992,27.000 0.000-2371</inkml:trace>
  <inkml:trace contextRef="#ctx0" brushRef="#br0">24501.000 10154.000 2178,'27.000'0.000'1345,"-27.000"0.000"-32,0.000 0.000 225,0.000 0.000 63,0.000-26.000-31,0.000 26.000-449,0.000 0.000-32,0.000 0.000-32,0.000 0.000-513,0.000 0.000-288,-27.000 0.000-256,-26.000 26.000-224,28.000-26.000-160,-29.000 0.000-1,0.000 0.000 65,3.000 26.000 128,-30.000-26.000-64,29.000 0.000-129,-28.000 0.000 225,1.000 0.000 64,0.000 0.000-64,-1.000 0.000 128,28.000 0.000 64,-1.000 28.000 96,-2.000-28.000 0,29.000 0.000 160,2.000 26.000-255,24.000-26.000-33,-28.000 0.000-33,28.000 26.000 1,0.000-26.000 32,0.000 0.000 0,0.000 0.000 65,0.000 0.000 191,28.000 26.000 64,-28.000-26.000 0,24.000 0.000-159,-24.000 0.000-97,0.000 27.000-64,0.000 0.000 64,26.000-1.000 32,-26.000 1.000-160,0.000 25.000 160,28.000 1.000-96,-28.000 27.000 0,27.000-26.000-32,-27.000 26.000 32,27.000-2.000 96,-27.000 2.000 64,0.000-1.000 0,26.000 28.000-96,-26.000-29.000 192,0.000 2.000-159,0.000 26.000 31,26.000-26.000-64,-26.000 25.000 32,0.000-25.000-32,0.000-1.000-64,26.000 1.000 0,-26.000 0.000 32,0.000-2.000 0,0.000 2.000 32,0.000-26.000-160,27.000-2.000 160,-27.000 28.000-64,27.000-28.000 96,-27.000 2.000-32,0.000 0.000 96,0.000-1.000 225,0.000 26.000 95,0.000-26.000-160,0.000-1.000-31,0.000 1.000-65,0.000 1.000-96,0.000-2.000-64,0.000 1.000-64,0.000 0.000 0,26.000-26.000 0,-26.000 26.000 0,0.000-26.000 0,0.000-2.000 32,0.000 30.000-32,0.000-30.000 64,-26.000 29.000 64,26.000-29.000 161,-27.000 3.000 95,27.000 24.000-128,0.000-25.000-256,0.000-1.000 32,0.000 1.000 0,0.000 0.000-32,0.000-1.000 0,0.000 0.000 0,27.000 2.000-32,-27.000-3.000 64,0.000-25.000 0,0.000 27.000 0,0.000-1.000-32,0.000-26.000 32,0.000 27.000 64,0.000 0.000-64,0.000-2.000 0,0.000 3.000 32,-27.000-3.000-64,27.000 2.000 129,0.000-27.000 127,0.000 28.000-160,-27.000-28.000 0,27.000 25.000 64,0.000-25.000-32,0.000 0.000 161,0.000 0.000-129,0.000 0.000-160,0.000 0.000 192,0.000 0.000-96,27.000 0.000 0,-27.000 0.000-32,0.000 0.000-32,27.000 0.000-96,-1.000 0.000 160,-26.000 0.000-128,26.000 0.000 32,0.000 0.000 32,-26.000 0.000 0,27.000 0.000 0,26.000 0.000-64,-27.000-25.000 32,0.000 25.000 0,28.000 0.000-32,-2.000 0.000 96,-26.000 0.000-128,29.000 0.000 128,-4.000 0.000-160,3.000 0.000 256,-27.000 0.000-224,52.000 0.000 96,-26.000 0.000-32,-1.000 0.000-32,28.000-28.000 64,-1.000 28.000-96,-25.000 0.000-96,0.000 0.000-64,-29.000 0.000-257,2.000 0.000-415,-1.000 0.000-258,-26.000 0.000-415,0.000 0.000-2371</inkml:trace>
  <inkml:trace contextRef="#ctx0" brushRef="#br3">12934.000 8009.000 5541,'0.000'-28.000'2018,"-24.000"28.000"-513,24.000-26.000-416,0.000 26.000 128,0.000-26.000 32,0.000-1.000-192,0.000 27.000-352,0.000-25.000-64,-27.000 25.000-97,27.000 0.000-255,-28.000-28.000-161,-25.000 28.000 96,1.000 0.000-128,-2.000 0.000-64,2.000 28.000 0,-28.000-28.000 0,2.000 0.000-32,-4.000 0.000 0,-23.000 25.000 0,0.000 2.000 0,25.000-1.000-32,-26.000 28.000-32,28.000-2.000-96,24.000 28.000-193,-24.000-27.000-31,50.000 26.000 128,-26.000-26.000 256,30.000 26.000-64,24.000-26.000 64,0.000 27.000 32,24.000 0.000 0,30.000-1.000 0,0.000 1.000-32,-2.000-28.000-32,28.000 28.000 0,26.000-27.000 32,26.000 0.000 64,-27.000-27.000-96,28.000 2.000 64,-1.000-28.000-64,-26.000 0.000 64,26.000-28.000 32,-24.000 2.000 256,-3.000-27.000-64,0.000-27.000-31,-26.000 27.000-65,-26.000-26.000-64,1.000-26.000 0,-29.000 25.000 0,2.000-27.000 0,-27.000 3.000 0,-27.000 23.000-64,2.000-25.000 128,-55.000 26.000 33,28.000 2.000 95,-55.000 24.000-128,0.000 54.000-192,30.000 0.000-865,-30.000 0.000-1505,54.000 26.000-8200</inkml:trace>
  <inkml:trace contextRef="#ctx0" brushRef="#br3">8966.000 9412.000 224,'0.000'0.000'1409,"0.000"-27.000"673,0.000 27.000 833,0.000 0.000-257,0.000-25.000-640,-28.000 25.000-480,28.000-27.000-193,0.000 27.000-320,-27.000-27.000-288,0.000 27.000-289,-25.000-26.000-288,-1.000 26.000-192,0.000 0.000 0,-26.000 26.000 0,0.000 1.000 0,-29.000 0.000 0,30.000 25.000-64,-28.000-26.000 0,26.000 54.000-32,28.000-28.000 32,-1.000 30.000 96,26.000-4.000-32,1.000 2.000-97,26.000 26.000-479,26.000-1.000 288,1.000 2.000 95,52.000-1.000 33,1.000-27.000 64,52.000 1.000-192,1.000 0.000 32,-1.000-28.000 159,0.000-25.000 65,0.000-1.000 96,1.000 1.000 0,-1.000-27.000 225,-26.000-27.000 287,26.000 1.000 65,-24.000-28.000-97,-3.000-24.000 257,-26.000 24.000 256,26.000-52.000 64,-52.000 26.000-128,-26.000-26.000-641,0.000 28.000-192,-27.000-29.000-192,-54.000-25.000-160,1.000 27.000-64,-26.000-3.000 64,-26.000 29.000 320,-55.000-1.000 0,1.000 28.000 32,1.000 25.000-64,-2.000 1.000 64,28.000 26.000-160,0.000 0.000-416,26.000 26.000-2723,28.000 1.000-7688</inkml:trace>
  <inkml:trace contextRef="#ctx0" brushRef="#br3">17328.000 8194.000 3267,'0.000'-53.000'1377,"-26.000"26.000"833,26.000-26.000-320,-52.000 27.000-353,25.000 0.000 129,-53.000-2.000-289,1.000 2.000-128,-2.000 0.000-480,2.000 26.000-481,-26.000 0.000-192,-27.000 26.000 0,27.000 0.000-96,-2.000 2.000 33,0.000-2.000-66,30.000 26.000-31,-30.000 2.000 0,27.000 24.000 32,28.000 29.000 0,-1.000 0.000 64,53.000-2.000 32,27.000 27.000-32,25.000-25.000-32,28.000-2.000 32,25.000 0.000-96,28.000 2.000 0,26.000-53.000 32,0.000 24.000 32,25.000-51.000 64,2.000-27.000 513,0.000 0.000 448,-29.000-27.000 64,3.000-25.000-256,-28.000-1.000-257,-27.000-27.000-287,-25.000-26.000-65,-52.000 0.000 32,-4.000 0.000-160,-24.000 1.000 0,-52.000-27.000-160,-1.000 25.000-64,-52.000-26.000 96,-1.000 54.000-64,-52.000 26.000 32,24.000 0.000-513,2.000 53.000-1281,0.000 0.000-1313,0.000 26.000-11338</inkml:trace>
  <inkml:trace contextRef="#ctx0" brushRef="#br3">10207.000 9624.000 960,'0.000'0.000'1025,"0.000"0.000"-480,0.000 0.000 352,-24.000 0.000 448,24.000 0.000 353,-27.000 0.000-417,27.000 0.000 32,0.000 0.000-160,-28.000 0.000 0,28.000 0.000 0,0.000 0.000-192,-26.000 0.000-192,26.000 0.000-289,0.000 0.000-95,26.000 0.000 223,2.000 28.000-31,-1.000-28.000-289,-3.000 0.000-192,31.000 0.000 0,-29.000 0.000-96,26.000 0.000 96,-25.000 0.000-160,0.000-28.000-64,-27.000 28.000-704,26.000 0.000-770,-26.000 0.000-1281,-26.000 0.000-4227</inkml:trace>
  <inkml:trace contextRef="#ctx0" brushRef="#br3">10128.000 9624.000 9865,'0.000'0.000'1377,"0.000"0.000"-992,0.000 28.000 800,0.000-28.000-64,-26.000 0.000-32,26.000 25.000-641,0.000 0.000-256,0.000 3.000-96,-27.000-1.000-32,27.000 26.000-31,0.000-26.000-1,0.000-2.000 0,0.000 2.000 32,27.000 0.000-64,-27.000-1.000 128,0.000-26.000-32,26.000 0.000 224,-26.000 0.000 65,28.000 0.000 63,-28.000 0.000-288,27.000 0.000-64,-3.000 27.000-96,31.000-27.000 64,-29.000 27.000-96,1.000-2.000 0,-2.000 2.000 0,2.000 26.000 0,0.000-26.000-64,-27.000-1.000 0,26.000 0.000 64,-26.000 28.000 64,-26.000-28.000 128,26.000 0.000 64,-27.000-26.000 353,-25.000 27.000-97,25.000-27.000 161,1.000 0.000-289,-29.000 0.000-128,31.000 0.000-63,-3.000 0.000-129,-1.000 0.000 32,2.000 0.000-224,-1.000 0.000-705,3.000 27.000-1506,24.000-27.000-2401</inkml:trace>
  <inkml:trace contextRef="#ctx0" brushRef="#br3">13728.000 8087.000 9352,'27.000'0.000'1121,"-27.000"0.000"129,0.000 0.000 223,0.000 0.000-224,0.000 0.000-448,0.000 0.000-673,-27.000 27.000 32,27.000 0.000 32,-25.000-1.000 129,-2.000 1.000-65,1.000-2.000 0,-1.000 29.000-32,-1.000-28.000-31,4.000 1.000-97,-3.000 26.000-32,27.000-27.000-32,0.000 2.000 32,27.000-28.000 32,-3.000 25.000 0,4.000 3.000 0,25.000-28.000 128,-26.000 25.000 1,25.000-25.000-225,1.000 0.000 160,-26.000 0.000-160,25.000 0.000 0,-25.000 0.000-128,-1.000 0.000-321,-26.000 0.000-640,0.000 0.000-576,0.000 0.000-1218,0.000 0.000-8040</inkml:trace>
  <inkml:trace contextRef="#ctx0" brushRef="#br3">13862.000 8299.000 10249,'0.000'0.000'641,"-27.000"0.000"1088,27.000 0.000-447,0.000 0.000 447,0.000 27.000-415,0.000 26.000-450,-27.000 1.000-95,27.000-29.000 0,-26.000 28.000-481,26.000 1.000-192,0.000-1.000-64,0.000-1.000-64,-27.000-25.000-160,27.000 26.000-320,0.000-26.000-257,27.000-1.000-512,-27.000-26.000-353,26.000 0.000-800,-26.000 0.000-3812</inkml:trace>
  <inkml:trace contextRef="#ctx0" brushRef="#br3">14127.000 8565.000 12940,'0.000'0.000'801,"0.000"0.000"320,0.000 0.000 896,0.000 26.000-159,0.000-26.000-929,0.000 0.000-801,0.000 27.000-32,0.000-27.000-384,24.000 0.000-769,-24.000 27.000-1057,0.000-27.000-1153,28.000 0.000-7623</inkml:trace>
  <inkml:trace contextRef="#ctx0" brushRef="#br3">14391.000 8194.000 5124,'25.000'0.000'7592,"-25.000"0.000"-7336,27.000-27.000 737,0.000 27.000 128,-1.000 0.000 288,-26.000 0.000-640,27.000 0.000-705,-2.000-26.000-64,2.000 26.000-256,-27.000 0.000-385,27.000 0.000-544,-27.000 0.000-449,0.000 0.000 33,-27.000 0.000 160,27.000 0.000 608,-27.000-27.000 769,2.000 27.000 352,-2.000 27.000 481,1.000-27.000 544,-1.000 26.000-160,27.000-26.000-320,-27.000 52.000-193,27.000-25.000-223,0.000 0.000-65,0.000 26.000-64,0.000-25.000-159,27.000-3.000-65,0.000 29.000-32,-1.000-29.000 0,1.000 3.000 96,25.000-3.000-32,-25.000 2.000 256,1.000 0.000 161,-2.000-1.000-65,-2.000 1.000-128,3.000 0.000-159,-27.000-2.000-97,28.000 2.000 32,-28.000-1.000-32,0.000 1.000 192,-28.000 0.000 321,1.000-27.000-129,3.000 26.000-32,-2.000-26.000-63,-29.000 0.000-225,28.000 0.000-64,2.000 0.000-128,-2.000 0.000-224,1.000-26.000-641,-1.000 26.000-2146,0.000 0.000-8488</inkml:trace>
  <inkml:trace contextRef="#ctx0" brushRef="#br3">18360.000 8433.000 4676,'0.000'0.000'1153,"0.000"0.000"-1185,0.000 0.000 64,0.000 0.000-32,0.000 0.000 897,0.000-28.000 544,0.000 28.000-31,0.000 0.000-97,0.000 0.000-96,0.000 0.000-256,0.000 0.000-160,0.000 0.000-193,0.000 0.000-31,0.000 0.000-257,0.000 0.000-256,-25.000 0.000-160,-2.000 28.000 0,27.000-3.000 0,-26.000 3.000 128,26.000 24.000-64,-27.000-25.000 32,27.000 26.000 0,0.000-1.000-32,27.000 1.000-64,-1.000-26.000 32,1.000 26.000 0,25.000-27.000 32,-25.000-26.000 64,27.000 0.000 64,-3.000 0.000 160,-24.000 0.000 256,27.000-26.000 225,-30.000-27.000 32,4.000 26.000 96,-1.000-26.000-129,-27.000 1.000-127,-27.000 25.000 0,-1.000-26.000-161,4.000 26.000-64,-30.000-26.000-159,0.000 28.000-290,30.000 25.000-63,-30.000 0.000-160,27.000 0.000-641,27.000 0.000-1537,0.000 0.000-1506</inkml:trace>
  <inkml:trace contextRef="#ctx0" brushRef="#br3">22145.000 9730.000 8231,'0.000'0.000'1826,"0.000"-28.000"-705,0.000 28.000 417,0.000-25.000-385,0.000 25.000 320,0.000-25.000-416,0.000 25.000-416,0.000 0.000-225,-25.000 0.000-32,25.000 0.000 1,-27.000 0.000-225,27.000 0.000-160,-26.000 0.000-32,-1.000 25.000 32,-1.000 0.000-32,28.000 30.000 0,-24.000-28.000 64,24.000 26.000-32,0.000-1.000-64,0.000-25.000 64,24.000 26.000-32,4.000-1.000-32,-1.000-25.000 96,26.000-1.000 0,-28.000-26.000-32,29.000 0.000 128,-1.000 0.000 96,-1.000 0.000 64,-25.000-26.000 161,-1.000-1.000-33,1.000 2.000 1,-2.000-29.000 191,-25.000 28.000 65,0.000-28.000-33,-25.000 2.000-95,-2.000-1.000-161,1.000 26.000-31,-1.000-1.000-161,-25.000-22.000-128,25.000 22.000 32,1.000 28.000-480,-1.000-26.000-289,27.000 26.000-800,0.000 0.000-2339,0.000 26.000-9192</inkml:trace>
  <inkml:trace contextRef="#ctx0" brushRef="#br3">22012.000 12645.000 9801,'28.000'-27.000'1729,"-28.000"27.000"129,0.000-26.000-64,27.000 26.000-64,-27.000 0.000-321,0.000 0.000-384,0.000 0.000-256,26.000 0.000-129,-26.000 0.000-255,0.000 0.000-225,27.000 0.000-224,-27.000 0.000 416,0.000 26.000-192,-27.000-26.000 0,27.000 54.000-32,-26.000-28.000-96,-1.000 28.000 64,-1.000-2.000-128,-23.000 1.000 129,23.000 0.000-290,2.000-26.000 418,26.000 25.000-225,-27.000-24.000 64,27.000 24.000 32,27.000-25.000-192,-27.000-27.000 384,26.000 25.000-256,2.000-25.000 96,23.000 28.000-128,-23.000-28.000 32,25.000 0.000 32,-1.000 0.000-96,-25.000 0.000 64,26.000 0.000 64,-26.000 0.000-192,-2.000 0.000-64,2.000 0.000 0,0.000 0.000-64,-27.000 0.000-129,0.000 0.000-31,26.000 0.000-257,-26.000 0.000-320,0.000 0.000-384,0.000 0.000-897,0.000 0.000-705,0.000-28.000-4676</inkml:trace>
  <inkml:trace contextRef="#ctx0" brushRef="#br3">22277.000 12884.000 6277,'-25.000'-27.000'6471,"-2.000"27.000"-5382,1.000 0.000 704,26.000 0.000 33,-27.000 0.000-417,0.000 27.000-288,2.000 26.000-544,25.000-1.000 160,-27.000 1.000-65,1.000 26.000-223,26.000-24.000-257,0.000 23.000 0,0.000-24.000-192,-27.000-2.000-64,27.000 1.000 96,0.000 0.000-96,0.000-26.000-224,0.000 0.000-129,0.000-2.000-95,0.000-25.000-513,0.000 0.000-833,0.000 0.000-1057,0.000 0.000-4195</inkml:trace>
</inkml:ink>
</file>

<file path=ppt/ink/ink2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1:19:16"/>
    </inkml:context>
    <inkml:brush xml:id="br0">
      <inkml:brushProperty name="width" value="0.05292" units="cm"/>
      <inkml:brushProperty name="height" value="0.05292" units="cm"/>
      <inkml:brushProperty name="color" value="#0000ff"/>
    </inkml:brush>
  </inkml:definitions>
  <inkml:trace contextRef="#ctx0" brushRef="#br0">17978.000 1536.000 4260,'0.000'0.000'2210,"0.000"0.000"-705,0.000-25.000 353,0.000-3.000-64,0.000 1.000-225,0.000 2.000-96,0.000-2.000-512,0.000 2.000-544,26.000-3.000 512,-26.000 1.000-577,0.000 27.000-416,0.000 27.000 32,27.000-27.000 64,-27.000 53.000 32,0.000-1.000-32,0.000 28.000 64,0.000-1.000 0,0.000 1.000-32,-27.000 27.000 32,1.000-29.000 96,26.000 2.000-95,-27.000-1.000-129,27.000 2.000 160,0.000-29.000-289,-25.000 2.000 129,25.000-1.000-288,0.000-26.000-288,0.000-2.000-449,25.000-25.000-385,-25.000 27.000-576,-25.000-27.000-2082</inkml:trace>
  <inkml:trace contextRef="#ctx0" brushRef="#br0">17634.000 2120.000 11370,'-27.000'0.000'513,"27.000"0.000"-129,0.000 0.000 353,0.000 0.000 224,27.000-28.000 320,-27.000 28.000-480,25.000 28.000-161,2.000-1.000-63,-1.000 52.000-257,29.000 1.000-288,-31.000-2.000 32,3.000 2.000-32,1.000-28.000 0,-2.000-25.000 321,1.000 0.000 319,0.000-27.000 353,-2.000 0.000-32,2.000-27.000-192,26.000 0.000-321,-26.000 1.000-223,-2.000-26.000-257,28.000-2.000-96,-26.000 1.000-705,0.000 28.000-801,-27.000-2.000-1184,25.000 27.000-4677</inkml:trace>
  <inkml:trace contextRef="#ctx0" brushRef="#br0">21577.000 1536.000 1473,'0.000'-80.000'2274,"0.000"55.000"1121,0.000-27.000-704,0.000 24.000-353,0.000 1.000 64,0.000 1.000-416,0.000-1.000-1121,0.000 27.000-705,0.000 0.000 96,0.000 27.000 1,26.000-1.000 95,-26.000 1.000-128,26.000 53.000-32,-26.000-28.000-160,0.000 55.000 129,0.000-27.000-161,0.000 25.000 32,0.000 0.000 32,0.000 29.000-96,0.000-28.000-129,-26.000-27.000-127,26.000-26.000 32,0.000 1.000-225,0.000-54.000-511,0.000 25.000-1187,0.000-25.000-3170</inkml:trace>
  <inkml:trace contextRef="#ctx0" brushRef="#br0">21287.000 2039.000 12555,'-27.000'-25.000'193,"27.000"25.000"-129,0.000 0.000 128,0.000 0.000 192,0.000 0.000 705,27.000 0.000-224,-27.000 25.000-449,26.000 28.000-95,0.000 27.000 95,0.000 0.000 97,1.000-26.000-129,0.000-2.000-64,-27.000 1.000 257,26.000-26.000 224,0.000-1.000 31,0.000 0.000 129,28.000-52.000-160,-2.000 26.000-64,-26.000-26.000-513,28.000-1.000-32,-2.000 0.000-192,-26.000-26.000 128,29.000 28.000-320,-28.000-2.000-449,-3.000 0.000-384,4.000 1.000-544,-28.000 26.000-289,0.000 0.000-864,0.000 0.000-2307</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0:54:5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ff0000"/>
    </inkml:brush>
  </inkml:definitions>
  <inkml:trace contextRef="#ctx0" brushRef="#br0">20883.000 662.000 3363,'-28.000'0.000'2114,"28.000"-27.000"64,0.000 27.000-64,0.000 0.000-641,0.000-26.000-704,0.000 26.000-96,0.000-26.000 351,0.000 26.000-511,28.000 0.000 288,-28.000 0.000-65,0.000 0.000-127,27.000 0.000-193,-27.000 52.000-63,0.000-25.000-193,0.000 26.000-96,0.000 27.000-64,0.000-28.000 32,0.000 28.000 0,0.000-26.000 0,0.000-2.000 0,0.000-24.000 64,0.000-3.000 0,0.000-25.000 417,-27.000 0.000-257,27.000 0.000-288,0.000-25.000 32,0.000-3.000-32,0.000-24.000-64,0.000-2.000 64,0.000 1.000 0,0.000 26.000-32,0.000-25.000-32,0.000-1.000 96,0.000 26.000-64,0.000 1.000-1,27.000-1.000 162,-1.000 27.000-97,-2.000-27.000 128,4.000 27.000 64,-28.000 0.000-64,27.000-26.000-96,0.000 26.000 224,-1.000 0.000 33,-26.000 26.000-289,26.000 1.000 96,-26.000 0.000-96,0.000 26.000 32,26.000-28.000-32,-26.000 29.000-32,0.000-1.000 32,27.000-26.000 96,-27.000 25.000-128,0.000-24.000 64,27.000-3.000-32,-27.000 30.000-289,0.000-30.000-127,0.000 2.000-96,0.000-27.000-161,0.000 25.000-576,0.000-25.000-897,26.000 0.000-1282,-26.000 0.000-7108</inkml:trace>
  <inkml:trace contextRef="#ctx0" brushRef="#br0">21384.000 1006.000 4452,'27.000'0.000'5285,"-27.000"0.000"-4292,0.000-25.000 576,0.000 25.000-384,0.000 0.000 193,0.000 25.000-674,0.000-25.000-287,0.000 27.000 95,0.000 1.000-128,0.000-3.000-159,0.000 2.000-33,28.000-2.000-96,-28.000 2.000-32,27.000 1.000 32,-27.000-2.000-32,26.000-26.000 128,-2.000 26.000 65,4.000-26.000-33,-28.000 0.000 0,27.000-26.000-64,0.000 0.000-64,-1.000-2.000-192,-26.000 1.000 128,0.000 2.000-256,26.000-2.000 512,-26.000 2.000-288,0.000-3.000-64,0.000 28.000 128,0.000-27.000 32,0.000 27.000-160,0.000 0.000 32,0.000 0.000 321,0.000 0.000-257,0.000 27.000 128,0.000 1.000-32,0.000-3.000-160,0.000 2.000 96,26.000-2.000-32,-26.000 2.000-320,0.000 1.000-769,27.000-2.000-1538,-27.000 0.000-1857</inkml:trace>
  <inkml:trace contextRef="#ctx0" brushRef="#br0">22074.000 689.000 11594,'0.000'0.000'4389,"0.000"0.000"-3621,0.000 0.000 962,0.000 0.000-289,0.000 0.000-704,0.000 0.000-449,0.000 0.000 65,26.000 0.000-129,1.000 0.000-160,0.000 0.000-64,25.000 0.000-192,-26.000 0.000-129,28.000-27.000-768,-29.000 27.000-224,28.000 0.000-1249,-53.000 0.000-2819</inkml:trace>
  <inkml:trace contextRef="#ctx0" brushRef="#br0">22179.000 847.000 11723,'0.000'27.000'800,"0.000"-27.000"450,0.000 0.000 31,27.000 0.000-513,-27.000 0.000-287,26.000 0.000-481,1.000 0.000-961,0.000 0.000-1954,-2.000 0.000-3395</inkml:trace>
  <inkml:trace contextRef="#ctx0" brushRef="#br0">22815.000 529.000 15951,'27.000'-26.000'800,"-27.000"0.000"-479,0.000 26.000 447,0.000 0.000-95,0.000-27.000-289,0.000 27.000-416,0.000 27.000-64,0.000-27.000 192,-27.000 26.000-128,27.000 0.000 32,0.000 28.000 0,0.000-28.000 32,0.000 0.000 64,27.000 1.000 97,-2.000 0.000-33,2.000-27.000-32,-1.000 26.000-128,28.000-26.000 64,-2.000 0.000-32,-26.000 0.000 96,29.000 0.000-320,-31.000 0.000 64,31.000 0.000-353,-29.000 0.000 193,-26.000 0.000-737,27.000 0.000-64,-27.000 0.000-1858,25.000-26.000-3619</inkml:trace>
  <inkml:trace contextRef="#ctx0" brushRef="#br0">23107.000 529.000 6950,'0.000'-26.000'1506,"0.000"26.000"-706,0.000 26.000 1603,0.000-26.000-354,0.000 28.000-159,0.000 24.000-929,0.000 1.000-384,0.000-26.000-225,24.000 51.000-256,-24.000-24.000-64,0.000-1.000-448,27.000 0.000-1058,-27.000-27.000-2305</inkml:trace>
  <inkml:trace contextRef="#ctx0" brushRef="#br0">23820.000 1006.000 5028,'27.000'0.000'6246,"0.000"0.000"-5541,-27.000 0.000 992,0.000 0.000-575,0.000 0.000-194,0.000 0.000-479,0.000 27.000-225,0.000 1.000-160,0.000-3.000-32,-27.000 2.000-320,27.000-2.000-769,-27.000 2.000-1954,27.000-27.000-6086</inkml:trace>
  <inkml:trace contextRef="#ctx0" brushRef="#br0">24456.000 609.000 12427,'26.000'0.000'192,"-26.000"0.000"-160,0.000 26.000 225,0.000 1.000-1,0.000 26.000 449,0.000-1.000-321,-26.000 2.000-288,26.000-1.000-32,0.000 0.000-32,0.000-27.000 321,0.000 2.000 223,0.000-28.000 385,0.000 0.000 64,0.000 0.000-737,0.000-28.000-128,0.000 2.000-160,26.000 0.000-160,-26.000-1.000-192,0.000-26.000-353,26.000-1.000-480,-26.000 2.000-288,27.000-1.000 1120,0.000 26.000 449,-27.000 1.000 321,26.000 26.000 576,0.000 0.000-32,-26.000 0.000-257,26.000 26.000-191,1.000 1.000-193,0.000 0.000-64,-27.000-1.000-63,28.000 26.000-97,-28.000-24.000-32,0.000-2.000-64,0.000 27.000-257,24.000-26.000-319,-24.000-1.000-385,0.000 0.000-1025,0.000 2.000-1505,0.000-3.000-5478</inkml:trace>
  <inkml:trace contextRef="#ctx0" brushRef="#br0">24932.000 874.000 10537,'0.000'0.000'545,"0.000"0.000"864,0.000 0.000 385,27.000 0.000-577,-27.000 0.000-544,0.000 27.000-449,0.000-1.000-128,0.000 0.000 0,27.000 2.000-32,-27.000-3.000-64,0.000-25.000 32,0.000 27.000-96,0.000-27.000 32,0.000 28.000 128,0.000-28.000 96,0.000 0.000-192,0.000 0.000-192,0.000-28.000 0,0.000 1.000-96,0.000 2.000-129,0.000-3.000-63,0.000 2.000 320,0.000 0.000 32,26.000-1.000-32,0.000 0.000-1,-26.000 27.000 97,26.000 0.000 225,-26.000 0.000 63,27.000 27.000-96,-27.000 0.000-96,0.000-27.000 0,27.000 26.000 64,-27.000 0.000-64,0.000 2.000 192,0.000-28.000 0,0.000 25.000-31,0.000-25.000 31,26.000 0.000-288,-26.000 0.000-128,26.000-25.000-33,-26.000 25.000-159,26.000-28.000-64,-26.000 2.000 95,27.000 0.000 289,-27.000-1.000 224,27.000 27.000 545,1.000 0.000 64,-28.000 0.000-97,24.000 27.000-95,-24.000-1.000-385,26.000 0.000-96,-26.000 2.000-32,0.000-3.000 32,27.000 2.000-320,-27.000 1.000-384,0.000-28.000-1026,0.000 25.000-1921,0.000-25.000-7528</inkml:trace>
  <inkml:trace contextRef="#ctx0" brushRef="#br0">25699.000 662.000 14669,'0.000'-27.000'577,"0.000"27.000"-33,0.000 0.000 834,0.000 0.000-257,27.000 0.000 32,-27.000 0.000-961,26.000 0.000-128,1.000 0.000-128,0.000 0.000-160,-2.000 0.000-577,2.000 0.000-1057,-27.000 27.000-2177,0.000-27.000-8233</inkml:trace>
  <inkml:trace contextRef="#ctx0" brushRef="#br0">25726.000 767.000 13004,'-27.000'28.000'192,"27.000"-2.000"1794,27.000-26.000 0,-27.000 0.000-705,26.000 0.000-384,-26.000 0.000-801,27.000 0.000-160,0.000 0.000-865,-2.000 0.000-2338</inkml:trace>
  <inkml:trace contextRef="#ctx0" brushRef="#br0">26282.000 370.000 9673,'26.000'0.000'864,"-26.000"0.000"1763,27.000 0.000-865,0.000 0.000-289,-27.000 0.000-160,25.000 0.000-704,28.000 0.000-225,-25.000 0.000-31,-1.000-25.000-257,-3.000 25.000-160,3.000 0.000-129,1.000 0.000-575,-28.000-27.000-1122,0.000 27.000-3235</inkml:trace>
  <inkml:trace contextRef="#ctx0" brushRef="#br0">26308.000 370.000 11114,'0.000'0.000'128,"0.000"0.000"1121,0.000 0.000-32,0.000 27.000 33,0.000 1.000-386,0.000-3.000-575,0.000 2.000-129,0.000 25.000-32,0.000-24.000-96,0.000 24.000 128,27.000-26.000 0,-27.000 1.000 1,0.000 0.000 95,27.000-1.000-64,-27.000-26.000 0,25.000 27.000-160,2.000-27.000-32,27.000 25.000-64,-27.000-25.000 96,-3.000 28.000-32,31.000-2.000-32,-29.000 0.000 32,-26.000 1.000-32,27.000 0.000 64,-27.000-1.000 160,0.000 0.000 545,-27.000-26.000-128,1.000 28.000 63,-29.000-3.000-127,4.000-25.000-97,-3.000 0.000-160,2.000 0.000-159,25.000 0.000-129,-26.000 0.000-257,26.000-25.000-511,2.000 25.000-706,25.000 0.000-2241</inkml:trace>
  <inkml:trace contextRef="#ctx0" brushRef="#br1">9819.000 7339.000 8872,'-27.000'0.000'1249,"0.000"0.000"-416,1.000-26.000 160,-2.000 26.000-160,-23.000 0.000 95,24.000-27.000-95,-27.000 27.000-352,30.000 0.000-193,-31.000 0.000 257,2.000 0.000-225,1.000 27.000-224,-2.000-1.000-160,1.000 26.000-64,-26.000 2.000-321,25.000 26.000-95,-24.000-28.000-353,50.000 28.000 96,-22.000 0.000 481,50.000-2.000 192,-28.000 2.000 0,56.000-1.000 32,-4.000 1.000 96,30.000-1.000 0,24.000-26.000 32,-24.000 27.000-64,52.000-27.000 128,-26.000-27.000-64,25.000 2.000 32,-26.000-28.000 128,29.000 0.000 256,-3.000-28.000 129,0.000 2.000 128,-51.000-27.000-193,24.000 0.000-160,-23.000 1.000 1,-31.000-28.000-161,3.000 0.000 0,-27.000 1.000-32,-27.000-1.000-64,3.000 1.000 0,-31.000-1.000-96,2.000 2.000 193,-26.000 23.000 159,1.000 30.000 256,-2.000-2.000-415,1.000 2.000-386,24.000 25.000-928,5.000 0.000-2178</inkml:trace>
  <inkml:trace contextRef="#ctx0" brushRef="#br1">13604.000 6226.000 11242,'0.000'-55.000'1313,"-27.000"55.000"-192,-27.000-25.000-416,3.000 25.000-417,-4.000 25.000 65,2.000-25.000-129,-26.000 55.000-128,1.000-30.000-96,24.000 29.000 0,1.000 0.000-32,1.000 25.000-32,-3.000-26.000-32,29.000 26.000-321,26.000 1.000 225,0.000-1.000 192,26.000 1.000-64,29.000 0.000 32,-3.000-28.000-160,28.000 28.000-160,-1.000-28.000-1,26.000-24.000 129,3.000-2.000 224,24.000-26.000 192,-27.000 0.000-32,1.000-26.000 289,-1.000-2.000 95,-25.000-24.000-63,-28.000 0.000-161,3.000-2.000-96,-29.000-24.000 1,1.000 23.000-33,-27.000-50.000-96,-27.000 25.000-160,1.000-26.000-224,-29.000 0.000-33,3.000 26.000 994,-28.000 26.000 256,1.000 29.000-257,-1.000-2.000-351,2.000 27.000-449,-1.000 27.000-353,24.000-2.000-1825,2.000-25.000-6310</inkml:trace>
  <inkml:trace contextRef="#ctx0" brushRef="#br1">17572.000 6333.000 10730,'-50.000'-54.000'704,"-5.000"26.000"-544,4.000 3.000-95,-3.000-2.000-97,0.000 27.000 544,2.000 0.000-32,26.000 0.000-448,-28.000 27.000-64,2.000-2.000 32,-1.000 29.000 193,-2.000 0.000-33,5.000 25.000-160,22.000 1.000-32,28.000-1.000-96,0.000 1.000-65,28.000 25.000-223,22.000-25.000-257,5.000 27.000-63,25.000-29.000 287,25.000-24.000 65,1.000-28.000 192,-1.000 1.000 896,0.000-27.000 450,3.000-27.000 127,-2.000-27.000-32,-28.000 2.000-64,-24.000-28.000-256,-2.000 1.000-288,-26.000-1.000-1,-26.000-25.000 33,-26.000 25.000-577,-26.000-26.000-128,-28.000 0.000-545,-26.000 26.000 898,1.000 26.000-385,-27.000 2.000-161,25.000 52.000-864,27.000 0.000-2786</inkml:trace>
  <inkml:trace contextRef="#ctx0" brushRef="#br1">21516.000 7365.000 13580,'-50.000'-26.000'289,"23.000"26.000"-385,-1.000 0.000-225,-25.000 0.000 97,1.000 0.000 384,-2.000 26.000-32,2.000 0.000-128,-1.000 28.000 0,0.000-1.000-128,1.000 26.000 192,25.000-25.000-128,27.000 24.000 0,0.000 2.000 32,27.000-27.000-64,25.000 27.000 32,28.000-28.000-64,-2.000 1.000-64,28.000-26.000 128,-25.000 0.000 224,24.000-1.000 160,1.000-26.000 128,-26.000 0.000-31,-2.000-26.000-97,-24.000-1.000 0,-2.000-26.000 353,-26.000 26.000 128,1.000-52.000 96,-27.000 26.000-161,-27.000-26.000-255,1.000-1.000-225,-26.000-26.000-32,-2.000 27.000 33,-51.000 26.000-161,0.000-1.000-192,-1.000 28.000-33,25.000 26.000-479,-24.000 26.000-962,25.000 1.000-2882</inkml:trace>
  <inkml:trace contextRef="#ctx0" brushRef="#br1">21703.000 9565.000 13100,'-27.000'-53.000'865,"-25.000"26.000"-449,26.000 0.000 33,-28.000 2.000-417,2.000 25.000 160,-1.000 0.000-128,-28.000 25.000-192,29.000 2.000-289,-28.000 26.000 225,28.000 26.000 0,-2.000 1.000-64,2.000 25.000-65,26.000-25.000 193,-1.000 26.000 96,27.000 0.000-64,27.000-26.000 0,25.000-1.000-256,28.000 1.000-513,25.000-1.000-352,0.000-26.000-801,27.000 0.000-160,-24.000-53.000 1153,-2.000 26.000 1185,-1.000-26.000 1474,0.000-26.000 736,-23.000-27.000-384,-4.000 0.000-33,-24.000-26.000-447,-2.000-1.000-353,-26.000 1.000-256,1.000-29.000-289,-27.000 4.000-351,-53.000-29.000-193,1.000 28.000-192,-2.000-29.000-1,-51.000 56.000 322,24.000-1.000 63,-25.000 26.000-32,28.000 25.000-352,-2.000 28.000-320,28.000 0.000-930,-2.000 28.000-2113,2.000-3.000-7624</inkml:trace>
  <inkml:trace contextRef="#ctx0" brushRef="#br0">25542.000 2543.000 5893,'25.000'-26.000'1506,"-25.000"26.000"63,0.000 0.000 65,0.000-27.000 287,0.000 27.000-255,0.000 0.000-673,0.000 0.000-385,0.000 0.000-191,0.000 0.000-97,0.000 27.000-64,0.000-27.000 225,0.000 53.000-33,0.000-26.000-31,0.000 51.000-321,-25.000-24.000 320,25.000 24.000-352,0.000 2.000 0,-27.000-25.000-64,27.000-4.000 32,0.000 2.000-128,0.000-25.000-160,0.000-3.000 32,0.000 2.000-481,0.000-27.000-480,0.000 0.000-961,0.000 0.000-545,0.000-27.000-8071</inkml:trace>
  <inkml:trace contextRef="#ctx0" brushRef="#br0">25278.000 2887.000 544,'0.000'0.000'12011,"0.000"0.000"-12459,0.000 27.000 288,0.000-27.000 256,24.000 0.000 545,-24.000 28.000 576,53.000 23.000-609,-25.000-23.000-448,-1.000 50.000-96,25.000-24.000-32,-26.000-2.000 1,1.000 1.000 31,-27.000-26.000 64,27.000-27.000 480,-2.000 26.000 257,2.000-26.000 192,-1.000-26.000 64,1.000-1.000-640,0.000 0.000-161,-2.000-25.000-128,-25.000-1.000-224,27.000 1.000-96,-27.000 24.000-641,26.000 28.000-1377,-26.000-25.000-4772</inkml:trace>
  <inkml:trace contextRef="#ctx0" brushRef="#br0">29272.000 2570.000 10794,'0.000'-27.000'1761,"0.000"27.000"-511,0.000-26.000 287,0.000 26.000-256,0.000 0.000-256,0.000 0.000-737,0.000 26.000-384,0.000 1.000 321,0.000 0.000 95,0.000 25.000-96,0.000 28.000-64,0.000-27.000-160,0.000 26.000 32,0.000 2.000-96,0.000-30.000-96,0.000 30.000-96,0.000-56.000-96,28.000 29.000-193,-28.000-28.000-192,0.000-26.000-608,-28.000 26.000-1378,28.000-26.000-3330</inkml:trace>
  <inkml:trace contextRef="#ctx0" brushRef="#br0">29008.000 2967.000 11210,'0.000'26.000'32,"27.000"-26.000"0,0.000 28.000 64,-2.000-3.000 64,-25.000 28.000 257,53.000-26.000-321,-26.000 26.000-32,0.000-1.000-64,1.000-25.000 32,-4.000 0.000 0,2.000-1.000 0,2.000-26.000 1121,-1.000 0.000 353,0.000 0.000-449,-3.000-26.000-97,4.000-28.000-383,25.000 28.000-129,-26.000-53.000-127,-2.000 27.000-129,28.000-1.000-224,-26.000 25.000-192,25.000 2.000-577,-25.000 1.000-1633,-1.000 25.000-3524</inkml:trace>
  <inkml:trace contextRef="#ctx0" brushRef="#br2">1427.000 5537.000 9192,'-26.000'0.000'2050,"0.000"26.000"-1665,26.000-26.000 928,-27.000 0.000 801,27.000 0.000-449,0.000 0.000-768,0.000 0.000-320,0.000 0.000-257,0.000 0.000 128,0.000 0.000 129,0.000 0.000-65,0.000 0.000-31,27.000 0.000-257,-1.000 0.000 161,0.000 27.000-193,27.000-27.000-32,0.000 0.000 32,-1.000 0.000-64,30.000 25.000-160,-32.000-25.000 64,32.000 0.000 32,-30.000 0.000-64,28.000 0.000 96,-54.000 0.000-224,26.000 0.000-32,-25.000 0.000-64,0.000 0.000-257,-1.000 0.000-31,-26.000 0.000-33,26.000-25.000-127,-26.000 25.000-770,0.000 0.000-1921,0.000-27.000-4740</inkml:trace>
  <inkml:trace contextRef="#ctx0" brushRef="#br2">1904.000 5378.000 12299,'-27.000'0.000'417,"1.000"0.000"255,26.000 0.000 1282,0.000 0.000-320,0.000 0.000-1090,0.000 0.000-224,0.000 0.000 193,26.000 0.000-129,1.000 25.000-31,0.000-25.000-97,-1.000 28.000 64,26.000-28.000-160,2.000 26.000-96,-2.000-26.000 64,1.000 26.000-192,2.000 1.000 64,-5.000 0.000 32,-22.000-27.000 65,26.000 26.000-130,-30.000 1.000 33,-24.000-2.000 33,28.000-25.000 63,-28.000 28.000 96,0.000-28.000 192,0.000 26.000-64,0.000-26.000 1,-28.000 28.000-97,-23.000-3.000 32,24.000 2.000-96,-27.000-1.000-96,2.000 1.000-96,-2.000 0.000-320,28.000-1.000-833,0.000 0.000-993,0.000 0.000-4741</inkml:trace>
  <inkml:trace contextRef="#ctx0" brushRef="#br2">23952.000 5563.000 6117,'0.000'0.000'2755,"0.000"0.000"-1922,0.000 0.000 576,0.000 0.000 929,0.000 0.000-352,0.000 0.000-929,0.000 0.000-384,0.000 0.000-33,0.000 0.000-127,27.000 0.000-97,0.000 0.000-127,-1.000 0.000-161,26.000 0.000-32,-25.000 0.000 0,54.000 0.000 32,-30.000 0.000-64,4.000 0.000-32,-5.000 0.000 0,5.000 0.000-32,-28.000 0.000-64,-1.000 0.000-320,0.000 0.000-97,0.000 0.000-191,-26.000 0.000-193,27.000 0.000-224,-27.000 0.000-257,0.000 0.000-415,0.000-26.000-1827</inkml:trace>
  <inkml:trace contextRef="#ctx0" brushRef="#br2">24403.000 5403.000 352,'-27.000'-25.000'9481,"27.000"25.000"-8584,0.000 0.000-33,27.000 0.000 1,-27.000 0.000 449,53.000 0.000-289,-27.000 25.000-481,27.000-25.000-256,-26.000 28.000-128,25.000-2.000-95,1.000 0.000-1,-26.000 1.000-32,25.000 0.000-32,-26.000-1.000-32,1.000 1.000-32,-27.000-27.000-1,0.000 25.000 33,0.000 3.000 161,-27.000-28.000 319,1.000 26.000 0,-26.000-26.000-127,-2.000 28.000 127,2.000-28.000-256,-1.000 25.000-224,26.000 2.000-352,1.000-1.000-961,-26.000 28.000-1250,52.000-28.000-3202</inkml:trace>
  <inkml:trace contextRef="#ctx0" brushRef="#br2">28082.000 5563.000 9801,'-27.000'0.000'1025,"0.000"-26.000"640,27.000 26.000 353,0.000 0.000-128,0.000 0.000-865,0.000 0.000-737,27.000 0.000 225,0.000 0.000-65,27.000 26.000-63,-30.000-26.000-193,31.000 0.000-128,-2.000 0.000-64,-1.000 0.000 64,2.000 0.000-96,24.000 0.000-160,-24.000-26.000-1,-28.000 26.000-383,0.000 0.000-97,0.000 0.000-127,1.000 0.000-514,0.000-27.000-511,-27.000 27.000-898,0.000 0.000-6021</inkml:trace>
  <inkml:trace contextRef="#ctx0" brushRef="#br2">28506.000 5378.000 11434,'0.000'0.000'1057,"0.000"0.000"-640,0.000-27.000 608,26.000 27.000 512,0.000 0.000-512,0.000 0.000-576,1.000 0.000-193,28.000 0.000 0,-5.000 0.000 128,5.000 27.000-288,-4.000-27.000-63,-23.000 0.000-66,-2.000 25.000 1,1.000 3.000-32,-27.000-2.000-32,0.000 0.000 64,0.000 1.000 128,-27.000 0.000-64,1.000-1.000 64,-2.000 1.000 1,4.000-27.000-1,-31.000 25.000 32,28.000 3.000-224,1.000-2.000-161,2.000 2.000-383,-4.000-3.000-866,1.000 2.000-1248,0.000-1.000-3684</inkml:trace>
  <inkml:trace contextRef="#ctx0" brushRef="#br2">1056.000 6757.000 8808,'-27.000'25.000'865,"2.000"-25.000"-193,25.000 0.000 1891,-27.000 0.000-257,27.000 0.000-480,-26.000 0.000-801,26.000 0.000-321,0.000 0.000-95,0.000 0.000-353,0.000 0.000-224,0.000 0.000 449,26.000 0.000-65,1.000 27.000-192,25.000-27.000-160,3.000 0.000 32,-5.000 0.000-64,32.000 0.000 32,-30.000 0.000-160,1.000 0.000-288,-26.000 0.000-321,25.000 0.000-192,-26.000 0.000-95,-26.000 0.000-290,27.000 28.000-543,0.000-28.000-1507,-27.000 0.000-5444</inkml:trace>
  <inkml:trace contextRef="#ctx0" brushRef="#br2">1321.000 6650.000 8231,'-26.000'0.000'4581,"26.000"0.000"-5126,0.000 0.000 1218,0.000 0.000 672,26.000 0.000 128,1.000 27.000-800,0.000-27.000-353,-1.000 0.000-192,26.000 26.000 1,2.000 0.000-65,-2.000-26.000-32,1.000 28.000 32,-26.000-3.000-96,27.000 2.000 0,-30.000 1.000 64,3.000-28.000-64,1.000 25.000 160,-28.000 2.000 160,0.000-1.000 96,0.000 0.000-95,-28.000 2.000-193,-23.000-2.000 32,-3.000 0.000-192,0.000 26.000-577,2.000-24.000-1729,-1.000-2.000-8328</inkml:trace>
  <inkml:trace contextRef="#ctx0" brushRef="#br2">23900.000 6729.000 6342,'-26.000'0.000'2754,"26.000"0.000"-1313,0.000 0.000 738,26.000 0.000 63,-26.000 0.000-801,0.000 0.000-480,27.000 0.000-320,-2.000 0.000-225,29.000 0.000-32,-28.000 0.000-256,1.000 0.000-128,25.000 0.000 32,-25.000 0.000-160,27.000 0.000 96,-3.000 0.000-192,-23.000 0.000 128,25.000 0.000-64,-29.000-26.000-32,31.000 26.000-193,-28.000 0.000-191,-1.000-26.000-1090,-26.000 26.000-128,26.000 0.000-1953</inkml:trace>
  <inkml:trace contextRef="#ctx0" brushRef="#br2">24298.000 6570.000 5477,'0.000'0.000'5637,"0.000"0.000"-4035,0.000 0.000-129,0.000 0.000-416,26.000 0.000 32,-2.000 0.000-480,4.000 0.000-353,-1.000 0.000-192,26.000 27.000 0,-27.000-27.000-32,27.000 26.000 64,0.000-26.000 0,-1.000 27.000-32,2.000 0.000 256,-26.000-27.000-223,-4.000 26.000-33,-24.000-26.000-32,0.000 0.000 64,0.000 26.000 448,-24.000-26.000-159,-31.000 28.000-225,2.000-3.000-32,1.000 2.000-32,-2.000 1.000-96,2.000-3.000-352,-1.000-25.000-257,-2.000 27.000-896,31.000-1.000-1474,-2.000 0.000-3011</inkml:trace>
  <inkml:trace contextRef="#ctx0" brushRef="#br2">27896.000 6677.000 6694,'-26.000'0.000'2050,"0.000"0.000"-545,26.000 0.000 513,0.000 0.000 0,0.000 0.000-481,0.000 0.000-480,0.000 0.000-224,26.000 0.000 32,0.000 0.000-96,1.000 26.000-225,0.000-26.000-63,25.000 0.000-193,1.000 0.000 0,28.000 0.000-63,-30.000-26.000-225,4.000 26.000 64,-3.000 0.000-128,1.000 0.000-257,-26.000 0.000-415,-1.000 0.000 127,-26.000 0.000-352,26.000 0.000-416,-26.000 0.000-897,0.000 0.000-1026,0.000-27.000-2177</inkml:trace>
  <inkml:trace contextRef="#ctx0" brushRef="#br2">28242.000 6543.000 6662,'0.000'0.000'4580,"0.000"0.000"-4324,0.000 0.000 225,26.000 0.000 1248,-26.000 0.000-319,26.000 27.000-545,0.000-27.000-417,1.000 0.000 0,0.000 27.000-63,-1.000-27.000-129,0.000 26.000-160,27.000-26.000 0,-26.000 27.000-64,-1.000 0.000-64,0.000-27.000 128,-26.000 26.000-32,26.000-26.000 97,-26.000 26.000 127,0.000 2.000 288,-52.000-3.000-255,-1.000 2.000-97,0.000 1.000-96,1.000-3.000 32,25.000-25.000-192,-26.000 27.000-480,27.000-1.000-770,0.000 0.000-1088,26.000 2.000-3235</inkml:trace>
  <inkml:trace contextRef="#ctx0" brushRef="#br3">1004.000 10094.000 160,'-27.000'0.000'6374,"27.000"-28.000"-5766,-26.000 28.000 1186,26.000 0.000 1121,-27.000 0.000-897,27.000 0.000-865,-27.000 0.000 32,27.000 0.000 64,0.000 0.000-320,-25.000 0.000 64,25.000 0.000-224,0.000-25.000 31,0.000 25.000-319,-27.000 0.000-289,27.000 0.000-224,0.000 0.000 32,0.000 0.000-64,27.000 0.000 192,-2.000 0.000-160,2.000 25.000 0,26.000-25.000 128,-1.000 0.000-192,2.000 0.000 0,24.000 0.000-192,-23.000 0.000-33,24.000 0.000-95,-26.000 0.000 32,26.000 0.000-1,-26.000 0.000-191,0.000 0.000-385,-27.000 0.000-545,0.000 0.000-704,-26.000 0.000-512,0.000 0.000-2147</inkml:trace>
  <inkml:trace contextRef="#ctx0" brushRef="#br3">1427.000 9908.000 10153,'-26.000'-26.000'2082,"26.000"26.000"-1698,-26.000 0.000 705,26.000 0.000 641,0.000 26.000-705,-27.000-26.000-705,27.000 0.000-31,0.000 0.000 159,27.000 26.000-96,-27.000-26.000-159,26.000 28.000-65,26.000-28.000-32,-25.000 26.000 128,26.000 2.000-320,-1.000-28.000 224,-25.000 25.000-96,28.000 0.000 0,-29.000-25.000-32,25.000 28.000 32,-23.000-28.000 0,-1.000 27.000-64,-27.000-27.000 96,0.000 0.000 192,0.000 27.000-63,0.000-27.000 223,0.000 26.000 0,-55.000 1.000-223,28.000-27.000-97,3.000 25.000-160,-30.000 2.000-353,27.000 0.000-736,-26.000-1.000-1858,1.000 1.000-11306</inkml:trace>
  <inkml:trace contextRef="#ctx0" brushRef="#br3">24216.000 10174.000 11434,'0.000'0.000'1634,"0.000"0.000"-1154,0.000 0.000 353,-24.000-26.000 737,24.000 26.000-225,0.000 0.000-833,0.000 0.000-384,24.000 0.000-31,3.000 0.000 95,1.000 0.000-64,-1.000 0.000 0,23.000 0.000 0,5.000 0.000-160,-2.000 0.000 96,-27.000 0.000-96,27.000 0.000 96,0.000 0.000-64,-27.000 0.000 0,0.000 0.000-96,28.000 0.000-64,-26.000 0.000-32,-4.000 0.000-321,-24.000 0.000-159,0.000 0.000-706,0.000 0.000-1376,0.000 0.000-3812</inkml:trace>
  <inkml:trace contextRef="#ctx0" brushRef="#br3">24667.000 10016.000 5124,'0.000'0.000'609,"27.000"0.000"288,-27.000 0.000 1441,0.000 0.000-736,0.000 0.000-898,0.000 0.000-480,28.000 0.000-95,-28.000 0.000-33,24.000 0.000 320,2.000 25.000-64,29.000-25.000-31,-28.000 0.000-1,-1.000 25.000 128,0.000-25.000-127,-26.000 0.000-129,26.000 0.000-128,-26.000 28.000-32,0.000-28.000 64,0.000 27.000 192,0.000-27.000 1,-26.000 27.000-161,0.000-1.000 32,0.000 1.000-96,-29.000-2.000 64,28.000-25.000-128,1.000 27.000-128,-26.000 0.000-641,-2.000-1.000-1825,2.000 1.000-6567</inkml:trace>
  <inkml:trace contextRef="#ctx0" brushRef="#br3">27976.000 10094.000 10730,'-26.000'0.000'1697,"26.000"0.000"-896,-27.000 0.000 1505,27.000 0.000-256,0.000 0.000-865,0.000 0.000-512,27.000 0.000-385,-1.000 0.000 97,26.000 0.000 31,2.000 0.000-128,0.000 0.000-64,25.000 0.000 33,0.000 0.000-129,-26.000 0.000-32,0.000 0.000-128,-1.000 0.000-96,-25.000 0.000-289,26.000 27.000-351,-53.000-27.000-289,26.000 0.000-577,-26.000 0.000-704,0.000 0.000-705,0.000-27.000-2883</inkml:trace>
  <inkml:trace contextRef="#ctx0" brushRef="#br3">28452.000 9962.000 10826,'0.000'0.000'640,"0.000"0.000"-223,0.000 0.000 1216,27.000 0.000-351,-27.000 0.000-642,27.000 0.000-320,25.000 26.000 65,-26.000-26.000 191,28.000 28.000-95,-26.000-28.000-289,22.000 25.000-96,-23.000 0.000-32,1.000 3.000 0,-1.000-28.000-32,-27.000 27.000-32,0.000-27.000 0,0.000 27.000 96,0.000-27.000 225,-27.000 26.000-97,-28.000-26.000 64,29.000 27.000 0,-26.000-27.000-192,25.000 25.000-31,-26.000 2.000-130,27.000-27.000-31,-27.000 27.000-320,26.000-1.000-449,1.000 1.000-1505,26.000 0.000-3972</inkml:trace>
  <inkml:trace contextRef="#ctx0" brushRef="#br3">897.000 9088.000 10281,'-52.000'0.000'961,"26.000"0.000"32,-1.000 0.000 897,0.000 0.000 32,27.000-27.000-545,-25.000 27.000-1089,25.000 0.000-256,0.000 0.000 193,25.000 0.000-65,2.000 0.000-32,0.000 27.000-64,26.000-27.000 64,-1.000 0.000-192,1.000 0.000 0,-1.000 0.000-96,30.000 0.000-257,-32.000 0.000-287,32.000 0.000-353,-56.000 0.000-545,26.000 0.000-1569,-25.000-27.000-5925</inkml:trace>
  <inkml:trace contextRef="#ctx0" brushRef="#br3">1188.000 8929.000 12619,'-27.000'0.000'-672,"27.000"0.000"95,27.000 0.000 673,-27.000 0.000 513,55.000 27.000-225,-29.000-27.000-384,26.000 0.000-32,2.000 26.000 0,-2.000 1.000-64,1.000-27.000-96,0.000 25.000-128,-1.000 2.000 63,-52.000 0.000 257,27.000-1.000 97,-27.000 1.000 927,-27.000 0.000-319,1.000-2.000 192,-26.000 2.000-481,-2.000-1.000-608,-24.000 28.000-1217,24.000-28.000-2915</inkml:trace>
  <inkml:trace contextRef="#ctx0" brushRef="#br3">24006.000 9061.000 8295,'-54.000'0.000'1538,"54.000"0.000"-898,-25.000 0.000 289,25.000 0.000 320,0.000 0.000 193,25.000 0.000-481,2.000 27.000-321,0.000-27.000 33,26.000 0.000-128,-1.000 0.000-33,29.000 0.000-224,-2.000 0.000-64,-26.000 0.000-224,26.000-27.000 129,-26.000 27.000-225,-1.000 0.000-161,2.000 0.000-159,-28.000 0.000-449,-26.000-27.000-801,0.000 27.000-1024,0.000 0.000-3652</inkml:trace>
  <inkml:trace contextRef="#ctx0" brushRef="#br3">24348.000 8956.000 3939,'0.000'0.000'417,"0.000"0.000"-674,28.000 0.000 706,-1.000 0.000 1505,-27.000 0.000-97,27.000 0.000-543,-1.000 0.000-353,0.000 0.000 288,0.000 0.000-224,1.000 26.000-289,26.000-26.000-319,-27.000 27.000-225,27.000-2.000-160,-26.000 2.000 64,25.000 0.000-96,-26.000-27.000 32,1.000 26.000 0,-27.000-26.000 0,0.000 27.000 32,0.000-27.000 929,-27.000 0.000-160,1.000 27.000-321,-26.000-27.000-127,25.000 25.000-129,-26.000-25.000-192,1.000 27.000-96,25.000-1.000-352,0.000-26.000-481,1.000 27.000-1762,0.000 0.000-5316</inkml:trace>
  <inkml:trace contextRef="#ctx0" brushRef="#br3">27896.000 9061.000 8776,'27.000'0.000'4420,"0.000"0.000"-4004,25.000 0.000-255,1.000 0.000 511,-26.000 0.000 257,27.000 0.000-384,25.000 0.000-417,-26.000 0.000-128,-1.000 0.000-64,2.000 0.000 128,-28.000 0.000-128,26.000 0.000-321,-25.000-27.000-928,-27.000 27.000-1442,27.000 0.000-4580</inkml:trace>
  <inkml:trace contextRef="#ctx0" brushRef="#br3">28320.000 8875.000 10954,'0.000'0.000'1986,"0.000"0.000"-2114,27.000 0.000 512,0.000 27.000 769,25.000-27.000-160,-26.000 27.000-609,28.000 0.000-191,24.000-27.000 63,-51.000 26.000 160,28.000 1.000-31,-31.000-2.000-65,2.000 2.000-160,1.000 0.000-96,-27.000-1.000 96,-27.000-26.000 32,1.000 27.000-192,2.000 0.000-320,-58.000-2.000 480,30.000 2.000-192,-1.000-1.000-192,0.000-26.000-481,1.000 27.000-1088,25.000 0.000-3012</inkml:trace>
  <inkml:trace contextRef="#ctx0" brushRef="#br2">924.000 7869.000 7719,'-79.000'0.000'4420,"53.000"0.000"-4452,-1.000 0.000 224,0.000 0.000 545,27.000 0.000 1153,0.000 0.000-865,0.000 0.000-929,0.000 0.000 64,27.000 0.000 96,-27.000 0.000-128,53.000 0.000-32,-26.000 26.000-32,-2.000-26.000-96,29.000 27.000 64,-1.000-27.000-192,-1.000 0.000-288,-25.000 25.000-129,27.000-25.000-512,-3.000 0.000-1153,-23.000 0.000-2050</inkml:trace>
  <inkml:trace contextRef="#ctx0" brushRef="#br2">1188.000 7789.000 12107,'-27.000'0.000'1473,"27.000"0.000"-2434,0.000 0.000 289,0.000 0.000 1088,0.000 0.000 289,0.000 0.000-385,27.000 0.000-192,1.000 26.000-96,-1.000-26.000 0,-1.000 27.000-64,0.000 0.000-160,0.000-1.000-160,1.000 1.000 128,0.000-2.000 95,-1.000 2.000 162,-26.000 0.000 479,0.000-1.000 257,-26.000 1.000-161,26.000-27.000-127,-27.000 27.000-193,0.000-27.000-192,-25.000 26.000-384,26.000 0.000-961,-29.000-26.000-2627</inkml:trace>
  <inkml:trace contextRef="#ctx0" brushRef="#br2">24059.000 8027.000 10954,'0.000'27.000'2114,"0.000"-27.000"-993,0.000 0.000 96,0.000 0.000 449,0.000 0.000-225,0.000 0.000-448,25.000 0.000-416,2.000-27.000-129,26.000 27.000-96,-25.000 0.000-320,51.000 0.000 96,-26.000 0.000-256,-1.000 0.000-480,2.000-26.000-193,-28.000 26.000-384,0.000 0.000-865,0.000 0.000-1217,-26.000 0.000-1666</inkml:trace>
  <inkml:trace contextRef="#ctx0" brushRef="#br2">24348.000 7895.000 10698,'-24.000'0.000'672,"48.000"0.000"-736,4.000 0.000 993,-1.000 0.000 1121,0.000 0.000-897,25.000 0.000-865,-26.000 27.000-224,28.000-2.000-32,-28.000-25.000 33,0.000 27.000-33,0.000 0.000 0,-26.000-1.000 64,0.000 1.000 128,0.000 0.000 288,-52.000-1.000-31,26.000-26.000-129,-28.000 26.000-32,28.000 2.000 65,-26.000-28.000-33,25.000 25.000-224,0.000-25.000-192,-1.000 0.000-288,4.000 27.000-897,24.000-27.000-1634,0.000 0.000-4004</inkml:trace>
  <inkml:trace contextRef="#ctx0" brushRef="#br2">28242.000 7869.000 12619,'-82.000'0.000'1089,"58.000"0.000"-704,24.000 0.000 191,0.000 0.000 577,0.000 0.000 161,24.000 0.000-610,31.000 0.000-287,-2.000 0.000-385,-1.000 0.000 64,2.000 0.000-32,24.000 0.000-192,-24.000 0.000-737,24.000 0.000-897,-24.000 0.000-1281,-26.000-27.000-3363</inkml:trace>
  <inkml:trace contextRef="#ctx0" brushRef="#br2">28558.000 7709.000 8744,'-52.000'0.000'1505,"52.000"0.000"-800,0.000 0.000 192,26.000 0.000 704,0.000 0.000-191,27.000 28.000-738,2.000-28.000-287,-5.000 26.000-33,32.000 0.000 0,-30.000 0.000 33,1.000 1.000-129,-26.000-27.000-160,-27.000 27.000-64,0.000-1.000 128,-27.000 1.000-32,0.000-2.000 96,-27.000 2.000-288,-25.000 26.000-64,26.000-26.000-64,-26.000 0.000-352,26.000-1.000-449,1.000 28.000-449,25.000-29.000-1344,0.000 2.000-5798</inkml:trace>
  <inkml:trace contextRef="#ctx0" brushRef="#br0">2857.000 5139.000 7847,'0.000'-26.000'448,"0.000"26.000"577,0.000-27.000 160,-28.000 27.000 225,28.000 0.000 191,0.000 0.000-480,0.000-25.000-384,-26.000 25.000-192,26.000 0.000-65,0.000 25.000-224,0.000 2.000-512,0.000-1.000 192,0.000 28.000 32,-24.000-2.000 0,24.000 2.000-256,0.000-2.000 127,0.000 28.000 65,0.000-1.000 96,0.000 1.000 0,0.000-27.000 0,0.000 1.000 0,-27.000 24.000 0,27.000-51.000 32,0.000 26.000 0,-28.000-27.000-32,28.000 0.000-32,0.000 1.000 0,0.000 0.000 32,0.000-27.000 0,0.000 26.000 96,28.000-26.000 1,-1.000 27.000 31,-3.000-27.000-64,30.000 25.000 32,24.000-25.000-32,3.000 0.000-32,-2.000 0.000-32,1.000 28.000 64,53.000-28.000-64,-28.000 0.000 32,27.000 26.000 32,-26.000-26.000-32,26.000 0.000 0,-27.000 0.000 128,27.000 0.000 97,1.000 0.000-33,-1.000 0.000 32,0.000 0.000-192,-24.000 0.000-32,24.000 0.000 32,-26.000 26.000-32,-1.000-26.000-32,-26.000 27.000 32,1.000-27.000 32,25.000 0.000-64,-24.000 0.000 192,25.000 0.000-160,-28.000 0.000 33,2.000 0.000-1,-1.000-27.000-32,-24.000 27.000-32,23.000 0.000 64,-24.000-26.000-64,-2.000 26.000 32,-26.000 0.000-64,1.000 26.000 32,25.000-26.000-96,-25.000 0.000 160,-1.000 0.000-64,1.000 0.000 0,0.000 0.000-64,25.000 0.000-32,-26.000 0.000 96,1.000 0.000 0,1.000-26.000-33,-1.000 26.000 66,-3.000 0.000-66,2.000 0.000 130,-26.000 0.000 63,28.000 0.000-32,-28.000 0.000 0,0.000-26.000 64,27.000 26.000-96,-27.000 0.000 64,0.000-28.000-96,27.000 3.000-64,-27.000-2.000 97,0.000 1.000-65,24.000-28.000-64,-24.000 28.000 0,28.000 0.000-33,-28.000-27.000 1,26.000 26.000 32,-26.000-26.000-96,27.000 0.000 0,-27.000-1.000 32,27.000 2.000-32,-2.000-1.000 64,-25.000-26.000-128,27.000-1.000 192,-1.000 28.000 64,-26.000-28.000-224,0.000 27.000 224,0.000 0.000-32,0.000 26.000 32,0.000 2.000-32,0.000 25.000 96,0.000-28.000 0,0.000 28.000-160,0.000 0.000 64,0.000 0.000-64,0.000 0.000-32,0.000 0.000-64,0.000 0.000 0,-26.000 0.000 32,26.000 0.000 32,-27.000 0.000 31,2.000 0.000-63,-2.000 28.000 64,0.000-28.000-32,-27.000 0.000 160,3.000 0.000 0,-4.000 25.000-96,-22.000-25.000 33,-4.000 0.000-33,-25.000-25.000 96,1.000 25.000-32,-54.000-28.000-160,-1.000 28.000 96,-24.000 0.000 96,-29.000 0.000-64,2.000 0.000-32,-27.000 0.000 0,-1.000 0.000 0,55.000 28.000-32,-1.000-28.000-385,25.000 0.000-896,54.000 25.000-449,1.000-25.000-320,-2.000 0.000 513,29.000 0.000 576,23.000-25.000-320,-24.000 25.000 672,26.000 0.000 65,1.000-28.000-1923</inkml:trace>
  <inkml:trace contextRef="#ctx0" brushRef="#br0">7092.000 5325.000 9737,'0.000'0.000'672,"0.000"0.000"-383,0.000 0.000 1056,0.000 26.000 449,0.000 1.000-769,0.000 26.000-737,0.000-1.000-224,0.000 2.000 64,0.000-1.000-96,0.000 0.000-160,0.000 1.000-609,0.000-29.000-1056,0.000 2.000-482,0.000-1.000-5700</inkml:trace>
  <inkml:trace contextRef="#ctx0" brushRef="#br0">7039.000 6305.000 13004,'0.000'0.000'-288,"26.000"0.000"-1250,-26.000 0.000 1602,27.000 28.000 224,-2.000-28.000 225,2.000 26.000-449,0.000 0.000-96,-1.000 0.000-288,1.000 1.000 127,-27.000 0.000-63,0.000-1.000 192,0.000 1.000-128,0.000-2.000 512,-27.000 2.000-256,-26.000 0.000 289,26.000-1.000 383,2.000 1.000-31,25.000-27.000-64,0.000 27.000-193,0.000-27.000-256,0.000 26.000 129,52.000-26.000-161,-25.000 0.000-641,26.000 0.000-1633,-1.000 0.000-2850</inkml:trace>
  <inkml:trace contextRef="#ctx0" brushRef="#br0">7224.000 7418.000 14413,'-27.000'0.000'737,"27.000"-27.000"-641,27.000 27.000 513,1.000 0.000-129,23.000 0.000-192,-23.000 0.000-352,25.000 0.000-512,-29.000 27.000-257,31.000 0.000-128,-55.000 1.000 128,26.000 24.000-288,-26.000-27.000-32,0.000 2.000 737,-26.000 27.000 448,-1.000-28.000 416,27.000 0.000 481,-28.000 0.000 0,28.000 2.000-160,0.000-2.000-1,0.000 0.000-255,0.000 0.000-321,28.000-26.000-96,-1.000 27.000-64,-1.000-27.000-352,1.000 27.000-481,-2.000-1.000-192,2.000 1.000 641,-27.000-27.000 288,-27.000 25.000 224,2.000 2.000 512,-2.000 0.000 65,1.000-1.000-449,-1.000-26.000-256,-25.000 27.000-192,-1.000-27.000-1025,25.000 27.000-3267</inkml:trace>
  <inkml:trace contextRef="#ctx0" brushRef="#br0">7252.000 8769.000 11530,'24.000'0.000'2851,"-24.000"-26.000"-2467,0.000 26.000-319,27.000 0.000 63,-27.000 26.000 704,0.000 2.000-479,-27.000-3.000-193,27.000 3.000 32,0.000-3.000 449,27.000 2.000-161,-27.000 0.000-288,28.000 0.000-160,25.000-27.000-64,-29.000 26.000-416,31.000-26.000-801,-29.000 0.000-1186,26.000 0.000-2081</inkml:trace>
  <inkml:trace contextRef="#ctx0" brushRef="#br0">7463.000 8797.000 15566,'0.000'78.000'417,"-27.000"-24.000"223,27.000-1.000 353,0.000-26.000-192,0.000 25.000-641,0.000 1.000-704,27.000-26.000-1570,-27.000 25.000-2979</inkml:trace>
  <inkml:trace contextRef="#ctx0" brushRef="#br0">7276.000 9617.000 14509,'0.000'0.000'705,"0.000"0.000"-3268,0.000 0.000 2051,27.000 0.000 576,1.000 0.000 929,-28.000-27.000-416,26.000 27.000-674,-26.000 0.000-415,0.000 0.000 384,0.000 0.000 96,0.000 0.000-160,0.000 27.000-513,-26.000 0.000 545,-2.000-27.000 224,1.000 26.000-32,3.000 1.000 224,-4.000 0.000 64,28.000 25.000-191,0.000-26.000-65,0.000 1.000-96,0.000 26.000-64,28.000-27.000-193,23.000 0.000-31,-23.000 2.000-257,-2.000-28.000 193,1.000 26.000 256,-3.000 2.000 128,-24.000-3.000 96,0.000 0.000 673,0.000 3.000 512,-24.000-1.000-128,-3.000 0.000-192,-27.000-1.000-224,3.000 1.000-321,-4.000-27.000-320,29.000 25.000-192,-28.000-25.000-865,29.000 0.000-2626</inkml:trace>
  <inkml:trace contextRef="#ctx0" brushRef="#br0">24959.000 5086.000 12171,'-27.000'0.000'609,"27.000"0.000"-1,0.000 0.000-736,0.000 27.000 352,0.000-27.000 737,0.000 26.000 0,0.000 28.000-641,27.000-28.000-159,-27.000 26.000 63,0.000 28.000 96,0.000-28.000-64,-27.000 28.000-192,27.000 27.000 0,0.000-28.000 0,0.000-26.000-64,-26.000 27.000 97,26.000-27.000-97,0.000-1.000 96,0.000 2.000 64,-26.000-28.000 32,26.000 1.000-32,0.000-2.000-128,0.000 3.000 64,0.000-28.000-96,0.000 26.000 192,26.000-26.000 225,0.000 0.000-65,-26.000 26.000-224,27.000-26.000 161,26.000 0.000-161,-27.000 0.000 0,27.000 0.000-32,0.000 0.000-64,-1.000 0.000 32,2.000 0.000-64,24.000 0.000 0,4.000 27.000 64,-4.000-27.000-32,1.000 0.000 64,28.000 0.000-96,-2.000 0.000-96,0.000 25.000 160,1.000-25.000-96,27.000 0.000 160,-26.000 0.000-128,50.000 0.000 0,-25.000 0.000 32,1.000 0.000-64,-1.000 0.000 0,-25.000 0.000 32,-2.000 0.000-96,-26.000 0.000 96,29.000 28.000-64,-3.000-28.000-256,1.000 0.000 288,-1.000 0.000 32,27.000 0.000 0,-27.000 0.000 32,29.000 0.000 32,-28.000 0.000 32,0.000 0.000 0,-1.000-28.000 64,2.000 28.000-32,-1.000 0.000-64,0.000 0.000 32,-28.000 0.000-64,28.000 0.000 33,2.000 0.000-65,-3.000 0.000 0,0.000 0.000 64,1.000 0.000-32,-26.000 0.000 32,26.000-25.000-64,-52.000 25.000 32,24.000 0.000 64,-24.000 0.000 96,-2.000 0.000-96,1.000 0.000-160,-1.000 0.000 128,1.000 0.000 32,1.000 0.000-96,-29.000-27.000 32,28.000 27.000-32,-25.000 0.000 32,-1.000 0.000-96,24.000 0.000 160,-23.000 0.000-96,-2.000 0.000 0,1.000 0.000 0,-2.000 0.000 32,-25.000 0.000-32,27.000 0.000 96,-27.000 0.000 65,0.000 0.000-97,0.000-26.000-32,-27.000 0.000 32,27.000 26.000-64,0.000-53.000-32,0.000 26.000 32,0.000-26.000-32,0.000 0.000-353,27.000 1.000 289,-27.000-2.000 96,27.000 1.000-224,-27.000 0.000 64,26.000-1.000 64,-26.000-24.000 128,27.000 24.000-64,-27.000 2.000 96,0.000-1.000-192,0.000 0.000 160,0.000 27.000-32,0.000-28.000 0,0.000 28.000-128,0.000 0.000-33,0.000 26.000 161,-27.000 0.000-128,27.000 0.000 96,0.000-27.000-160,0.000 27.000 96,-26.000 0.000-96,26.000 0.000 96,-27.000 27.000 32,27.000-27.000 64,-27.000 0.000-32,2.000 0.000 64,-28.000 0.000-32,25.000 0.000 0,-50.000 0.000 0,24.000 0.000 0,-52.000 0.000-64,28.000 0.000 32,-29.000 0.000-193,-26.000-27.000 289,-23.000 27.000-64,21.000 0.000-32,-22.000-27.000 96,-2.000 27.000-64,-1.000-26.000-32,1.000 26.000 0,1.000-27.000 32,0.000 27.000-96,-28.000 0.000 0,0.000-25.000 96,-26.000 25.000 0,27.000 0.000 32,-26.000-28.000-64,25.000 28.000 256,-25.000 0.000 129,26.000-26.000-257,-2.000 26.000-64,3.000 0.000 64,25.000 0.000 64,-27.000 0.000 224,2.000 26.000 65,-28.000-26.000-65,28.000 28.000 33,24.000-28.000 95,28.000 25.000-384,26.000 2.000-288,53.000-1.000-256,-2.000 28.000-801,29.000-28.000-481,26.000 0.000-2626</inkml:trace>
  <inkml:trace contextRef="#ctx0" brushRef="#br0">20883.000 1987.000 10602,'0.000'0.000'1441,"0.000"0.000"705,0.000 0.000-833,0.000-26.000-192,0.000 26.000-192,0.000 0.000 0,27.000 26.000-160,-1.000 0.000-225,26.000 0.000-352,2.000 28.000 1,-2.000-28.000-193,1.000 1.000 96,0.000 25.000-128,-1.000-25.000-289,2.000-1.000-95,-2.000-26.000-513,-26.000 27.000-544,29.000-27.000-1186,-28.000 0.000-1793</inkml:trace>
  <inkml:trace contextRef="#ctx0" brushRef="#br0">21334.000 1907.000 12523,'0.000'0.000'1089,"0.000"0.000"-1089,0.000 0.000 545,0.000 26.000 192,-28.000 28.000 288,1.000-28.000-161,0.000 54.000-479,1.000-27.000-257,0.000-1.000-64,0.000 1.000-192,-1.000 2.000-449,0.000-4.000-768,1.000-23.000-1346,26.000-3.000-3875</inkml:trace>
  <inkml:trace contextRef="#ctx0" brushRef="#br0">21650.000 2251.000 8359,'0.000'0.000'1890,"0.000"0.000"0,0.000 0.000-865,0.000 0.000-833,0.000 27.000-160,0.000-27.000 32,0.000 28.000 0,-26.000-28.000 0,26.000 25.000 64,0.000 1.000-63,26.000 2.000 95,-26.000-3.000 224,26.000 3.000 64,1.000-28.000 289,0.000 27.000-64,-1.000-27.000-65,0.000 0.000-31,0.000-27.000 32,1.000 27.000-289,0.000-28.000 64,-27.000 3.000-320,0.000-3.000 225,-27.000 2.000-33,0.000 1.000-96,1.000 25.000-288,0.000-28.000-96,0.000 28.000-865,-1.000 0.000-1410,0.000 0.000-3843</inkml:trace>
  <inkml:trace contextRef="#ctx0" brushRef="#br0">22100.000 1987.000 10890,'0.000'0.000'1826,"0.000"0.000"127,0.000 0.000-191,0.000 0.000-609,0.000 0.000-256,0.000 0.000-192,27.000 26.000-289,0.000-26.000-160,-2.000 0.000-128,28.000 0.000-31,-26.000-26.000-130,0.000 26.000-703,25.000 26.000-738,-52.000-26.000-2049</inkml:trace>
  <inkml:trace contextRef="#ctx0" brushRef="#br0">22127.000 2146.000 14573,'0.000'52.000'1057,"0.000"-25.000"-576,0.000-27.000 544,27.000 0.000-449,-2.000 0.000 641,2.000 26.000-544,-1.000-26.000-545,1.000 0.000-929,25.000 0.000-1184,-25.000 0.000-3845</inkml:trace>
  <inkml:trace contextRef="#ctx0" brushRef="#br0">22947.000 1801.000 12459,'0.000'-27.000'1185,"-27.000"27.000"-256,27.000 0.000 897,0.000 0.000-737,0.000 0.000-352,0.000 0.000-193,0.000 0.000 257,0.000 55.000-96,0.000-30.000-65,0.000 54.000-319,0.000-25.000-289,0.000 25.000 96,0.000 1.000-833,27.000-1.000-832,-27.000-26.000-1634,27.000 0.000-10731</inkml:trace>
  <inkml:trace contextRef="#ctx0" brushRef="#br0">30252.000 5697.000 1601,'0.000'0.000'2178,"0.000"0.000"-608,0.000 0.000 127,0.000 0.000-159,0.000 0.000-257,0.000 0.000-32,0.000 0.000-64,0.000 0.000 96,0.000 0.000-128,0.000 0.000-160,0.000 0.000-160,0.000 0.000-128,0.000 0.000-257,0.000 0.000-95,0.000 0.000 159,0.000 0.000-256,0.000 0.000-160,0.000 0.000-64,0.000 0.000-64,0.000 0.000 0,0.000 0.000 32,0.000 0.000 0,0.000 0.000 0,0.000 0.000-32,0.000 0.000 96,0.000 0.000 97,0.000 0.000-193,0.000 0.000 0,0.000 0.000 64,0.000 0.000-32,0.000 0.000 32,0.000 0.000-161,0.000 0.000 33,0.000 0.000 96,0.000 0.000-96,0.000 0.000 64,0.000 0.000-32,27.000 0.000 64,-27.000 0.000-32,0.000 0.000 64,28.000 0.000-32,-28.000 0.000 64,24.000 0.000-96,-24.000 0.000 64,27.000 0.000-160,-1.000 0.000 64,-26.000 0.000-32,28.000 0.000 32,-28.000-28.000 0,27.000 28.000 96,-27.000 0.000-32,24.000 0.000-32,-24.000 0.000 128,0.000 0.000-64,0.000 0.000 32,0.000-26.000-32,0.000 26.000 0,0.000 0.000-64,0.000-28.000 96,0.000 28.000-64,0.000-25.000 0,0.000 25.000 64,0.000-27.000-64,0.000 1.000-32,0.000-1.000 32,0.000 27.000 32,0.000-27.000 64,0.000 1.000-64,0.000 0.000-32,0.000-2.000 0,0.000 3.000 32,0.000-2.000 0,-24.000 1.000 0,24.000 0.000-64,0.000-28.000 128,0.000 28.000-128,0.000-27.000 64,0.000 26.000 65,0.000 1.000-1,0.000-1.000 0,0.000 2.000-64,0.000-29.000 0,-27.000 54.000 0,27.000-26.000-32,0.000-1.000-32,0.000 0.000 64,0.000 1.000-32,0.000-1.000-32,0.000-25.000 64,0.000 25.000 128,0.000-26.000-32,0.000 26.000 0,-28.000-25.000-96,28.000 24.000 64,0.000-24.000-64,0.000 26.000-32,0.000-28.000 0,0.000 28.000 96,0.000-26.000 65,-26.000-2.000-1,26.000 1.000 32,0.000 26.000 0,-27.000-25.000-64,27.000 26.000 32,0.000-28.000-31,0.000 1.000-97,-24.000 1.000 32,24.000-3.000-64,0.000 3.000 32,-28.000-1.000-96,28.000 0.000 96,-27.000 1.000-32,27.000-2.000 32,-26.000 1.000-64,26.000-26.000 32,0.000 26.000-32,0.000 0.000 64,-27.000-1.000-161,27.000 1.000 194,0.000 1.000-65,0.000 25.000-32,0.000-26.000-257,-27.000 0.000 513,27.000 1.000-288,0.000-2.000-256,-25.000 29.000 480,25.000-28.000-288,0.000-1.000 64,0.000 1.000 64,-27.000 26.000-96,27.000-26.000 128,-26.000 26.000 64,26.000 2.000 64,-27.000-2.000-320,27.000 1.000 128,-27.000-1.000-64,2.000 0.000-32,25.000 1.000-32,-27.000 0.000-65,27.000 26.000 161,-26.000-26.000-32,26.000-1.000 96,-28.000 27.000 0,1.000-27.000 64,27.000 1.000-64,-24.000-1.000 129,-3.000 27.000-194,27.000-25.000 65,-28.000 25.000-32,-25.000-27.000-64,28.000 27.000 64,-2.000-28.000-64,-26.000 28.000 32,1.000-25.000 64,-2.000-3.000 0,1.000 28.000 0,-26.000-26.000 32,25.000 1.000-32,-24.000 25.000-128,24.000 0.000-32,2.000-28.000-128,-2.000 28.000 224,1.000-27.000-161,1.000 27.000-31,-1.000 0.000 288,1.000-26.000-160,25.000 26.000 32,-26.000-27.000-320,1.000 27.000 31,25.000-27.000 129,-28.000 27.000-32,5.000-25.000 31,-5.000 25.000 193,2.000-27.000 32,27.000 27.000 64,-27.000-26.000-64,26.000 26.000 64,-25.000 0.000 96,26.000-27.000-95,-1.000 27.000-66,0.000-27.000-31,27.000 1.000 64,-26.000 0.000 0,0.000 0.000-32,26.000-2.000-96,-26.000 2.000 64,26.000 0.000 32,0.000-1.000 64,-27.000-26.000 32,27.000 26.000 96,0.000 2.000 225,-28.000-27.000-65,28.000 24.000-224,0.000 1.000-96,0.000 0.000-64,0.000 1.000-96,0.000 26.000 128,0.000-26.000-96,0.000 0.000 64,28.000 26.000 32,-1.000-27.000-32,-1.000 0.000 64,-26.000 27.000-64,26.000-26.000 32,0.000 26.000 32,28.000-27.000 0,-28.000 27.000-32,0.000 0.000-33,27.000 0.000 65,-26.000-27.000-64,25.000 27.000 64,1.000 0.000-32,2.000 0.000 0,22.000 0.000 64,-22.000 0.000-32,-3.000 0.000-32,1.000 0.000 64,-26.000 0.000-64,-2.000-25.000 32,2.000 25.000 0,-27.000 0.000 32,0.000 0.000-32,0.000 0.000 129,0.000 0.000-65,0.000 0.000-96,26.000 0.000 0,-26.000 0.000-97,0.000 0.000-63,0.000 0.000-160,0.000 0.000-65,0.000 0.000-63,0.000-27.000 0,0.000 27.000-161,27.000 0.000 32,-27.000 0.000 97,0.000 0.000-65,27.000 0.000-576,-27.000-26.000-1377,0.000 26.000-1602</inkml:trace>
  <inkml:trace contextRef="#ctx0" brushRef="#br0">29035.000 1113.000 10730,'-27.000'0.000'1345,"27.000"0.000"-1505,0.000 0.000 288,27.000 0.000 96,-27.000 0.000 289,27.000 25.000 63,-2.000-25.000-256,28.000 27.000-223,-26.000-27.000 31,28.000 28.000 32,-5.000-28.000-96,-22.000 0.000-96,26.000 26.000 32,-54.000 0.000 64,24.000-26.000 160,-24.000 26.000 609,0.000 0.000-96,0.000 2.000-289,-24.000-2.000-192,-3.000 1.000-128,0.000-2.000-32,-1.000 2.000-224,2.000 0.000-352,2.000-1.000-1090,24.000 1.000-1088,-28.000-27.000-1794</inkml:trace>
  <inkml:trace contextRef="#ctx0" brushRef="#br0">29883.000 1219.000 10730,'-27.000'0.000'-32,"54.000"0.000"608,-27.000 0.000-63,24.000 0.000 127,3.000 26.000 545,1.000 0.000-704,-2.000-26.000 95,26.000 54.000-351,2.000-28.000-65,-28.000 1.000-64,26.000-2.000-32,2.000 29.000-64,-1.000-28.000-96,-1.000-26.000-64,-25.000 27.000-257,-1.000 0.000-864,2.000-27.000-1666,-28.000 26.000-3235</inkml:trace>
  <inkml:trace contextRef="#ctx0" brushRef="#br0">30226.000 1219.000 7527,'0.000'-26.000'320,"0.000"26.000"-384,0.000 0.000 64,-27.000 26.000 0,0.000 0.000 224,27.000 0.000 160,-25.000 28.000-255,-2.000-1.000-65,1.000-28.000 384,-1.000 29.000-224,0.000-28.000-128,27.000 1.000-96,-25.000 0.000-768,25.000-27.000-3204</inkml:trace>
  <inkml:trace contextRef="#ctx0" brushRef="#br0">30412.000 662.000 9064,'0.000'-27.000'961,"0.000"27.000"-961,0.000 0.000 128,0.000 0.000 289,-28.000 0.000 255,2.000 27.000-63,26.000 0.000-417,-27.000-1.000-32,27.000 1.000 256,0.000-2.000-127,0.000 29.000-193,0.000-28.000 0,27.000 1.000-32,-27.000 26.000 0,0.000-27.000-32,26.000 2.000-192,2.000-3.000-385,-28.000 2.000-255,27.000-27.000-225,-27.000 28.000-1249,24.000-28.000-3716</inkml:trace>
  <inkml:trace contextRef="#ctx0" brushRef="#br0">30571.000 821.000 5701,'25.000'0.000'1858,"-25.000"0.000"384,0.000 26.000-897,0.000-26.000-448,0.000 27.000-192,0.000 0.000-417,27.000-1.000-192,-27.000 0.000-32,0.000-26.000-32,0.000 28.000 0,0.000-3.000-288,0.000-25.000-769,0.000 0.000-1441,0.000 27.000-2884</inkml:trace>
  <inkml:trace contextRef="#ctx0" brushRef="#br0">30650.000 635.000 5765,'0.000'0.000'801,"26.000"0.000"160,1.000 0.000 288,-2.000 27.000-192,2.000 0.000 352,0.000-1.000-640,-1.000 1.000-257,1.000 26.000 1,-2.000-1.000 95,-25.000 2.000-159,27.000-28.000-257,-27.000 28.000-64,0.000-2.000 0,0.000-24.000 64,0.000-3.000-288,0.000 2.000-1057,-27.000-2.000-3203</inkml:trace>
  <inkml:trace contextRef="#ctx0" brushRef="#br0">31232.000 1245.000 2626,'0.000'26.000'1826,"0.000"-26.000"768,-26.000 0.000 1,26.000 0.000-353,0.000 0.000-449,0.000 0.000-319,0.000 0.000-129,0.000-26.000-320,0.000 26.000-384,0.000 0.000-449,0.000 0.000-160,0.000 0.000-32,26.000 0.000 32,-26.000 26.000-64,26.000-26.000-224,0.000 0.000-513,1.000 0.000-288,0.000 0.000-416,-1.000 0.000-673,1.000 0.000-865,-27.000 0.000-2883</inkml:trace>
  <inkml:trace contextRef="#ctx0" brushRef="#br0">31232.000 1378.000 11370,'0.000'25.000'-64,"0.000"2.000"609,0.000-27.000 288,26.000 0.000 31,-26.000 0.000-575,26.000 27.000-930,1.000-27.000-2274</inkml:trace>
  <inkml:trace contextRef="#ctx0" brushRef="#br0">31708.000 557.000 3363,'-26.000'0.000'3395,"26.000"-28.000"-1890,26.000 28.000 385,-26.000 0.000-577,27.000 0.000-256,0.000 0.000-416,-1.000 0.000-417,26.000-26.000-128,-25.000 26.000 32,26.000 0.000-128,-27.000 0.000-544,-26.000 0.000-930,26.000 0.000-1152,-26.000 0.000-3620</inkml:trace>
  <inkml:trace contextRef="#ctx0" brushRef="#br0">31708.000 529.000 3267,'0.000'0.000'3779,"0.000"0.000"-3459,0.000 0.000 1186,-26.000 0.000-129,26.000 0.000-512,0.000 0.000-96,26.000 0.000-161,-26.000 0.000-127,0.000 28.000 63,27.000 24.000 33,-27.000-26.000-161,0.000 28.000-256,0.000 24.000-128,0.000-24.000 65,27.000 26.000-33,-27.000 0.000 0,0.000 0.000-64,0.000 24.000 64,0.000 2.000 0,0.000 1.000 0,0.000-2.000-64,0.000-25.000 32,26.000 26.000 32,-26.000-26.000 32,26.000 25.000-32,-26.000-26.000 192,0.000 1.000 33,0.000 26.000-129,26.000-27.000-96,-26.000 1.000 0,0.000-1.000-64,0.000-26.000 0,0.000 27.000-96,0.000-27.000 32,0.000 27.000 96,27.000-28.000 0,-27.000 2.000-32,-27.000-1.000 0,27.000-1.000 32,-26.000 1.000 128,26.000 2.000 32,-26.000-4.000 0,26.000 2.000-128,0.000 0.000 0,0.000 1.000 65,0.000-2.000-97,0.000 1.000 64,-26.000 0.000 32,26.000-26.000 160,0.000 25.000-32,-27.000-24.000 65,27.000-3.000-129,0.000 2.000 32,0.000 0.000-64,0.000-2.000-32,0.000-25.000-128,0.000 28.000 64,0.000-28.000-64,0.000 27.000-32,27.000-27.000 0,-27.000 26.000 128,0.000-26.000-64,0.000 0.000 32,26.000 26.000 33,-26.000-26.000-65,26.000 0.000 64,-26.000 0.000-32,26.000 0.000-192,-26.000 0.000-225,27.000 0.000-287,0.000 0.000-513,25.000 0.000-929,-26.000 0.000-1922</inkml:trace>
  <inkml:trace contextRef="#ctx0" brushRef="#br0">32450.000 557.000 6566,'0.000'0.000'2114,"0.000"0.000"-289,0.000 0.000 65,25.000 0.000-224,-25.000 0.000 160,0.000 0.000-705,0.000 26.000-449,0.000 0.000-223,0.000 27.000-193,0.000 0.000-64,0.000-1.000-64,0.000 2.000-64,0.000-1.000-32,27.000 0.000-192,-27.000 1.000-545,0.000-2.000-1248,0.000-24.000-3140</inkml:trace>
  <inkml:trace contextRef="#ctx0" brushRef="#br0">22947.000 1537.000 9641,'0.000'0.000'-257,"0.000"0.000"-63,0.000 0.000-64,0.000-27.000 160,-27.000 27.000 1152,27.000 0.000 354,0.000 0.000-642,-26.000-27.000-223,26.000 27.000 287,-27.000 0.000 161,2.000 0.000-288,-2.000-26.000-257,-26.000 26.000-288,1.000 0.000-64,-28.000 0.000 96,1.000 0.000-64,-29.000 0.000 0,3.000 0.000-96,-1.000 0.000-32,-26.000 0.000-160,-1.000 26.000-289,1.000 1.000-64,-27.000 0.000 321,-1.000-1.000 224,2.000 0.000 96,0.000 27.000 96,0.000-26.000 96,26.000 26.000 0,-2.000-1.000 33,29.000-25.000-129,-2.000 26.000 0,29.000 0.000-96,-1.000 27.000-64,26.000-28.000 32,25.000 2.000-32,1.000-1.000 128,27.000-1.000-160,0.000 1.000 128,0.000 2.000 32,55.000-4.000-64,-2.000 2.000-64,26.000 2.000-32,26.000-3.000-129,54.000 1.000-95,-26.000 0.000 160,26.000-53.000 160,25.000 26.000 0,-26.000 0.000 0,29.000 1.000 32,-2.000-27.000 0,-1.000 27.000-96,3.000-27.000 96,-3.000 0.000 32,29.000 0.000-96,-27.000 0.000 32,-2.000-27.000 96,-26.000 0.000 0,-24.000 1.000 128,-2.000 0.000 65,-27.000 0.000 191,-25.000-28.000-96,-1.000 28.000-255,-1.000-26.000-1,-51.000 25.000 64,1.000-1.000-96,-1.000-25.000 0,-27.000 27.000 64,0.000-27.000-192,-27.000-27.000 288,-1.000 1.000 705,-51.000-27.000 192,-1.000 0.000-288,2.000 0.000-320,-28.000 2.000-129,1.000 22.000-160,-27.000 4.000-95,24.000 24.000-129,3.000 28.000 0,-27.000-1.000-193,53.000 27.000-960,-26.000 27.000-2466,23.000-27.000-10602</inkml:trace>
  <inkml:trace contextRef="#ctx0" brushRef="#br0">32291.000 1749.000 5124,'0.000'-27.000'4741,"0.000"27.000"-4197,0.000 0.000 930,0.000-25.000-65,0.000 25.000-608,0.000 0.000-513,0.000 0.000-384,-27.000 0.000-32,1.000 0.000-64,26.000 25.000 192,-28.000 2.000-64,4.000-2.000 32,-3.000 2.000-32,27.000 26.000 32,0.000 0.000 0,0.000 1.000-193,0.000-2.000-159,27.000 1.000 192,-3.000-26.000 256,30.000-1.000 128,-27.000 1.000 96,25.000-2.000-31,-25.000-25.000-65,26.000 0.000 64,-26.000-25.000-64,-2.000-2.000 96,-25.000 1.000 257,0.000-28.000 352,-25.000 2.000-129,-2.000 26.000-31,0.000-28.000-320,1.000 1.000-417,-1.000 28.000-193,2.000-3.000-127,-2.000 1.000-961,27.000 27.000-1698,-27.000-25.000-1665,54.000 25.000-1506</inkml:trace>
  <inkml:trace contextRef="#ctx0" brushRef="#br0">32610.000 1987.000 14381,'0.000'26.000'1153,"0.000"-26.000"-1281,0.000 0.000 352,0.000 0.000-224,0.000 0.000-1793,24.000 0.000-3749</inkml:trace>
  <inkml:trace contextRef="#ctx0" brushRef="#br0">33058.000 1907.000 11370,'26.000'-53.000'4581,"-26.000"53.000"-4581,-26.000-25.000 448,-1.000 25.000-256,2.000-28.000 225,-2.000 28.000-353,0.000 0.000-160,1.000 0.000-129,26.000 28.000-31,0.000-3.000-320,0.000 28.000 31,26.000-27.000-96,-26.000 2.000 449,27.000-2.000 288,0.000 0.000 32,-2.000-26.000-31,2.000 0.000 287,-1.000 0.000 32,1.000 0.000 65,1.000 0.000-129,-28.000-26.000-256,0.000 26.000 0,24.000-26.000-128,-24.000-2.000-32,-24.000 2.000 96,24.000 0.000 32,-28.000-1.000 32,28.000 27.000-192,0.000 0.000-96,0.000 0.000 384,0.000 0.000 481,28.000 53.000 0,-28.000-27.000 31,0.000 28.000-319,0.000-2.000-289,24.000 2.000 32,-24.000 24.000-128,27.000-24.000-256,-27.000-1.000-289,26.000-25.000-448,-26.000 23.000-1249,0.000-23.000-4484</inkml:trace>
  <inkml:trace contextRef="#ctx0" brushRef="#br0">32423.000 3074.000 11851,'0.000'-28.000'448,"0.000"28.000"-448,0.000 0.000 320,-27.000-25.000-448,27.000 25.000 224,0.000 0.000-160,0.000 0.000-32,-26.000 0.000 192,26.000 0.000 32,-27.000 25.000 33,27.000 3.000 31,0.000 24.000-64,0.000-25.000-64,27.000 25.000-160,-1.000 1.000-192,1.000-26.000 31,25.000 26.000 129,1.000-53.000 224,-26.000 25.000 161,28.000-25.000 127,-5.000 0.000 257,-22.000 0.000 512,-1.000-25.000-64,-27.000-2.000-417,0.000 1.000-159,-27.000-28.000 63,-1.000 28.000-223,-22.000-26.000-321,22.000 25.000-96,-26.000 0.000-353,1.000 2.000-512,28.000-3.000-2946</inkml:trace>
  <inkml:trace contextRef="#ctx0" brushRef="#br0">33139.000 529.000 7174,'0.000'0.000'-32,"0.000"-26.000"128,24.000 26.000 641,-24.000 0.000 384,27.000-26.000 320,-1.000 26.000-608,29.000 0.000-544,-31.000 0.000-161,31.000 0.000 64,-2.000 0.000 64,-28.000 0.000-32,29.000 0.000-128,-28.000 0.000 65,1.000 0.000 95,-2.000 0.000-128,-25.000 0.000 32,0.000 0.000-32,0.000 0.000-64,0.000 0.000 0,27.000 26.000 32,-27.000 0.000 0,0.000 2.000-128,0.000 24.000 64,0.000 1.000-64,-27.000 0.000 64,27.000-1.000 33,0.000 28.000-97,0.000 0.000 64,0.000-1.000 0,0.000 1.000-64,0.000 27.000 32,0.000-29.000 0,-25.000 29.000 96,25.000-28.000-96,0.000 27.000-32,-27.000 0.000 64,27.000-26.000 32,0.000 0.000-64,0.000 24.000 32,-26.000-24.000 32,26.000 0.000-128,0.000-2.000 128,0.000 2.000-64,-27.000 0.000 64,0.000-26.000-64,27.000 26.000 0,0.000-28.000 32,0.000 28.000-32,0.000-28.000-32,0.000 28.000-96,0.000-27.000 224,0.000-1.000-96,27.000 1.000-96,0.000-26.000 96,-27.000 26.000 0,0.000-27.000 0,0.000 27.000 0,0.000-25.000 64,26.000-3.000-128,-26.000 2.000 64,0.000 0.000 96,0.000-1.000-128,0.000 0.000 64,0.000 0.000-32,0.000 1.000 64,0.000 0.000 32,0.000-1.000-32,0.000 1.000 96,0.000 25.000-32,0.000-24.000-32,0.000-3.000-96,0.000 2.000 64,0.000 0.000-32,0.000-2.000-32,0.000 3.000 0,0.000 25.000 65,0.000-27.000 127,0.000-1.000 32,0.000 3.000 160,0.000-1.000 33,0.000-1.000-97,0.000 28.000-128,0.000-29.000-64,27.000 2.000-64,-27.000-1.000 64,25.000 1.000-95,2.000 0.000-33,-27.000-1.000 64,27.000 0.000-32,-27.000 0.000 64,0.000-26.000 352,0.000 0.000 385,0.000 27.000 224,-27.000-27.000-320,27.000 0.000 31,-27.000 0.000-127,-25.000 0.000-193,26.000 0.000-127,-28.000-27.000-161,2.000 27.000-96,-2.000 0.000-256,-24.000 0.000-705,24.000 0.000-897,3.000 0.000-4131</inkml:trace>
  <inkml:trace contextRef="#ctx0" brushRef="#br0">421.000 5325.000 11210,'-26.000'0.000'545,"-1.000"0.000"255,27.000 0.000-223,0.000 0.000 64,0.000 0.000-321,0.000 26.000-64,0.000-26.000 64,0.000 0.000-31,27.000 27.000 159,26.000-2.000 353,-1.000 3.000-417,1.000-2.000-352,2.000 27.000 32,-3.000-26.000-32,1.000 26.000-64,-1.000-28.000-96,2.000 3.000 0,-28.000-2.000-256,26.000 2.000-545,-25.000-3.000-1570,-27.000-25.000-3586</inkml:trace>
  <inkml:trace contextRef="#ctx0" brushRef="#br0">819.000 5351.000 4804,'-27.000'0.000'8872,"27.000"0.000"-9160,-27.000 0.000-192,27.000 27.000 384,-25.000-2.000 192,-2.000 3.000 224,1.000-2.000-32,-1.000 27.000-63,-25.000 0.000-33,25.000-1.000-32,-1.000-24.000-160,2.000 26.000-481,-1.000-29.000-1825,27.000 2.000-2466</inkml:trace>
  <inkml:trace contextRef="#ctx0" brushRef="#br0">977.000 4795.000 5669,'-53.000'-28.000'4132,"53.000"28.000"-3940,0.000 0.000 865,-27.000 0.000 160,27.000 0.000 0,0.000 0.000-736,0.000 28.000-161,0.000-28.000 225,-25.000 27.000 191,25.000-2.000 1,0.000 2.000-161,0.000 26.000-287,0.000 1.000-161,0.000-28.000-64,0.000 28.000-32,25.000-29.000 32,-25.000 28.000-160,27.000-26.000-32,-27.000 0.000-449,27.000-1.000-768,-1.000-26.000-1346,-26.000 0.000-2177</inkml:trace>
  <inkml:trace contextRef="#ctx0" brushRef="#br0">1137.000 4981.000 12107,'-26.000'0.000'609,"26.000"26.000"-609,-28.000 0.000 1057,28.000-26.000-353,0.000 28.000-480,0.000-3.000-192,28.000 2.000-320,-28.000-1.000-449,0.000 1.000-736,26.000 0.000-2242</inkml:trace>
  <inkml:trace contextRef="#ctx0" brushRef="#br0">1216.000 4767.000 13741,'-28.000'0.000'-129,"28.000"0.000"129,0.000 0.000 833,0.000 28.000 256,28.000-28.000-128,-1.000 27.000-512,-1.000-2.000-321,26.000 2.000-32,-25.000 0.000-64,0.000 26.000 96,-1.000-26.000-96,0.000 25.000 0,0.000-24.000 32,-26.000 24.000-64,0.000-26.000-128,0.000 28.000-769,-26.000-28.000-1922,0.000 0.000-10377</inkml:trace>
  <inkml:trace contextRef="#ctx0" brushRef="#br0">0.000 6597.000 9737,'0.000'26.000'704,"0.000"-26.000"-447,0.000 0.000 287,0.000 0.000 737,0.000 0.000 161,0.000 0.000-449,0.000 27.000-96,0.000 0.000-161,25.000-27.000-127,26.000 26.000-257,4.000 0.000-320,23.000 2.000 0,-24.000-3.000-32,24.000 2.000-128,-24.000 1.000-96,-1.000-28.000-161,-1.000 25.000-319,1.000 2.000-257,-25.000-27.000-577,-1.000 26.000-1152,-27.000-26.000-4965</inkml:trace>
  <inkml:trace contextRef="#ctx0" brushRef="#br0">473.000 6543.000 5765,'-52.000'0.000'7911,"26.000"0.000"-8263,-1.000 0.000 320,0.000 0.000 384,27.000 27.000 545,-25.000 0.000-32,-2.000-1.000-449,27.000 1.000 65,-26.000 26.000 95,-1.000 1.000-223,0.000-2.000-225,27.000 1.000-64,0.000 0.000-224,0.000 1.000 128,0.000-2.000-321,0.000-26.000-447,27.000 0.000-738,0.000 2.000-1633,-1.000-2.000-3299</inkml:trace>
  <inkml:trace contextRef="#ctx0" brushRef="#br0">632.000 6171.000 5413,'0.000'0.000'3683,"-24.000"0.000"-3299,24.000 0.000 673,0.000 0.000 449,0.000 0.000-161,0.000 0.000-928,0.000 0.000-193,0.000 28.000 416,0.000-28.000 129,0.000 27.000-96,0.000-2.000-65,0.000 29.000-319,0.000-26.000-161,24.000 24.000-96,-24.000 1.000 64,28.000-26.000-352,-1.000-1.000-353,-1.000 1.000-448,-26.000-2.000-705,27.000-25.000-928,-2.000 0.000-7432</inkml:trace>
  <inkml:trace contextRef="#ctx0" brushRef="#br0">819.000 6226.000 8103,'0.000'0.000'320,"0.000"0.000"321,0.000 25.000-96,26.000-25.000 383,-26.000 0.000-351,27.000 28.000-545,-27.000-28.000-256,25.000 26.000-225,-25.000-26.000 321,27.000 28.000 128,-27.000-2.000 96,0.000-26.000 417,0.000 26.000 544,-27.000-26.000 128,27.000 26.000-512,0.000-26.000-353,-25.000 27.000-128,25.000-27.000-32,0.000 27.000-64,0.000-27.000-256,0.000 0.000 384,0.000 26.000-800,0.000-26.000 31,25.000 0.000-1184,2.000 0.000-770,0.000-26.000-1857</inkml:trace>
  <inkml:trace contextRef="#ctx0" brushRef="#br0">977.000 6067.000 9160,'0.000'0.000'929,"0.000"0.000"-705,0.000 26.000 993,0.000-26.000 481,27.000 26.000 128,-27.000-26.000-993,25.000 27.000-609,29.000-2.000-64,-26.000 3.000 32,-2.000-1.000-96,-2.000-2.000-64,3.000 3.000 64,1.000 26.000-32,-1.000-28.000 64,-27.000 26.000-63,0.000-25.000 63,0.000 0.000-32,0.000-1.000-577,-27.000 1.000-800,-1.000-2.000-1826,28.000 2.000-4004</inkml:trace>
  <inkml:trace contextRef="#ctx0" brushRef="#br0">76.000 9934.000 7655,'-24.000'0.000'1633,"-28.000"0.000"129,52.000 0.000 832,0.000 0.000-319,0.000 0.000-578,0.000 0.000-704,0.000 0.000-705,0.000 0.000-95,0.000 0.000 127,0.000 28.000 160,0.000-2.000-31,0.000 2.000-225,52.000-3.000-32,27.000 0.000-160,-1.000 3.000 32,2.000-1.000-64,-28.000 0.000 0,28.000-27.000-128,-28.000 26.000-416,-25.000 1.000-193,26.000-27.000-224,-25.000 0.000-448,-28.000 0.000-1602,0.000 0.000-1794</inkml:trace>
  <inkml:trace contextRef="#ctx0" brushRef="#br0">473.000 9802.000 5445,'0.000'-53.000'5925,"0.000"53.000"-5797,0.000 0.000 1282,0.000-25.000 415,-25.000 25.000-992,25.000 25.000-192,-27.000-25.000-97,27.000 27.000-31,-26.000 26.000-33,-1.000 0.000 97,0.000-1.000-97,2.000 2.000-223,-2.000-1.000-257,1.000 27.000 64,26.000-27.000-64,0.000-1.000-32,0.000 2.000-193,0.000-28.000-287,0.000 1.000-481,26.000 0.000-929,-26.000-27.000-2402</inkml:trace>
  <inkml:trace contextRef="#ctx0" brushRef="#br0">632.000 9512.000 96,'0.000'-27.000'6085,"0.000"27.000"-5124,0.000-27.000 1153,0.000 27.000 641,0.000 0.000-577,0.000 0.000-737,0.000 0.000-352,-24.000 0.000-256,24.000 0.000-352,0.000 0.000-33,0.000 0.000-32,0.000 27.000 33,0.000 0.000-65,0.000-1.000-160,0.000 1.000 33,0.000 25.000-65,24.000-25.000-32,-24.000 26.000-224,28.000-26.000 224,-1.000 25.000-288,-27.000-26.000-160,26.000 1.000-257,1.000 0.000-384,-2.000-27.000-448,2.000 26.000-1762,0.000-26.000-5701</inkml:trace>
  <inkml:trace contextRef="#ctx0" brushRef="#br0">951.000 9512.000 3651,'-27.000'0.000'8488,"27.000"0.000"-8488,-27.000 0.000 1153,27.000 0.000 1025,0.000-27.000-736,27.000 27.000-706,-27.000 0.000-480,27.000 0.000-63,-27.000 0.000-161,26.000-27.000-96,1.000 27.000-705,-27.000 0.000-1057,25.000-25.000-2370,-25.000 25.000-6534</inkml:trace>
  <inkml:trace contextRef="#ctx0" brushRef="#br0">951.000 9458.000 10441,'-27.000'27.000'257,"0.000"-27.000"896,27.000 27.000 1986,0.000-27.000-1570,0.000 0.000-992,0.000 26.000-449,0.000 1.000-64,0.000-2.000-64,0.000 2.000-32,0.000 0.000-96,27.000-1.000-32,0.000-26.000 31,-1.000 27.000 33,1.000 0.000 0,-2.000-27.000 96,2.000 25.000-32,0.000-25.000 64,1.000 27.000 64,-2.000-27.000 289,-26.000 0.000 383,0.000 0.000-127,0.000 26.000-257,0.000-26.000-31,-26.000 0.000-385,-2.000 0.000 448,1.000 27.000-352,0.000-27.000-320,2.000 0.000-385,-2.000 0.000-672,27.000 0.000-1217,0.000 0.000-2755</inkml:trace>
  <inkml:trace contextRef="#ctx0" brushRef="#br0">1188.000 9273.000 3331,'-27.000'0.000'9769,"27.000"-27.000"-9257,0.000 27.000 1474,0.000 0.000 224,0.000 0.000-1057,0.000 27.000-480,0.000-27.000-128,0.000 0.000-65,27.000 27.000-384,1.000-1.000 32,-1.000 28.000 96,-1.000-29.000-159,0.000 28.000-33,-26.000-26.000-32,26.000 26.000 32,1.000-1.000 32,-27.000 2.000-32,27.000-28.000-64,-27.000 28.000 32,0.000-2.000-64,0.000-26.000-97,0.000 28.000-383,-27.000-28.000-545,27.000 26.000-1762,-27.000-24.000-4900</inkml:trace>
  <inkml:trace contextRef="#ctx0" brushRef="#br0">31258.000 9802.000 960,'0.000'0.000'2211,"0.000"0.000"-418,0.000 0.000 33,0.000 0.000-449,26.000 0.000-192,-26.000 0.000-96,0.000-26.000-64,0.000 26.000 225,27.000 0.000-97,-27.000 0.000-32,0.000-27.000-449,0.000 27.000-415,27.000 0.000-193,-27.000 27.000 160,0.000-27.000-32,26.000 26.000-64,-26.000 1.000 64,0.000 26.000-160,27.000-1.000 96,-27.000 2.000 1,0.000-1.000 31,0.000 0.000 32,0.000-26.000-32,-27.000 26.000 192,1.000-26.000-63,26.000-2.000 127,0.000-25.000 65,0.000 0.000-289,0.000 0.000-64,0.000 0.000-64,0.000-25.000-64,0.000-2.000 0,0.000-26.000-192,26.000 26.000 0,-26.000-26.000-1,27.000 28.000 129,-2.000-29.000 32,-25.000 26.000-32,27.000 2.000 32,0.000 0.000 32,-27.000 0.000 0,28.000 26.000 96,-28.000 0.000-64,26.000 0.000 32,-26.000 0.000-64,24.000 0.000 225,-24.000 26.000-161,27.000 0.000 64,1.000 0.000-160,-28.000 2.000 32,0.000 26.000 0,27.000-4.000 0,-27.000-22.000 32,0.000 26.000-32,0.000-1.000-96,-27.000-28.000-32,27.000 2.000-1,0.000 0.000-255,-28.000-1.000-993,28.000-26.000-1026,0.000 27.000-3106</inkml:trace>
  <inkml:trace contextRef="#ctx0" brushRef="#br0">19347.000 2834.000 7879,'0.000'0.000'737,"0.000"0.000"864,0.000-27.000 225,0.000 27.000 224,0.000 0.000-481,0.000 0.000-512,27.000 0.000-672,-27.000 0.000-193,26.000 0.000-32,1.000 0.000-32,25.000-25.000-64,1.000 25.000 32,1.000-27.000 0,24.000 27.000-96,-23.000 0.000-128,24.000 0.000-96,-26.000 0.000-320,-1.000-26.000-578,1.000-1.000-351,-1.000 27.000-481,-52.000-27.000-704,27.000 27.000-4581</inkml:trace>
  <inkml:trace contextRef="#ctx0" brushRef="#br0">19770.000 2517.000 10537,'0.000'26.000'0,"0.000"-26.000"0,0.000 0.000 417,28.000 0.000 832,-2.000 0.000-224,26.000 27.000-673,2.000-27.000-224,-1.000 0.000-95,-1.000 27.000-1,-25.000-27.000-32,26.000 26.000 0,-28.000 0.000 0,29.000 0.000 0,-54.000 1.000 0,26.000 0.000 0,-26.000-1.000 64,0.000-26.000 256,-26.000 27.000 256,26.000-2.000 33,-27.000 2.000-257,0.000 0.000-95,2.000-27.000-97,25.000 26.000-96,-27.000 1.000-64,1.000 1.000-96,-1.000-3.000-673,27.000 1.000-1633,-27.000 2.000-3972</inkml:trace>
  <inkml:trace contextRef="#ctx0" brushRef="#br0">31972.000 10041.000 13004,'0.000'0.000'672,"0.000"0.000"1090,0.000 0.000 512,0.000 0.000-1121,0.000 0.000-384,27.000 0.000-385,-27.000 0.000 65,27.000 0.000-129,1.000 0.000-192,22.000 0.000-160,5.000 0.000 128,-28.000 25.000-288,25.000-25.000-480,-26.000 0.000-578,1.000 0.000-1024,-27.000 0.000-2306,0.000 0.000-6214</inkml:trace>
  <inkml:trace contextRef="#ctx0" brushRef="#br0">31999.000 10148.000 11947,'0.000'26.000'704,"27.000"-26.000"418,-27.000 27.000 543,28.000-27.000-1056,-4.000 25.000-385,2.000-25.000-384,-26.000 27.000-897,27.000-27.000-2050,1.000 0.000-8200</inkml:trace>
  <inkml:trace contextRef="#ctx0" brushRef="#br0">32502.000 9856.000 12203,'0.000'-27.000'1666,"26.000"27.000"-1250,-26.000-27.000 1570,0.000 27.000-673,27.000 0.000-576,-27.000 0.000-289,55.000 0.000-127,-31.000 0.000-161,2.000 0.000-64,29.000 27.000 0,-28.000 0.000-96,-3.000-1.000 0,4.000 26.000-32,-2.000-24.000 64,1.000 26.000-128,0.000-29.000-64,-27.000 28.000 64,0.000-26.000-33,0.000 26.000 65,-27.000-26.000 257,-26.000 25.000-225,25.000-25.000 256,-23.000 26.000 128,24.000-26.000-160,-1.000-2.000 32,2.000 2.000-288,2.000-27.000 161,24.000 26.000-97,0.000-26.000 192,24.000 27.000-96,2.000-27.000-96,29.000 27.000 64,-4.000-27.000-96,3.000 26.000-96,0.000-26.000-705,-29.000 26.000-961,28.000-26.000-2722</inkml:trace>
  <inkml:trace contextRef="#ctx0" brushRef="#br0">608.000 11710.000 96,'-27.000'0.000'10153,"-1.000"0.000"-10185,28.000 0.000 0,0.000 27.000 801,0.000-27.000 768,0.000 0.000-832,0.000 0.000-545,0.000 0.000 225,0.000 0.000 63,28.000 0.000 321,-1.000 0.000-129,-3.000 27.000-319,4.000-27.000-1,-1.000 0.000 96,26.000 26.000-127,-1.000-26.000-225,1.000 26.000 0,-1.000-26.000-32,2.000 0.000-257,-28.000 28.000-255,26.000-28.000 32,-25.000 0.000-65,0.000 0.000-544,-27.000 0.000-512,28.000-28.000-738,-28.000 28.000-5636</inkml:trace>
  <inkml:trace contextRef="#ctx0" brushRef="#br0">924.000 11578.000 11306,'-27.000'0.000'0,"27.000"0.000"-96,-25.000 0.000 993,25.000 0.000 833,25.000 27.000-417,-25.000-27.000-641,27.000 27.000-287,26.000-2.000-129,-26.000 2.000-288,25.000-1.000 224,-25.000 1.000-160,27.000 0.000 64,-30.000-1.000-64,31.000-26.000-32,-2.000 26.000 32,-27.000-26.000 32,27.000 28.000-31,-26.000-28.000-33,-1.000 0.000 64,-26.000 0.000 160,0.000 0.000 224,0.000 25.000-95,-26.000-25.000-225,26.000 27.000 32,-27.000-1.000 64,-26.000 28.000-160,27.000-28.000 32,-27.000 0.000-160,25.000 27.000-192,-23.000-26.000-1282,25.000-1.000-4227</inkml:trace>
  <inkml:trace contextRef="#ctx0" brushRef="#br0">17706.000 12346.000 1473,'-26.000'0.000'1569,"26.000"0.000"257,0.000 0.000 96,0.000 0.000 256,-26.000 0.000-416,26.000 0.000-385,0.000 0.000-256,0.000 0.000-384,0.000 0.000-65,-27.000 0.000-223,27.000 0.000-193,0.000 0.000-64,0.000 0.000-32,0.000 0.000-32,27.000 0.000 33,-27.000 27.000-1,26.000-27.000 64,-26.000 0.000-96,26.000 0.000 0,0.000 0.000-64,1.000 0.000-32,0.000 0.000 0,25.000 0.000 0,1.000 0.000-64,2.000 0.000 64,22.000 0.000-64,-22.000 0.000 32,50.000 0.000-96,-26.000 0.000-32,1.000 0.000 0,-28.000 0.000-64,28.000 0.000 96,-2.000 0.000-96,28.000 0.000-97,2.000 0.000-31,-30.000 0.000 224,28.000 0.000 96,-1.000 0.000 0,3.000 0.000 0,-3.000 0.000 32,1.000 0.000 64,-1.000 0.000-96,27.000 0.000 32,-24.000 0.000-32,24.000 0.000 0,0.000-27.000 32,25.000 27.000 0,-25.000 0.000-32,28.000 0.000 128,-28.000 0.000 64,-25.000 0.000-31,-2.000 0.000 127,2.000 27.000 96,-30.000-27.000-320,-22.000 0.000-32,24.000 0.000-32,-53.000 27.000-64,28.000-27.000-192,-28.000 0.000-192,0.000 0.000-417,0.000 0.000-513,1.000 0.000-864,-27.000 0.000-3811</inkml:trace>
  <inkml:trace contextRef="#ctx0" brushRef="#br0">18156.000 12692.000 10826,'0.000'0.000'1281,"0.000"0.000"-576,0.000 0.000 256,0.000 0.000 608,0.000 0.000-320,0.000 0.000-608,0.000 0.000-321,0.000 25.000-64,0.000-25.000 97,0.000 28.000-97,0.000-3.000-32,0.000 2.000 0,27.000 26.000 1,-27.000-26.000-129,0.000 25.000 32,27.000 1.000 32,-1.000 1.000 0,0.000-2.000 32,27.000 1.000 65,0.000-26.000-193,-1.000-1.000 128,30.000 1.000-32,-32.000 0.000 32,32.000-27.000 0,-30.000 0.000-96,1.000 0.000-64,-1.000 0.000-64,-25.000 0.000-192,-1.000 0.000-545,-26.000 0.000-31,0.000 0.000-546,0.000 0.000-1056,0.000 0.000-3267</inkml:trace>
  <inkml:trace contextRef="#ctx0" brushRef="#br0">19851.000 13141.000 5028,'0.000'-25.000'1826,"0.000"-3.000"-64,0.000 28.000 640,0.000-26.000-320,0.000 0.000-160,0.000 26.000-577,0.000 0.000-480,-27.000-27.000-257,27.000 27.000-512,-26.000 0.000-96,-2.000 0.000-64,1.000 27.000-224,-24.000-1.000-32,23.000 28.000-32,2.000-29.000 31,-1.000 28.000 225,2.000 27.000 0,25.000-28.000 96,0.000 28.000 0,0.000-26.000 0,0.000 26.000 0,25.000-28.000 0,28.000-26.000 0,2.000 28.000 0,24.000-28.000-160,-26.000-26.000 128,26.000 0.000 128,-26.000 0.000 0,26.000 0.000 96,-26.000-26.000 96,-1.000-1.000-95,-25.000 0.000-33,-1.000-26.000 32,-26.000 28.000-96,0.000-30.000-32,0.000 3.000 0,-26.000 0.000 32,-28.000-28.000 32,2.000 27.000-288,-1.000-1.000 64,-26.000 28.000 64,-1.000-1.000-32,28.000 2.000 96,-2.000 25.000-32,3.000 0.000-64,24.000 25.000-64,-1.000 2.000 32,2.000-1.000 0,26.000 28.000 96,26.000-28.000 0,2.000 26.000 0,-1.000-25.000 0,-3.000 1.000 32,3.000-3.000 0,27.000 2.000 32,-27.000 0.000-64,25.000-27.000-192,1.000 0.000-609,-1.000 0.000-1025,2.000 0.000-1409,-1.000 0.000-7047</inkml:trace>
  <inkml:trace contextRef="#ctx0" brushRef="#br0">20354.000 12665.000 9673,'-28.000'-27.000'1121,"28.000"27.000"32,0.000 0.000-256,0.000 0.000 32,-27.000 0.000-385,27.000 0.000-480,0.000 27.000-32,-27.000 0.000 32,27.000 26.000 321,0.000-1.000-1,0.000 1.000-288,27.000-26.000-64,-27.000 25.000-64,27.000-25.000-192,1.000-1.000-32,-2.000 1.000 31,26.000-27.000-479,-25.000 0.000-610,0.000 0.000-1088,-1.000 0.000-4901</inkml:trace>
  <inkml:trace contextRef="#ctx0" brushRef="#br0">20591.000 12770.000 5541,'0.000'54.000'288,"27.000"-1.000"417,-27.000-1.000 608,26.000-25.000 256,-26.000 26.000-768,27.000 0.000-545,-27.000-27.000-63,0.000 27.000 223,0.000-26.000 225,0.000-1.000 191,-27.000-26.000 161,1.000 0.000-32,26.000 0.000-416,-27.000 0.000-385,0.000 0.000-128,2.000-26.000-448,-2.000-1.000-1058,27.000-26.000-1088,0.000 27.000-2275</inkml:trace>
  <inkml:trace contextRef="#ctx0" brushRef="#br0">20512.000 12638.000 8167,'0.000'0.000'5125,"27.000"0.000"-6310,-27.000 0.000 833,0.000 27.000-513,25.000-27.000-929,2.000 0.000-6758</inkml:trace>
  <inkml:trace contextRef="#ctx0" brushRef="#br0">20696.000 12505.000 7334,'27.000'27.000'737,"0.000"-1.000"897,-1.000 28.000-545,2.000-28.000 224,23.000 28.000-352,-23.000-1.000-513,-1.000-1.000-191,-1.000 1.000 95,-26.000-26.000-192,0.000 25.000 32,0.000-25.000-128,0.000-1.000-416,-26.000 1.000-1153,-29.000 0.000-4389</inkml:trace>
  <inkml:trace contextRef="#ctx0" brushRef="#br0">21439.000 13062.000 11274,'-55.000'-26.000'96,"29.000"26.000"-224,2.000 0.000 96,-4.000 26.000 64,-26.000 0.000 96,28.000 27.000-64,0.000 0.000 0,0.000-26.000-32,26.000 26.000 161,0.000-1.000 63,26.000-25.000-96,0.000 1.000-64,27.000-3.000 128,2.000 2.000-32,-31.000-27.000-31,29.000 0.000-65,-25.000 0.000-449,-1.000 0.000-768,-1.000 0.000-1922</inkml:trace>
  <inkml:trace contextRef="#ctx0" brushRef="#br0">21252.000 13221.000 12107,'-26.000'0.000'2466,"52.000"0.000"-2049,1.000-27.000 576,0.000 27.000-449,25.000 0.000-159,1.000 0.000-321,-25.000 0.000-289,25.000 0.000-1024,-29.000 0.000-2242</inkml:trace>
  <inkml:trace contextRef="#ctx0" brushRef="#br0">21808.000 12797.000 9737,'0.000'53.000'4292,"0.000"-26.000"-3972,0.000 0.000 865,0.000 25.000 257,0.000 1.000-353,0.000 0.000-353,27.000 26.000-479,-27.000 1.000-97,27.000-27.000-96,-27.000 26.000-256,0.000 1.000-481,28.000-28.000-384,-4.000 3.000-545,-24.000-30.000-640,26.000-25.000-1121,-26.000 27.000-3331</inkml:trace>
  <inkml:trace contextRef="#ctx0" brushRef="#br0">21967.000 12797.000 12203,'28.000'107.000'288,"-28.000"-29.000"-160,0.000-24.000 193,27.000 26.000 896,-27.000-2.000-609,0.000 29.000-672,0.000-27.000-480,0.000-1.000-321,24.000 1.000-736,-24.000-28.000-1795,0.000-26.000-2946</inkml:trace>
  <inkml:trace contextRef="#ctx0" brushRef="#br0">21756.000 12770.000 6854,'79.000'-53.000'1762,"-52.000"28.000"-1026,25.000 25.000 738,-26.000 0.000-673,29.000 25.000-33,-4.000 3.000-608,-23.000 24.000-224,25.000 28.000-320,-1.000-28.000 320,-25.000 28.000 64,-1.000-27.000 64,1.000 1.000-64,0.000-2.000 96,-27.000 1.000 481,0.000-26.000 512,-27.000-1.000 352,0.000 1.000-32,27.000-2.000-384,-26.000-25.000-96,-1.000 27.000-320,27.000-27.000-385,-25.000 0.000-192,25.000 28.000-128,25.000-28.000 128,2.000 25.000 32,26.000 2.000-96,-26.000 0.000-128,25.000 26.000-96,1.000-26.000-257,-1.000-2.000-224,-25.000-25.000-768,27.000 27.000-385,-54.000-1.000-448,27.000-26.000-801,-27.000 0.000-3075</inkml:trace>
  <inkml:trace contextRef="#ctx0" brushRef="#br0">22418.000 12425.000 5733,'25.000'55.000'2562,"-25.000"-3.000"-1312,0.000 0.000-706,0.000-24.000 97,0.000 25.000 512,0.000-26.000-513,0.000-2.000-223,27.000-25.000 159,-27.000 0.000 385,0.000 0.000 192,0.000 0.000-608,26.000-25.000-417,-26.000-2.000-128,0.000 0.000 64,28.000 1.000-128,-28.000-2.000-128,27.000 2.000 32,-27.000 0.000 31,27.000 26.000-95,-27.000 0.000 32,0.000 26.000 352,24.000 0.000 96,-24.000 2.000 33,0.000 25.000-129,28.000-26.000-128,-28.000 26.000 0,0.000-28.000-192,26.000 2.000-321,-26.000-27.000-1088,0.000 27.000-2787</inkml:trace>
  <inkml:trace contextRef="#ctx0" brushRef="#br0">22762.000 12558.000 9032,'26.000'0.000'5798,"-26.000"0.000"-5254,27.000 26.000 481,0.000-26.000-256,-2.000 0.000 32,2.000 0.000-641,-1.000 0.000-64,-26.000 28.000-609,27.000-28.000-448,-27.000 0.000-1377,0.000 0.000-3395</inkml:trace>
  <inkml:trace contextRef="#ctx0" brushRef="#br0">22894.000 12452.000 12203,'0.000'53.000'352,"-27.000"0.000"-191,27.000-27.000 127,0.000 28.000-160,0.000-27.000-320,0.000 0.000-1762,27.000-2.000-2690</inkml:trace>
  <inkml:trace contextRef="#ctx0" brushRef="#br0">23131.000 12505.000 13773,'0.000'53.000'1953,"0.000"-27.000"-511,27.000 28.000 31,-27.000-27.000-576,0.000 25.000-705,0.000 1.000-736,0.000 1.000-1506,0.000-1.000-3780</inkml:trace>
  <inkml:trace contextRef="#ctx0" brushRef="#br0">31232.000 10650.000 7238,'-26.000'0.000'993,"-1.000"27.000"-833,27.000-27.000 2627,0.000 0.000-353,27.000 0.000-704,-27.000 0.000-385,52.000 0.000-512,1.000 0.000 32,27.000 27.000-192,27.000-1.000-225,25.000 1.000-224,0.000 0.000-160,26.000 26.000 32,0.000-28.000 129,28.000 29.000-1,0.000-28.000-96,-2.000 1.000 64,-24.000 0.000-128,-2.000-2.000-448,-26.000-25.000-513,-53.000 0.000-833,-26.000 0.000-4548</inkml:trace>
  <inkml:trace contextRef="#ctx0" brushRef="#br0">8256.000 13857.000 4676,'-27.000'0.000'1377,"27.000"0.000"129,0.000 0.000 159,0.000 0.000 481,-26.000 0.000-352,26.000 0.000-577,0.000 0.000-448,0.000 0.000-161,-26.000 0.000 33,26.000 0.000-161,0.000 0.000-95,0.000 0.000-161,0.000 0.000-128,0.000 0.000 0,26.000 0.000 225,-26.000 0.000-193,26.000 0.000-32,-26.000 0.000 64,54.000 0.000-96,-28.000 0.000 32,2.000 0.000-32,23.000 0.000-64,4.000 0.000 64,-5.000 0.000-64,5.000 0.000 0,-2.000 0.000-64,26.000 0.000 128,-26.000 0.000-96,-1.000 0.000 32,28.000 0.000 32,-1.000 0.000 32,-24.000 0.000-96,23.000 0.000 0,0.000 0.000 32,3.000 0.000 32,-2.000 0.000 0,-26.000 0.000-96,26.000 0.000 64,2.000 0.000-64,-4.000 0.000 160,5.000 0.000-128,23.000 0.000 32,0.000-27.000 0,1.000 1.000 0,-1.000 26.000 32,-24.000-27.000-32,25.000 27.000-32,-28.000-25.000 96,2.000 25.000 0,-1.000 0.000-64,-26.000-28.000-96,26.000 28.000 96,2.000 0.000 0,-30.000 0.000-32,30.000 0.000 64,-2.000 0.000-96,1.000 0.000 0,25.000 0.000 128,-26.000 0.000-32,2.000 0.000-32,25.000 0.000 0,-28.000 0.000-32,-24.000 0.000 64,24.000 28.000-32,-24.000-28.000 0,24.000 0.000 0,-24.000 0.000 0,24.000-28.000-64,-23.000 28.000 128,-2.000 0.000-64,-27.000-26.000 64,27.000 26.000-96,-26.000 0.000 0,-27.000 0.000-64,0.000 0.000-32,0.000 0.000-128,0.000 0.000-417,-27.000 0.000-608,27.000 0.000-449,-27.000 0.000-576,1.000 26.000-5509</inkml:trace>
  <inkml:trace contextRef="#ctx0" brushRef="#br0">9447.000 4186.000 1953,'0.000'0.000'1378,"0.000"0.000"-161,0.000 0.000 128,0.000 0.000 353,0.000 0.000 191,0.000-27.000-287,0.000 27.000 32,-26.000 0.000-97,26.000 0.000-352,0.000 0.000-224,0.000 0.000-192,-26.000 0.000-129,26.000-28.000-351,0.000 28.000 319,-27.000 0.000-480,0.000 0.000-160,1.000 28.000 32,-1.000-28.000 0,2.000 27.000-320,-2.000 26.000 576,0.000-27.000-288,1.000 27.000 96,-2.000 0.000-64,4.000 1.000 32,24.000-2.000-64,24.000 28.000 32,-24.000-28.000 0,28.000 2.000-32,25.000-2.000 64,-26.000 0.000-64,25.000-24.000-32,1.000-1.000 64,0.000-2.000-96,-1.000 2.000 32,3.000-27.000 32,-4.000 0.000 32,-25.000-27.000-96,2.000 2.000 96,-1.000-2.000 32,0.000-1.000 0,-3.000 3.000-64,-24.000-28.000 96,0.000-1.000 0,0.000 2.000 32,0.000-1.000 0,-24.000 26.000 96,-3.000-26.000 97,0.000 28.000 63,-27.000-2.000-32,30.000 0.000-127,-31.000 1.000 95,2.000-1.000 0,1.000 27.000-224,25.000-27.000-64,-26.000 1.000-160,1.000 26.000-64,25.000 0.000-32,0.000 0.000 63,1.000 0.000-63,-2.000 26.000 32,28.000 1.000 96,0.000 0.000 64,0.000-1.000 0,0.000 28.000 96,28.000-29.000 32,-2.000 2.000 0,1.000-1.000 0,0.000 28.000 64,-2.000-54.000-32,28.000 26.000-96,-26.000-26.000 64,26.000 0.000-96,-27.000 0.000-32,27.000 0.000-64,-25.000 0.000-256,-1.000 0.000-449,-27.000 0.000-993,24.000-26.000-1986,-24.000 26.000-6245</inkml:trace>
  <inkml:trace contextRef="#ctx0" brushRef="#br0">9871.000 3999.000 4964,'0.000'-26.000'1602,"0.000"26.000"223,0.000 0.000 129,-27.000 0.000-256,27.000 0.000-449,-25.000 0.000-416,25.000 26.000-225,-27.000 1.000-191,27.000 1.000-33,0.000-3.000 161,0.000 2.000-1,0.000-2.000-159,0.000 3.000 31,0.000-1.000-128,27.000 0.000 33,-2.000-1.000-193,2.000 0.000-64,-1.000 0.000-160,1.000 1.000-193,0.000-27.000-287,-27.000 0.000-994,25.000 27.000-2177</inkml:trace>
  <inkml:trace contextRef="#ctx0" brushRef="#br0">10108.000 4054.000 9384,'27.000'0.000'2082,"-27.000"0.000"-1121,0.000 0.000-32,0.000 25.000 513,0.000-25.000 63,0.000 27.000-800,0.000-27.000-353,0.000 53.000-160,0.000-26.000 96,0.000 0.000-192,26.000-1.000-63,-26.000-26.000-66,0.000 26.000-191,0.000 0.000-288,28.000-26.000-577,-28.000 0.000-1153,0.000 0.000-3011</inkml:trace>
  <inkml:trace contextRef="#ctx0" brushRef="#br0">10240.000 4026.000 8456,'55.000'0.000'768,"-55.000"0.000"-383,26.000 0.000 95,1.000 0.000 129,-2.000 28.000 736,2.000-28.000-704,0.000 25.000-321,-27.000 2.000 352,26.000-2.000 161,-26.000 3.000-192,0.000-1.000-289,27.000 0.000-224,-27.000-1.000-224,-27.000 0.000-1730,27.000 27.000-3619</inkml:trace>
  <inkml:trace contextRef="#ctx0" brushRef="#br0">13259.000 4186.000 8936,'-27.000'0.000'160,"27.000"-27.000"993,0.000 27.000-96,-25.000 0.000 64,25.000 0.000 289,-27.000 0.000-770,27.000 0.000-223,-27.000 0.000-161,1.000 27.000 128,-1.000-27.000 161,2.000 27.000-289,-2.000-1.000-192,0.000 0.000-32,-1.000 0.000-32,2.000 28.000 0,26.000-1.000-32,0.000-1.000 96,0.000 1.000 160,26.000 1.000-128,29.000-2.000 161,-28.000 2.000-129,25.000-2.000-32,1.000 0.000-96,-1.000-24.000-64,1.000-1.000 96,1.000-27.000 0,-2.000 25.000-32,1.000-25.000 32,-1.000 0.000 32,-25.000-25.000 96,27.000-2.000-32,-27.000-1.000 64,25.000-24.000 65,-25.000 0.000-33,-27.000-2.000 0,0.000 2.000-96,0.000-2.000 0,-27.000-24.000-32,-25.000 51.000-32,-3.000-26.000 97,2.000-1.000-1,1.000 28.000-32,-1.000 0.000-64,-26.000 26.000-288,26.000-26.000 544,26.000 26.000-256,-25.000 26.000-288,-1.000-26.000 0,26.000 26.000-65,2.000 0.000 1,25.000 1.000-192,0.000 26.000 255,0.000-26.000 65,25.000 0.000 256,2.000-2.000 0,26.000 2.000-96,-1.000-27.000 65,1.000 0.000 31,1.000 26.000-96,-2.000-26.000-161,1.000 0.000-31,-1.000 0.000-288,-25.000-26.000-801,-1.000 26.000-1602,-26.000 0.000-4164</inkml:trace>
  <inkml:trace contextRef="#ctx0" brushRef="#br0">13895.000 4026.000 9064,'0.000'-27.000'673,"0.000"27.000"1249,0.000-26.000 256,0.000 26.000-385,-27.000 0.000-447,27.000 26.000-962,0.000-26.000-224,0.000 27.000 64,0.000 1.000 513,0.000 24.000-321,0.000-27.000-159,0.000 30.000-65,0.000-28.000-96,27.000-1.000-64,-27.000 0.000-64,25.000 0.000-288,2.000-26.000-289,-27.000 27.000-544,26.000-27.000-1474,1.000 0.000-3170</inkml:trace>
  <inkml:trace contextRef="#ctx0" brushRef="#br0">14028.000 4079.000 12299,'0.000'0.000'-320,"24.000"0.000"544,-24.000 0.000-192,27.000 0.000 929,-27.000 0.000 192,28.000 0.000-993,-2.000 0.000 96,-26.000 27.000 129,0.000-27.000 159,27.000 25.000-191,-27.000 3.000-65,0.000-28.000 192,0.000 27.000 33,-27.000-27.000-289,27.000 27.000 64,0.000-27.000-192,0.000 0.000-63,0.000 26.000-1,0.000-26.000 96,27.000 0.000-192,-27.000 0.000-97,24.000 0.000-479,4.000 0.000-802,-1.000 0.000-1056,-1.000 0.000-1249,-26.000-26.000-5190</inkml:trace>
  <inkml:trace contextRef="#ctx0" brushRef="#br0">14265.000 3973.000 7719,'0.000'0.000'2851,"27.000"0.000"-1314,-27.000 0.000 64,25.000 26.000-351,2.000-26.000 383,0.000 27.000-960,-27.000 1.000-385,26.000-3.000 64,1.000 2.000 33,-2.000 26.000-193,2.000-26.000-96,-27.000 26.000-96,0.000-27.000-288,0.000 27.000-289,0.000-26.000-384,-27.000-1.000-352,2.000 1.000-1313,-2.000 0.000-1763</inkml:trace>
  <inkml:trace contextRef="#ctx0" brushRef="#br0">17203.000 4265.000 7142,'0.000'-26.000'3940,"0.000"0.000"-2947,0.000 26.000 384,0.000-27.000-288,-27.000 27.000-448,2.000 0.000-385,25.000 0.000-352,-27.000 0.000 0,-26.000 27.000-32,26.000-27.000 32,-1.000 26.000 32,4.000 0.000 64,-2.000 27.000 0,-2.000 0.000 32,1.000 1.000 32,27.000 24.000-64,0.000-24.000 0,27.000-2.000 0,27.000 2.000-160,-2.000-2.000 224,2.000-25.000-192,24.000-2.000 96,-24.000-25.000-65,24.000 0.000 65,2.000 0.000 32,-1.000-25.000 32,-24.000-2.000-64,-5.000 1.000 0,-22.000-28.000 64,-1.000 28.000 161,-27.000-26.000 95,0.000-2.000-64,-27.000 1.000 128,-1.000 1.000-95,-22.000-1.000-33,-32.000-1.000-32,30.000 28.000 288,-28.000 0.000-31,2.000 0.000 256,-1.000 26.000-577,26.000 0.000-128,-1.000 26.000-96,2.000-26.000 0,26.000 26.000 31,-2.000 0.000-31,28.000 28.000-160,0.000-28.000 128,54.000 1.000 128,-30.000 0.000 32,31.000-2.000 0,25.000 2.000-64,-28.000-27.000-32,1.000 0.000-288,26.000 0.000-257,-26.000 0.000-800,-25.000 0.000-1090,-4.000-27.000-1761</inkml:trace>
  <inkml:trace contextRef="#ctx0" brushRef="#br0">17786.000 3999.000 11434,'-27.000'-26.000'1794,"0.000"26.000"-769,27.000 0.000 128,-26.000 26.000-737,26.000 1.000 257,0.000 1.000-289,0.000 24.000-223,0.000-27.000-97,0.000 30.000 32,26.000-28.000-160,1.000-1.000-289,0.000 0.000-351,-1.000 0.000-642,0.000-26.000-1088,0.000 27.000-2306</inkml:trace>
  <inkml:trace contextRef="#ctx0" brushRef="#br0">17891.000 4026.000 15022,'0.000'0.000'512,"0.000"0.000"898,27.000 0.000-994,-27.000 0.000 321,28.000 0.000-193,-4.000 0.000-512,-24.000 0.000-32,26.000 28.000-96,1.000-28.000 96,-27.000 25.000-416,0.000-25.000-65,0.000 27.000 129,0.000-2.000 192,0.000-25.000 64,0.000 28.000 64,0.000-28.000 64,0.000 27.000-64,28.000-27.000 64,-28.000 0.000-32,0.000 27.000 32,27.000-27.000 32,-27.000 0.000-64,0.000 0.000 0,0.000 26.000 0,0.000-26.000 32,0.000 0.000 96,0.000 26.000-64,0.000-26.000-96,0.000 0.000-64,-27.000 0.000-192,27.000 26.000-577,-28.000-26.000-1025,28.000 0.000-1633,-27.000 0.000-4773</inkml:trace>
  <inkml:trace contextRef="#ctx0" brushRef="#br0">18156.000 3947.000 14093,'0.000'0.000'32,"27.000"26.000"897,-27.000-26.000 416,53.000 26.000 96,-27.000 1.000-608,0.000 26.000-545,28.000-26.000-159,-28.000 26.000-33,0.000-26.000 0,0.000 26.000-32,-26.000-27.000 32,0.000 0.000-32,0.000 28.000 32,-26.000-28.000 32,0.000 1.000-224,0.000 0.000 96,-28.000-2.000-128,28.000-25.000-577,0.000 27.000-1217,0.000-27.000-5348</inkml:trace>
  <inkml:trace contextRef="#ctx0" brushRef="#br0">21252.000 4345.000 11530,'0.000'-27.000'929,"0.000"0.000"-224,0.000 1.000 320,0.000 0.000 0,-26.000 26.000 288,26.000-26.000-384,0.000 26.000-705,-26.000-27.000-224,0.000 27.000-160,-1.000 27.000-96,-26.000-1.000 128,27.000 26.000-32,0.000 28.000 160,26.000-1.000-32,-27.000 1.000 0,54.000-1.000 32,-1.000 1.000-225,26.000-2.000-127,2.000-23.000 256,24.000-30.000-32,4.000 2.000 0,23.000-27.000 224,-28.000-27.000 32,5.000 2.000-32,-4.000-2.000 0,-24.000-26.000-96,-2.000 0.000-32,-26.000-1.000 64,-26.000-24.000 128,0.000 24.000-64,-26.000-24.000 161,-26.000 24.000-225,-28.000 1.000-64,1.000 0.000-1,-26.000 1.000-63,23.000 25.000 96,-23.000 27.000 0,26.000 0.000 0,-1.000 27.000-64,28.000-1.000 128,26.000 26.000-96,26.000-25.000 96,0.000 26.000 33,52.000 1.000-33,1.000-29.000-32,0.000 28.000 0,26.000-26.000 0,0.000-27.000 0,2.000 27.000 0,-4.000-27.000 0,5.000 0.000-32,-30.000 0.000-64,-26.000 0.000-96,1.000 0.000-385,0.000 0.000-256,-27.000 0.000-480,0.000 0.000-833,0.000 0.000-1569</inkml:trace>
  <inkml:trace contextRef="#ctx0" brushRef="#br0">22022.000 3921.000 10698,'0.000'0.000'1313,"0.000"0.000"0,0.000 0.000 225,-27.000 0.000-225,27.000 0.000-288,0.000 0.000-801,0.000 26.000-160,-28.000 0.000 128,28.000 0.000 161,-27.000 29.000-65,27.000-3.000-224,0.000-27.000 32,0.000 30.000 32,0.000-28.000-64,27.000-1.000-64,1.000 0.000-64,-1.000-26.000 32,-3.000 26.000-160,4.000-26.000-289,-2.000 0.000-608,1.000-26.000-1153,0.000 26.000-2082</inkml:trace>
  <inkml:trace contextRef="#ctx0" brushRef="#br0">22206.000 3999.000 11306,'0.000'0.000'1153,"0.000"0.000"-512,-27.000 0.000 32,27.000 27.000-225,0.000-27.000 545,-25.000 28.000-545,25.000-3.000-63,0.000 2.000 31,25.000-2.000 33,2.000-25.000 63,-1.000 28.000-224,1.000-28.000-128,0.000 27.000-96,25.000-27.000-288,-26.000 0.000-192,1.000 0.000-577,0.000 0.000-833,-2.000 0.000-672,-25.000-27.000-513,0.000 27.000-5285</inkml:trace>
  <inkml:trace contextRef="#ctx0" brushRef="#br0">22338.000 4054.000 3651,'0.000'25.000'7911,"0.000"-25.000"-7430,0.000 27.000 864,0.000-2.000-416,0.000 3.000 0,0.000-1.000-545,0.000 0.000-288,26.000-1.000-160,-26.000 0.000-352,0.000-26.000-769,0.000 26.000-1666,27.000-26.000-4580</inkml:trace>
  <inkml:trace contextRef="#ctx0" brushRef="#br0">22470.000 3921.000 12139,'26.000'0.000'1634,"2.000"0.000"-1058,-1.000 26.000 769,0.000-26.000-384,-3.000 26.000-64,4.000 0.000-609,-2.000 29.000-192,1.000-30.000 1,0.000 27.000-33,-27.000 3.000 0,0.000-28.000-128,0.000 25.000-193,0.000-26.000-287,0.000 28.000-289,-27.000-28.000-768,0.000 1.000-2820</inkml:trace>
  <inkml:trace contextRef="#ctx0" brushRef="#br1">10507.000 7577.000 5765,'0.000'0.000'2114,"0.000"0.000"-128,-27.000 0.000-481,27.000 0.000 225,-27.000 0.000 64,27.000 0.000-225,0.000 0.000-192,-26.000 0.000-288,26.000 0.000-128,0.000 0.000-64,0.000 0.000-288,0.000 0.000-289,26.000 0.000-192,1.000 0.000-96,0.000 0.000 64,25.000-27.000-32,29.000 2.000-32,-2.000 25.000-64,-2.000-27.000 32,4.000-26.000 0,25.000 26.000 64,-1.000 0.000-96,-25.000 1.000-32,-1.000 0.000-64,-25.000 0.000-64,-3.000 26.000-160,4.000-27.000-129,-55.000 27.000-191,26.000 0.000-1,-26.000 0.000-256,-26.000 0.000-544,-1.000 0.000-930,-1.000 27.000-543,-23.000-27.000-546,25.000 0.000-3682</inkml:trace>
  <inkml:trace contextRef="#ctx0" brushRef="#br1">10745.000 7206.000 9288,'27.000'-27.000'192,"-27.000"27.000"545,0.000 0.000 961,24.000-25.000 63,-24.000 25.000-383,0.000 0.000-706,0.000 0.000-159,0.000 0.000 31,0.000 0.000 193,0.000 25.000-353,-24.000-25.000-255,-3.000 27.000 31,-27.000 0.000-160,27.000 26.000 0,-25.000-26.000 96,25.000 25.000-160,-26.000 1.000 32,1.000-26.000 64,25.000 26.000-32,1.000-26.000 0,26.000-2.000-96,0.000-25.000 64,26.000 27.000-32,1.000 1.000 192,0.000-2.000 0,-2.000 0.000 96,2.000-26.000-32,26.000 26.000-32,-25.000 0.000 289,23.000-26.000-161,3.000 28.000-96,-27.000-28.000-96,25.000 0.000-96,-25.000 26.000-96,26.000-26.000-352,-28.000 26.000-609,2.000-26.000-2082</inkml:trace>
  <inkml:trace contextRef="#ctx0" brushRef="#br0">0.000 7763.000 9288,'0.000'0.000'1666,"0.000"-26.000"480,0.000 26.000-160,0.000 0.000-737,0.000 0.000-608,0.000 0.000-225,0.000 0.000 289,0.000 0.000-65,0.000 26.000-31,0.000 0.000-161,25.000 0.000-159,26.000 1.000-161,4.000 0.000-32,23.000-1.000-32,2.000 26.000-256,-28.000-25.000-161,28.000 0.000-223,-53.000-1.000-65,25.000 1.000 97,-25.000 0.000-417,-1.000-1.000-609,2.000-26.000-608,-28.000 0.000-1473</inkml:trace>
  <inkml:trace contextRef="#ctx0" brushRef="#br0">421.000 7737.000 12940,'0.000'0.000'0,"0.000"0.000"-96,0.000 0.000 1185,-26.000 0.000 32,26.000 0.000-609,0.000 26.000-320,-27.000 0.000 97,0.000 0.000 159,2.000 1.000-64,-2.000 26.000-191,-26.000-1.000-129,26.000 2.000-32,-25.000-1.000 0,26.000 0.000-128,-1.000-27.000-225,27.000 2.000-415,-28.000-3.000-1378,28.000-25.000-2467</inkml:trace>
  <inkml:trace contextRef="#ctx0" brushRef="#br0">687.000 7418.000 8167,'0.000'-27.000'1634,"0.000"27.000"-1602,-27.000 0.000 1089,27.000 0.000 865,0.000-26.000-1153,0.000 52.000-289,-28.000-26.000 321,28.000 27.000 160,0.000 0.000-128,0.000 1.000-481,-24.000 24.000-96,24.000 0.000-159,0.000-24.000-193,0.000 24.000-1,24.000-26.000-447,4.000 0.000-289,-28.000 2.000-384,27.000-2.000-769,26.000-26.000-2113</inkml:trace>
  <inkml:trace contextRef="#ctx0" brushRef="#br0">845.000 7445.000 12043,'-26.000'-27.000'1025,"26.000"27.000"-481,0.000 0.000 1218,0.000 0.000-705,0.000 0.000-673,0.000 0.000-287,0.000 0.000-65,26.000 0.000-64,-26.000 0.000-1,27.000 0.000-31,-2.000 27.000 32,-25.000-27.000-160,27.000 28.000-64,-27.000-28.000 96,27.000 25.000-32,-27.000 2.000 160,0.000-27.000 32,0.000 25.000 0,-27.000 2.000-32,27.000-27.000-32,27.000 0.000 31,-27.000 28.000-31,26.000-28.000 32,-26.000 26.000-384,27.000-26.000-193,-2.000 26.000 385,-25.000-26.000 192,27.000 26.000 32,-27.000-26.000 288,0.000 0.000 193,-27.000 26.000 95,27.000-26.000-287,-52.000 28.000-289,26.000-28.000-481,-1.000 0.000-608,0.000 26.000-1569,2.000-26.000-6471</inkml:trace>
  <inkml:trace contextRef="#ctx0" brushRef="#br0">1004.000 7313.000 12427,'-27.000'0.000'385,"27.000"0.000"127,0.000 0.000 1410,0.000 0.000-769,0.000 0.000-544,27.000 26.000-385,-2.000-26.000-32,-25.000 26.000 0,27.000 0.000 128,0.000 1.000-255,27.000 0.000-1,-30.000 1.000 128,3.000 24.000 64,1.000 0.000 0,-28.000-24.000-128,27.000 24.000 65,-27.000 0.000-161,0.000-24.000 64,-27.000 24.000-160,-1.000-26.000-705,1.000 28.000-1826,3.000-28.000-11242</inkml:trace>
  <inkml:trace contextRef="#ctx0" brushRef="#br0">2355.000 15473.000 17296,'0.000'0.000'-32,"0.000"0.000"-320,0.000 27.000 992,24.000-27.000 353,-24.000 0.000-256,54.000 26.000-225,0.000 28.000-223,-2.000-29.000-289,1.000 28.000 384,26.000 1.000-288,-26.000-2.000-64,26.000 1.000-160,2.000 0.000 64,-2.000 1.000-160,-26.000-54.000-225,-26.000 26.000-608,-2.000-26.000-833,-25.000 0.000-2242</inkml:trace>
  <inkml:trace contextRef="#ctx0" brushRef="#br0">2884.000 15341.000 14894,'0.000'27.000'704,"-27.000"-27.000"-768,27.000 53.000 609,-28.000-1.000 736,2.000-25.000-801,2.000 26.000 33,24.000-1.000-449,-27.000-25.000-64,-1.000 26.000 0,28.000 0.000-160,-27.000 1.000-641,1.000-4.000-512,26.000 5.000-801,-27.000-28.000-1602</inkml:trace>
  <inkml:trace contextRef="#ctx0" brushRef="#br0">3200.000 14812.000 13580,'-25.000'25.000'-192,"-2.000"2.000"160,27.000 26.000 1025,-27.000-26.000 448,27.000 51.000-640,0.000-24.000-609,0.000 26.000-31,0.000-27.000-129,0.000 0.000-64,27.000-1.000-705,0.000-25.000-544,25.000 0.000-1026,-26.000-1.000-1953</inkml:trace>
  <inkml:trace contextRef="#ctx0" brushRef="#br0">3332.000 14864.000 10954,'-24.000'0.000'4420,"48.000"0.000"-4612,-24.000 0.000 929,27.000-27.000 1056,-1.000 27.000-1024,2.000 0.000-545,-1.000 27.000-256,-3.000-27.000 0,-24.000 0.000-128,28.000 26.000-192,-28.000 1.000 192,0.000 0.000 63,0.000-27.000 33,0.000 25.000 64,0.000 2.000-64,0.000-1.000 64,0.000 1.000-32,0.000-27.000-64,0.000 27.000 0,0.000-1.000 64,27.000-26.000-96,-1.000 26.000-64,1.000 2.000-225,-27.000-3.000 65,0.000-25.000-64,-27.000 28.000 159,1.000-3.000 161,-1.000-25.000 160,-25.000 28.000 32,-3.000-28.000-64,2.000 0.000-224,29.000 0.000-1505,24.000 0.000-2980</inkml:trace>
  <inkml:trace contextRef="#ctx0" brushRef="#br0">3624.000 14864.000 9577,'0.000'-27.000'896,"0.000"27.000"-479,0.000-25.000 1793,27.000 25.000-929,-1.000 25.000-416,-26.000 2.000 96,27.000-1.000 96,-2.000 1.000-513,29.000 25.000-127,-28.000 1.000-225,-26.000 27.000-128,27.000-26.000 96,1.000-1.000-224,-28.000-28.000-192,0.000 29.000-257,0.000-1.000-992,0.000-26.000-1858,-28.000-1.000-3332</inkml:trace>
  <inkml:trace contextRef="#ctx0" brushRef="#br0">4020.000 15421.000 15054,'55.000'0.000'1729,"-29.000"0.000"-1440,1.000 0.000 960,-2.000 0.000-480,2.000 0.000-705,0.000 0.000-929,-1.000 0.000-2947</inkml:trace>
  <inkml:trace contextRef="#ctx0" brushRef="#br0">4075.000 15658.000 17264,'0.000'27.000'256,"26.000"-27.000"321,1.000-27.000 960,25.000 27.000-1217,-25.000 0.000-800,26.000-26.000-1922,-28.000 26.000-10859</inkml:trace>
  <inkml:trace contextRef="#ctx0" brushRef="#br0">4841.000 14334.000 12619,'-26.000'0.000'1250,"52.000"0.000"-738,1.000 0.000 353,26.000 0.000-192,-27.000 0.000-1,27.000-26.000-384,28.000 26.000-288,-30.000 0.000 0,4.000 0.000-352,-3.000-27.000-833,-26.000 27.000-1986,-26.000 0.000-6054</inkml:trace>
  <inkml:trace contextRef="#ctx0" brushRef="#br0">4841.000 14360.000 12523,'27.000'26.000'193,"-27.000"1.000"31,27.000 0.000 609,-27.000 26.000 288,26.000-1.000-193,0.000 28.000-351,0.000 27.000-385,-26.000-2.000-96,0.000 27.000 0,27.000 27.000 97,-27.000-25.000-1,0.000 50.000-96,0.000-25.000-32,0.000 0.000 32,0.000 1.000 32,0.000-2.000 289,0.000-26.000 287,0.000-52.000-255,0.000 0.000-129,0.000-1.000-64,0.000-26.000-128,27.000 54.000-96,-27.000-28.000 0,0.000 26.000 32,0.000-25.000-32,28.000-28.000 0,-28.000 29.000 0,0.000-55.000 1,26.000 26.000-1,-26.000-24.000 32,24.000-2.000 0,3.000-26.000-96,-27.000 27.000 96,28.000-27.000-321,-1.000 0.000-415,-1.000 0.000-545,0.000 0.000-1250,27.000 0.000-3138</inkml:trace>
  <inkml:trace contextRef="#ctx0" brushRef="#br0">5767.000 14254.000 8520,'-24.000'0.000'1441,"24.000"-26.000"641,0.000 26.000 673,0.000 26.000-866,0.000-26.000-640,0.000 54.000-95,0.000-28.000-290,0.000 53.000-127,24.000-26.000-288,4.000 54.000-257,-2.000-27.000-224,-26.000-1.000-64,27.000 1.000-801,0.000-28.000-737,-2.000 1.000-2370</inkml:trace>
  <inkml:trace contextRef="#ctx0" brushRef="#br0">24562.000 7313.000 14029,'-27.000'52.000'-160,"27.000"-52.000"160,27.000 53.000 64,-27.000 2.000-32,0.000-3.000-32,0.000 28.000 0,0.000-2.000-32,0.000 2.000 0,0.000-1.000 96,0.000 1.000 32,-27.000-1.000-32,0.000 1.000 224,27.000-28.000 161,-26.000 1.000 95,26.000 2.000 33,-26.000-30.000-33,26.000 2.000-288,0.000-1.000-127,0.000-26.000-65,0.000 26.000-32,0.000-26.000 32,26.000 28.000-32,0.000-28.000-64,1.000 0.000-64,0.000 0.000-1,25.000 0.000 97,1.000 26.000 0,26.000-26.000 33,-26.000 0.000-66,28.000 0.000-95,-2.000 0.000-192,26.000 0.000 96,-25.000 0.000 192,26.000 0.000 192,-1.000 0.000-64,28.000 0.000 32,-27.000 26.000 128,26.000-26.000 1,0.000 0.000 31,0.000 0.000-288,28.000 0.000 96,-28.000 26.000-96,26.000-26.000 0,2.000 0.000-32,-1.000 0.000-96,-2.000 0.000-224,30.000 0.000-129,-28.000 0.000-31,-1.000 0.000-1,2.000 0.000 193,-4.000-26.000 224,-22.000 26.000 96,24.000 0.000 0,-26.000-26.000 128,2.000 26.000 256,-2.000 0.000-31,0.000 0.000-161,-24.000 0.000-160,24.000-26.000-32,-27.000 26.000-32,0.000 0.000-96,27.000 0.000-161,-26.000 0.000 1,26.000 0.000 160,-24.000 0.000 96,-30.000 0.000 64,28.000 0.000-32,-26.000 0.000 160,-2.000 0.000-64,-23.000 0.000-64,-4.000 0.000 0,-23.000 0.000 0,-2.000 0.000 32,-26.000 0.000 257,0.000 0.000 287,0.000 0.000 193,0.000 0.000-577,0.000-28.000-128,-26.000 28.000 32,26.000-26.000-64,0.000 0.000-320,0.000-1.000-32,0.000 2.000-128,0.000-3.000 31,26.000-24.000 33,-26.000 24.000 320,0.000-24.000 160,27.000-28.000 224,-27.000 26.000-192,25.000-24.000-160,-25.000-2.000-32,0.000 0.000-192,0.000-24.000-577,0.000 24.000 385,0.000 0.000 416,0.000 26.000 192,0.000 28.000-192,-25.000 0.000-32,-2.000 0.000-128,27.000 26.000-64,-26.000 0.000-161,-2.000 0.000-287,-23.000 26.000-289,24.000-26.000 64,-27.000 26.000 705,-25.000-26.000 192,-1.000 0.000 64,1.000 26.000 160,-26.000-26.000 128,0.000 0.000 129,-27.000 27.000-225,-3.000-27.000 64,3.000 0.000-255,-1.000 0.000-33,-23.000 0.000-64,-4.000-27.000-897,1.000 27.000 672,-28.000-26.000 193,3.000 26.000 96,-28.000-26.000 225,28.000 0.000 639,-29.000 26.000 161,2.000-27.000-224,-2.000 27.000-224,2.000 0.000-321,-26.000 0.000-288,24.000 0.000-32,29.000 0.000-128,-2.000 0.000-64,0.000-27.000-257,27.000 27.000-63,2.000 0.000 384,-3.000 0.000 192,28.000-26.000 96,26.000 26.000 64,0.000 0.000-64,27.000 0.000 32,-2.000 0.000-256,-25.000 0.000-384,28.000 26.000-770,-2.000 1.000-543,28.000 26.000-2691</inkml:trace>
  <inkml:trace contextRef="#ctx0" brushRef="#br0">5583.000 15526.000 13869,'-27.000'0.000'64,"0.000"0.000"96,1.000-26.000 448,0.000 52.000-127,0.000-26.000-257,-1.000 27.000-192,0.000 25.000-32,1.000-25.000 0,26.000 26.000-32,26.000 0.000-32,1.000 1.000-96,0.000-54.000-257,25.000 25.000 129,-26.000-25.000 256,28.000 0.000 128,-2.000 0.000 289,2.000-53.000-97,0.000 27.000 0,-54.000 0.000-64,24.000-28.000 33,-48.000 28.000-33,-3.000-1.000 96,0.000 2.000 193,-27.000-2.000 127,30.000 27.000-384,-31.000 0.000-384,28.000 0.000-416,27.000 0.000-609,0.000 27.000-801,0.000-27.000-1858</inkml:trace>
  <inkml:trace contextRef="#ctx0" brushRef="#br0">5953.000 15580.000 14669,'-26.000'25.000'1378,"26.000"-25.000"-1442,0.000 0.000 192,0.000 0.000-545,0.000 0.000-3650,0.000 27.000-6760</inkml:trace>
  <inkml:trace contextRef="#ctx0" brushRef="#br0">6272.000 15421.000 12555,'-27.000'-27.000'1282,"-1.000"27.000"-1154,2.000 0.000 769,2.000 0.000-289,-3.000 27.000 1,-1.000-2.000-353,1.000 2.000-256,27.000 0.000 0,0.000-1.000 0,0.000 1.000 0,0.000 0.000-32,27.000-2.000 64,28.000-25.000 32,-31.000-25.000 0,2.000 25.000 0,2.000-27.000 0,-1.000 0.000 64,0.000 1.000 32,-27.000 26.000 1,0.000-27.000 63,0.000 0.000-32,0.000 2.000-32,-27.000 25.000 289,27.000 0.000-65,-27.000 0.000-256,27.000 25.000-64,-28.000 2.000 0,28.000 0.000 64,0.000 26.000 0,28.000-1.000-320,-28.000 1.000-192,27.000-26.000-353,0.000 26.000-608,-3.000-27.000-1153,4.000 2.000-1250</inkml:trace>
  <inkml:trace contextRef="#ctx0" brushRef="#br0">6615.000 15394.000 14958,'-27.000'0.000'-64,"2.000"0.000"32,-2.000 27.000 608,0.000-27.000 65,27.000 52.000-481,-26.000-25.000-128,26.000 26.000-32,0.000-26.000-128,0.000 25.000-449,26.000-52.000-63,28.000 26.000 383,-29.000-26.000 65,2.000-26.000 64,26.000-1.000 128,-25.000 2.000 96,-4.000-2.000 289,-24.000-26.000 127,27.000 26.000 225,-27.000 0.000-289,-27.000 2.000 225,27.000-2.000 256,-24.000 27.000-481,-4.000 0.000-256,28.000 27.000 0,0.000 25.000 193,-27.000 1.000 159,27.000 1.000 225,0.000 24.000-481,27.000 2.000-352,-27.000-26.000 64,52.000 24.000-608,-25.000-24.000-321,-1.000-1.000-384,-26.000-1.000-1762,28.000-25.000-10987</inkml:trace>
  <inkml:trace contextRef="#ctx0" brushRef="#br0">6167.000 16665.000 9769,'0.000'0.000'7303,"0.000"0.000"-7175,0.000 0.000-64,0.000 0.000-64,-27.000 0.000-224,27.000 0.000-129,-28.000 53.000-95,28.000-26.000 288,0.000 25.000 128,0.000-25.000 64,0.000 26.000-32,28.000-26.000 32,-1.000 25.000-32,-3.000-52.000 192,30.000 28.000 449,0.000-28.000-65,-30.000 0.000 65,30.000-28.000-97,-27.000-24.000 161,0.000 25.000-129,-27.000-26.000-63,0.000-1.000-129,-27.000 2.000-256,0.000-1.000-192,-27.000 26.000-224,3.000 2.000-545,-4.000-3.000-672,-22.000 3.000-2083</inkml:trace>
  <inkml:trace contextRef="#ctx0" brushRef="#br0">6828.000 14176.000 11242,'0.000'0.000'993,"0.000"0.000"-737,0.000 0.000 385,24.000 25.000 96,-24.000-25.000-129,55.000 0.000-320,-29.000 0.000-95,26.000 0.000-97,28.000-25.000 0,-28.000 25.000-96,2.000-27.000 64,-1.000 27.000-64,-25.000 0.000 128,-4.000 0.000 128,3.000 0.000-96,1.000 27.000-31,-28.000-2.000-33,0.000 2.000 64,0.000 26.000 0,0.000 26.000-64,0.000 1.000-32,0.000 0.000-32,26.000 25.000-32,-26.000 2.000 32,27.000-2.000 0,-3.000 27.000 0,4.000 1.000-32,-1.000 27.000 160,-27.000-28.000 65,26.000 27.000-97,-26.000 26.000-64,27.000-26.000-32,-27.000 0.000-64,25.000-27.000 32,-25.000 0.000 0,27.000-26.000-64,-27.000-26.000 96,0.000 27.000 64,0.000-2.000 288,27.000 1.000 161,-27.000-1.000-97,0.000 2.000-224,0.000-27.000-96,0.000 0.000 1,0.000-28.000 31,26.000-26.000 160,-26.000 1.000-96,0.000 0.000 65,0.000-1.000 287,0.000-26.000-384,0.000 0.000 193,-26.000 0.000-289,-1.000-26.000-96,0.000 26.000-32,2.000 0.000-609,-28.000 0.000-192,-2.000 0.000-672,4.000 0.000-1474,-30.000 0.000-5797</inkml:trace>
  <inkml:trace contextRef="#ctx0" brushRef="#br0">8045.000 4450.000 12587,'0.000'27.000'513,"26.000"-27.000"-449,0.000 0.000 128,1.000 0.000 0,0.000 0.000 129,25.000 0.000 127,1.000 26.000-288,0.000-26.000 0,-1.000 0.000-32,2.000 0.000-128,-26.000 0.000 33,22.000 0.000-33,-22.000 0.000-97,-28.000 0.000-287,27.000 0.000-545,-27.000 0.000-256,0.000 0.000 64,0.000-26.000-1153,-27.000 26.000-192,27.000-27.000-641,-28.000 2.000 416,-22.000-2.000 2499,22.000 27.000 1569,1.000-27.000 1570,0.000 27.000 160,3.000 0.000-737,24.000-26.000-416,-28.000 26.000-449,28.000 0.000-159,0.000 0.000-834,28.000 0.000-352,-4.000 0.000 97,3.000 26.000-97,28.000-26.000-96,-5.000 0.000 0,5.000 27.000-64,-28.000-27.000-32,25.000 27.000 96,-26.000 25.000 64,1.000-26.000 32,-27.000 1.000 32,0.000 26.000 129,0.000-27.000 191,0.000 0.000 65,-27.000 2.000-97,1.000-2.000-128,0.000-26.000-223,0.000 0.000-97,-1.000 26.000-449,0.000-26.000-736,27.000 0.000-2851</inkml:trace>
  <inkml:trace contextRef="#ctx0" brushRef="#br0">10295.000 15262.000 4580,'0.000'-28.000'2754,"0.000"3.000"-255,0.000 25.000-353,0.000-28.000-160,0.000 28.000-417,-27.000-25.000-384,27.000 25.000-320,0.000-28.000-192,-28.000 28.000-257,28.000 0.000-128,-24.000 0.000-384,-3.000 28.000-64,-1.000-3.000-160,2.000 28.000 224,-1.000 27.000 32,3.000 0.000-32,24.000 26.000 0,0.000-26.000-97,24.000-2.000 193,3.000 28.000-96,27.000-53.000 64,-3.000-28.000-64,30.000 30.000 32,-2.000-55.000 64,28.000 0.000 160,-29.000-27.000 64,-23.000-1.000-63,24.000-22.000-97,-26.000-4.000 64,-29.000-26.000 32,4.000 27.000-96,-28.000 1.000-160,-28.000-1.000 544,-23.000-26.000-255,-3.000 26.000-1,3.000-1.000 0,-30.000 28.000-256,2.000-28.000-96,-1.000 29.000 0,-25.000 25.000-129,26.000 0.000 1,24.000 0.000 160,-22.000 25.000-96,22.000 29.000 224,29.000-1.000-160,26.000 0.000 127,26.000-1.000-63,1.000 2.000 160,25.000-1.000-96,1.000-26.000 64,26.000-2.000 33,2.000 2.000-1,25.000-27.000 32,-26.000 0.000-128,-28.000 0.000-129,29.000 0.000-287,-30.000-27.000-833,-23.000 27.000-1602,-2.000-25.000-3587</inkml:trace>
  <inkml:trace contextRef="#ctx0" brushRef="#br0">11088.000 14440.000 9480,'-27.000'0.000'1762,"2.000"0.000"-929,-2.000 0.000 0,27.000 0.000 0,-26.000 26.000 95,-1.000 1.000-351,27.000 0.000-1,-27.000 26.000 65,27.000-1.000-192,-25.000 1.000-193,25.000 1.000-128,25.000-1.000-64,-25.000-1.000-64,27.000 1.000 0,0.000-26.000-32,-1.000 0.000-32,1.000-2.000-160,25.000-25.000-417,-25.000 0.000-800,-1.000 0.000-1442,1.000 0.000-3459</inkml:trace>
  <inkml:trace contextRef="#ctx0" brushRef="#br0">11193.000 14598.000 10313,'-25.000'27.000'1249,"25.000"1.000"-1056,0.000-3.000 703,0.000 29.000-415,0.000-28.000-321,25.000 28.000-128,-25.000-29.000-448,27.000 28.000-577,-27.000-26.000-673,27.000-27.000-2049</inkml:trace>
  <inkml:trace contextRef="#ctx0" brushRef="#br0">11301.000 14413.000 13100,'0.000'0.000'1153,"0.000"0.000"-1025,24.000 0.000 1410,3.000 27.000-129,-27.000-1.000-448,55.000 1.000-577,-29.000 25.000-256,0.000 1.000-64,0.000 2.000-64,-26.000-3.000-32,27.000 1.000-352,-27.000 1.000-257,0.000-2.000-640,0.000 1.000-1153,-27.000-1.000-993,-25.000-25.000-4325</inkml:trace>
  <inkml:trace contextRef="#ctx0" brushRef="#br0">11909.000 15394.000 16367,'0.000'0.000'512,"0.000"0.000"-800,0.000 0.000 769,0.000 0.000-97,27.000 0.000-96,0.000 0.000-96,-1.000 0.000-416,26.000 0.000-384,-25.000 0.000-1250,0.000 0.000-2818</inkml:trace>
  <inkml:trace contextRef="#ctx0" brushRef="#br0">11936.000 15605.000 15054,'0.000'27.000'96,"0.000"-1.000"256,53.000-26.000 513,-27.000 0.000-288,27.000 0.000-449,0.000 0.000-993,-27.000 0.000-3395</inkml:trace>
  <inkml:trace contextRef="#ctx0" brushRef="#br0">12783.000 14228.000 12587,'26.000'0.000'1025,"-26.000"0.000"-800,52.000 0.000 319,-25.000 0.000-160,28.000 0.000 225,-5.000 0.000-449,5.000 0.000-96,-3.000 0.000-288,1.000 0.000-1313,-26.000-27.000-2884</inkml:trace>
  <inkml:trace contextRef="#ctx0" brushRef="#br0">12835.000 14281.000 7943,'0.000'0.000'1409,"0.000"-27.000"-95,0.000 27.000 63,0.000 0.000-128,0.000 0.000-160,0.000 0.000-608,26.000 0.000-193,-26.000 0.000 160,0.000 0.000 1,0.000 27.000 95,27.000 0.000-95,-27.000-1.000-225,0.000 26.000-128,28.000 2.000 0,-28.000-1.000-64,0.000 27.000 32,27.000 25.000 0,-27.000-25.000-32,0.000 52.000 0,0.000-26.000 0,0.000 26.000 64,0.000 2.000-192,-27.000-2.000 96,27.000 0.000-96,0.000 27.000 96,0.000-52.000-64,0.000 25.000 64,0.000-27.000-32,0.000 2.000 32,0.000-2.000 0,0.000-26.000 64,0.000 1.000-64,0.000-27.000 32,0.000 27.000 32,-28.000-28.000 128,28.000 28.000-192,0.000 25.000 32,0.000-25.000 0,0.000-1.000-64,0.000-24.000-224,0.000 23.000 160,0.000-24.000 32,0.000-1.000 128,0.000-26.000-64,0.000 25.000 32,0.000 1.000 96,0.000-26.000 96,0.000 26.000-95,0.000-28.000-65,-27.000 2.000-64,27.000 0.000 64,-26.000-1.000-64,26.000 1.000 32,0.000-27.000-32,0.000 27.000 96,0.000-27.000-32,0.000 25.000 32,0.000-25.000-96,0.000 0.000 32,0.000 0.000-64,0.000 0.000-160,0.000 0.000 512,0.000 0.000-224,0.000 0.000-32,26.000 0.000 32,-26.000 0.000-64,0.000 0.000 129,27.000 0.000-354,1.000 0.000 1,23.000 0.000-256,-25.000 0.000 63,29.000 27.000 1,-28.000-27.000-193,25.000 0.000-704,1.000 0.000-2626</inkml:trace>
  <inkml:trace contextRef="#ctx0" brushRef="#br0">13656.000 14758.000 1825,'0.000'-26.000'5157,"0.000"26.000"-3427,0.000-27.000 832,0.000 27.000-448,-28.000 0.000-352,28.000 0.000-577,-24.000 0.000-320,24.000 0.000-545,-27.000 0.000-192,-1.000 27.000-128,28.000-1.000-32,-26.000 1.000-32,-1.000 25.000-192,27.000 1.000-32,0.000 1.000 31,0.000-29.000 65,27.000 2.000 32,-1.000 26.000 0,29.000-53.000 32,-31.000 27.000 128,31.000-27.000 96,-2.000 0.000 96,-28.000-27.000-32,29.000 0.000-32,-28.000 1.000 64,1.000-1.000 33,-27.000-25.000 95,0.000 25.000 96,0.000-26.000 225,-27.000 1.000-161,-26.000 25.000 65,26.000 1.000-225,-25.000-1.000-256,-1.000 0.000-192,25.000 27.000-128,-23.000 0.000-673,23.000 27.000-769,28.000 0.000-2562</inkml:trace>
  <inkml:trace contextRef="#ctx0" brushRef="#br0">13496.000 15446.000 10762,'0.000'0.000'2242,"-24.000"0.000"-288,48.000 0.000-705,-24.000 0.000-64,27.000 0.000-256,-1.000 0.000-577,29.000 27.000-192,-31.000-27.000-32,31.000 0.000-31,-29.000 0.000-65,26.000 0.000-64,-25.000 0.000-353,-27.000 0.000-384,0.000 0.000-352,0.000 0.000-448,0.000 0.000-2115</inkml:trace>
  <inkml:trace contextRef="#ctx0" brushRef="#br0">13496.000 15526.000 11691,'0.000'0.000'544,"0.000"0.000"417,0.000 27.000 1153,0.000 0.000-929,0.000-2.000-865,0.000 2.000-256,-24.000-1.000 65,24.000 1.000 31,0.000 0.000 32,0.000-1.000-32,0.000-26.000-64,0.000 26.000-32,0.000-26.000 96,0.000 0.000 33,0.000 28.000 63,24.000-28.000-224,3.000 0.000-64,27.000 25.000 64,-27.000-25.000-64,25.000 53.000-417,-25.000-26.000 33,-1.000 0.000 0,1.000 26.000 159,-27.000-28.000 161,0.000-25.000 160,0.000 27.000 321,-27.000-27.000 127,1.000 27.000 97,-29.000-27.000-65,31.000 0.000 33,-31.000 0.000 352,2.000 0.000-641,1.000 0.000-320,25.000 0.000 0,27.000 0.000-384,0.000 0.000-449,0.000 0.000-1185,0.000 0.000-1313,0.000 0.000-8072</inkml:trace>
  <inkml:trace contextRef="#ctx0" brushRef="#br0">13604.000 16718.000 13965,'-27.000'0.000'-128,"-1.000"0.000"-705,2.000 0.000 480,-1.000 27.000-191,3.000-2.000 480,-4.000 2.000 64,28.000 26.000 0,0.000-26.000 224,0.000 25.000 417,0.000-25.000-257,28.000 27.000-288,-4.000-28.000-96,29.000-26.000 96,2.000 26.000-32,-3.000-52.000 161,28.000 26.000 255,-55.000-26.000-64,29.000 0.000 353,-28.000-2.000 224,-26.000 1.000 192,0.000-25.000-160,0.000 25.000-288,-26.000-26.000-65,-28.000 26.000-447,29.000 2.000-514,-28.000-2.000-351,-2.000 1.000-385,4.000 26.000-833,23.000 0.000-2530</inkml:trace>
  <inkml:trace contextRef="#ctx0" brushRef="#br0">13973.000 14281.000 8071,'0.000'0.000'288,"0.000"-27.000"898,-26.000 27.000 992,26.000 0.000 192,0.000 0.000-769,0.000 0.000-736,26.000 0.000-384,1.000 0.000-65,1.000 0.000-192,-4.000 0.000-96,3.000 0.000-32,27.000 0.000-31,-27.000 0.000-1,25.000 0.000 0,1.000 0.000-128,-26.000 0.000 96,-2.000 0.000-32,2.000 27.000-32,0.000-27.000 32,-27.000 27.000 64,0.000-1.000 64,0.000 26.000-64,0.000 2.000 32,0.000 26.000-32,0.000-2.000-32,0.000 2.000-64,0.000 27.000 32,26.000-2.000 32,-26.000 27.000-96,27.000-26.000 96,-2.000 28.000-96,-25.000 25.000 64,27.000 0.000 0,-27.000-1.000 0,0.000 1.000 0,0.000-27.000 0,27.000 27.000 64,-27.000-27.000 160,0.000-52.000-128,0.000-2.000 0,0.000-23.000-96,26.000 25.000-96,-26.000 25.000 128,0.000-26.000-320,27.000 1.000 512,-27.000-1.000-128,0.000 1.000-32,0.000-28.000 257,0.000 2.000-33,0.000 0.000-96,0.000-29.000 0,0.000 2.000 97,0.000-1.000 191,0.000 1.000 1,0.000 0.000-1,-27.000-27.000 0,27.000 0.000-159,0.000 0.000 31,-26.000 26.000 96,-1.000-26.000-159,0.000-26.000-33,2.000 26.000 0,-2.000-27.000-288,-26.000 0.000 0,1.000 27.000-160,-1.000-26.000-320,-26.000 26.000-513,26.000 0.000-769,-2.000 26.000-1441,3.000 1.000-13197</inkml:trace>
  <inkml:trace contextRef="#ctx0" brushRef="#br1">10983.000 7021.000 6886,'-27.000'0.000'448,"0.000"-26.000"193,27.000 26.000-96,-25.000-26.000 415,-28.000-2.000 706,26.000 28.000-96,-1.000-26.000-674,-23.000 26.000-479,-30.000-26.000-353,2.000 26.000-64,-26.000 0.000-160,-2.000 0.000 0,-50.000 26.000-33,25.000 0.000-191,-28.000 28.000-32,-25.000-28.000 287,25.000 26.000 65,2.000 2.000 32,0.000-2.000 321,-1.000 2.000 63,26.000-1.000 128,27.000 26.000-63,-26.000-26.000-33,52.000 27.000-224,-25.000-1.000-32,26.000 1.000 97,-2.000 0.000-1,30.000-28.000 0,51.000 28.000-32,0.000-2.000 0,24.000-24.000-95,30.000 26.000-258,24.000-28.000-255,30.000 28.000-32,24.000-27.000-65,-26.000 0.000 65,26.000-27.000 223,28.000 28.000 258,-3.000-28.000 159,28.000 0.000 160,29.000-26.000-256,-30.000 27.000-96,29.000-27.000 0,-2.000 0.000-64,1.000-27.000 64,0.000 1.000 32,-27.000 0.000 32,-1.000 0.000-32,3.000-28.000 0,-55.000 1.000 0,-27.000 0.000 0,0.000 1.000-32,-25.000-2.000-64,-1.000 1.000 96,-24.000-27.000 128,-5.000 1.000 129,-22.000-1.000 159,-1.000 2.000-128,-27.000-28.000-127,-27.000 0.000-129,-25.000-1.000 96,-29.000 2.000 192,-24.000-2.000 129,-27.000 28.000-97,0.000 25.000 192,-55.000 2.000 1,28.000 26.000-321,2.000 0.000-192,25.000 26.000-160,24.000 0.000-480,29.000 26.000-1634,26.000 0.000-1954</inkml:trace>
  <inkml:trace contextRef="#ctx0" brushRef="#br0">17151.000 15341.000 3235,'-27.000'0.000'4868,"27.000"0.000"-4195,0.000 0.000-33,0.000-27.000 514,0.000 27.000 383,0.000 0.000 32,27.000-26.000-63,-27.000 0.000-97,0.000 26.000-128,0.000-28.000-384,-27.000 28.000-480,27.000-25.000-257,-26.000 25.000-224,-1.000 0.000-32,-28.000 0.000-129,5.000 0.000 65,-5.000 53.000-32,4.000-1.000 160,-3.000 2.000-96,0.000 24.000 256,29.000 29.000-224,-2.000-28.000-64,27.000 27.000-449,0.000-2.000 161,27.000-22.000-417,25.000-29.000 96,29.000-1.000 257,-3.000 1.000 384,0.000-26.000 128,4.000-27.000 128,-4.000-27.000 192,2.000 1.000-32,-28.000-1.000 33,28.000-25.000-225,-52.000-28.000 96,-4.000 0.000-32,3.000 27.000 609,-27.000-26.000-129,-51.000-1.000-319,23.000 1.000-225,-25.000-1.000-32,-26.000 2.000 32,26.000 51.000-160,-26.000-26.000-32,-1.000 53.000 32,28.000 0.000-32,-2.000 0.000-32,0.000 26.000-1,30.000 1.000-63,-4.000 0.000 96,28.000 26.000 32,0.000-1.000 32,28.000-25.000 64,23.000-1.000-64,4.000 1.000 32,-5.000 0.000 32,32.000-2.000-64,-29.000-25.000-320,-1.000 0.000-481,1.000 0.000-833,-26.000-25.000-1825</inkml:trace>
  <inkml:trace contextRef="#ctx0" brushRef="#br0">17572.000 14625.000 2850,'-24.000'-27.000'9898,"24.000"2.000"-8970,-26.000 25.000-95,-1.000 25.000 288,-1.000 2.000-288,28.000 1.000-577,-27.000 24.000-96,27.000 1.000-31,0.000 1.000 351,0.000-2.000-224,0.000-26.000 129,27.000 28.000-289,-27.000-2.000-64,28.000-26.000-96,-1.000 1.000-385,-1.000 0.000-255,26.000-27.000-578,-25.000 0.000-832,0.000 0.000-2754</inkml:trace>
  <inkml:trace contextRef="#ctx0" brushRef="#br0">17759.000 14705.000 9769,'0.000'27.000'3011,"0.000"-1.000"-2883,0.000 1.000 1025,0.000 0.000 288,0.000-2.000-640,0.000 28.000-609,27.000-26.000-128,-27.000 0.000-64,26.000-2.000-160,-26.000 2.000-352,26.000-27.000-834,-26.000 0.000-736,26.000 0.000-3043</inkml:trace>
  <inkml:trace contextRef="#ctx0" brushRef="#br0">17946.000 14678.000 7110,'24.000'-25.000'2370,"2.000"25.000"-1793,-26.000 0.000 2434,27.000 0.000-641,-27.000 25.000-896,28.000 2.000-450,-1.000 0.000-191,-27.000 26.000-96,0.000-1.000-417,0.000-25.000-192,0.000 26.000-96,0.000-1.000-224,0.000-25.000-352,-27.000 26.000-481,-1.000-26.000-609,1.000 25.000-2113</inkml:trace>
  <inkml:trace contextRef="#ctx0" brushRef="#br0">16409.000 14996.000 6149,'0.000'-52.000'3908,"-28.000"25.000"-2819,2.000 27.000-192,26.000-27.000 128,-24.000 27.000 224,-3.000 0.000-704,-1.000 27.000-417,-25.000 25.000-96,27.000 1.000 0,-27.000 53.000 128,26.000 0.000 320,1.000 1.000-255,0.000 25.000-33,0.000 0.000 0,26.000 1.000 0,0.000-1.000-96,26.000-25.000 0,26.000-2.000-288,28.000-26.000-352,-1.000 1.000-962,26.000-1.000-1889</inkml:trace>
  <inkml:trace contextRef="#ctx0" brushRef="#br0">18394.000 14890.000 12299,'-26.000'0.000'993,"26.000"0.000"-1185,0.000 0.000 256,26.000 27.000 224,-26.000 25.000-32,26.000-25.000 129,28.000 53.000 287,-26.000-28.000 1,22.000 29.000 96,-23.000-2.000-289,28.000 1.000 65,-31.000 25.000-193,4.000 2.000 33,-28.000-29.000-129,0.000 28.000 64,-28.000 0.000-160,4.000-26.000 0,-3.000-1.000-160,-28.000-26.000-288,29.000 1.000-320,-26.000-2.000-674,25.000-52.000-1184,0.000 26.000-4677</inkml:trace>
  <inkml:trace contextRef="#ctx0" brushRef="#br0">18818.000 14705.000 9224,'-52.000'0.000'1826,"52.000"0.000"-417,0.000 0.000 641,0.000 0.000-192,0.000 0.000-321,0.000-27.000-704,25.000 27.000 0,2.000 0.000-320,26.000 0.000-225,-26.000 0.000-96,51.000 0.000 192,-24.000-25.000-191,-2.000 25.000-161,2.000 0.000-161,-27.000 0.000-415,-3.000-28.000-929,-24.000 28.000-513,0.000 28.000-1442,0.000-28.000-4579</inkml:trace>
  <inkml:trace contextRef="#ctx0" brushRef="#br0">19003.000 14678.000 8456,'0.000'27.000'2978,"27.000"0.000"-1953,-27.000-1.000 801,0.000 1.000 384,25.000 25.000-704,-25.000-25.000-1026,0.000 26.000-384,27.000-1.000-833,-27.000 1.000-1120,0.000 1.000-3492</inkml:trace>
  <inkml:trace contextRef="#ctx0" brushRef="#br0">19719.000 15394.000 10634,'-55.000'0.000'4516,"55.000"-26.000"-3331,0.000 26.000 160,-26.000 0.000-160,52.000 0.000-224,-26.000 0.000-672,28.000 0.000 255,23.000 26.000 129,4.000 1.000-257,-2.000-2.000-160,26.000 29.000-63,-1.000-1.000-161,2.000-26.000-193,-1.000 25.000 322,2.000-26.000-258,-30.000 1.000-223,4.000 0.000-256,-29.000-1.000-193,1.000-26.000-608,-2.000 26.000-545,-25.000-26.000-1473,0.000-26.000-3908</inkml:trace>
  <inkml:trace contextRef="#ctx0" brushRef="#br0">20248.000 15288.000 12235,'-28.000'0.000'2627,"2.000"0.000"-2531,-1.000 0.000-96,0.000 53.000 352,2.000-26.000 64,-28.000 26.000-95,-1.000 26.000-225,2.000 1.000 0,-1.000 25.000-32,1.000-26.000-32,-1.000-1.000-64,25.000-23.000-288,28.000-28.000-449,0.000 26.000-801,0.000-53.000-992,28.000 0.000-4453</inkml:trace>
  <inkml:trace contextRef="#ctx0" brushRef="#br0">20486.000 14705.000 5957,'0.000'-27.000'3459,"0.000"2.000"-1505,0.000 25.000 160,-27.000 0.000-544,0.000 0.000-225,2.000 0.000-576,-2.000 52.000-289,27.000 1.000-224,-26.000 1.000 161,26.000-2.000-257,0.000 1.000-160,0.000-1.000 64,0.000 1.000-128,26.000 1.000-128,1.000-28.000-257,25.000 0.000-576,-25.000 2.000-800,-1.000-28.000-1571</inkml:trace>
  <inkml:trace contextRef="#ctx0" brushRef="#br0">20618.000 14758.000 14381,'0.000'0.000'128,"26.000"0.000"-192,26.000-26.000 128,-25.000 26.000 192,26.000 0.000-127,-25.000 0.000-97,-4.000 26.000-96,3.000-26.000 0,-27.000 27.000-33,0.000 0.000-223,0.000-27.000 128,0.000 25.000 224,-27.000 2.000 32,3.000-27.000 128,24.000 26.000-192,-28.000-26.000 32,28.000 27.000-96,0.000 0.000 96,28.000-2.000-64,-4.000 2.000 64,3.000-1.000-32,1.000-26.000-32,-1.000 27.000 32,-1.000 0.000 32,-26.000-27.000-32,24.000 26.000 64,-48.000-26.000 609,24.000 0.000 192,-26.000 26.000-513,-29.000-26.000-96,28.000 0.000-192,-25.000 0.000-128,26.000 28.000-640,-1.000-28.000-1154,0.000 25.000-2915</inkml:trace>
  <inkml:trace contextRef="#ctx0" brushRef="#br0">21042.000 14653.000 13004,'-27.000'0.000'1665,"27.000"0.000"-992,0.000 0.000-385,27.000 0.000 449,-1.000 0.000 64,0.000 25.000-417,27.000 2.000-96,0.000 26.000-31,-27.000-26.000-33,27.000 25.000-96,-26.000 1.000-96,-27.000 1.000-352,0.000-2.000-801,0.000 1.000-2018,-27.000 26.000-5510</inkml:trace>
  <inkml:trace contextRef="#ctx0" brushRef="#br0">21252.000 15076.000 1825,'0.000'-27.000'1217,"27.000"27.000"1410,-27.000 0.000 31,0.000-27.000-351,0.000 27.000-418,0.000 0.000-255,0.000-26.000-97,0.000 26.000-287,0.000 0.000-225,0.000 0.000-449,0.000 0.000-512,0.000 0.000-32,0.000 26.000 96,0.000-26.000-96,0.000 27.000 225,0.000 0.000-97,-27.000 25.000 0,27.000-24.000-128,-26.000-3.000 64,0.000 3.000-288,26.000-3.000-737,-26.000 3.000-641,26.000-2.000-896,-27.000-26.000-5317</inkml:trace>
  <inkml:trace contextRef="#ctx0" brushRef="#br0">21995.000 15658.000 15726,'-28.000'27.000'801,"56.000"-27.000"-641,-1.000 0.000 1602,-3.000 0.000-577,30.000 0.000-544,-27.000 27.000-481,25.000-27.000-416,1.000 0.000 160,1.000 0.000-1410,-29.000 26.000-2209</inkml:trace>
  <inkml:trace contextRef="#ctx0" brushRef="#br0">22022.000 15870.000 16303,'0.000'27.000'128,"0.000"-27.000"320,24.000 0.000 1346,30.000 0.000-961,0.000 0.000-385,-2.000 0.000-448,1.000 0.000-1281,-26.000 0.000-1089,-2.000 27.000-3331</inkml:trace>
  <inkml:trace contextRef="#ctx0" brushRef="#br0">8019.000 15553.000 7238,'0.000'27.000'1538,"0.000"-27.000"-609,26.000 0.000 1089,-26.000 0.000-289,26.000 25.000-319,27.000-25.000-450,0.000 0.000-383,26.000 0.000-193,26.000 0.000 33,3.000 0.000-129,-2.000-25.000-256,-1.000 25.000 32,-26.000-27.000-64,1.000 27.000-96,-28.000 0.000-416,1.000 0.000-417,-26.000 0.000-288,1.000 0.000-289,-28.000 0.000-864,0.000 0.000-737,0.000 0.000-2915</inkml:trace>
  <inkml:trace contextRef="#ctx0" brushRef="#br0">8785.000 15368.000 10025,'0.000'0.000'224,"27.000"0.000"129,-27.000 0.000 672,27.000 0.000 160,-1.000 0.000-449,26.000 0.000-255,2.000 26.000-225,-26.000-26.000-192,22.000 27.000-32,-22.000-27.000 0,-1.000 25.000 0,0.000 2.000-32,-3.000 26.000 32,-24.000-26.000-64,0.000 0.000-128,-24.000 25.000 96,24.000-52.000 0,-27.000 26.000 96,0.000 1.000 64,-27.000-27.000 0,30.000 27.000-96,-4.000-27.000 0,1.000 0.000-769,-26.000 0.000-1601,27.000 0.000-3844</inkml:trace>
  <inkml:trace contextRef="#ctx0" brushRef="#br0">8019.000 15446.000 11146,'0.000'0.000'96,"0.000"0.000"-192,26.000-25.000 192,-26.000 25.000 545,0.000 0.000-257,0.000 0.000-448,0.000 0.000 32,0.000 25.000 64,-26.000 2.000 0,26.000 0.000 32,-27.000 26.000 64,-1.000-26.000 161,1.000 25.000-33,3.000-26.000-32,-2.000 28.000-96,26.000-28.000 64,-28.000 0.000-64,28.000 27.000 1,28.000-28.000 31,22.000 3.000-160,-23.000-1.000 32,54.000 0.000-449,-29.000-27.000-1056,28.000 26.000-2082</inkml:trace>
  <inkml:trace contextRef="#ctx0" brushRef="#br0">13339.000 16374.000 3555,'0.000'0.000'801,"0.000"0.000"896,0.000 0.000 706,-27.000 0.000 127,27.000 0.000-480,-27.000 0.000-256,27.000 0.000-417,0.000 0.000-128,0.000 0.000-320,0.000 0.000-513,0.000 0.000-127,0.000 0.000-193,27.000 0.000-32,0.000 0.000-128,25.000 0.000 96,1.000 0.000-96,26.000 26.000-64,2.000-26.000-385,-2.000 0.000 1,-1.000 0.000-225,-24.000 0.000-288,-1.000 26.000-1025,-1.000-26.000-2210</inkml:trace>
  <inkml:trace contextRef="#ctx0" brushRef="#br0">5716.000 16214.000 3619,'-27.000'-26.000'7911,"-1.000"26.000"-6950,2.000 0.000 64,26.000-27.000 417,0.000 27.000 223,0.000 0.000-672,26.000 0.000-576,2.000 0.000 255,26.000 27.000-127,24.000-27.000-257,28.000 0.000-96,-1.000 0.000-32,30.000 0.000-32,-3.000 0.000-160,0.000 0.000-64,0.000 0.000-256,-27.000 0.000-801,0.000 0.000 128,-26.000 0.000-1858,-24.000-27.000-7302</inkml:trace>
  <inkml:trace contextRef="#ctx0" brushRef="#br0">23371.000 15262.000 14381,'-27.000'0.000'545,"27.000"0.000"-289,0.000-28.000-96,0.000 28.000 64,27.000 0.000 0,-2.000 0.000-127,2.000-25.000-65,26.000 25.000 32,-53.000-28.000 0,27.000 28.000 0,-27.000 0.000 64,0.000 0.000-32,-27.000 0.000-288,1.000 0.000-32,-28.000 0.000 95,2.000 28.000 33,-1.000-3.000-32,1.000 3.000-96,25.000-2.000 0,1.000 27.000 128,26.000 0.000 0,0.000-1.000 64,26.000 2.000 0,26.000-1.000 32,2.000-1.000 64,-1.000 28.000-32,-28.000-27.000 32,29.000-27.000 0,-28.000 2.000 160,-26.000-3.000 192,0.000 0.000 257,-26.000 3.000-96,-1.000-1.000-321,-25.000 0.000-544,-1.000-27.000 320,-26.000 26.000-225,52.000-26.000 1,-27.000 0.000 0,27.000 27.000-256,27.000-27.000-641,0.000-27.000-769,0.000 27.000-833,55.000-26.000-1569</inkml:trace>
  <inkml:trace contextRef="#ctx0" brushRef="#br0">23608.000 15526.000 14894,'0.000'54.000'640,"0.000"-29.000"-352,28.000 2.000 1026,-4.000-1.000-193,31.000 1.000-609,-2.000 0.000-320,-1.000-1.000-95,28.000 0.000-129,-28.000-26.000-417,2.000 28.000-512,-1.000-28.000-993,-1.000 0.000-1281,-25.000-28.000-6310</inkml:trace>
  <inkml:trace contextRef="#ctx0" brushRef="#br0">23979.000 15473.000 15182,'-79.000'27.000'576,"53.000"26.000"-512,-1.000-26.000 97,0.000 25.000 287,2.000 28.000-288,-2.000-28.000-352,27.000 1.000-897,-26.000 0.000-352,26.000 1.000 31,26.000-1.000-1472,-26.000-28.000-3653</inkml:trace>
  <inkml:trace contextRef="#ctx0" brushRef="#br0">24562.000 15368.000 13773,'-27.000'0.000'96,"0.000"26.000"-160,1.000 1.000 800,-26.000 25.000 545,25.000 1.000-416,0.000 1.000-673,-1.000-2.000-192,28.000 28.000-192,28.000-28.000-64,26.000-24.000-32,-2.000-3.000 64,28.000 0.000 224,-28.000-25.000 0,1.000-25.000 64,26.000 0.000 96,-53.000-29.000 160,1.000 28.000 96,-27.000-28.000 161,0.000 1.000 64,-27.000 1.000 31,-23.000 25.000-287,-5.000 1.000-289,2.000-1.000-385,1.000 0.000 1,25.000 27.000-513,0.000 27.000-992,27.000-27.000-1538,27.000 27.000-5734</inkml:trace>
  <inkml:trace contextRef="#ctx0" brushRef="#br0">25144.000 15473.000 15566,'0.000'0.000'1346,"0.000"-27.000"-1282,0.000 27.000-96,-26.000 0.000-513,26.000 0.000-896,0.000 27.000-2019,26.000-27.000-5476</inkml:trace>
  <inkml:trace contextRef="#ctx0" brushRef="#br0">25462.000 15394.000 13676,'0.000'-26.000'1250,"-28.000"26.000"-578,4.000-27.000 1250,-3.000 27.000-1473,-28.000 0.000-289,29.000 0.000-160,-26.000 27.000 0,25.000-1.000-289,27.000 1.000-255,-27.000 25.000-97,27.000-25.000-127,27.000-1.000 127,0.000 1.000 160,1.000-27.000 385,22.000 0.000 64,-23.000 0.000 64,28.000 0.000-32,-31.000 0.000 96,4.000-27.000 161,-28.000 1.000 287,26.000-1.000-127,-26.000 0.000-193,0.000 2.000-128,0.000-2.000-64,0.000 1.000 96,0.000-1.000 64,0.000 27.000 32,0.000 27.000-224,0.000-27.000 289,27.000 53.000-97,-27.000-28.000-96,0.000 29.000 64,0.000-1.000-96,27.000-1.000-128,-27.000 28.000-801,25.000-27.000-736,2.000-27.000-1122,-1.000 2.000-7879</inkml:trace>
  <inkml:trace contextRef="#ctx0" brushRef="#br0">25939.000 15314.000 11947,'-55.000'-26.000'1057,"29.000"26.000"-449,-1.000 0.000 161,2.000 26.000-96,-2.000 28.000-257,27.000-28.000-352,0.000 26.000 0,0.000 2.000-32,0.000-1.000 64,27.000-26.000 481,25.000-27.000-225,-26.000 25.000 1,2.000-50.000 127,26.000 25.000 65,-30.000-27.000-161,4.000 0.000 160,-28.000-26.000-255,0.000 26.000-33,0.000-25.000 0,0.000 26.000-128,0.000-1.000-96,0.000 0.000 321,0.000 1.000-161,0.000 26.000 32,0.000 26.000-352,0.000 1.000 288,0.000 0.000 321,0.000 26.000-1,0.000 26.000-192,0.000-26.000-128,0.000 26.000-63,0.000 1.000-290,0.000-28.000-511,26.000 26.000 95,-26.000-23.000-1441,0.000-2.000-1761,-26.000-26.000-7528</inkml:trace>
  <inkml:trace contextRef="#ctx0" brushRef="#br0">22524.000 16984.000 12203,'0.000'0.000'1666,"0.000"0.000"-385,27.000 0.000 1185,0.000 0.000-576,-27.000 0.000-865,52.000 0.000-609,-26.000 0.000-384,1.000 0.000-96,25.000 0.000-672,1.000 0.000-385,-26.000 0.000-1698,0.000 0.000-3075</inkml:trace>
  <inkml:trace contextRef="#ctx0" brushRef="#br0">22630.000 17088.000 13292,'-28.000'28.000'1185,"28.000"-28.000"-160,28.000 26.000-160,-2.000-26.000-256,28.000 27.000-449,-2.000-27.000-961,1.000 0.000-1890</inkml:trace>
  <inkml:trace contextRef="#ctx0" brushRef="#br0">23795.000 16770.000 12619,'0.000'0.000'769,"0.000"-25.000"-673,0.000 25.000 513,-27.000 0.000-513,27.000 0.000 0,-26.000 25.000 96,-1.000 2.000 129,-1.000 0.000 223,1.000-1.000 193,3.000 28.000-193,24.000-29.000 193,0.000 30.000 32,0.000-29.000 160,24.000 0.000-289,31.000-26.000-352,-2.000 26.000-63,26.000-26.000-161,1.000 0.000-96,-28.000 0.000-128,28.000-26.000-321,-28.000 26.000-672,1.000 0.000-833,-25.000 0.000-1986</inkml:trace>
  <inkml:trace contextRef="#ctx0" brushRef="#br0">24032.000 16770.000 11498,'-26.000'54.000'32,"26.000"-28.000"353,0.000 1.000 1376,0.000 0.000 1,0.000 25.000-993,0.000 2.000-481,26.000-2.000-96,-26.000 28.000 65,0.000-26.000-289,27.000 24.000-417,-27.000-24.000-416,0.000-1.000-544,25.000-28.000-1506,-25.000 2.000-7687</inkml:trace>
  <inkml:trace contextRef="#ctx0" brushRef="#br0">24535.000 17116.000 1249,'27.000'0.000'17360,"-27.000"0.000"-16687,0.000 0.000-321,0.000 26.000 257,0.000-26.000-673,0.000 0.000-833,0.000 0.000-256,0.000 0.000-1538,26.000 0.000-8744</inkml:trace>
  <inkml:trace contextRef="#ctx0" brushRef="#br0">25278.000 16904.000 10473,'50.000'-54.000'3139,"-50.000"54.000"-1825,0.000-26.000 159,-26.000-1.000-896,2.000 0.000-449,-31.000 27.000-160,28.000 0.000 0,-25.000 0.000 0,-1.000 27.000 32,0.000 0.000-32,1.000-1.000 0,25.000 1.000-33,0.000 0.000-31,27.000 25.000 96,0.000-24.000 0,27.000-2.000 96,26.000 0.000 65,-1.000-26.000-65,2.000 26.000 32,-2.000-26.000-32,1.000-26.000 64,2.000 0.000 256,-31.000 26.000-63,2.000-26.000-1,1.000-2.000-256,-27.000 1.000-64,0.000 2.000-32,0.000-2.000-64,0.000 27.000 96,-27.000 0.000-160,27.000 0.000 32,0.000 0.000 192,0.000 27.000 32,0.000-2.000 0,-26.000 30.000 33,26.000-3.000 31,0.000 0.000 96,26.000 2.000-256,-26.000 0.000 96,0.000-2.000-448,27.000-26.000-193,-27.000 28.000-351,28.000-28.000-802,-28.000 1.000-1025,27.000-27.000-5957</inkml:trace>
  <inkml:trace contextRef="#ctx0" brushRef="#br0">25699.000 16797.000 14733,'0.000'0.000'609,"0.000"0.000"448,27.000-27.000 865,-27.000 27.000-705,26.000 0.000-737,-26.000-25.000-255,54.000 25.000-193,-29.000 0.000-64,2.000-27.000-545,-1.000 27.000-800,2.000 0.000-1186,-1.000 0.000-2145</inkml:trace>
  <inkml:trace contextRef="#ctx0" brushRef="#br0">25831.000 16745.000 10249,'-25.000'0.000'1794,"-2.000"0.000"-1474,27.000 25.000 1025,-27.000 2.000-384,27.000 0.000-480,0.000-1.000-129,0.000 1.000 193,0.000 0.000 159,0.000-2.000-95,0.000 2.000-289,27.000 27.000-64,0.000-28.000-127,-2.000 0.000-65,2.000 28.000-32,-1.000-28.000-32,2.000 28.000 64,-1.000-29.000-96,0.000 2.000-32,-27.000 26.000 160,24.000-26.000 160,-24.000-27.000 705,0.000 26.000-160,-24.000 1.000 128,-3.000-27.000-97,0.000 0.000-95,-27.000 0.000-321,27.000 0.000-352,2.000 0.000 1,-29.000 0.000-514,28.000-27.000-800,-1.000 27.000-1378,2.000 0.000-3234</inkml:trace>
  <inkml:trace contextRef="#ctx0" brushRef="#br0">10268.000 7737.000 8904,'-28.000'26.000'1666,"28.000"-26.000"-738,0.000 0.000 1122,0.000 0.000 32,0.000 0.000-352,0.000 0.000-737,0.000 0.000-449,0.000 0.000 193,-24.000 26.000-321,24.000-26.000 129,-27.000 26.000 0,-1.000 28.000-193,2.000-28.000-32,-1.000 1.000 0,3.000-2.000-31,-4.000 2.000 31,1.000 0.000-96,27.000-27.000-96,-26.000 26.000-32,26.000 1.000-64,26.000-27.000 161,-26.000 27.000-97,55.000-27.000 128,-4.000 26.000-224,3.000-26.000 192,-3.000 0.000-192,30.000 0.000-32,-2.000 26.000 96,-26.000-26.000-32,1.000 0.000-32,-29.000 0.000-160,2.000 0.000-96,-27.000 0.000-193,26.000 0.000-415,-26.000 0.000-290,0.000 0.000-159,-26.000 0.000 0,26.000 0.000-673,0.000 0.000-1345</inkml:trace>
  <inkml:trace contextRef="#ctx0" brushRef="#br0">10427.000 7922.000 11434,'0.000'-27.000'609,"0.000"27.000"-385,0.000 0.000 481,-27.000 0.000 288,27.000 27.000 192,0.000-2.000-192,0.000 2.000 128,0.000 26.000-192,0.000-26.000 32,0.000 26.000-32,0.000 26.000-481,0.000-24.000-192,-27.000 23.000 0,27.000-24.000-63,0.000-2.000-225,0.000 1.000 96,0.000-26.000-128,0.000-1.000-97,0.000-26.000-479,0.000 27.000-673,0.000-27.000-1314,0.000 0.000-2626</inkml:trace>
  <inkml:trace contextRef="#ctx0" brushRef="#br0">10796.000 8241.000 10249,'0.000'0.000'3844,"-24.000"0.000"-4068,24.000 0.000 864,0.000 0.000 994,0.000 0.000-161,-27.000 25.000-768,27.000-25.000-353,0.000 0.000 65,0.000 27.000-257,0.000-27.000-128,0.000 0.000 0,0.000 26.000-96,27.000-26.000 32,-27.000 0.000 0,0.000 0.000-64,24.000-26.000 160,-24.000 26.000 32,0.000 0.000 0,0.000 0.000 96,0.000-27.000 64,-24.000 27.000-224,24.000 0.000-32,-27.000 0.000-96,1.000 0.000-448,26.000 0.000-770,0.000 27.000-1793,-28.000-27.000-2946</inkml:trace>
  <inkml:trace contextRef="#ctx0" brushRef="#br0">11247.000 7947.000 11723,'0.000'-25.000'192,"-27.000"25.000"416,27.000-27.000 610,-27.000 27.000 415,2.000 0.000-576,-2.000 0.000-929,1.000 0.000-96,-1.000 27.000 96,0.000-2.000-32,2.000 2.000-96,-2.000 0.000-32,27.000 26.000 32,0.000-26.000-32,0.000-1.000-128,27.000 0.000-224,-2.000 2.000 224,2.000-3.000 0,26.000-25.000 95,-26.000 0.000-31,-2.000 0.000 96,2.000-25.000 96,0.000 25.000 129,-27.000-28.000 31,0.000 2.000 32,0.000 0.000-96,0.000-1.000 33,0.000 0.000-33,0.000 1.000 32,0.000 26.000 64,-27.000 0.000 161,27.000-27.000-129,0.000 54.000-224,0.000-27.000-256,0.000 26.000 320,0.000 28.000 321,0.000-2.000 31,0.000 1.000 1,0.000 2.000-161,0.000 23.000-96,0.000 2.000-128,0.000-28.000-32,0.000 2.000-96,0.000-28.000-128,27.000 1.000-352,-27.000-2.000-449,28.000-25.000-1121,-28.000 0.000-3011</inkml:trace>
  <inkml:trace contextRef="#ctx0" brushRef="#br0">11512.000 7895.000 9384,'0.000'0.000'1570,"-27.000"0.000"576,27.000 0.000 0,0.000 0.000-416,27.000 0.000-770,-27.000 0.000-191,27.000 0.000-32,26.000 0.000-385,-28.000 0.000-63,2.000 0.000-97,26.000-26.000-128,-25.000 26.000-192,-4.000 0.000-257,-24.000 0.000-576,0.000 0.000-992,0.000 0.000-2532</inkml:trace>
  <inkml:trace contextRef="#ctx0" brushRef="#br0">11512.000 7869.000 11306,'0.000'0.000'2531,"0.000"26.000"-2499,0.000-26.000 929,-27.000 27.000 64,27.000-27.000 32,0.000 52.000-609,0.000-25.000-256,0.000-1.000-96,27.000 1.000 192,-27.000 0.000-127,0.000 25.000-97,27.000-24.000 0,-27.000-3.000 0,26.000 2.000-64,-26.000-27.000 64,0.000 28.000 64,27.000-28.000-256,-27.000 25.000 192,0.000-25.000 0,25.000 27.000-64,2.000-27.000 0,0.000 0.000 0,-27.000 26.000-128,54.000 0.000-32,-54.000-26.000-32,24.000 28.000-97,3.000-2.000 129,-27.000 0.000 128,-27.000 0.000 32,27.000-26.000 128,-52.000 27.000 257,26.000 0.000 319,-28.000-27.000 257,2.000 26.000-544,-1.000-26.000 223,0.000 0.000 97,27.000 0.000-577,0.000 0.000-64,-1.000 0.000-480,27.000 0.000-1282,-28.000-26.000-2690</inkml:trace>
  <inkml:trace contextRef="#ctx0" brushRef="#br0">10507.000 16478.000 2017,'0.000'28.000'10955,"0.000"-28.000"-10475,0.000 0.000-320,0.000 27.000 1218,0.000-27.000 255,0.000 27.000-608,0.000 26.000-384,0.000-1.000-321,0.000 28.000-352,0.000-1.000 416,25.000 1.000-384,-25.000 0.000 0,0.000-2.000-192,27.000-24.000-352,-27.000-1.000-385,26.000-26.000-1313,-26.000-2.000-2531</inkml:trace>
  <inkml:trace contextRef="#ctx0" brushRef="#br0">10348.000 16692.000 16879,'-27.000'0.000'225,"27.000"0.000"-289,0.000 0.000 384,0.000 0.000 833,0.000 0.000-640,27.000 0.000-417,-27.000-27.000-32,25.000 0.000-96,2.000 2.000 32,0.000-3.000-32,-1.000-24.000-321,1.000 25.000 449,-27.000-1.000-288,27.000 28.000-96,-2.000-25.000 128,2.000-2.000 128,-27.000 27.000-64,26.000 0.000 128,-26.000 0.000 224,27.000 0.000 0,1.000 27.000-32,-28.000-2.000-31,24.000 3.000-97,3.000-1.000-96,27.000 25.000-353,-27.000-24.000-896,-3.000-3.000-3491</inkml:trace>
  <inkml:trace contextRef="#ctx0" brushRef="#br0">31338.000 4450.000 1057,'-27.000'0.000'2146,"0.000"0.000"128,27.000 0.000-160,0.000 0.000-545,0.000 0.000-544,-26.000-25.000-192,26.000 25.000-64,0.000 0.000-65,0.000 0.000 97,0.000 0.000 128,0.000 0.000-96,0.000 0.000 96,0.000 0.000-257,0.000 0.000-223,0.000 0.000-97,0.000 0.000-288,-26.000 0.000 32,26.000 0.000-32,0.000 0.000 64,0.000 0.000 0,26.000 0.000-63,0.000 0.000 31,1.000 0.000-160,0.000 0.000 160,26.000 0.000-96,-28.000 25.000-32,29.000-25.000-129,0.000 0.000-63,-3.000 0.000-64,30.000 0.000 64,-29.000 0.000 160,2.000 27.000 32,-28.000-27.000 0,26.000 0.000 64,-25.000 0.000-64,0.000 0.000 32,-27.000 0.000 0,26.000 0.000 64,-26.000 0.000-96,0.000 0.000-32,26.000 0.000 0,-26.000 0.000 0,0.000 26.000 64,26.000 1.000 32,-26.000 0.000 0,0.000-1.000-32,27.000 26.000 0,-27.000 2.000 0,27.000 24.000 0,-27.000 2.000 0,28.000 0.000 64,-4.000 0.000-32,2.000 26.000-64,1.000 0.000 0,1.000 0.000 64,-1.000 26.000 352,-27.000-26.000-256,24.000 28.000 32,-24.000-2.000-32,28.000-27.000-128,-28.000 0.000 129,26.000 2.000-129,-26.000-27.000 64,0.000-1.000-64,0.000-25.000 0,0.000-2.000-129,0.000 2.000-223,0.000-54.000-513,0.000 0.000-1953,0.000 0.000-4197</inkml:trace>
  <inkml:trace contextRef="#ctx0" brushRef="#br0">31630.000 4239.000 576,'0.000'0.000'833,"26.000"0.000"-161,-26.000-26.000 97,26.000 26.000 64,-26.000 0.000 64,0.000 0.000 288,0.000 0.000 160,0.000 0.000 65,0.000 0.000-129,0.000 0.000-32,0.000 0.000-320,0.000 0.000-705,0.000 0.000-128,0.000 0.000-96,0.000 0.000-64,-26.000 0.000-32,26.000 0.000-32,-26.000 26.000 160,-1.000-26.000-32,-28.000 26.000 32,5.000 0.000 96,-5.000-26.000 288,3.000 27.000 257,-28.000 0.000-96,27.000-1.000-129,1.000 1.000-224,25.000 0.000 129,0.000-2.000-193,-1.000 2.000-96,4.000-1.000 128,24.000 1.000 224,24.000 0.000-31,-24.000 25.000-129,28.000-26.000-224,-1.000 2.000-128,26.000 24.000-224,-27.000 0.000-705,27.000-24.000-1730,0.000 24.000-7655</inkml:trace>
</inkml:ink>
</file>

<file path=ppt/ink/ink2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1:01:5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461.000 2715.000 5285,'-27.000'0.000'2178,"-25.000"27.000"-64,52.000-27.000-321,-27.000 0.000-159,27.000 0.000-449,0.000 0.000-1089,0.000 0.000-32,0.000-27.000 256,27.000 27.000-95,0.000 0.000-129,25.000 0.000 32,1.000 0.000-64,2.000 0.000 0,-3.000 0.000-96,1.000 0.000 128,-1.000 0.000-160,1.000 0.000 0,1.000 0.000-96,-2.000 0.000-32,-26.000 0.000-193,1.000 0.000-287,0.000 0.000-65,-27.000 0.000-128,25.000-25.000-1697,-25.000 25.000-2595</inkml:trace>
  <inkml:trace contextRef="#ctx0" brushRef="#br0">806.000 2556.000 3651,'-27.000'-26.000'1986,"27.000"26.000"-1121,0.000 0.000 352,0.000 0.000 224,0.000-27.000 129,0.000 27.000-834,0.000 0.000-415,27.000 0.000-65,-27.000 0.000 192,27.000 0.000-31,-2.000 27.000-33,2.000-27.000-160,-1.000 26.000-64,1.000 1.000-160,25.000 0.000 65,-25.000-2.000-33,-1.000-25.000 0,2.000 27.000 0,23.000 1.000 0,-24.000-3.000-32,-27.000 2.000-64,28.000-1.000 32,-28.000 0.000 64,-28.000 2.000 0,1.000-2.000 32,-24.000 1.000 64,-3.000-2.000-128,27.000 1.000-192,-25.000 2.000-705,-1.000-2.000-4196</inkml:trace>
  <inkml:trace contextRef="#ctx0" brushRef="#br0">409.000 3987.000 2274,'-54.000'0.000'11595,"54.000"0.000"-12076,0.000 0.000 481,27.000 0.000 96,0.000 0.000-64,25.000 0.000 0,1.000 0.000-32,2.000 0.000-160,-3.000 0.000-128,1.000 0.000 0,-1.000-27.000-97,1.000 27.000-640,1.000 0.000-320,-29.000 0.000-2178,2.000 0.000-3010</inkml:trace>
  <inkml:trace contextRef="#ctx0" brushRef="#br0">701.000 3802.000 4772,'-27.000'0.000'609,"0.000"0.000"-33,27.000 0.000 1474,0.000 0.000-192,0.000-27.000-193,27.000 27.000-576,-27.000 0.000-384,27.000 27.000-353,-2.000-27.000-191,28.000 0.000-33,-26.000 26.000 32,25.000 1.000-96,1.000-2.000-32,1.000-25.000-64,-2.000 27.000-192,-26.000 1.000 0,29.000-3.000 95,-31.000 2.000 129,-24.000 0.000 0,27.000-2.000 32,-27.000 3.000 0,0.000-1.000 225,0.000-2.000 255,0.000 2.000 97,-27.000-1.000-257,3.000 1.000-224,-31.000 0.000-64,29.000-1.000-352,-26.000 1.000-1634,-2.000-2.000-7655</inkml:trace>
  <inkml:trace contextRef="#ctx0" brushRef="#br0">302.000 6108.000 8680,'-52.000'0.000'2082,"-1.000"0.000"-1410,26.000 0.000 513,2.000 0.000 385,25.000 0.000 63,-27.000 0.000-704,27.000 0.000-768,27.000 26.000 223,-2.000-26.000 32,2.000 0.000-159,26.000 0.000-97,26.000 26.000-192,1.000-26.000 160,-2.000 0.000-64,4.000 0.000-64,-4.000 27.000-96,-24.000-27.000-128,-2.000 0.000-193,1.000 0.000-544,-26.000 0.000-736,-2.000 0.000-513,-25.000 0.000-4261</inkml:trace>
  <inkml:trace contextRef="#ctx0" brushRef="#br0">621.000 6028.000 4356,'0.000'0.000'2818,"26.000"0.000"-2561,-26.000 0.000-129,27.000 0.000 96,0.000 26.000 865,-2.000-26.000-192,2.000 0.000-481,-1.000 26.000-288,28.000 2.000 64,-29.000-2.000 33,2.000 0.000 31,26.000-26.000-96,-26.000 27.000 128,-2.000-2.000 321,2.000-25.000 512,-27.000 28.000 96,0.000-1.000-544,-27.000-27.000-97,27.000 25.000 1,-25.000 2.000-97,-2.000-2.000-95,-26.000 3.000-193,26.000-1.000-96,-25.000-27.000-256,25.000 27.000-1506,1.000-2.000-4003</inkml:trace>
  <inkml:trace contextRef="#ctx0" brushRef="#br0">382.000 7379.000 11883,'-53.000'25.000'320,"26.000"-25.000"-160,2.000 0.000 1025,-2.000-25.000 193,27.000 25.000-161,-27.000 0.000-833,27.000 0.000-352,0.000 0.000 321,27.000 0.000-97,0.000 25.000-160,25.000-25.000-64,1.000 0.000 32,-1.000 0.000-64,28.000 0.000-192,-25.000 0.000-193,23.000 0.000-351,-24.000 0.000-385,-2.000-25.000-129,-26.000 25.000-1056,1.000 0.000-1858</inkml:trace>
  <inkml:trace contextRef="#ctx0" brushRef="#br0">593.000 7194.000 2690,'-24.000'0.000'7655,"24.000"-27.000"-7463,0.000 27.000 33,0.000 0.000 1152,0.000 0.000-128,0.000 27.000-416,24.000-27.000-513,4.000 0.000-160,25.000 25.000-96,-26.000 2.000-31,25.000-1.000-1,1.000-26.000 0,-1.000 27.000-32,1.000 0.000 32,1.000-1.000-64,-29.000 1.000 64,2.000-2.000 0,-1.000 3.000 96,-26.000-2.000 256,0.000-26.000 289,0.000 26.000-129,0.000-26.000-223,-26.000 28.000-161,-26.000-2.000 32,-2.000 0.000-64,28.000 1.000-96,-26.000-2.000-64,-2.000 3.000-737,28.000-1.000-2145,-1.000-2.000-9610</inkml:trace>
  <inkml:trace contextRef="#ctx0" brushRef="#br0">302.000 8651.000 7014,'-25.000'0.000'1666,"25.000"0.000"-769,0.000 0.000 1313,0.000 0.000-449,-27.000 0.000-479,27.000 0.000-290,0.000 0.000-319,0.000 0.000-192,0.000 0.000-193,0.000 0.000-64,0.000 0.000-96,27.000 0.000-64,-27.000 0.000-96,0.000 0.000 96,25.000 0.000 32,-25.000 25.000 0,27.000-25.000 33,-1.000 0.000-97,28.000 0.000 128,24.000 0.000-192,-23.000 0.000-32,24.000 28.000-32,-26.000-28.000-257,-26.000 0.000 33,25.000 0.000-385,-26.000 0.000-128,28.000 0.000-191,-29.000 0.000-130,-25.000 0.000-639,27.000 0.000-1570,-27.000 0.000-4677</inkml:trace>
  <inkml:trace contextRef="#ctx0" brushRef="#br0">647.000 8491.000 2434,'-26.000'27.000'7335,"26.000"-27.000"-7335,0.000 0.000 736,26.000 0.000 898,-26.000 0.000-193,27.000 0.000-480,0.000 26.000-384,-2.000-26.000-257,2.000 0.000 0,-1.000 27.000-159,28.000 0.000-33,-29.000-27.000-64,28.000 25.000-64,-26.000 3.000 0,25.000-28.000 0,-25.000 25.000-32,-1.000-25.000 0,2.000 28.000 64,-28.000-28.000 64,0.000 26.000 0,0.000-26.000 32,-28.000 26.000 288,2.000 1.000 33,-1.000-27.000-193,2.000 27.000-64,-29.000-1.000-192,28.000 0.000-32,-26.000 0.000-448,-2.000 1.000-930,28.000 0.000-2625</inkml:trace>
  <inkml:trace contextRef="#ctx0" brushRef="#br0">19439.000 9472.000 8680,'-52.000'26.000'1954,"52.000"-26.000"-481,-26.000 0.000-192,26.000 0.000 193,0.000 0.000 63,0.000 0.000-768,53.000 0.000-577,-28.000 0.000-32,55.000 0.000-128,-1.000 0.000-32,2.000 0.000 0,51.000 0.000-32,26.000-26.000 96,27.000 26.000-96,2.000 0.000-32,23.000 0.000-96,28.000 0.000 0,27.000 0.000 32,-1.000 0.000-33,3.000 0.000 33,-2.000-26.000 160,-28.000 26.000 64,27.000 0.000 161,-53.000 0.000 63,2.000 0.000-64,-29.000 0.000 33,-25.000 0.000-161,-26.000 0.000-353,-1.000 0.000 482,-26.000 26.000-289,-26.000-26.000 32,-2.000 26.000-64,-23.000-26.000 0,-2.000 0.000-97,-1.000 0.000 33,-25.000 0.000-416,-27.000 0.000-1698</inkml:trace>
  <inkml:trace contextRef="#ctx0" brushRef="#br0">461.000 10850.000 6982,'-27.000'-27.000'1474,"2.000"27.000"255,25.000 0.000 193,-27.000-27.000-192,27.000 27.000-129,-27.000 0.000-448,27.000 0.000-256,-26.000 0.000-256,26.000 0.000-353,0.000 27.000-96,0.000-27.000-64,0.000 0.000 64,26.000 0.000-63,28.000 0.000-129,-2.000 0.000 32,29.000 27.000 0,-30.000-27.000-32,30.000 0.000-32,-2.000 0.000-481,-26.000 0.000 33,-1.000 0.000-97,1.000 26.000-224,-26.000-26.000-448,0.000 0.000-609,-2.000 0.000-1985</inkml:trace>
  <inkml:trace contextRef="#ctx0" brushRef="#br0">726.000 10691.000 11530,'-25.000'0.000'32,"-2.000"0.000"-704,27.000 0.000 704,0.000 0.000 576,0.000 0.000 161,27.000 0.000-256,-2.000 0.000-257,2.000 0.000 64,-1.000 25.000-160,28.000-25.000-96,-2.000 0.000 32,-26.000 28.000-96,28.000-28.000 65,-29.000 26.000-65,2.000-26.000 96,-1.000 26.000 320,2.000-26.000 225,-28.000 27.000-33,0.000 0.000 225,0.000-27.000 0,0.000 26.000-129,-28.000 1.000-159,28.000-2.000-321,-26.000 2.000-32,-26.000 0.000-96,25.000-1.000-128,0.000 28.000-480,1.000-29.000-65,-26.000 3.000-448,25.000-3.000-480,0.000 2.000-481,1.000 0.000-3972</inkml:trace>
  <inkml:trace contextRef="#ctx0" brushRef="#br0">5809.000 12624.000 12011,'-27.000'0.000'576,"27.000"0.000"-704,0.000 0.000 577,0.000 0.000 928,27.000 0.000 128,25.000 0.000-544,28.000 28.000-352,-28.000-28.000-65,28.000 0.000 65,-2.000 0.000-32,30.000 26.000-225,-29.000-26.000-160,26.000 26.000-160,1.000-26.000 0,-26.000 0.000-64,-2.000 0.000-480,4.000 0.000-1026,-58.000 0.000-1921</inkml:trace>
  <inkml:trace contextRef="#ctx0" brushRef="#br0">19387.000 9843.000 4292,'0.000'0.000'-417,"27.000"0.000"321,-27.000 0.000 96,25.000 0.000 577,2.000 0.000 960,-27.000 0.000-576,27.000 0.000-481,-1.000 0.000 161,26.000 0.000 224,-25.000 0.000-96,28.000 0.000-65,-29.000 0.000-63,25.000 0.000-65,30.000 0.000-127,-29.000 0.000-225,28.000 0.000-64,26.000 0.000-96,-28.000-28.000-64,4.000 28.000 0,23.000 0.000 32,0.000 0.000-64,1.000 0.000 64,26.000 0.000-32,0.000 0.000 32,0.000 0.000 64,1.000 0.000 1,-1.000 0.000-97,0.000 0.000-129,-24.000 0.000-127,24.000 0.000 96,-27.000 0.000-128,1.000 0.000-321,26.000 0.000 97,-27.000 0.000 352,28.000 0.000 160,-1.000 0.000 256,0.000-25.000 288,3.000 25.000-31,-3.000 0.000 127,-27.000 0.000-255,1.000 0.000 31,-28.000 0.000 193,4.000 0.000-385,-32.000 0.000-160,32.000 0.000-32,-4.000 0.000-32,-24.000 0.000 0,24.000 0.000 0,-24.000 0.000 32,-2.000 0.000 0,1.000 0.000 32,2.000 0.000 32,-5.000 25.000 225,5.000-25.000 31,-28.000 0.000 256,-1.000 0.000-159,-26.000 0.000-65,26.000 0.000-160,-26.000 0.000 33,0.000-25.000-97,0.000 25.000-32,0.000 0.000-32,0.000 0.000-64,0.000 0.000 32,0.000 0.000-64,0.000 0.000-32,0.000 0.000-416,0.000 0.000-737,0.000 0.000-1026,-26.000-27.000-4291</inkml:trace>
  <inkml:trace contextRef="#ctx0" brushRef="#br0">3506.000 14108.000 11947,'0.000'107.000'128,"27.000"-28.000"-64,-2.000 1.000-96,2.000 26.000 737,-27.000-27.000 256,26.000 1.000 64,-26.000-1.000-417,0.000-26.000-224,0.000 0.000 129,0.000-26.000 63,0.000-27.000 97,27.000 0.000 96,-27.000-27.000-225,0.000 1.000-512,0.000-28.000-64,0.000-24.000-96,0.000-2.000 160,0.000 0.000-160,0.000 1.000-320,27.000-1.000-33,-27.000 27.000 353,25.000-1.000 128,2.000 2.000-32,-1.000 26.000-32,1.000 26.000-64,-27.000 0.000 192,27.000 26.000 64,1.000 1.000 160,-28.000 25.000 1,0.000 28.000-161,24.000-28.000-64,-24.000 29.000 96,0.000-27.000-160,0.000-29.000 128,0.000 2.000-64,0.000-27.000 32,26.000-27.000 353,-26.000 27.000-353,27.000-53.000-64,1.000-1.000-96,23.000 1.000-64,-23.000 1.000-129,-2.000-1.000 65,1.000 26.000 32,25.000 0.000 0,-25.000 2.000 32,-27.000 50.000 352,26.000-25.000 385,1.000 54.000-225,-27.000-1.000-32,0.000-26.000-256,0.000 26.000-32,27.000 0.000-32,-27.000-27.000 33,0.000 27.000-258,0.000 0.000-95,0.000-26.000-96,0.000 0.000-481,0.000-27.000-897,25.000 26.000-2434</inkml:trace>
  <inkml:trace contextRef="#ctx0" brushRef="#br0">4591.000 14347.000 14189,'0.000'27.000'320,"0.000"-2.000"1282,0.000 3.000 576,0.000-3.000-1281,0.000 29.000-801,0.000-26.000-128,27.000-3.000-257,-27.000 2.000-383,25.000-1.000-449,-25.000 1.000-865,27.000-27.000-512,-27.000 0.000-3620</inkml:trace>
  <inkml:trace contextRef="#ctx0" brushRef="#br0">4510.000 14003.000 11851,'0.000'-27.000'2434,"0.000"1.000"-2946,27.000 26.000 608,-27.000-26.000 224,28.000 26.000-672,-28.000 0.000-3140</inkml:trace>
  <inkml:trace contextRef="#ctx0" brushRef="#br0">4882.000 14534.000 4548,'25.000'78.000'8071,"-25.000"-78.000"-8071,0.000 27.000 65,27.000-27.000 992,-27.000 0.000 1569,0.000 0.000-1985,0.000-27.000-481,0.000 1.000-160,0.000-26.000-192,0.000-2.000-193,0.000 26.000-608,27.000-25.000-672,-1.000 28.000 960,2.000-2.000 769,-1.000 27.000 801,-3.000 0.000 961,3.000 27.000-417,1.000-2.000-192,25.000 28.000-32,-28.000-25.000-160,2.000 26.000-512,0.000-2.000-417,-27.000 1.000-128,26.000 0.000-257,-26.000-1.000-415,0.000-25.000-1154,0.000 26.000-1569,0.000-26.000-3171</inkml:trace>
  <inkml:trace contextRef="#ctx0" brushRef="#br0">3981.000 15646.000 14798,'28.000'-28.000'672,"-2.000"1.000"-223,-26.000 2.000 832,-26.000-2.000-769,-2.000 0.000-63,4.000 27.000-257,-31.000 0.000-192,2.000 27.000-32,29.000-27.000 0,-4.000 27.000 32,1.000-2.000-64,0.000 2.000 0,1.000 26.000 0,-1.000 26.000 0,27.000 2.000-33,0.000 24.000 33,27.000-25.000-256,-1.000-1.000 0,28.000-26.000 64,-2.000 26.000-1,1.000-51.000 225,26.000-1.000 64,2.000-2.000 321,-2.000-50.000 31,-26.000 25.000-128,26.000-55.000 129,-26.000 3.000-257,-1.000-1.000 256,-25.000-27.000-32,-1.000 28.000 33,-26.000-28.000-65,0.000 1.000-256,-26.000 26.000-32,-26.000-1.000-224,-2.000 1.000 64,-24.000 28.000 32,-2.000-3.000 32,1.000 28.000 0,-2.000-27.000-289,2.000 27.000 385,26.000 0.000-160,1.000 27.000-160,25.000 1.000-64,27.000-3.000 95,0.000 28.000 129,0.000 1.000 64,55.000-28.000 64,-31.000 1.000-32,57.000-2.000-64,-30.000 3.000-224,30.000-2.000-225,-2.000-26.000-448,1.000 26.000-736,-28.000-26.000-1314,1.000-26.000-5830</inkml:trace>
  <inkml:trace contextRef="#ctx0" brushRef="#br0">4565.000 14983.000 1889,'-55.000'0.000'5349,"55.000"27.000"-5156,-24.000-27.000 1953,-3.000 25.000 0,27.000 3.000-769,-28.000 23.000-384,28.000 3.000-32,0.000 0.000-289,0.000-2.000-479,0.000 1.000-65,28.000-26.000-192,23.000-1.000-129,-24.000 1.000-447,1.000-2.000-417,25.000-25.000-513,-1.000 0.000-1184,-25.000 0.000-7014</inkml:trace>
  <inkml:trace contextRef="#ctx0" brushRef="#br0">4855.000 15248.000 9224,'52.000'52.000'737,"-52.000"2.000"288,0.000-1.000 1089,27.000-1.000-545,-27.000-25.000-896,27.000 26.000-385,-27.000-26.000 1,0.000-2.000 287,-27.000 2.000-31,27.000-27.000-129,0.000 28.000-32,-27.000-3.000-159,2.000-25.000-65,-2.000 0.000-160,27.000 0.000-289,-26.000-25.000-543,-1.000-3.000-1122,0.000-24.000-2659</inkml:trace>
  <inkml:trace contextRef="#ctx0" brushRef="#br0">4750.000 15010.000 13388,'25.000'0.000'513,"2.000"-27.000"-930,-27.000 27.000 609,27.000 0.000-224,-1.000 0.000-993</inkml:trace>
  <inkml:trace contextRef="#ctx0" brushRef="#br0">5042.000 14930.000 16815,'24.000'26.000'-32,"-24.000"1.000"961,27.000 0.000 609,-27.000-2.000-898,28.000 3.000-447,-28.000 23.000-258,26.000 3.000-159,1.000 26.000-673,-27.000-28.000-1088,0.000 28.000-1443,0.000-28.000-2593</inkml:trace>
  <inkml:trace contextRef="#ctx0" brushRef="#br0">11207.000 13606.000 8712,'28.000'0.000'1089,"-1.000"0.000"961,-27.000-27.000 192,0.000 27.000-64,0.000 0.000-897,-27.000 0.000-608,-1.000 0.000-385,-25.000 0.000-128,-26.000 0.000 32,-26.000 0.000-192,0.000 0.000 64,-27.000 27.000-64,0.000-27.000 0,-2.000 0.000 0,-24.000 25.000 0,26.000 2.000 32,0.000-1.000 97,-2.000 1.000-65,2.000 0.000 0,52.000-1.000-64,2.000 1.000 0,23.000-2.000-64,55.000 3.000 0,0.000-2.000-129,0.000-26.000 129,55.000 26.000 64,23.000-26.000-160,2.000 0.000 64,26.000 0.000 0,-28.000 0.000 96,28.000 28.000 0,2.000-28.000 96,-3.000 26.000-96,-26.000 27.000-480,-26.000-26.000-193,0.000-1.000 128,-27.000 26.000 161,-26.000-25.000 96,-26.000 26.000 64,-27.000-26.000 288,0.000 25.000 0,-26.000 1.000 192,-2.000-26.000 0,2.000 25.000 97,26.000-24.000 287,-26.000 25.000 193,52.000-27.000-385,1.000 2.000-95,26.000 24.000-65,53.000-26.000 160,2.000 28.000-63,22.000-28.000-1,30.000 0.000-320,-2.000 0.000 0,28.000-26.000 0,1.000 27.000-64,-2.000-27.000 64,-27.000 0.000-64,27.000 0.000 161,-53.000-27.000-482,1.000 27.000-544,-55.000-26.000-576,2.000 26.000-1762,-27.000 26.000-8392</inkml:trace>
  <inkml:trace contextRef="#ctx0" brushRef="#br0">9621.000 15354.000 6342,'0.000'0.000'2498,"0.000"0.000"-2434,0.000 0.000 769,0.000 0.000 1057,0.000 0.000-513,0.000 0.000-705,0.000 0.000-127,0.000-27.000-1,0.000 27.000-159,0.000 0.000-1,0.000 0.000-96,-27.000 0.000-223,27.000 27.000-33,0.000-27.000-32,0.000 26.000 0,0.000 1.000 0,-28.000-27.000 0,28.000 25.000 0,-27.000 2.000 32,27.000 0.000 64,0.000-1.000-32,0.000 1.000 32,0.000 0.000-32,27.000 25.000-128,-27.000-52.000 160,0.000 28.000-32,28.000-28.000-32,-1.000 25.000 96,-1.000-25.000-64,-2.000 0.000-32,4.000 0.000-288,-28.000 0.000-481,27.000-25.000-416,0.000 25.000-608,-27.000 0.000-1282,26.000 0.000-4100</inkml:trace>
  <inkml:trace contextRef="#ctx0" brushRef="#br0">9621.000 15063.000 3523,'0.000'0.000'6534,"-27.000"0.000"-4580,27.000 0.000 64,0.000 0.000-192,0.000-28.000-225,0.000 28.000-800,0.000 0.000-641,27.000 0.000 0,-27.000-25.000-64,26.000 25.000-288,-26.000-27.000-577,24.000 27.000-1024,4.000 27.000-2756</inkml:trace>
  <inkml:trace contextRef="#ctx0" brushRef="#br0">10201.000 15274.000 3395,'-24.000'0.000'480,"24.000"0.000"33,0.000 0.000 1248,-27.000 0.000 449,27.000 0.000-416,0.000 0.000-1025,0.000 26.000-577,0.000-26.000-160,0.000 0.000-32,0.000 0.000-96,0.000 0.000-192,0.000 0.000 96,0.000 0.000 95,27.000 0.000 194,-27.000 0.000 159,0.000 0.000 160,0.000 0.000 129,0.000 0.000-97,0.000 0.000 1,0.000 0.000 63,-27.000 0.000-192,27.000 0.000-320,0.000 0.000-320,0.000 0.000-673,0.000 0.000-2274</inkml:trace>
  <inkml:trace contextRef="#ctx0" brushRef="#br0">10177.000 15591.000 6790,'0.000'0.000'1473,"0.000"0.000"609,0.000 0.000 289,0.000 0.000-770,0.000 0.000-736,0.000 0.000 0,0.000 0.000 64,0.000 0.000-257,-27.000 0.000 1,27.000 0.000-225,0.000 0.000-320,0.000-25.000 353,0.000 25.000-225,0.000 0.000 128,0.000-27.000-95,0.000 27.000-129,0.000 0.000-256,0.000 0.000 192,0.000 0.000-160,0.000 0.000-160,0.000 0.000-97,27.000 0.000-287,-27.000 0.000-1186,0.000 0.000-2530</inkml:trace>
  <inkml:trace contextRef="#ctx0" brushRef="#br0">10625.000 15591.000 1665,'0.000'27.000'2402,"-24.000"-27.000"-224,24.000 0.000-544,0.000 0.000 64,0.000 28.000 159,0.000-28.000-736,0.000-28.000-320,0.000 1.000-128,-28.000 2.000 63,28.000-2.000-31,0.000 0.000-256,0.000 1.000-161,0.000-1.000-32,0.000 0.000 321,0.000 2.000-161,0.000 25.000-416,28.000 0.000 32,-28.000 0.000-64,24.000 0.000 0,2.000-27.000-32,2.000 27.000-128,26.000 0.000-353,-30.000 0.000-832,4.000 27.000-929,-2.000-27.000-3171</inkml:trace>
  <inkml:trace contextRef="#ctx0" brushRef="#br0">11207.000 15088.000 11210,'-26.000'0.000'1506,"26.000"0.000"-1506,-27.000 0.000 960,27.000 0.000 162,-25.000 0.000-610,25.000 26.000-480,-27.000 2.000 96,0.000 25.000 96,27.000 0.000 513,-26.000-1.000-160,-1.000 2.000-193,27.000-1.000-160,0.000-1.000 161,0.000 1.000-193,0.000 1.000-160,27.000-29.000-64,-1.000 2.000-128,1.000 1.000-33,0.000-28.000-287,-27.000 25.000-481,52.000-25.000-1121,-26.000 0.000-2947</inkml:trace>
  <inkml:trace contextRef="#ctx0" brushRef="#br0">11419.000 15380.000 8488,'27.000'27.000'4900,"-27.000"-27.000"-4996,0.000 25.000 705,0.000-25.000 1312,0.000 27.000-1056,27.000 0.000-673,-27.000 26.000-192,0.000-26.000 33,26.000-2.000-194,-26.000 2.000-671,0.000-27.000-1218,0.000 0.000-1410,0.000 0.000-5892</inkml:trace>
  <inkml:trace contextRef="#ctx0" brushRef="#br0">11446.000 15248.000 13516,'0.000'0.000'1538,"-27.000"0.000"-1186,27.000 0.000 1025,0.000 0.000-992,27.000 0.000-674,-27.000 0.000-735,27.000 0.000-1891,-1.000 26.000-7751</inkml:trace>
  <inkml:trace contextRef="#ctx0" brushRef="#br0">11737.000 15566.000 4516,'0.000'0.000'6982,"0.000"0.000"-6341,0.000 0.000 1569,0.000 0.000 160,0.000 25.000-1056,0.000-25.000-770,0.000 27.000-160,26.000 1.000-31,-26.000-28.000-129,-26.000 25.000-160,26.000-25.000-224,-27.000 27.000-577,27.000-1.000-448,-24.000 0.000-1570,-4.000-26.000-5380</inkml:trace>
  <inkml:trace contextRef="#ctx0" brushRef="#br0">12029.000 15512.000 13068,'26.000'54.000'384,"-26.000"-29.000"-320,27.000-25.000 1185,-27.000 27.000-63,0.000 1.000-802,0.000-3.000-320,25.000 2.000-64,-25.000 25.000-32,0.000 2.000 32,0.000 26.000 32,0.000-28.000 32,0.000-25.000 0,0.000 26.000 288,-25.000-27.000 289,25.000 0.000-128,0.000-26.000-161,-27.000 0.000-224,27.000 0.000-352,-26.000 0.000 128,-1.000-26.000-1089,0.000 0.000-2211</inkml:trace>
  <inkml:trace contextRef="#ctx0" brushRef="#br0">11975.000 15274.000 13612,'27.000'0.000'225,"-27.000"-26.000"-193,0.000 26.000 64,0.000 0.000-288,27.000 0.000-417,-27.000 26.000-1057,0.000 0.000-1857</inkml:trace>
  <inkml:trace contextRef="#ctx0" brushRef="#br0">12214.000 15010.000 10634,'25.000'0.000'1409,"-25.000"0.000"-1249,0.000 0.000 1538,27.000 0.000-353,0.000 25.000-544,-1.000 3.000-417,2.000 23.000 193,-4.000 3.000 255,-24.000 0.000 1,27.000 24.000-64,1.000-24.000-161,-1.000 24.000-159,-27.000 2.000-193,0.000-26.000-256,0.000-29.000-32,0.000 30.000-160,0.000-30.000-321,0.000 2.000-640,-27.000-1.000-512,27.000 0.000-1666,0.000 2.000-8136</inkml:trace>
  <inkml:trace contextRef="#ctx0" brushRef="#br0">12638.000 15380.000 15086,'25.000'0.000'672,"-25.000"0.000"65,27.000 0.000 1249,0.000-26.000-1025,-1.000 26.000-417,1.000 0.000-576,-2.000 0.000-512,2.000 0.000-737,-27.000 0.000-2307,27.000 0.000-9736</inkml:trace>
  <inkml:trace contextRef="#ctx0" brushRef="#br0">12690.000 15486.000 13452,'27.000'26.000'737,"-1.000"-26.000"-449,1.000 0.000 1122,-2.000 0.000-129,2.000 0.000-929,28.000 0.000-800,-29.000-26.000-1570,-2.000 26.000-1986</inkml:trace>
  <inkml:trace contextRef="#ctx0" brushRef="#br0">13167.000 15114.000 12523,'0.000'0.000'385,"0.000"0.000"544,0.000 0.000 1313,26.000 0.000-865,-26.000 28.000-608,0.000-28.000-193,26.000 26.000 353,-26.000 1.000-160,27.000 26.000-353,-27.000-1.000-95,0.000 2.000-97,0.000-1.000-96,27.000-1.000 32,-27.000 1.000-96,0.000 1.000 0,0.000-2.000 0,0.000-24.000-128,0.000-3.000 64,0.000 2.000-224,26.000-1.000-288,-26.000 0.000-353,26.000-26.000-737,-26.000 28.000-1921,0.000-28.000-9610</inkml:trace>
  <inkml:trace contextRef="#ctx0" brushRef="#br1">9461.000 16148.000 4548,'0.000'27.000'1922,"-27.000"-27.000"-321,27.000 25.000 33,0.000-25.000 191,0.000 0.000-351,0.000 0.000-161,0.000 0.000-128,0.000 0.000-224,0.000 0.000-160,0.000 0.000-449,0.000-25.000-96,0.000 25.000-63,0.000 0.000 63,27.000 0.000-128,-27.000 25.000 0,54.000-25.000-128,-30.000-25.000 0,31.000 25.000 0,-2.000 0.000 32,26.000-27.000 32,0.000 27.000-160,1.000 0.000 32,-2.000 0.000 96,4.000 0.000-128,23.000 27.000-64,-26.000-27.000 32,1.000 0.000 32,-2.000 0.000 96,28.000 0.000 32,-26.000 25.000-64,26.000-25.000 0,0.000 0.000 32,-1.000 0.000 32,27.000 0.000-32,-25.000 0.000 32,26.000 0.000-96,-1.000 0.000 96,-27.000 0.000-64,27.000 0.000 64,-26.000 0.000-32,27.000 0.000-32,-28.000 27.000 32,2.000-27.000 0,25.000 0.000 0,-27.000 28.000 0,29.000-28.000 0,-29.000 0.000 160,0.000 0.000 32,27.000 27.000-32,-24.000-27.000 0,-29.000 25.000-96,26.000-25.000-64,-51.000 27.000 0,24.000-2.000-96,2.000-25.000-96,-28.000 28.000 192,2.000-28.000-64,-2.000 0.000 0,1.000 27.000 96,2.000-27.000-32,-3.000 0.000-384,-26.000 0.000-1570,1.000 0.000-2210</inkml:trace>
  <inkml:trace contextRef="#ctx0" brushRef="#br0">14650.000 13048.000 3299,'0.000'0.000'1153,"0.000"0.000"-417,-27.000-25.000 546,27.000 25.000 447,0.000 0.000-1056,0.000 0.000-225,0.000 0.000-352,0.000 0.000-128,0.000 0.000-96,0.000 0.000 32,0.000 0.000-96,0.000 0.000-32,0.000 0.000 128,0.000 0.000 128,0.000 0.000 64,0.000 0.000 288,0.000 0.000 289,0.000 0.000 224,0.000 0.000-33,0.000 0.000-319,0.000 0.000-97,27.000 0.000-95,-27.000 0.000 63,0.000 0.000 1,0.000 0.000 191,0.000 0.000 1,0.000 0.000-33,0.000 0.000-159,-27.000 0.000 63,27.000 0.000-256,-28.000 25.000-96,28.000-25.000-31,-26.000 27.000-33,-1.000 0.000 0,2.000 26.000-32,-2.000-28.000-32,0.000 55.000 0,1.000-26.000 0,-1.000 52.000 32,2.000 0.000 288,-2.000 26.000 96,27.000 1.000 65,-27.000 26.000-33,27.000-1.000-191,27.000-26.000-97,0.000 2.000 32,-27.000-28.000-224,25.000 0.000 96,2.000-26.000-128,26.000 25.000 160,-26.000-25.000-128,-2.000-28.000 64,2.000 1.000-96,-1.000 1.000-256,-26.000-29.000-353,28.000-25.000-160,-1.000 28.000-544,-27.000-3.000-2050</inkml:trace>
  <inkml:trace contextRef="#ctx0" brushRef="#br0">15549.000 13870.000 8039,'26.000'-26.000'2242,"-26.000"26.000"-961,0.000-28.000 545,-26.000 28.000-352,26.000 0.000-578,-27.000 0.000-319,27.000 0.000-417,-27.000 0.000-224,-25.000 0.000-64,26.000 28.000 96,-28.000 24.000-64,29.000 2.000 32,-28.000 26.000 32,26.000-2.000-64,-1.000 2.000 96,4.000-1.000 0,24.000 1.000-32,24.000 0.000 0,4.000-1.000-32,25.000 1.000 31,-1.000-27.000-63,2.000-26.000-128,24.000 25.000 64,-24.000-52.000 64,24.000 26.000 192,-24.000-26.000 160,24.000-26.000 65,-23.000 0.000 63,-2.000-27.000 32,-29.000 0.000-223,4.000 1.000-33,-28.000-2.000 192,0.000 1.000-64,0.000 0.000 1,0.000-27.000-161,-52.000 1.000-160,26.000-1.000-193,-56.000 28.000 97,30.000-1.000 128,-28.000-1.000-32,2.000 28.000 32,-1.000 26.000-192,26.000 0.000-96,-1.000 26.000 96,29.000 1.000-321,-2.000 26.000-95,1.000-26.000 351,26.000-2.000 161,26.000 2.000 128,1.000 26.000 64,25.000-26.000-64,1.000-2.000 64,-1.000 2.000 1,2.000 0.000-33,-1.000-27.000 0,-1.000 26.000-192,1.000-26.000-257,-25.000 0.000-960,-4.000 0.000-2146,3.000 0.000-6567</inkml:trace>
  <inkml:trace contextRef="#ctx0" brushRef="#br0">16051.000 13420.000 7046,'-52.000'-28.000'3780,"52.000"56.000"-3556,-26.000-1.000 128,26.000-2.000 833,-27.000 29.000 97,27.000-1.000-610,0.000-1.000-415,27.000 1.000-97,-27.000 1.000-160,26.000-28.000 0,1.000 26.000-577,25.000-24.000-512,-25.000-2.000-480,26.000-26.000-1570,-28.000 0.000-5444</inkml:trace>
  <inkml:trace contextRef="#ctx0" brushRef="#br0">16315.000 13631.000 8359,'0.000'53.000'321,"27.000"1.000"-289,-27.000-28.000 544,28.000 26.000 738,-1.000 2.000-450,-1.000 0.000-607,-26.000-28.000 63,26.000 0.000 288,-26.000 1.000 33,0.000 0.000 160,-26.000-1.000 32,26.000-26.000-225,-26.000 0.000-416,-1.000-26.000-576,-1.000 26.000-705,1.000-27.000-1121,3.000-26.000-2178,-30.000-1.000-3266</inkml:trace>
  <inkml:trace contextRef="#ctx0" brushRef="#br0">16370.000 13420.000 1089</inkml:trace>
  <inkml:trace contextRef="#ctx0" brushRef="#br0">16502.000 13420.000 11306,'27.000'0.000'192,"-1.000"0.000"161,-26.000 27.000 992,26.000-2.000 128,0.000 29.000-608,1.000-28.000-544,-27.000 28.000-129,27.000-2.000 0,-1.000 1.000-32,-26.000 0.000-96,26.000-1.000 0,-26.000 2.000-32,0.000-28.000-96,-26.000 28.000-512,0.000-28.000-962,26.000 1.000-3074</inkml:trace>
  <inkml:trace contextRef="#ctx0" brushRef="#br0">16342.000 13420.000 12203,'-27.000'0.000'1089,"27.000"0.000"-705,0.000 0.000 257,0.000 0.000-1089,0.000 0.000-1218,0.000 27.000-4932</inkml:trace>
  <inkml:trace contextRef="#ctx0" brushRef="#br0">15019.000 13472.000 7847,'0.000'-25.000'609,"0.000"25.000"-353,-26.000 0.000 224,26.000 25.000 513,-27.000 2.000 192,2.000 26.000-352,-2.000 26.000-32,0.000 1.000-64,1.000 53.000 31,-1.000-27.000-287,27.000 27.000-321,0.000-1.000-64,27.000 0.000-128,-1.000-27.000-32,28.000-23.000-705,-2.000-4.000-544,29.000 2.000-865,-4.000-1.000-3171</inkml:trace>
  <inkml:trace contextRef="#ctx0" brushRef="#br0">16926.000 13447.000 1153,'27.000'-27.000'12555,"-27.000"27.000"-12458,0.000 0.000 159,24.000 27.000 448,-24.000-2.000 257,28.000 2.000-384,-2.000 26.000-353,1.000 26.000-160,26.000 1.000 32,-53.000 25.000-32,26.000 3.000-64,0.000-2.000 32,-26.000 26.000-64,0.000-27.000 32,-26.000-25.000-32,26.000 0.000 32,-26.000-1.000 64,-27.000-26.000-96,26.000-26.000 64,1.000 26.000-352,-2.000-26.000-705,28.000-27.000-801,-24.000 0.000-4355</inkml:trace>
  <inkml:trace contextRef="#ctx0" brushRef="#br0">17137.000 13314.000 11146,'53.000'-26.000'897,"-26.000"-2.000"-96,-1.000 28.000 672,0.000 0.000-704,0.000 0.000-609,28.000-26.000-288,-26.000 26.000-545,22.000 0.000-192,-22.000 0.000-416,-28.000 0.000-1345,27.000 0.000-3108</inkml:trace>
  <inkml:trace contextRef="#ctx0" brushRef="#br0">17322.000 13314.000 10890,'0.000'106.000'1281,"27.000"-79.000"-352,-27.000 25.000-128,0.000 1.000 256,28.000 1.000-673,-28.000-2.000-480,24.000-26.000-1313,-24.000 1.000-3652</inkml:trace>
  <inkml:trace contextRef="#ctx0" brushRef="#br0">17693.000 13976.000 3843,'0.000'0.000'12268,"0.000"0.000"-12140,26.000 27.000 96,1.000 0.000 673,0.000-1.000 128,25.000 26.000-32,1.000 2.000-705,26.000-1.000-128,-25.000-1.000-160,24.000 1.000-32,-24.000 1.000-320,0.000-1.000-225,-2.000 0.000-352,1.000-27.000-576,-53.000-26.000-545,27.000 28.000-1697</inkml:trace>
  <inkml:trace contextRef="#ctx0" brushRef="#br0">18170.000 13950.000 16335,'-27.000'26.000'64,"1.000"28.000"-320,-2.000-28.000 224,-23.000 53.000 416,24.000 1.000 97,-27.000-1.000-385,27.000 1.000-256,-25.000-2.000-65,52.000 4.000-479,0.000-57.000-1346,0.000 28.000-2338</inkml:trace>
  <inkml:trace contextRef="#ctx0" brushRef="#br0">18381.000 13420.000 10537,'-27.000'0.000'1410,"27.000"0.000"-1058,-25.000 27.000 865,25.000-2.000 129,0.000 2.000-514,-27.000 0.000-415,27.000 26.000-33,0.000-1.000 0,0.000 1.000 97,0.000 1.000-289,27.000 24.000-128,-27.000-24.000-32,0.000 0.000-256,25.000-28.000-417,2.000 0.000-416,-1.000 1.000-576,1.000-27.000-1410,1.000 0.000-5893</inkml:trace>
  <inkml:trace contextRef="#ctx0" brushRef="#br0">18567.000 13711.000 12587,'0.000'27.000'1025,"-28.000"-1.000"-288,28.000 1.000 897,0.000-2.000-898,28.000 3.000-543,-28.000-2.000-322,27.000 0.000-191,-3.000-26.000-256,4.000 0.000-930,-1.000 0.000-2626</inkml:trace>
  <inkml:trace contextRef="#ctx0" brushRef="#br0">18594.000 13552.000 12908,'-27.000'-26.000'2434,"27.000"26.000"-2242,0.000 0.000-32,0.000 0.000-288,0.000 0.000-993,27.000 0.000-2146,-27.000 0.000-7910</inkml:trace>
  <inkml:trace contextRef="#ctx0" brushRef="#br0">18699.000 13472.000 7238,'0.000'27.000'5734,"0.000"-27.000"-5510,27.000 27.000 801,-2.000 26.000 160,2.000-26.000-544,-27.000 25.000-513,27.000-26.000-64,-1.000 28.000 0,-26.000-28.000-64,0.000 26.000-96,0.000-24.000-929,0.000-2.000-865,0.000 0.000-1057,0.000 2.000-4099</inkml:trace>
  <inkml:trace contextRef="#ctx0" brushRef="#br0">18858.000 13340.000 12139,'52.000'27.000'0,"-25.000"-2.000"32,-1.000 3.000 737,26.000 24.000 448,2.000 28.000-320,-26.000-26.000-545,22.000 51.000-32,5.000 0.000 1,-28.000-25.000-65,-1.000 27.000 64,-26.000-2.000-64,0.000 2.000-63,0.000-28.000-129,-26.000 1.000-32,26.000-27.000-128,-27.000 0.000-225,-1.000 1.000-287,28.000-2.000-609,-27.000-26.000-929,3.000 1.000-4164</inkml:trace>
  <inkml:trace contextRef="#ctx0" brushRef="#br0">17878.000 13340.000 8231,'0.000'0.000'737,"0.000"0.000"-225,-27.000 0.000 353,27.000 27.000 929,-26.000-2.000-673,-1.000 3.000-640,2.000-1.000 95,-2.000 52.000 161,0.000-26.000-1,1.000 52.000-351,-1.000 2.000-225,2.000-2.000-64,-2.000 29.000-64,27.000-2.000 0,-27.000-27.000 64,54.000 2.000 32,-27.000-1.000 32,27.000 0.000-31,-2.000-26.000-65,-25.000-2.000-64,27.000 2.000-64,-1.000-28.000-161,1.000 2.000-159,0.000-28.000-513,-2.000 1.000-800,2.000 0.000-1538,-27.000-27.000-5862</inkml:trace>
  <inkml:trace contextRef="#ctx0" brushRef="#br0">20233.000 14240.000 16976,'-24.000'0.000'1473,"24.000"0.000"-1217,0.000 0.000-384,0.000 0.000 96,0.000 0.000 256,24.000 27.000-224,29.000-27.000 192,2.000 0.000-576,-3.000 0.000 128,1.000 0.000-609,0.000 0.000-1922,-27.000 0.000-5797</inkml:trace>
  <inkml:trace contextRef="#ctx0" brushRef="#br0">21081.000 14083.000 15630,'-27.000'0.000'-64,"27.000"0.000"-160,-25.000 25.000 224,25.000 29.000 64,0.000-28.000 64,0.000 26.000-32,25.000 2.000-96,28.000-1.000-128,-26.000-26.000-32,25.000-2.000 32,1.000 3.000 0,2.000-28.000 96,-4.000-28.000 128,-25.000 28.000 0,2.000-25.000 96,-1.000-29.000 225,0.000 28.000-1,-27.000-28.000 32,0.000 29.000-159,-27.000-2.000-321,27.000 1.000-193,0.000-1.000 129,0.000 27.000-512,0.000 27.000 95,0.000 26.000 289,27.000-1.000-224,-27.000 1.000-129,24.000 26.000-96,4.000 2.000-640,-2.000 25.000 512,1.000-53.000 609,-27.000 26.000 192,0.000 1.000 321,0.000-54.000 992,-27.000 26.000 641,27.000-25.000-161,-54.000-27.000-287,30.000 0.000-225,-30.000 0.000-288,0.000-27.000-545,-25.000 2.000-288,26.000-2.000-128,1.000-26.000-320,-2.000 26.000-545,1.000-25.000-31,28.000 26.000-674,-2.000-1.000-1761,27.000-26.000-3331</inkml:trace>
  <inkml:trace contextRef="#ctx0" brushRef="#br0">21690.000 13048.000 12587,'-27.000'-25.000'1538,"27.000"-3.000"-1250,-26.000 28.000 449,26.000 28.000 416,-27.000-3.000-192,27.000 2.000-609,-25.000 26.000-128,25.000-1.000 449,0.000 28.000-225,0.000 0.000-319,0.000-28.000 63,25.000 3.000-160,-25.000 24.000-96,27.000-26.000 160,-1.000-26.000-352,1.000-2.000-65,-27.000 2.000 1,27.000-27.000-513,-27.000 0.000-1345,25.000 0.000-2530</inkml:trace>
  <inkml:trace contextRef="#ctx0" brushRef="#br0">21901.000 13367.000 9480,'0.000'53.000'3972,"0.000"-26.000"-3363,0.000-2.000 416,0.000 2.000 0,0.000 0.000-481,0.000 26.000-480,0.000-26.000-64,26.000-27.000-320,-26.000 25.000-673,28.000-25.000-1025,-1.000 0.000-2338</inkml:trace>
  <inkml:trace contextRef="#ctx0" brushRef="#br0">21955.000 13180.000 15726,'-28.000'0.000'353,"28.000"0.000"-577,0.000 0.000 224,0.000 0.000-33,28.000 28.000-415,-28.000-28.000-1922,27.000 26.000-4357</inkml:trace>
  <inkml:trace contextRef="#ctx0" brushRef="#br0">22166.000 13579.000 12235,'27.000'52.000'481,"-27.000"-25.000"-193,0.000-27.000 1602,0.000 26.000-449,-27.000 1.000-1025,27.000-27.000-288,-27.000 27.000-224,27.000-1.000-704,-25.000 1.000-674,-2.000-2.000-1761</inkml:trace>
  <inkml:trace contextRef="#ctx0" brushRef="#br0">22403.000 13552.000 13164,'0.000'79.000'769,"27.000"-52.000"-737,-27.000 26.000 768,27.000 0.000 834,-27.000 27.000-673,0.000 0.000-769,28.000-28.000-128,-28.000 2.000-32,0.000-1.000 32,0.000-1.000 64,0.000-52.000 225,0.000 27.000-97,-28.000-27.000 353,28.000 0.000-417,-27.000 0.000-160,0.000-27.000-256,2.000 0.000-385,-2.000-25.000-768,1.000-1.000-1858,-1.000-26.000-5894</inkml:trace>
  <inkml:trace contextRef="#ctx0" brushRef="#br0">22325.000 13340.000 14862,'53.000'0.000'-32,"-53.000"0.000"32,25.000-26.000 96,2.000 26.000-160,-27.000 0.000-353,0.000 26.000-2882</inkml:trace>
  <inkml:trace contextRef="#ctx0" brushRef="#br0">22562.000 13128.000 6630,'0.000'0.000'3107,"0.000"0.000"-2114,0.000 0.000 1217,0.000 0.000 64,28.000 0.000-801,-1.000 27.000-608,-1.000-2.000-192,26.000 29.000-129,-25.000 0.000-255,0.000-2.000-65,-1.000 0.000-64,-26.000 3.000-64,0.000-3.000-288,0.000-25.000-128,0.000 26.000-129,-26.000-26.000-672,-1.000-2.000-1922</inkml:trace>
  <inkml:trace contextRef="#ctx0" brushRef="#br0">22959.000 13102.000 7366,'0.000'-54.000'2114,"0.000"54.000"-864,0.000 0.000 864,0.000-25.000-289,0.000 25.000-383,0.000 0.000-385,0.000 0.000-769,0.000 0.000-192,0.000 25.000 353,0.000 2.000 95,27.000 0.000 97,0.000 26.000-1,1.000 0.000-159,22.000-1.000-97,-23.000 28.000-160,28.000 27.000-128,-3.000-2.000 0,1.000 27.000-63,-26.000 0.000-33,25.000 2.000 64,-26.000-1.000-32,-26.000-1.000-32,0.000-27.000 32,0.000 27.000-32,-26.000-25.000 32,0.000-27.000-32,0.000-1.000-64,-1.000 1.000 64,-26.000-2.000 96,27.000-24.000-160,0.000-1.000-193,-1.000-26.000-1120,-1.000-2.000-1089,28.000 3.000-3396</inkml:trace>
  <inkml:trace contextRef="#ctx0" brushRef="#br0">23357.000 12863.000 12812,'-26.000'0.000'2242,"26.000"-27.000"-1441,0.000 27.000 1056,0.000 0.000-191,0.000 0.000-257,0.000 0.000-960,26.000-25.000-385,0.000 25.000 0,28.000 0.000 32,-2.000 0.000 32,1.000 25.000-96,2.000-25.000 0,-31.000 27.000 0,2.000 0.000-160,2.000 26.000 128,-28.000-26.000-160,0.000-2.000 0,-28.000 28.000-33,-22.000-26.000 193,22.000 0.000 32,1.000-1.000 0,0.000 1.000 65,1.000-2.000 63,26.000-25.000 0,26.000 28.000 224,1.000-28.000-128,28.000 0.000-95,-5.000 0.000-65,5.000 0.000-192,-2.000 0.000-193,-1.000 0.000-415,-25.000 0.000-642,0.000 26.000-639,-1.000-26.000-2179,-26.000 26.000-9641</inkml:trace>
  <inkml:trace contextRef="#ctx0" brushRef="#br0">7687.000 13208.000 12395,'-26.000'52.000'609,"-1.000"-24.000"-449,27.000 24.000 320,0.000 28.000 641,0.000-28.000-352,0.000 28.000-577,27.000-26.000-192,-1.000 24.000-288,-26.000-51.000-481,27.000 26.000-192,0.000-26.000-960,-2.000-2.000-3524</inkml:trace>
  <inkml:trace contextRef="#ctx0" brushRef="#br0">6946.000 14108.000 8199,'-52.000'27.000'7111,"25.000"-27.000"-6566,27.000 0.000-129,27.000 0.000 641,25.000 0.000 288,1.000 0.000-576,53.000 0.000-321,2.000-27.000-63,24.000 27.000-1,25.000 0.000-32,2.000 0.000-159,27.000 0.000-33,-2.000 0.000-192,2.000 0.000 96,0.000-25.000 0,-27.000 25.000-128,-2.000 0.000 128,-25.000-27.000-32,-52.000 27.000-288,-28.000 0.000-129,-25.000 0.000-319,1.000 0.000-642,-28.000 0.000-1248,-55.000 27.000-3588</inkml:trace>
  <inkml:trace contextRef="#ctx0" brushRef="#br0">6813.000 14534.000 11306,'-51.000'0.000'3043,"51.000"0.000"-2723,0.000 0.000 545,0.000-28.000 352,27.000 28.000-32,-3.000 28.000-352,30.000-28.000-544,0.000 25.000-321,24.000 2.000 64,-24.000 26.000 0,-2.000-26.000 0,1.000 25.000-417,-26.000 1.000 1,1.000-26.000 96,-28.000 26.000 159,0.000-28.000 33,-28.000 2.000 192,-26.000 0.000 97,1.000-1.000-129,1.000 1.000 256,-1.000 0.000 64,1.000-2.000 97,25.000-25.000 224,0.000 0.000-257,54.000 28.000-416,0.000-28.000 96,-2.000 0.000 96,55.000 25.000-160,-28.000-25.000 0,28.000 0.000-288,-25.000 26.000 128,23.000-26.000-705,-51.000 0.000-256,24.000 28.000-448,-23.000-28.000-1730,-28.000 0.000-8040</inkml:trace>
  <inkml:trace contextRef="#ctx0" brushRef="#br0">7793.000 14771.000 3427,'0.000'0.000'6406,"26.000"27.000"-5509,-26.000-1.000 512,0.000 1.000-256,0.000 25.000-576,0.000 1.000-289,0.000-26.000-224,0.000 25.000 32,0.000-24.000 96,0.000-3.000 289,0.000-25.000-33,0.000 0.000-224,0.000 0.000 385,0.000 0.000-193,0.000-25.000-224,0.000-3.000-256,0.000 3.000 64,0.000-29.000 0,0.000 1.000-32,0.000 26.000-320,0.000-25.000 96,28.000 26.000 64,-1.000-1.000 128,-3.000 27.000 32,3.000 0.000 192,1.000 0.000-96,-2.000 27.000-32,1.000 26.000 0,-2.000-1.000 0,2.000 1.000-32,-27.000 1.000 0,0.000-29.000 32,27.000 3.000 32,-27.000-3.000 32,0.000-25.000 192,0.000 0.000 193,0.000-25.000 95,0.000 25.000-384,26.000-28.000-288,-26.000 3.000-256,27.000-2.000-257,-2.000-26.000 33,2.000 53.000 192,-27.000-27.000 255,27.000 27.000 129,-1.000 0.000 193,-26.000 27.000 383,27.000-1.000 129,-27.000 1.000-129,0.000 0.000-287,0.000-2.000-161,28.000 3.000-192,-28.000-3.000-417,0.000 1.000-191,24.000 2.000-578,-24.000-28.000-928,0.000 26.000-3203</inkml:trace>
  <inkml:trace contextRef="#ctx0" brushRef="#br0">8375.000 14347.000 7366,'-26.000'0.000'4261,"26.000"0.000"-3845,0.000 0.000 225,0.000 27.000 1152,0.000-27.000-672,0.000 0.000-736,0.000 25.000-65,0.000 3.000-96,0.000-3.000-160,0.000 3.000-64,0.000-2.000 0,26.000 27.000-320,-26.000-26.000-129,28.000-27.000-127,-1.000 26.000 63,-3.000-26.000-127,-24.000 0.000-545,28.000 0.000-1474,-1.000-26.000-5957</inkml:trace>
  <inkml:trace contextRef="#ctx0" brushRef="#br0">8587.000 14506.000 1921,'0.000'28.000'7495,"27.000"-28.000"-6630,-27.000 25.000 769,0.000 28.000 95,0.000-26.000-511,0.000 0.000-738,27.000-1.000-256,-27.000 0.000-64,0.000 0.000 97,-27.000 1.000-129,27.000-27.000-32,-27.000 27.000-160,27.000-27.000-353,0.000 0.000-351,-25.000 0.000-482,25.000-27.000-1088,0.000 0.000-2819</inkml:trace>
  <inkml:trace contextRef="#ctx0" brushRef="#br0">8509.000 14374.000 1473,'26.000'0.000'12075,"-26.000"0.000"-12043,0.000 0.000 0,0.000 0.000-32,27.000 0.000 96,-27.000 0.000-160,25.000 0.000-961,2.000 25.000-2690</inkml:trace>
  <inkml:trace contextRef="#ctx0" brushRef="#br0">8746.000 14294.000 12107,'27.000'0.000'256,"-1.000"0.000"-160,1.000 26.000 609,-27.000 1.000 416,25.000 0.000-256,2.000-2.000-609,0.000 28.000-128,-1.000-25.000-96,-26.000 26.000 0,0.000-29.000-288,0.000 28.000-128,-26.000-26.000-321,26.000 0.000-64,-54.000-1.000-1985</inkml:trace>
  <inkml:trace contextRef="#ctx0" brushRef="#br0">8614.000 14639.000 1057,'0.000'-27.000'1121,"0.000"27.000"-769,0.000 0.000 705,0.000 0.000 480,0.000 0.000-191,0.000 0.000-385,0.000 0.000 64,0.000 0.000 160,0.000 0.000-353,0.000 0.000-63,0.000 0.000-64,0.000 0.000-289,0.000 0.000-31,0.000-26.000 127,0.000 26.000 97,0.000 0.000-97,0.000 0.000-31,0.000-27.000 95,0.000 27.000-63,0.000 0.000-129,0.000 0.000-128,0.000 0.000-64,0.000 0.000-256,0.000 27.000 32,0.000-27.000 32,0.000 26.000 0,0.000-26.000 32,0.000 27.000-32,0.000 26.000 64,27.000-27.000-96,-27.000 0.000 64,0.000 28.000-64,0.000-28.000 64,0.000-26.000-32,26.000 27.000 0,-26.000-2.000 0,0.000-25.000 193,0.000 27.000 223,-26.000-27.000-96,-1.000 0.000-160,27.000-27.000 33,-27.000 27.000 63,2.000 0.000 0,-2.000-25.000-256,1.000 25.000 64,-1.000 0.000-192,27.000-27.000-64,-28.000 27.000-64,28.000 0.000-385,0.000 0.000-352,0.000 0.000-448,0.000 0.000-609,0.000 0.000-2531</inkml:trace>
  <inkml:trace contextRef="#ctx0" brushRef="#br0">8587.000 14427.000 12043,'0.000'0.000'544,"0.000"0.000"962,0.000-28.000 960,0.000 28.000-1665,27.000 0.000-801,-27.000 0.000-673,0.000 0.000-2402</inkml:trace>
  <inkml:trace contextRef="#ctx0" brushRef="#br1">14674.000 15750.000 6085,'0.000'0.000'1153,"-24.000"0.000"-512,-3.000 0.000-64,-1.000 0.000 223,2.000 0.000 417,-1.000 0.000 97,2.000 0.000-97,-2.000 0.000-64,0.000 0.000-256,1.000 0.000-417,-1.000 28.000-384,2.000-28.000-192,25.000 0.000 0,0.000 0.000-96,0.000 26.000 96,0.000-26.000-64,25.000 27.000 32,2.000-2.000 64,-1.000-25.000 128,28.000 28.000-64,-2.000-28.000 64,29.000 0.000-32,-2.000 0.000-32,26.000 0.000 0,27.000 26.000 32,0.000-26.000-64,0.000 0.000 32,1.000-26.000 32,26.000 26.000-64,0.000 0.000-96,27.000 0.000-225,-27.000-28.000 161,52.000 28.000 64,-25.000 0.000-64,-2.000 0.000 96,2.000-25.000 0,26.000 25.000-1,-27.000 0.000 97,2.000 0.000-64,-3.000 0.000 64,28.000-27.000-64,-28.000 27.000-96,2.000 0.000-160,0.000 0.000 160,-2.000 0.000 160,2.000 0.000 32,-2.000 0.000-64,2.000 0.000 96,0.000 0.000 64,-27.000-26.000-32,106.000 26.000-96,-27.000 0.000-128,26.000 0.000-192,1.000 0.000-225,-106.000 0.000 129,-27.000 0.000 352,1.000 0.000 64,-1.000 0.000 224,0.000 0.000 128,0.000 0.000 65,-27.000 0.000 31,-23.000 0.000-96,23.000 0.000-224,-26.000 0.000-96,1.000 0.000 0,25.000 0.000-64,0.000 0.000 64,29.000 0.000 33,-29.000 0.000 127,0.000 26.000 0,-25.000-26.000 128,26.000 0.000 1,-25.000 0.000-65,-2.000-26.000-96,-1.000 26.000-32,-24.000 0.000 64,-1.000 0.000-128,-1.000 0.000-64,-25.000 0.000 0,26.000 0.000-64,-28.000 0.000-32,2.000 0.000-128,0.000 0.000-609,-27.000 0.000-1441,28.000 0.000-7271</inkml:trace>
  <inkml:trace contextRef="#ctx0" brushRef="#br0">24549.000 14162.000 9480,'0.000'0.000'2947,"0.000"0.000"-1698,-27.000 0.000 801,27.000 0.000-64,0.000 0.000-160,27.000 0.000-705,-27.000 0.000-480,25.000 0.000 127,28.000 0.000-319,2.000 0.000-257,22.000 0.000-192,5.000 26.000 32,-4.000-26.000 0,1.000 0.000 0,1.000 0.000-32,-1.000 0.000-352,-26.000 0.000-609,-1.000 0.000-256,-25.000-26.000-577,-27.000 26.000-865,0.000 0.000-1633</inkml:trace>
  <inkml:trace contextRef="#ctx0" brushRef="#br0">24946.000 13976.000 12684,'0.000'-26.000'320,"0.000"26.000"449,0.000 26.000 1216,0.000 1.000-319,-27.000 26.000-1218,27.000-1.000-127,0.000 2.000-193,0.000 24.000 32,0.000 2.000-288,0.000-26.000 0,0.000-1.000-577,27.000 0.000-864,0.000 1.000-1923</inkml:trace>
  <inkml:trace contextRef="#ctx0" brushRef="#br0">26613.000 13420.000 10794,'-26.000'0.000'640,"0.000"27.000"353,-1.000-2.000 192,-28.000 2.000-608,5.000 26.000-321,22.000 1.000-192,-26.000-2.000-32,2.000 1.000 64,52.000-26.000-64,-26.000-1.000-128,-1.000 1.000-224,27.000-27.000-417,0.000 0.000-1185,0.000 0.000-2434</inkml:trace>
  <inkml:trace contextRef="#ctx0" brushRef="#br0">26347.000 13048.000 8359,'27.000'-78.000'2755,"-27.000"51.000"-769,0.000 0.000 128,0.000 27.000-1057,0.000 0.000-192,0.000 0.000-577,0.000 0.000-256,27.000 0.000 128,-27.000 27.000 64,28.000 25.000-31,-2.000 1.000-97,25.000 27.000 64,-23.000 26.000 32,25.000-26.000-32,-1.000 26.000 0,-25.000-27.000-32,26.000 28.000 193,-27.000-29.000-321,27.000-24.000 32,0.000-1.000-32,-27.000-28.000-32,0.000 3.000-160,1.000-2.000-161,0.000-26.000-287,1.000 0.000-1250,-28.000 0.000-1922</inkml:trace>
  <inkml:trace contextRef="#ctx0" brushRef="#br0">25818.000 14240.000 8712,'-27.000'0.000'5861,"2.000"0.000"-4932,25.000 0.000-384,0.000 0.000 31,25.000 0.000 321,2.000 0.000-160,28.000 0.000-417,22.000 0.000-96,4.000 0.000 97,-2.000 0.000-1,53.000 0.000-96,0.000 0.000 0,28.000 0.000-96,-1.000 0.000-31,-1.000 0.000-162,2.000 0.000 258,-28.000 0.000-257,-26.000 0.000-32,-1.000 0.000-193,-52.000 0.000-415,-1.000 0.000 31,-52.000 0.000-961,0.000 27.000-1473,-26.000-27.000-2914</inkml:trace>
  <inkml:trace contextRef="#ctx0" brushRef="#br0">26005.000 14586.000 16303,'-55.000'0.000'1089,"31.000"0.000"-1057,24.000 0.000 0,24.000 0.000 32,4.000 0.000-32,-1.000 0.000-96,26.000 0.000 32,-28.000 26.000-32,29.000 1.000 64,-1.000 0.000-32,-28.000-1.000-416,2.000 0.000-193,-27.000 27.000 96,0.000-26.000 321,-27.000 26.000 160,-25.000-28.000 160,-1.000 29.000 289,1.000-1.000 287,-1.000-26.000 97,26.000-2.000-193,-1.000 3.000-191,28.000-3.000-353,0.000 1.000 224,28.000-26.000-128,25.000 28.000 96,-1.000-28.000-704,28.000 0.000 256,-1.000 0.000-673,1.000 0.000-416,-28.000 0.000-1186,3.000 0.000-4900</inkml:trace>
  <inkml:trace contextRef="#ctx0" brushRef="#br0">26825.000 14851.000 10954,'26.000'0.000'1794,"-26.000"0.000"-2083,0.000 0.000 610,0.000 25.000 511,0.000 29.000-127,0.000-28.000-96,0.000 28.000-289,0.000-29.000-160,0.000 28.000-160,-26.000-27.000-32,26.000 2.000-192,0.000-2.000 224,0.000-26.000 64,0.000 0.000 256,0.000 0.000-128,0.000-26.000 1,0.000-2.000 255,0.000-23.000-32,0.000 23.000-320,26.000-24.000-256,-26.000 25.000-96,26.000-26.000-224,0.000 26.000-33,1.000 2.000 289,0.000-2.000 224,1.000 27.000-32,-28.000 27.000 32,0.000-2.000 224,26.000 2.000-256,-26.000 0.000 0,0.000 26.000 0,0.000-26.000 32,0.000-2.000 0,0.000 3.000 0,0.000-28.000 0,0.000 0.000 192,24.000-28.000 129,4.000 28.000-129,-28.000-25.000-160,27.000-2.000 0,0.000 0.000-32,-1.000-26.000 0,26.000 53.000 96,-25.000-27.000 224,0.000 27.000-256,-1.000 0.000 64,-26.000 27.000 513,0.000 0.000-289,0.000-1.000-95,0.000 28.000-33,0.000-1.000-160,0.000-28.000-288,0.000 29.000 256,0.000-28.000-737,26.000 1.000-352,-26.000-27.000-705,0.000 27.000-1473</inkml:trace>
  <inkml:trace contextRef="#ctx0" brushRef="#br0">27486.000 14480.000 8103,'0.000'0.000'1281,"0.000"0.000"-992,0.000 0.000 1825,0.000 0.000-705,0.000 0.000-544,0.000 0.000-449,0.000 26.000 449,-27.000-26.000-64,27.000 28.000-353,-26.000-3.000-288,26.000 28.000-32,0.000-26.000-192,0.000 0.000-64,0.000-1.000-384,26.000 26.000-449,1.000-52.000-64,0.000 27.000-705,25.000-27.000-2626</inkml:trace>
  <inkml:trace contextRef="#ctx0" brushRef="#br0">27673.000 14612.000 10602,'24.000'54.000'1345,"-24.000"-28.000"-769,0.000 0.000 513,0.000 27.000-448,28.000-26.000-481,-28.000 26.000-160,0.000-28.000-32,0.000 2.000 0,0.000 0.000 32,-28.000-1.000-32,28.000-26.000-128,-24.000 0.000-224,24.000 0.000-289,-27.000-26.000-576,27.000 26.000-1570,-27.000-54.000-5092</inkml:trace>
  <inkml:trace contextRef="#ctx0" brushRef="#br0">27591.000 14534.000 13388,'28.000'0.000'1506,"-28.000"-28.000"-1859,0.000 28.000 866,27.000 0.000-417,-27.000 0.000-1377,27.000 0.000-2819</inkml:trace>
  <inkml:trace contextRef="#ctx0" brushRef="#br0">27805.000 14374.000 9865,'25.000'0.000'2338,"2.000"0.000"-2434,-1.000 0.000 993,28.000 25.000 288,-29.000 3.000-352,2.000-3.000-673,-1.000 3.000-96,1.000 26.000 64,-27.000-2.000 64,28.000 1.000-64,-28.000-26.000-192,-28.000 25.000 64,28.000-26.000 0,-27.000 1.000-192,27.000 0.000-801,-26.000-1.000-833,-1.000-26.000-3779</inkml:trace>
  <inkml:trace contextRef="#ctx0" brushRef="#br0">27407.000 14294.000 8776,'0.000'0.000'2754,"-26.000"0.000"-2337,26.000 0.000 1697,0.000 0.000-577,26.000 0.000-832,0.000 0.000 32,0.000 0.000-161,28.000 0.000-63,-2.000-27.000-65,29.000 27.000-192,-2.000 0.000-31,26.000 0.000-33,-25.000 0.000-160,-1.000 0.000-32,2.000 0.000-192,-30.000 0.000-257,3.000 0.000-544,-27.000 0.000-96,0.000 0.000-576,-27.000 0.000-2051</inkml:trace>
  <inkml:trace contextRef="#ctx0" brushRef="#br0">1786.000 11299.000 5893,'-27.000'0.000'6726,"1.000"0.000"-6309,-2.000 0.000-65,28.000 0.000 129,-27.000 0.000 800,27.000 0.000-160,0.000 0.000-897,0.000 0.000-224,0.000 0.000 96,0.000 0.000 64,27.000 0.000 161,1.000 0.000-97,-2.000 0.000 0,26.000 0.000 0,28.000 0.000-64,-1.000 0.000-128,1.000 0.000 65,53.000 0.000-97,-1.000 0.000 32,0.000 0.000-64,26.000 0.000 128,0.000 0.000-96,-26.000 0.000-64,2.000 28.000 192,-54.000-28.000-385,-2.000 0.000-127,-51.000 25.000-289,0.000-25.000-95,-27.000 0.000-97,0.000 0.000-1057,-27.000-25.000-4836</inkml:trace>
  <inkml:trace contextRef="#ctx0" brushRef="#br0">29817.000 13499.000 14958,'0.000'0.000'640,"-28.000"0.000"-768,1.000 0.000 0,-25.000 0.000 32,-55.000 27.000 32,29.000-27.000-192,-54.000 26.000-129,26.000 1.000 289,-27.000 0.000 320,26.000-2.000 321,29.000-25.000-193,-1.000 27.000 1,52.000-1.000-129,27.000 1.000-320,0.000 0.000 96,52.000-1.000 96,28.000 26.000 0,-28.000-24.000 0,55.000-2.000-32,0.000 28.000 0,-2.000-54.000 32,-25.000 26.000 32,-28.000 0.000-128,-25.000 1.000-32,-27.000 0.000-128,-27.000-1.000-64,-52.000 1.000 96,-2.000-2.000 96,-24.000 2.000 64,26.000 26.000 320,26.000-26.000 321,-1.000-2.000 192,54.000 2.000-225,27.000 0.000 129,0.000-1.000 64,54.000 1.000-513,-2.000 0.000 64,26.000-27.000-159,27.000 25.000-129,-27.000-25.000-96,-25.000 0.000-193,-1.000 28.000-735,-52.000-28.000-1635,1.000 0.000-4003</inkml:trace>
  <inkml:trace contextRef="#ctx0" brushRef="#br0">28969.000 14692.000 14253,'-27.000'0.000'801,"27.000"0.000"-321,0.000 0.000 609,0.000 0.000 96,0.000 26.000-224,0.000 27.000-128,0.000 0.000-417,0.000-1.000-159,0.000 2.000-97,0.000-1.000-192,27.000-1.000-64,-27.000 1.000-321,26.000-27.000-608,-26.000 2.000-320,27.000-28.000-609,-27.000 0.000-1409,25.000 0.000-5637</inkml:trace>
  <inkml:trace contextRef="#ctx0" brushRef="#br0">29261.000 14692.000 14093,'-28.000'0.000'608,"1.000"0.000"-544,3.000 26.000 577,-4.000-26.000 288,1.000 26.000-192,1.000 1.000-289,-1.000 0.000 161,27.000-1.000 223,0.000 1.000-255,0.000-2.000-289,0.000 2.000-192,27.000 0.000-32,-1.000-1.000-192,1.000 1.000-288,1.000-27.000-257,23.000 0.000-608,-23.000 27.000-1442,-2.000-27.000-2273</inkml:trace>
  <inkml:trace contextRef="#ctx0" brushRef="#br0">29471.000 14798.000 8103,'0.000'0.000'8969,"0.000"-27.000"-8008,0.000 27.000 736,27.000 0.000 65,0.000 0.000-801,-1.000 0.000-801,1.000 0.000-352,-2.000 0.000-481,2.000 27.000-960,-27.000-27.000-1378,0.000 26.000-4741</inkml:trace>
  <inkml:trace contextRef="#ctx0" brushRef="#br0">29446.000 14903.000 2274,'-27.000'27.000'12171,"54.000"-27.000"-12299,-2.000 0.000 961,2.000 0.000 768,26.000 0.000-1024,-26.000 0.000-737,25.000 26.000-1442,1.000-26.000-3394</inkml:trace>
  <inkml:trace contextRef="#ctx0" brushRef="#br0">29949.000 14824.000 10249,'26.000'0.000'5862,"-26.000"0.000"-5574,0.000 0.000 1121,0.000 27.000 833,0.000-2.000-1152,-26.000 2.000-834,26.000 26.000-224,0.000 1.000-801,26.000-1.000-352,-26.000-28.000-961,26.000 1.000-3299</inkml:trace>
  <inkml:trace contextRef="#ctx0" brushRef="#br0">29074.000 12811.000 13580,'27.000'0.000'1858,"-27.000"0.000"-1986,0.000 0.000 1057,0.000 25.000 160,0.000 2.000-705,-27.000 26.000 33,27.000-26.000 127,27.000 25.000-191,-27.000 1.000-257,0.000-26.000 32,0.000 0.000-64,0.000-27.000 128,0.000 26.000 160,0.000-26.000 449,26.000-26.000-192,-26.000-1.000-481,27.000 0.000-32,-27.000-26.000 64,28.000 28.000-128,-4.000-29.000-160,-24.000 28.000-32,27.000-1.000-96,1.000 0.000-65,-2.000 27.000 161,1.000 0.000-32,-27.000 0.000 384,24.000 27.000 96,-24.000 0.000-95,28.000-1.000-33,-28.000 1.000-160,0.000 25.000 128,27.000-24.000-192,-27.000-3.000-64,0.000 29.000-1025,0.000-28.000-705,0.000 1.000-1858,26.000-2.000-3170</inkml:trace>
  <inkml:trace contextRef="#ctx0" brushRef="#br0">30557.000 13392.000 15502,'-26.000'0.000'449,"26.000"0.000"-353,0.000 0.000 416,0.000 28.000 1,-26.000 24.000-65,-1.000 2.000 65,0.000 26.000 63,-1.000 25.000 1,4.000-25.000-97,-2.000 25.000-96,26.000-25.000-255,0.000 0.000-33,0.000-28.000-32,26.000 2.000-128,-2.000-1.000-353,4.000-28.000-223,26.000 2.000-193,-2.000 0.000-737,-26.000-27.000-1024,1.000 26.000-2787</inkml:trace>
  <inkml:trace contextRef="#ctx0" brushRef="#br0">31113.000 13711.000 16399,'-28.000'-27.000'513,"4.000"1.000"-449,-3.000-1.000 192,0.000 27.000-224,-27.000 27.000-128,30.000 26.000 64,-4.000 27.000 0,-26.000-1.000 64,54.000 1.000-32,0.000 26.000-128,0.000-27.000-385,54.000-26.000 257,-2.000 26.000-96,2.000-52.000-97,0.000 26.000 417,-30.000-53.000 256,4.000 0.000 385,25.000 0.000 31,-1.000 0.000-223,-25.000-27.000 159,26.000 1.000 1,0.000-1.000-97,-53.000-25.000-95,26.000-1.000-193,-26.000-1.000-256,-26.000 2.000-224,0.000-28.000-193,-1.000 0.000 97,-26.000 28.000 224,1.000-28.000 224,-2.000 27.000 32,-24.000 26.000 0,-4.000 27.000-64,32.000 27.000 192,22.000 0.000-96,28.000 26.000-128,0.000 0.000 96,52.000-1.000-96,2.000 2.000 0,0.000-1.000 0,-30.000-26.000-160,4.000-1.000-160,25.000-26.000 96,-26.000 27.000-257,25.000-27.000-608,1.000 25.000-1761,-26.000-25.000-6696</inkml:trace>
  <inkml:trace contextRef="#ctx0" brushRef="#br0">31722.000 13234.000 8936,'0.000'-79.000'897,"27.000"26.000"-257,-27.000 26.000 1955,-27.000 0.000-513,27.000 2.000-545,-27.000-3.000-864,1.000 28.000-513,26.000 0.000-64,-27.000 28.000 321,2.000-28.000 31,-2.000 52.000-128,27.000 1.000-63,0.000-26.000-97,0.000 26.000-64,27.000 27.000-64,-2.000-54.000 64,2.000 27.000-288,26.000 0.000-289,-26.000-26.000-448,-2.000-2.000-576,2.000 2.000-1089,-27.000-27.000-3268</inkml:trace>
  <inkml:trace contextRef="#ctx0" brushRef="#br0">31986.000 13260.000 8744,'0.000'54.000'3940,"0.000"-28.000"-3620,0.000 1.000 513,0.000 26.000 416,0.000-26.000-705,0.000 25.000-448,0.000-25.000-32,-27.000 26.000 33,27.000-53.000-1,0.000 27.000 64,0.000-27.000-128,0.000 25.000-352,0.000-50.000-513,-26.000 25.000-384,-1.000-27.000-673,27.000 0.000-2626</inkml:trace>
  <inkml:trace contextRef="#ctx0" brushRef="#br0">31906.000 13155.000 15598,'27.000'-27.000'-224,"-27.000"27.000"224,0.000 0.000 769,26.000-26.000-705,-26.000 26.000-1506,27.000 0.000-3490</inkml:trace>
  <inkml:trace contextRef="#ctx0" brushRef="#br0">32091.000 12995.000 14285,'28.000'0.000'1089,"-28.000"0.000"-160,27.000 0.000 897,-27.000 0.000-833,24.000 28.000-449,-24.000-3.000-352,28.000 29.000-64,-1.000-1.000-96,-27.000 0.000 0,26.000-1.000-192,-26.000 2.000-576,0.000 24.000-289,0.000-23.000-128,-26.000-30.000-577,26.000 29.000-544,-55.000-28.000-3107</inkml:trace>
  <inkml:trace contextRef="#ctx0" brushRef="#br0">31906.000 14294.000 8648,'0.000'-27.000'6214,"0.000"0.000"-5894,0.000 27.000 801,0.000 0.000-384,0.000 0.000-33,0.000 0.000-319,0.000 27.000-225,0.000 26.000-64,0.000 1.000-192,-25.000-1.000-257,25.000 0.000-447,0.000 1.000 191,25.000-29.000-192,-25.000 28.000-608,27.000-53.000-1410,-27.000 27.000-4708</inkml:trace>
  <inkml:trace contextRef="#ctx0" brushRef="#br0">32119.000 14374.000 12619,'0.000'-27.000'897,"0.000"27.000"-865,-28.000 0.000 1218,2.000 27.000-226,-25.000-27.000-127,23.000 25.000-160,1.000 3.000-96,27.000-28.000 31,-26.000 25.000 1,26.000 3.000-321,26.000-28.000-224,29.000 26.000-288,-31.000-26.000-705,29.000 28.000-1217,2.000-28.000-3651</inkml:trace>
  <inkml:trace contextRef="#ctx0" brushRef="#br0">32621.000 13180.000 16207,'-27.000'0.000'480,"27.000"0.000"-800,0.000 0.000 384,0.000 0.000 160,0.000 0.000 97,27.000 28.000 31,1.000 24.000 32,-2.000 2.000 1,1.000-1.000-225,25.000 27.000-128,-25.000-1.000-32,-1.000 26.000-64,-26.000 28.000-96,0.000-27.000 31,0.000 0.000 33,0.000 1.000-96,0.000-2.000 160,0.000-26.000 32,-26.000-26.000 0,26.000 1.000-128,-27.000-1.000-609,-1.000-28.000-480,4.000 3.000-833,-3.000-28.000-2242</inkml:trace>
  <inkml:trace contextRef="#ctx0" brushRef="#br0">32834.000 13128.000 9192,'0.000'0.000'513,"0.000"-26.000"-257,0.000 26.000 1185,0.000 0.000-127,25.000-27.000-257,2.000 27.000 128,0.000 0.000-32,-1.000 0.000-385,1.000 0.000-607,-2.000 0.000-129,2.000 0.000-32,-27.000 27.000-32,27.000-27.000 0,-27.000 26.000 32,0.000-26.000 160,0.000 27.000 160,-27.000-27.000 0,27.000 25.000-95,-27.000 3.000 31,27.000-28.000-160,-25.000 26.000 32,25.000 0.000-32,0.000 2.000 32,0.000-28.000 0,25.000 26.000-32,2.000-26.000 33,0.000 26.000-161,-1.000-26.000-65,2.000 0.000-223,-4.000 27.000-577,3.000-27.000-1249,0.000 0.000-3939</inkml:trace>
  <inkml:trace contextRef="#ctx0" brushRef="#br0">28995.000 14956.000 544,'0.000'0.000'1730,"-26.000"0.000"31,26.000 0.000-447,0.000 0.000-418,0.000 0.000-31,0.000 0.000 128,0.000 0.000 0,0.000 0.000-96,0.000 0.000-288,0.000 0.000-225,0.000 0.000-128,0.000 0.000-32,0.000 0.000-128,0.000 0.000 65,0.000 0.000 159,0.000 0.000 160,0.000 0.000 129,26.000-26.000 352,-26.000 26.000 128,0.000-27.000-449,27.000 0.000-351,-2.000 27.000-161,2.000-25.000-64,26.000-2.000-32,-26.000 1.000-32,25.000-1.000 32,-25.000 0.000 0,1.000 1.000-64,-2.000 26.000-192,-26.000-26.000-321,0.000 26.000-1152,0.000 26.000-2724</inkml:trace>
  <inkml:trace contextRef="#ctx0" brushRef="#br0">29127.000 15618.000 11530,'0.000'0.000'865,"0.000"0.000"-833,0.000 0.000 833,0.000 0.000 320,0.000 28.000-32,0.000-3.000-416,0.000 28.000 160,0.000-27.000-32,0.000 28.000-385,0.000-27.000-31,0.000 26.000-353,0.000-1.000-64,-26.000 2.000 32,26.000-2.000-192,0.000 1.000-193,0.000-26.000-319,26.000-1.000-321,-26.000 1.000-1025,0.000-27.000-1858</inkml:trace>
  <inkml:trace contextRef="#ctx0" brushRef="#br0">28915.000 15804.000 11627,'-25.000'0.000'576,"25.000"0.000"-672,-27.000 0.000 993,27.000-26.000 544,0.000 26.000-672,27.000-54.000-321,-2.000 28.000-63,2.000-26.000-161,0.000 24.000-64,-1.000-24.000-96,1.000 25.000 224,-2.000-26.000 97,2.000 53.000-97,-27.000-27.000-192,27.000 27.000-96,-27.000 0.000 32,26.000 0.000 32,1.000 27.000 96,-27.000-1.000-128,52.000 1.000-32,-25.000 0.000 0,27.000-2.000-128,-27.000-25.000 64,25.000 27.000-32,1.000-27.000 0,-26.000 0.000-384,-2.000 0.000-1442,-25.000 0.000-4260</inkml:trace>
  <inkml:trace contextRef="#ctx0" brushRef="#br0">26985.000 8783.000 14189,'-28.000'-53.000'512,"28.000"27.000"-95,0.000-2.000 31,0.000 3.000 545,28.000-3.000 64,-28.000 3.000-96,0.000-2.000-384,0.000 27.000-449,0.000 0.000-352,-28.000 0.000-609,1.000 52.000 64,-26.000 1.000 96,1.000 27.000 257,-2.000 0.000 96,2.000 26.000 128,-1.000-1.000 192,0.000 2.000 64,27.000-27.000 96,26.000-2.000 0,26.000 2.000-32,27.000-26.000 0,26.000-28.000 64,1.000 0.000 65,-2.000-26.000-33,30.000 0.000-32,-2.000 0.000-64,-1.000-26.000 0,-26.000-27.000-32,-26.000 26.000-64,0.000-27.000 96,-1.000-25.000-160,-52.000 26.000 64,0.000-26.000-160,-26.000-1.000-32,0.000 1.000-192,-27.000-1.000-97,-26.000 2.000 161,-27.000 24.000 256,27.000 28.000 96,0.000 0.000 128,-2.000 26.000 193,2.000 26.000-129,53.000 0.000-256,-1.000 1.000-96,27.000 26.000 0,27.000-1.000 96,-1.000 2.000-32,26.000-28.000 96,30.000 26.000-64,-4.000-25.000 64,2.000 0.000-64,-1.000-1.000-192,0.000-26.000-481,-26.000 0.000-928,0.000-26.000-1410,-27.000-1.000-6406</inkml:trace>
  <inkml:trace contextRef="#ctx0" brushRef="#br0">27591.000 8254.000 12812,'-26.000'-27.000'1857,"2.000"27.000"-1184,24.000 0.000-257,0.000 27.000 257,-28.000-1.000 256,28.000 26.000-385,0.000 2.000-319,0.000-1.000-161,28.000-1.000 64,-4.000 1.000-128,2.000-26.000-96,2.000 25.000-385,26.000-24.000-448,-2.000-28.000-768,-26.000 0.000-1314,28.000 0.000-5990</inkml:trace>
  <inkml:trace contextRef="#ctx0" brushRef="#br0">27883.000 8412.000 5252,'27.000'52.000'8040,"-27.000"-25.000"-7624,27.000 26.000-223,-27.000 1.000 191,0.000-29.000 161,25.000 28.000-33,-25.000-25.000-224,0.000 24.000 65,0.000-25.000 223,0.000-27.000-127,-25.000 27.000-65,25.000-27.000-256,-27.000 0.000-480,0.000-27.000-1090,1.000 0.000-1985,-1.000 1.000-5830</inkml:trace>
  <inkml:trace contextRef="#ctx0" brushRef="#br0">27778.000 8332.000 14958,'0.000'0.000'2146,"0.000"-26.000"-1858,27.000 26.000 32,-27.000 0.000 97,25.000 0.000-321,2.000 0.000-352,-1.000 0.000-962,1.000 0.000-1440,0.000 0.000-2147</inkml:trace>
  <inkml:trace contextRef="#ctx0" brushRef="#br0">28042.000 8200.000 7559,'0.000'-26.000'6053,"0.000"26.000"-5636,0.000 26.000-1,28.000-26.000 513,-1.000 27.000-481,-3.000 26.000-223,2.000-1.000-193,2.000 2.000 0,-1.000-1.000-32,0.000 26.000 32,-2.000-26.000-64,-25.000 27.000-96,0.000-27.000 64,0.000-27.000-193,-25.000 27.000-960,-2.000-26.000-2178</inkml:trace>
  <inkml:trace contextRef="#ctx0" brushRef="#br0">28969.000 8704.000 10826,'-27.000'0.000'1281,"0.000"-28.000"-1025,2.000 28.000 577,-2.000 28.000 608,-26.000-2.000-223,25.000 0.000-418,-23.000 28.000-351,23.000-2.000-97,2.000 28.000-224,26.000-27.000-32,26.000 26.000-32,2.000-26.000-96,23.000-1.000-160,30.000-25.000-96,-29.000 1.000-32,2.000-3.000-161,-1.000-25.000-384,-1.000-25.000-1249,-52.000 25.000-4196</inkml:trace>
  <inkml:trace contextRef="#ctx0" brushRef="#br0">28782.000 8995.000 13869,'0.000'0.000'1793,"28.000"0.000"-2273,25.000 0.000 512,-1.000 0.000 192,2.000-27.000-128,24.000 27.000-96,-24.000 0.000-1409,27.000 0.000-2371,-57.000 0.000-6213</inkml:trace>
  <inkml:trace contextRef="#ctx0" brushRef="#br0">29446.000 8544.000 12267,'25.000'0.000'673,"-25.000"0.000"-289,0.000 54.000 1698,0.000-29.000-544,27.000 56.000-289,-27.000-29.000-609,0.000 54.000-319,0.000 0.000-225,0.000 0.000-64,0.000-26.000-449,0.000 25.000-223,0.000-26.000-481,0.000-25.000 0,27.000 0.000-321,-1.000-28.000 33,-26.000-26.000-1922</inkml:trace>
  <inkml:trace contextRef="#ctx0" brushRef="#br0">29578.000 8571.000 14349,'25.000'27.000'32,"2.000"-2.000"32,-27.000 3.000 833,27.000 51.000 224,-1.000 1.000-32,-26.000 25.000-705,27.000 0.000-191,-27.000 2.000-97,0.000 25.000-32,0.000-25.000-32,25.000-27.000-320,-25.000-2.000-385,0.000-24.000-160,27.000-28.000-192,-27.000 26.000-544,27.000-52.000-737,-27.000 0.000-1282</inkml:trace>
  <inkml:trace contextRef="#ctx0" brushRef="#br0">29338.000 8598.000 16687,'-24.000'-27.000'769,"48.000"0.000"-961,4.000 1.000 320,25.000 26.000 320,26.000 0.000 385,26.000 0.000-448,2.000 26.000-257,0.000 1.000-192,-30.000 25.000 32,-22.000 1.000-193,-3.000 27.000-383,-26.000 0.000-161,-26.000-1.000 0,-26.000 1.000 161,26.000-28.000 544,-52.000 28.000 224,25.000-53.000 705,-28.000-2.000-33,31.000 2.000-31,24.000 1.000-64,0.000-3.000-289,0.000 3.000-63,24.000-3.000-161,3.000 1.000-128,28.000 28.000 64,-29.000-27.000-256,0.000 26.000-577,27.000-27.000-416,-26.000 0.000-224,-1.000 1.000-769,0.000 0.000-1890</inkml:trace>
  <inkml:trace contextRef="#ctx0" brushRef="#br0">30133.000 8200.000 10441,'26.000'27.000'129,"1.000"0.000"-162,-27.000 25.000 162,0.000 28.000 31,0.000-27.000 128,0.000 26.000-448,0.000 1.000-641,0.000-27.000 673,0.000-28.000 192,0.000-25.000 320,0.000 0.000 737,0.000 0.000 65,0.000-25.000-578,0.000-3.000-127,27.000-24.000-161,-27.000-1.000-192,26.000-1.000-160,2.000 2.000-352,-4.000-1.000 95,3.000 26.000 450,0.000 1.000 127,1.000 26.000 96,-28.000 0.000 481,26.000 26.000 320,-26.000 1.000-320,24.000 26.000-417,-24.000-1.000 33,0.000 2.000-257,28.000-28.000-128,-28.000 28.000-32,27.000-1.000-128,-27.000-28.000-32,27.000 3.000-577,-27.000-2.000-1216,26.000 0.000-2660</inkml:trace>
  <inkml:trace contextRef="#ctx0" brushRef="#br0">30557.000 8412.000 15086,'53.000'27.000'801,"-26.000"-27.000"-577,25.000 0.000 897,-26.000 0.000-192,1.000 0.000-289,26.000 0.000-351,-53.000 0.000-321,26.000 0.000-545,-26.000 0.000-672,0.000 0.000-2627</inkml:trace>
  <inkml:trace contextRef="#ctx0" brushRef="#br0">30742.000 8306.000 12427,'0.000'53.000'1185,"0.000"0.000"385,0.000-1.000 416,27.000 2.000-1185,-27.000-28.000-641,0.000 28.000 32,0.000-1.000-224,26.000-28.000-353,-26.000 3.000-543,26.000-2.000-1186,0.000 0.000-2787</inkml:trace>
  <inkml:trace contextRef="#ctx0" brushRef="#br0">31113.000 8254.000 13132,'0.000'26.000'1858,"0.000"0.000"-705,0.000 0.000 640,0.000 1.000-383,0.000 0.000-289,0.000 26.000-641,0.000-1.000-352,0.000 1.000-192,26.000 26.000-704,-26.000-26.000-2499</inkml:trace>
  <inkml:trace contextRef="#ctx0" brushRef="#br0">30318.000 7990.000 1153,'0.000'0.000'1761,"0.000"0.000"449,27.000 0.000 929,-27.000 0.000-672,0.000 0.000-962,-27.000 0.000-480,27.000 0.000 96,0.000 0.000 32,0.000-28.000-256,0.000 28.000-32,27.000-27.000-192,-27.000-26.000-225,28.000 26.000-128,-2.000-52.000 33,-2.000 26.000 31,4.000-26.000-224,26.000-27.000-128,-2.000 26.000-64,-26.000-26.000 0,1.000 0.000-128,-27.000 27.000 0,27.000 26.000 0,-1.000 26.000-161,-26.000 0.000-640,26.000 27.000-896,-26.000-25.000-1186,0.000 50.000-2659</inkml:trace>
  <inkml:trace contextRef="#ctx0" brushRef="#br0">30107.000 7750.000 10025,'0.000'-27.000'2691,"0.000"27.000"-2403,0.000 0.000-224,0.000 0.000 256,0.000 27.000 33,26.000-1.000-65,-26.000 1.000-128,26.000 0.000 288,1.000 25.000 65,-27.000-26.000-1,27.000 28.000-63,-1.000-26.000 63,-26.000-3.000 417,28.000-25.000 0,-28.000 0.000 128,24.000 0.000-96,3.000-25.000-128,28.000-3.000-481,-5.000 1.000-160,32.000-26.000-288,-30.000 26.000-384,1.000 2.000-834,-26.000-2.000-575,-1.000 0.000-2115</inkml:trace>
  <inkml:trace contextRef="#ctx0" brushRef="#br1">7477.000 15671.000 352,'-27.000'27.000'1057,"27.000"-27.000"-481,0.000 0.000 1602,-27.000 0.000-608,27.000 0.000-801,0.000 26.000-417,0.000-26.000 0,0.000 0.000 513,0.000 0.000 416,0.000 0.000-63,0.000 0.000-129,0.000 0.000 64,0.000 26.000-192,-26.000-26.000-161,26.000 0.000-223,0.000 0.000-161,0.000 0.000-127,0.000 0.000-33,0.000 0.000 128,0.000-26.000-64,0.000 26.000-63,0.000 0.000-129,0.000 0.000 64,0.000 0.000-96,0.000 0.000-32,0.000 0.000 0,0.000 0.000 0,0.000 0.000-32,26.000-26.000 96,-26.000-1.000-32,27.000 27.000 97,-27.000-25.000-321,27.000-3.000 512,-2.000 1.000-320,28.000-25.000-32,-26.000-1.000-32,0.000 26.000 64,25.000 0.000-32,-26.000 2.000-32,1.000-2.000 64,0.000 1.000 64,-2.000-1.000 0,2.000 0.000 65,-1.000 1.000-65,2.000 0.000-160,-1.000 0.000 96,-3.000-1.000-32,3.000 0.000 32,27.000 1.000-64,-27.000-2.000 192,25.000-23.000-96,-25.000 23.000 192,26.000 3.000-31,-28.000-29.000-257,29.000 28.000 96,-1.000-1.000-32,-1.000-25.000-32,1.000 25.000 64,2.000 1.000-128,-3.000-1.000 64,1.000-26.000 0,-1.000 27.000-64,2.000-27.000 128,-1.000 0.000 32,-1.000 26.000-256,1.000-26.000 160,-1.000-1.000 288,2.000 29.000 33,24.000-28.000-161,-23.000-1.000 64,-2.000 28.000-64,-1.000-1.000-32,2.000 0.000-96,-28.000 2.000-64,0.000-2.000 0,-26.000 1.000 97,26.000 26.000-33,1.000-27.000-32,-27.000 27.000-128,0.000 0.000 96,27.000 0.000-193,-27.000 0.000-479,0.000 0.000-577,0.000 0.000-737,0.000 0.000-1954</inkml:trace>
  <inkml:trace contextRef="#ctx0" brushRef="#br1">7634.000 14427.000 2402,'-25.000'-28.000'2530,"25.000"3.000"-480,-27.000 25.000-64,27.000 0.000-64,0.000 0.000-289,0.000 0.000-351,-27.000 0.000-322,27.000 0.000-383,0.000 0.000-193,0.000 25.000 1,27.000 3.000 31,0.000-3.000-128,-2.000 3.000 129,28.000-2.000-65,1.000 27.000-96,-2.000-26.000-127,29.000 26.000-33,-2.000 26.000 64,-26.000-26.000-64,26.000 27.000 64,-1.000-28.000-160,2.000 28.000 64,-1.000-28.000 32,2.000 1.000-384,-30.000 1.000 576,4.000-28.000-288,-2.000 1.000 64,-28.000 0.000-128,2.000-1.000 0,-27.000 0.000-32,0.000-26.000-64,27.000 26.000 32,-27.000-26.000-353,0.000 0.000-512,0.000 0.000-1441,0.000 27.000-4068</inkml:trace>
  <inkml:trace contextRef="#ctx0" brushRef="#br1">26534.000 15671.000 11050,'-55.000'0.000'1345,"55.000"0.000"-544,0.000 0.000 929,0.000-25.000-289,0.000 25.000-352,0.000-28.000-320,27.000 1.000-449,1.000 2.000 353,-1.000-2.000-33,25.000-26.000-223,1.000 26.000-193,0.000-25.000-64,-1.000-1.000 32,28.000-27.000-192,26.000 28.000 64,-28.000-2.000 0,30.000-26.000-96,24.000 2.000 481,-26.000-2.000 127,26.000 1.000-159,-26.000 26.000-65,0.000-27.000-320,-26.000 28.000 32,-2.000 25.000-64,-24.000-26.000 0,-2.000 26.000-128,1.000 2.000 32,-25.000-3.000 0,-1.000 2.000 64,-3.000 26.000 0,-24.000-28.000-128,26.000 28.000-1,-26.000 0.000-159,0.000-25.000-192,0.000 25.000-257,0.000 0.000-288,0.000 0.000-448,-26.000 0.000-2275</inkml:trace>
  <inkml:trace contextRef="#ctx0" brushRef="#br1">26851.000 14639.000 4484,'-26.000'-27.000'1025,"-1.000"27.000"768,0.000-26.000-223,27.000 26.000 192,0.000 0.000 31,-26.000-27.000-640,26.000 27.000-544,0.000 0.000 160,0.000 0.000 320,0.000 0.000-160,0.000-25.000-65,0.000 25.000 1,0.000 0.000-192,0.000 0.000 32,-26.000 0.000-97,26.000-28.000-63,0.000 28.000-97,0.000 0.000-128,0.000 0.000-192,0.000 0.000-128,0.000 28.000 32,26.000-28.000-64,0.000 25.000-32,1.000 2.000 225,26.000-1.000-161,-1.000 1.000-65,2.000 26.000 162,24.000-1.000-129,-23.000 2.000 32,24.000 24.000 0,27.000 2.000 0,-27.000-26.000-129,0.000 24.000 65,1.000-24.000 64,-2.000-1.000-352,4.000 0.000 256,-30.000-1.000-64,1.000-25.000 128,-1.000 0.000 96,-25.000-1.000-128,-27.000-26.000-64,26.000 27.000-321,-26.000-27.000-640,-26.000 0.000-833,-1.000 0.000-4035</inkml:trace>
</inkml:ink>
</file>

<file path=ppt/ink/ink2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1:05:50"/>
    </inkml:context>
    <inkml:brush xml:id="br0">
      <inkml:brushProperty name="width" value="0.05292" units="cm"/>
      <inkml:brushProperty name="height" value="0.05292" units="cm"/>
      <inkml:brushProperty name="color" value="#0000ff"/>
    </inkml:brush>
  </inkml:definitions>
  <inkml:trace contextRef="#ctx0" brushRef="#br0">1732.000 2232.000 1057,'27.000'0.000'1217,"-1.000"0.000"-641,-26.000-27.000 257,0.000 27.000 352,0.000 0.000 256,0.000 0.000-384,0.000 0.000-256,0.000 0.000-224,0.000 0.000 159,0.000 0.000 225,0.000 0.000 32,0.000 0.000 192,0.000 0.000-128,0.000 0.000-160,0.000 0.000-32,0.000 0.000 0,0.000 0.000-192,0.000 0.000-385,0.000 0.000 0,0.000 0.000-128,0.000 0.000 97,0.000 0.000-129,-26.000 0.000-96,26.000 27.000-32,-27.000-27.000 32,0.000 0.000 64,1.000 0.000-64,0.000 0.000-32,-27.000 0.000 0,0.000 0.000 0,1.000 26.000-128,-3.000-26.000 96,-22.000 0.000 32,22.000 0.000 0,2.000 0.000-32,1.000 0.000 64,25.000 0.000-32,0.000 0.000-289,1.000 0.000 514,0.000 27.000-321,0.000-27.000-1,26.000 0.000 33,0.000 0.000 96,-27.000 0.000-128,27.000 0.000-32,0.000 0.000 64,0.000 0.000 64,0.000 0.000 0,0.000 0.000-32,0.000 0.000 64,0.000 0.000 32,0.000 0.000-64,0.000 28.000 0,0.000-28.000 0,0.000 25.000-32,0.000 1.000 64,0.000 2.000-32,-27.000-3.000 0,27.000 28.000-64,0.000 1.000 96,27.000-28.000-96,-27.000 26.000 64,0.000 2.000 96,27.000 24.000-96,-27.000 2.000 0,26.000-1.000-32,0.000 2.000 0,-26.000-2.000 0,26.000 1.000-32,1.000-1.000 64,-27.000 27.000 0,27.000-27.000 0,-1.000 1.000 0,-26.000 0.000 32,26.000 25.000-64,-26.000-25.000-96,0.000 26.000 96,0.000 0.000 96,0.000-26.000 96,0.000 24.000-64,0.000-24.000 128,0.000 0.000-63,0.000 0.000-65,0.000-1.000-96,-26.000 1.000-64,26.000-1.000 64,0.000 1.000 0,0.000-2.000 0,0.000 2.000 0,26.000 0.000-32,-26.000-28.000 64,0.000 30.000-32,26.000-4.000 32,-26.000-24.000 0,0.000-2.000-32,0.000 1.000 0,0.000 0.000 0,0.000-1.000-32,0.000 2.000 32,0.000-1.000-32,0.000 0.000 32,0.000-1.000 0,0.000 2.000 0,0.000 26.000-64,0.000-27.000 64,0.000 0.000-129,-26.000-1.000 225,26.000 2.000-160,0.000-1.000 128,0.000 0.000 33,0.000 1.000-1,0.000-2.000-32,0.000 1.000-32,-26.000 0.000 32,26.000 1.000-128,0.000-2.000 0,26.000-26.000 32,-26.000 28.000-32,0.000-28.000 64,0.000 26.000 32,0.000-25.000 0,26.000 26.000-32,-26.000 1.000-32,0.000-28.000 64,0.000 26.000-32,0.000 2.000 64,0.000-26.000-160,0.000 24.000 128,0.000-27.000-64,0.000 30.000 32,0.000-29.000 0,0.000 0.000-64,-26.000 0.000 64,26.000 28.000 0,0.000-28.000 0,0.000 0.000 64,0.000 0.000-128,26.000 1.000 64,-26.000 0.000 0,0.000-1.000 0,0.000 1.000 0,0.000-2.000 32,0.000 2.000 32,0.000 0.000-64,-26.000-1.000 32,26.000 1.000-64,0.000 26.000-32,0.000-53.000 32,0.000 26.000-353,0.000 2.000 577,0.000-28.000-320,0.000 0.000 32,0.000 25.000 32,0.000-25.000 32,0.000 0.000 64,0.000 0.000 32,0.000 0.000 32,0.000 0.000 225,0.000 27.000-129,0.000-27.000-128,0.000 0.000-32,0.000 28.000-64,0.000-28.000-32,0.000 0.000-64,0.000 25.000-33,0.000-25.000 65,0.000 0.000 96,0.000 27.000-32,0.000-27.000 64,0.000 0.000 0,0.000 0.000 0,0.000 0.000 129,0.000 0.000-97,0.000 0.000 0,0.000 26.000-32,26.000-26.000-32,-26.000 0.000-32,0.000 0.000 32,0.000 0.000 32,0.000 0.000-32,0.000 0.000 64,0.000 0.000 32,27.000 0.000 0,-27.000 0.000-32,27.000 0.000-32,-27.000 0.000 0,28.000 0.000-32,-2.000 26.000 0,-2.000-26.000 96,3.000 0.000-128,28.000-26.000-192,-3.000 26.000 0,1.000 0.000-417,0.000 0.000-352,-1.000 0.000-704,2.000 0.000-706,-28.000 0.000-7590</inkml:trace>
  <inkml:trace contextRef="#ctx0" brushRef="#br0">5307.000 3610.000 7943,'-28.000'0.000'929,"28.000"0.000"-32,0.000 0.000 640,0.000 0.000 289,0.000 0.000-128,0.000 0.000-866,0.000 0.000-447,0.000 0.000 127,0.000 0.000-63,28.000 0.000-65,-28.000 0.000-64,24.000 0.000 65,2.000 0.000-65,29.000 0.000 32,24.000 0.000 65,1.000 0.000-65,25.000 0.000-224,0.000 0.000 0,1.000 0.000-32,2.000 0.000-64,24.000 0.000 0,-27.000 0.000 0,-26.000 0.000-32,2.000 0.000 32,-4.000 0.000-416,-49.000 0.000-385,-1.000 0.000-384,-27.000-26.000-1794</inkml:trace>
  <inkml:trace contextRef="#ctx0" brushRef="#br0">4140.000 5542.000 10537,'0.000'0.000'577,"0.000"0.000"-32,0.000 0.000 447,0.000 0.000 258,0.000 28.000-97,0.000-28.000-737,0.000 0.000-128,0.000 0.000 97,0.000 0.000 223,27.000 0.000 1,1.000 27.000-161,22.000-27.000-31,5.000 0.000-225,24.000 0.000-32,1.000 0.000 0,-2.000 0.000-128,28.000-27.000-32,-26.000 27.000 64,25.000 0.000-32,-24.000 0.000-64,-2.000 0.000 0,-26.000 0.000-128,26.000 0.000-64,-52.000 0.000 0,25.000 27.000-225,-26.000-27.000 65,1.000 0.000 0,-27.000 0.000 127,0.000 0.000 129,0.000 0.000 32,0.000 0.000-256,0.000 0.000-897,0.000-27.000-833,0.000 27.000-3396</inkml:trace>
  <inkml:trace contextRef="#ctx0" brushRef="#br0">4961.000 5358.000 12363,'-26.000'0.000'577,"52.000"0.000"-737,1.000 0.000 544,26.000 27.000 513,-1.000-27.000 480,2.000 0.000-672,-2.000 0.000 31,28.000 25.000-415,-2.000 3.000-129,-23.000-28.000-128,24.000 26.000 32,-26.000 0.000-32,-26.000 1.000-64,25.000-2.000-64,-26.000-25.000 192,-26.000 28.000-96,0.000-1.000 96,0.000-2.000 33,-26.000 3.000-33,-1.000-2.000 64,-25.000 2.000-128,-1.000 24.000 128,-26.000-26.000-128,24.000 1.000-32,5.000 0.000 64,-5.000-1.000-192,2.000 1.000-256,1.000-2.000-673,25.000 2.000-1025,-26.000 26.000-1634</inkml:trace>
  <inkml:trace contextRef="#ctx0" brushRef="#br0">7847.000 6844.000 2978,'0.000'-28.000'2787,"0.000"1.000"-1186,0.000 27.000-95,0.000-27.000 352,0.000 27.000 512,0.000 0.000-384,0.000 0.000-865,0.000 0.000-545,0.000 0.000-287,0.000 0.000-161,0.000 27.000 0,0.000-27.000-64,0.000 27.000 0,0.000 1.000 0,26.000-3.000 32,-26.000 27.000 96,0.000-25.000 1,0.000 27.000-97,0.000-28.000-32,0.000 26.000 0,0.000-24.000-32,26.000-2.000-32,-26.000 26.000 64,0.000-52.000 0,0.000 27.000 0,0.000 0.000-32,26.000-27.000 64,-26.000 0.000 128,0.000 0.000 1,0.000 0.000-97,27.000 26.000 96,-27.000-26.000-128,27.000 0.000 32,-1.000 0.000-64,2.000 0.000-128,-4.000 0.000 96,3.000 0.000 0,28.000 0.000-32,-29.000 0.000-96,26.000 0.000 96,-25.000-26.000-32,26.000 26.000-96,-1.000 0.000 160,-25.000 0.000-64,26.000 0.000-32,-27.000 0.000 0,27.000 0.000 64,-26.000 26.000 0,-1.000-26.000-32,26.000 0.000-64,2.000 0.000 32,-26.000 0.000-65,50.000 0.000 129,-24.000 0.000 0,24.000 0.000-96,1.000 0.000 96,1.000 0.000-224,25.000 0.000 224,1.000 0.000-128,-25.000-26.000 32,51.000 26.000 64,-27.000 0.000-64,1.000 0.000 64,-1.000 0.000-32,27.000 0.000 32,-24.000 0.000 32,24.000 0.000-32,0.000 0.000 32,1.000 0.000 0,-27.000 0.000-32,26.000 0.000 128,0.000 0.000-160,0.000 0.000 32,28.000 0.000 96,-28.000 0.000-128,0.000 0.000 96,28.000-27.000-96,-2.000 27.000 32,0.000 0.000 64,0.000 0.000 0,-26.000 0.000-96,28.000 0.000 128,-1.000 0.000-64,-27.000 0.000-64,1.000 27.000 64,26.000-27.000 0,-27.000 0.000 32,0.000 0.000-64,28.000 26.000 32,-28.000-26.000 64,27.000 0.000-96,-26.000 0.000 0,23.000 27.000 0,4.000-27.000-33,-28.000 0.000 33,27.000 0.000 0,1.000 0.000-96,-2.000 0.000 256,2.000 0.000-128,-28.000 0.000 0,26.000 0.000-128,-26.000 0.000 256,26.000 0.000-128,-26.000 25.000-32,28.000-25.000 32,-1.000 0.000-224,-27.000 0.000-160,28.000 0.000 64,-1.000 0.000 95,-2.000 0.000 129,-25.000-25.000 32,0.000 25.000 96,28.000 0.000 32,-28.000 0.000 0,0.000 0.000-32,28.000 0.000-32,-28.000 0.000-32,27.000 0.000 32,-27.000 0.000-96,1.000 0.000-64,-1.000 0.000 32,-26.000 0.000 96,26.000 0.000 32,-24.000 0.000-32,-3.000 0.000 64,27.000 0.000-32,-27.000 25.000-32,1.000-25.000 32,-1.000 0.000 32,3.000 0.000-64,-3.000 0.000 64,-26.000 27.000-32,28.000-27.000-32,-29.000 0.000 0,1.000 0.000 64,-24.000 0.000-32,23.000 0.000 0,-24.000 27.000 32,-1.000-27.000 0,-1.000 0.000 32,1.000 0.000-64,-1.000 0.000 32,2.000-27.000-64,0.000 27.000 64,-30.000 0.000-32,30.000 0.000 0,-26.000 0.000 0,-2.000 0.000 0,26.000 0.000 0,-25.000 0.000 0,0.000 0.000 0,-27.000 0.000 96,26.000 0.000 96,1.000 0.000 97,-27.000 0.000-161,25.000 0.000-64,2.000 0.000-64,-27.000 0.000 0,27.000 0.000-64,-27.000 27.000 32,26.000-27.000 32,-26.000 0.000 0,27.000 0.000 64,-2.000 0.000 0,-25.000 0.000-32,27.000 0.000 0,-27.000 0.000 0,0.000 0.000 64,27.000 0.000-32,-27.000 0.000 0,0.000 0.000-32,26.000 26.000-32,-26.000-26.000 0,0.000 0.000 0,0.000 0.000 32,28.000 0.000-32,-28.000 0.000 64,24.000-26.000 32,-24.000 26.000 96,0.000 0.000 129,0.000 0.000-97,27.000 0.000 192,-27.000-27.000-31,0.000 0.000-129,0.000 2.000-192,0.000-2.000 32,0.000 1.000-32,-27.000-28.000-128,27.000 2.000-96,0.000-2.000 64,0.000 2.000 64,0.000-28.000-32,0.000 53.000-417,0.000-25.000-1024,0.000-1.000-1890,-24.000 26.000-7816</inkml:trace>
  <inkml:trace contextRef="#ctx0" brushRef="#br0">21742.000 6844.000 8456,'-24.000'0.000'1185,"24.000"0.000"-32,0.000 0.000-417,0.000 0.000-63,0.000 0.000 96,0.000 25.000-481,0.000-25.000-64,24.000 27.000-96,-24.000-2.000 33,0.000 2.000 95,0.000 1.000-32,0.000-2.000-96,0.000 0.000-32,0.000 0.000 96,0.000 0.000-63,0.000 2.000-1,0.000-2.000-32,0.000 0.000-64,0.000-26.000 64,0.000 26.000-64,0.000-26.000 128,0.000 0.000 64,28.000 0.000 97,-2.000 0.000-97,1.000 0.000-64,0.000 0.000-128,25.000 0.000 0,-26.000 27.000-32,28.000-27.000-32,-2.000 0.000 32,-26.000 0.000 0,28.000 0.000 0,24.000 27.000 0,-23.000-27.000 0,24.000 0.000 32,1.000 0.000-64,25.000 0.000 32,-26.000 26.000 0,1.000-26.000 32,26.000 0.000-64,0.000 0.000 32,-28.000 0.000-96,29.000 0.000 96,25.000 0.000 0,-27.000 27.000-32,29.000-27.000 0,-29.000 0.000-160,27.000 0.000 192,-27.000 0.000-32,3.000 25.000 32,-2.000-25.000 0,-1.000 0.000 0,0.000 0.000 32,1.000 27.000 64,26.000-27.000-64,-24.000 0.000 128,-3.000 0.000-96,0.000 27.000-96,27.000-27.000 32,-26.000 0.000-32,26.000 0.000 0,-24.000 26.000-128,-3.000-26.000-321,0.000 0.000-95,1.000 0.000 416,2.000 0.000 224,-30.000 0.000 96,1.000 0.000-64,1.000 0.000-32,-1.000 0.000 64,-26.000 0.000-128,26.000 0.000 32,-25.000 0.000-64,-3.000 0.000 64,4.000 0.000-32,-2.000 0.000 0,-1.000 0.000 0,-25.000 0.000 32,-1.000 0.000 0,1.000 0.000 0,-2.000 0.000 128,-25.000 0.000 321,27.000 0.000-33,-27.000 0.000-256,0.000 0.000 33,27.000 0.000-97,-27.000 0.000 224,0.000-26.000 32,0.000 26.000 129,0.000-27.000 95,26.000 27.000 65,-26.000-52.000-32,0.000 25.000-193,0.000-26.000-256,0.000 0.000-96,0.000-27.000-192,0.000 2.000-288,0.000-3.000-801,0.000 4.000-3171</inkml:trace>
  <inkml:trace contextRef="#ctx0" brushRef="#br0">6100.000 9862.000 1057,'0.000'0.000'7463,"-27.000"0.000"-5734,27.000 0.000-416,0.000 0.000 225,0.000-27.000 224,0.000 27.000-257,0.000 0.000-736,27.000 0.000-545,0.000 0.000 96,25.000 0.000 33,1.000 0.000-97,26.000 27.000-64,2.000-27.000-256,24.000 0.000 128,-26.000 0.000-32,26.000 0.000 0,-25.000-27.000-192,-28.000 27.000-160,28.000 0.000-129,-53.000 0.000-384,1.000 0.000-1088,-4.000 0.000-546,-24.000 0.000-2049</inkml:trace>
  <inkml:trace contextRef="#ctx0" brushRef="#br0">8165.000 9835.000 11146,'-54.000'27.000'865,"27.000"-27.000"-449,27.000 0.000 289,0.000 0.000 608,0.000 0.000 64,27.000 0.000-448,1.000 27.000-224,22.000-27.000-289,32.000 0.000-127,-4.000 0.000-161,-24.000 25.000-64,24.000-25.000 0,2.000-25.000-32,-28.000 25.000-384,30.000 0.000-449,-58.000 0.000-865,2.000 0.000-1537</inkml:trace>
  <inkml:trace contextRef="#ctx0" brushRef="#br0">11685.000 9835.000 2530,'-26.000'0.000'865,"26.000"0.000"-32,-27.000 0.000 384,27.000 0.000 544,0.000 0.000 1,-27.000 0.000-513,27.000 0.000-512,0.000 0.000 416,-28.000 0.000 64,28.000 0.000-128,-24.000 0.000-64,24.000 0.000-256,0.000 0.000-289,0.000 0.000-255,0.000 0.000-129,24.000 0.000 192,4.000 0.000-64,-1.000 0.000-96,52.000 0.000-64,-26.000 0.000-32,26.000 27.000-32,27.000-27.000 64,0.000 0.000 0,27.000 0.000-64,-28.000 0.000 32,1.000 27.000-96,26.000-27.000 96,-24.000 0.000 32,-30.000-27.000 97,1.000 27.000-129,-26.000 0.000-32,-26.000 0.000 0,-27.000 0.000 0,0.000 0.000-96,0.000 0.000-321,-27.000 0.000-127,1.000 0.000-129,-1.000 0.000-672,2.000 0.000-1698,-2.000 0.000-8967</inkml:trace>
  <inkml:trace contextRef="#ctx0" brushRef="#br0">1891.000 8353.000 2754,'0.000'0.000'96,"0.000"0.000"96,0.000 0.000 417,0.000 0.000 512,28.000 0.000 961,-28.000 0.000-641,0.000 0.000-672,24.000 0.000-288,-24.000 0.000 95,26.000 0.000 545,-26.000 0.000-160,0.000 0.000-352,0.000 27.000-161,-26.000-27.000-192,2.000 0.000-96,-4.000 25.000-63,-26.000-25.000-65,2.000 27.000 0,-1.000-27.000-96,-26.000 26.000 96,-1.000-26.000 0,28.000 0.000-64,-29.000 0.000-97,4.000 0.000 65,22.000 27.000 0,2.000-27.000-160,-26.000 0.000-64,26.000 0.000 256,1.000 0.000 32,25.000 0.000 0,0.000 0.000 32,1.000 0.000 32,26.000 0.000 128,-26.000 0.000-96,26.000 0.000-128,0.000 0.000 0,-26.000 27.000 64,26.000-27.000 0,0.000 26.000 32,0.000-26.000 0,-27.000 26.000-32,27.000 27.000 32,0.000 0.000-64,0.000-1.000 32,0.000 2.000-32,0.000 26.000 0,0.000 0.000 0,27.000-2.000-32,-27.000 28.000 32,26.000-27.000 32,0.000 27.000-64,-26.000 0.000 32,26.000 1.000 32,1.000-2.000 32,-27.000-25.000 193,0.000 52.000 63,0.000-25.000-96,27.000-2.000-160,-27.000 27.000 32,0.000 2.000-64,0.000-1.000-64,0.000-1.000 32,0.000 0.000 0,0.000-27.000 0,0.000 2.000 0,0.000 25.000 64,0.000-25.000 33,0.000-2.000-1,-27.000 2.000-64,27.000-2.000 32,0.000 2.000-96,-27.000-2.000 96,1.000-25.000-64,26.000 25.000 0,-26.000-26.000 32,26.000 2.000-32,0.000-1.000 64,0.000-1.000-64,0.000-26.000 0,0.000 26.000 64,0.000 1.000-32,0.000-28.000-64,0.000 28.000 32,0.000-27.000 128,0.000 27.000 64,0.000-28.000-128,0.000 2.000-32,0.000-1.000-32,0.000 0.000-96,0.000-1.000 96,26.000 2.000-32,-26.000-1.000-32,0.000-1.000 64,0.000 1.000 0,26.000 1.000 32,-26.000-1.000-32,0.000 0.000 64,0.000-1.000 32,0.000 2.000-64,0.000-1.000 96,0.000-28.000-63,0.000 30.000-1,-26.000-30.000 0,26.000 29.000 32,0.000-28.000 0,0.000 28.000-32,-26.000-29.000-32,26.000 28.000 0,0.000-26.000 64,0.000 0.000 0,26.000 26.000 0,-26.000-28.000 192,0.000 3.000-95,0.000-2.000 159,0.000 0.000 32,0.000 2.000-63,0.000-2.000-257,0.000 0.000-32,0.000 1.000 128,0.000 0.000-128,0.000-27.000 32,0.000 26.000 128,26.000-26.000-96,-26.000 27.000-128,27.000-27.000 160,0.000 25.000-64,-27.000-25.000-32,26.000 0.000-32,0.000 0.000-128,0.000 0.000 96,1.000 0.000-512,26.000 0.000-609,-27.000 0.000-993,0.000-25.000-3332</inkml:trace>
  <inkml:trace contextRef="#ctx0" brushRef="#br0">9329.000 13969.000 4836,'0.000'0.000'3459,"0.000"-26.000"-1665,0.000 26.000 256,0.000 0.000 64,0.000 0.000-320,-28.000 0.000-481,28.000 0.000-352,0.000 0.000-32,0.000 0.000-353,0.000 0.000-384,-26.000 26.000-31,26.000 28.000-97,0.000 25.000 64,0.000 1.000-256,0.000 25.000 224,0.000 27.000 0,0.000 0.000-160,0.000 28.000 64,0.000-1.000-192,-24.000 0.000 96,24.000-26.000-129,-27.000-1.000 1,27.000-53.000 128,0.000-26.000 96,0.000-26.000-96,0.000-1.000-385,0.000-26.000-287,0.000 0.000-994,0.000-26.000-640,0.000-1.000-2467</inkml:trace>
  <inkml:trace contextRef="#ctx0" brushRef="#br0">8959.000 14446.000 7783,'-27.000'0.000'1153,"0.000"0.000"-3555,27.000 0.000 1313,0.000 0.000 2882,0.000 0.000 802,0.000 0.000-1186,0.000-27.000-736,0.000 27.000-161,0.000 0.000-288,27.000 0.000-159,-27.000 0.000-33,0.000-26.000-32,27.000 26.000 64,-27.000 0.000 64,0.000 0.000 32,0.000 0.000 192,0.000-27.000 65,0.000 27.000 31,25.000-27.000-32,-25.000 2.000 1,0.000 25.000-65,27.000-27.000 65,-27.000 1.000 95,26.000-1.000-64,-26.000-25.000-63,27.000 25.000-97,0.000 1.000-32,-1.000-1.000 65,0.000 0.000-65,27.000-25.000 128,-25.000 24.000-192,23.000-24.000 33,-25.000 24.000-1,29.000-24.000 0,-28.000 26.000-64,-27.000-1.000-64,24.000 27.000 0,-24.000-27.000 1,0.000 27.000 127,0.000 0.000-64,0.000 27.000-160,0.000 0.000 0,28.000-1.000 192,-2.000 26.000 0,1.000 2.000 97,0.000-28.000-129,-2.000 28.000-64,28.000-1.000 0,-26.000-26.000-96,25.000-1.000 64,-25.000 1.000-128,-1.000-2.000-321,29.000 2.000-768,-55.000 0.000-1473,24.000-27.000-3876</inkml:trace>
  <inkml:trace contextRef="#ctx0" brushRef="#br0">10123.000 13598.000 10954,'0.000'0.000'1345,"0.000"0.000"-672,0.000 0.000 224,0.000 0.000-65,0.000 0.000-415,0.000 0.000-193,0.000 27.000 96,26.000-27.000 65,-26.000 26.000-33,0.000 1.000-32,0.000 0.000-31,0.000-2.000 63,27.000-25.000 0,-27.000 27.000 1,0.000-1.000-161,0.000-26.000-160,0.000 27.000 64,0.000 0.000-192,0.000-1.000 224,0.000-26.000-96,0.000 27.000 96,0.000-27.000 64,0.000 25.000 97,27.000-25.000-129,-27.000 0.000-96,0.000 0.000 0,25.000 0.000 32,2.000 28.000-96,-1.000-28.000 64,1.000 0.000-64,1.000 0.000 0,23.000 26.000-32,-23.000-26.000 32,25.000 0.000-128,-1.000 0.000 192,1.000 26.000-128,26.000-26.000 0,-26.000 0.000 32,26.000 28.000 32,1.000-28.000-32,-1.000 0.000 64,26.000 26.000-64,2.000-26.000 0,26.000 0.000-32,-28.000 0.000 160,29.000 0.000-160,-2.000 0.000 0,0.000 0.000 128,26.000 0.000-128,0.000 0.000 128,2.000 0.000-96,-2.000 0.000 64,1.000 0.000-128,1.000 0.000 96,-1.000 0.000-161,-2.000 0.000 193,-25.000 26.000-96,55.000-26.000 64,-55.000 0.000-32,26.000 27.000 0,2.000-27.000 128,-1.000 27.000-128,-2.000-27.000 32,29.000 26.000 64,-26.000-26.000-128,25.000 0.000 289,-1.000 0.000-225,-24.000 27.000 32,25.000-27.000 32,-1.000 0.000 0,3.000 0.000-32,-2.000 0.000-64,-1.000 0.000 128,-23.000 0.000-128,24.000 0.000 64,-1.000 0.000 64,3.000 0.000-128,-29.000 0.000 0,53.000 0.000 64,-24.000 0.000-64,-3.000 0.000-32,1.000-27.000 160,2.000 27.000-64,-3.000 0.000-64,1.000 0.000 64,2.000 0.000-32,-30.000 0.000 32,28.000-26.000-64,2.000 26.000 0,-3.000 0.000 64,-25.000 0.000 0,27.000 0.000 64,-27.000-27.000-128,25.000 27.000 0,-25.000 0.000 32,27.000 0.000 32,-27.000 0.000 64,-2.000 0.000-96,-25.000 0.000 128,28.000 0.000-64,-1.000 0.000 0,0.000 0.000 129,-26.000 0.000-290,26.000-27.000 161,-1.000 27.000-128,0.000 0.000 161,2.000-26.000-162,-2.000 26.000 33,1.000 0.000 64,28.000-26.000 0,-30.000 26.000 97,28.000 0.000-225,-25.000-28.000 192,-1.000 28.000-160,-2.000 0.000 32,2.000-26.000 64,28.000 26.000 32,-29.000 0.000 32,26.000 0.000-128,-25.000-26.000 96,28.000 26.000 0,-3.000 0.000-96,-26.000 0.000 64,29.000-28.000 0,-2.000 28.000-64,-27.000 0.000 64,28.000 0.000-32,-27.000 0.000 96,0.000 0.000-96,1.000 0.000 0,24.000 0.000 32,-26.000 0.000-64,2.000 0.000 64,-1.000 0.000-32,25.000 0.000 32,-25.000 0.000-32,1.000 0.000-32,-2.000 0.000 32,1.000 0.000-32,-26.000 0.000 64,23.000 0.000 0,4.000 0.000-32,-28.000 0.000 32,27.000 28.000 32,1.000-28.000-64,-28.000 0.000 0,0.000 0.000 0,0.000 0.000 64,1.000 0.000-64,-27.000 0.000-32,-1.000 0.000 32,30.000 0.000 0,-30.000 26.000 32,0.000-26.000-64,1.000 0.000 64,-1.000 0.000-32,-25.000 0.000 32,-1.000 26.000-32,2.000-26.000 32,-30.000 0.000-32,3.000 0.000-32,-2.000 28.000 64,-25.000-28.000 32,0.000 0.000-64,-1.000 0.000 96,-26.000 0.000 0,27.000 0.000 161,-27.000 0.000 95,25.000 0.000 32,-25.000 0.000 97,27.000-28.000-1,-27.000 28.000 33,0.000-26.000-97,0.000-28.000-96,0.000 29.000-95,0.000-28.000-97,0.000-1.000-192,0.000 1.000 160,0.000 1.000-352,0.000-1.000 127,0.000-1.000-287,0.000 2.000-449,-27.000-1.000-416,27.000 0.000-673,-25.000 27.000-448,-28.000-2.000-2563</inkml:trace>
  <inkml:trace contextRef="#ctx0" brushRef="#br0">7925.000 13439.000 7302,'0.000'0.000'865,"0.000"0.000"-801,0.000 0.000 32,0.000 0.000 801,-26.000 27.000 993,26.000 26.000-833,0.000-1.000-288,0.000 2.000-257,-26.000 26.000-95,0.000-2.000-97,-1.000-24.000-224,27.000 24.000 0,-27.000-24.000-96,27.000-28.000-224,0.000 2.000-417,0.000-2.000-832,0.000-26.000-2371</inkml:trace>
  <inkml:trace contextRef="#ctx0" brushRef="#br0">7609.000 13651.000 11787,'-26.000'0.000'1505,"26.000"0.000"-1345,0.000-26.000-128,26.000 26.000 192,-2.000-27.000 289,3.000 0.000-33,1.000 2.000-287,25.000-2.000 63,-27.000-1.000 192,27.000 3.000-127,-26.000-2.000-161,-1.000 1.000-96,0.000 0.000 0,-26.000 26.000-64,26.000 0.000 96,-26.000 0.000-96,0.000 0.000 64,0.000 26.000 32,0.000 0.000-96,27.000 1.000 32,-27.000 26.000-320,27.000-26.000-289,-1.000 25.000-544,2.000-25.000-1153,-4.000-1.000-9897</inkml:trace>
  <inkml:trace contextRef="#ctx0" brushRef="#br0">30424.000 12803.000 11434,'0.000'0.000'961,"-25.000"0.000"-416,25.000 0.000-481,0.000 27.000 192,25.000-27.000 160,-25.000 0.000 33,27.000 0.000-65,26.000 25.000-128,-26.000-25.000-256,52.000 0.000-64,-25.000 0.000 32,-3.000-25.000-64,4.000 25.000 64,-5.000-27.000 32,5.000 27.000 96,-28.000-26.000 225,-1.000-28.000 95,26.000 2.000 32,2.000-1.000 33,-1.000-27.000-33,-28.000 0.000 33,2.000-25.000-1,0.000-1.000-480,1.000 0.000 0,-28.000-26.000-160,0.000-2.000-224,0.000-24.000-193,0.000 26.000 289,-28.000-55.000 32,1.000 28.000-65,-25.000 1.000 129,-1.000-28.000-128,-1.000 1.000-129,-24.000-27.000-127,-28.000-27.000 95,-2.000-26.000 321,-24.000 1.000 224,-25.000 52.000 97,-2.000-1.000 351,-1.000 54.000 161,28.000 1.000 31,-26.000 26.000-255,26.000-27.000-257,-2.000 52.000-288,2.000-25.000-64,-26.000 27.000-32,26.000-2.000 63,-2.000 29.000 65,2.000-29.000 289,0.000 27.000 31,27.000 1.000-96,0.000-1.000-32,-3.000 28.000-32,2.000-2.000-96,28.000 2.000 64,-2.000 0.000 224,28.000 24.000 193,-2.000 1.000-289,28.000 2.000-224,0.000 25.000 64,0.000 0.000-160,26.000-28.000-417,26.000 28.000-704,-26.000 0.000 0,26.000 0.000 128,0.000 0.000-705,-26.000 0.000-2658</inkml:trace>
  <inkml:trace contextRef="#ctx0" brushRef="#br0">27514.000 7796.000 16815,'-54.000'26.000'449,"54.000"-26.000"-930,0.000 0.000-31,0.000 0.000 544,27.000-26.000 256,-27.000 26.000-128,27.000-52.000-32,-1.000 24.000-31,0.000-24.000 287,0.000 25.000 64,-26.000-26.000-127,27.000 1.000-161,-27.000-2.000-32,0.000-26.000 0,27.000 27.000-64,-27.000 1.000 32,0.000-1.000 32,0.000 26.000 129,0.000 0.000-1,0.000 1.000 32,0.000 0.000-128,26.000 26.000-32,-26.000 0.000-160,52.000 0.000 32,-25.000 0.000 96,54.000 0.000-64,-30.000 26.000-64,30.000-26.000 129,-2.000 26.000-97,0.000-26.000-65,1.000 0.000 33,-2.000 27.000-224,-24.000-27.000-609,-26.000 27.000-864,-4.000-27.000-3492</inkml:trace>
  <inkml:trace contextRef="#ctx0" brushRef="#br0">9964.000 10391.000 1057,'0.000'0.000'672,"27.000"0.000"1,-27.000 0.000 320,0.000 0.000 256,0.000 0.000 32,0.000 0.000 128,0.000 0.000-352,0.000 0.000-128,0.000 0.000-192,0.000 0.000-96,0.000 0.000 31,0.000 0.000-127,0.000 0.000-33,0.000 0.000-127,0.000 0.000-97,-27.000 0.000-128,27.000 0.000-64,0.000 0.000-64,-28.000 0.000 64,4.000 0.000-64,-3.000 0.000 32,-1.000 0.000-64,-25.000 0.000 0,1.000 0.000 0,-1.000 0.000-32,1.000 0.000-64,-28.000 27.000 0,1.000-27.000-64,-2.000 0.000-96,3.000 0.000-33,0.000 0.000 65,-4.000 0.000-160,30.000 0.000-32,-28.000 0.000 31,27.000 0.000 289,1.000 0.000 64,-1.000 0.000 0,25.000 0.000 32,-23.000 0.000 32,24.000 0.000 0,-1.000 0.000 32,2.000 28.000-32,26.000-28.000-64,-24.000 0.000 32,-4.000 0.000-32,28.000 0.000 32,-27.000 0.000 0,0.000 0.000 0,27.000 0.000 32,-26.000 0.000 0,26.000 0.000 0,-26.000 0.000 128,26.000 0.000 33,0.000 25.000 31,0.000-25.000-128,0.000 0.000-32,0.000 0.000-32,0.000 27.000 32,0.000-27.000-32,0.000 27.000 64,0.000-27.000 96,0.000 25.000 0,0.000 3.000 1,0.000-28.000-65,0.000 27.000-64,-26.000 25.000-64,26.000-26.000 32,0.000 1.000-32,0.000 0.000 64,-27.000 26.000 0,27.000-28.000 64,0.000 29.000-32,0.000-1.000-96,0.000-26.000 64,0.000 51.000-32,-27.000-24.000-32,27.000-1.000 32,0.000 27.000-32,0.000-28.000 0,0.000 28.000 0,0.000-28.000 32,-26.000 28.000 0,26.000-27.000 0,0.000 27.000-32,0.000-28.000 0,0.000 28.000 0,0.000-28.000 0,0.000 3.000-32,0.000-3.000-32,0.000 0.000 32,0.000 29.000-64,0.000-29.000 96,0.000 2.000 0,0.000 26.000 0,0.000-27.000 0,0.000 26.000 0,0.000-26.000 96,0.000-1.000-96,0.000 28.000-32,0.000-27.000-32,-26.000 1.000 0,26.000 24.000 32,0.000-24.000 32,0.000-1.000 32,0.000 0.000-64,0.000-1.000 32,0.000 2.000-96,0.000-1.000 32,-26.000-1.000 32,26.000 1.000 32,0.000-26.000-64,0.000 26.000-64,0.000-26.000 128,0.000 26.000 32,0.000-27.000-128,0.000 0.000 160,0.000 28.000-32,0.000-28.000-32,0.000 1.000 0,0.000-2.000 0,0.000 3.000 96,0.000-1.000-32,26.000-2.000 0,-26.000 2.000 32,0.000 0.000-64,26.000-1.000 0,-26.000-26.000 32,26.000 27.000-64,-26.000-27.000 0,27.000 0.000 0,-27.000 0.000 64,27.000 0.000-32,-1.000 0.000 0,0.000 0.000-64,-26.000 27.000 32,26.000-27.000 0,1.000 0.000 0,0.000 0.000 0,1.000 0.000 32,-4.000 0.000-32,2.000 0.000 0,2.000 0.000 0,-1.000 0.000 32,0.000 0.000 32,25.000 0.000 0,-26.000 0.000-32,1.000 0.000-32,25.000 0.000-32,-25.000 0.000 64,26.000 0.000-32,-26.000 25.000 0,25.000-25.000-32,1.000 0.000-64,2.000 0.000 32,-31.000 0.000 0,30.000 0.000 0,0.000 0.000 32,-2.000 0.000-32,1.000 0.000-64,-1.000 0.000 96,1.000 0.000-64,1.000-25.000-192,-29.000 25.000 159,28.000 0.000-31,-26.000 0.000 64,1.000 0.000-32,-4.000 0.000 32,3.000 0.000 64,-27.000 0.000 0,26.000-27.000-96,-26.000 27.000-96,28.000 0.000 128,-28.000 0.000 96,0.000 0.000 96,0.000 0.000-32,0.000 0.000 288,-28.000 0.000 160,28.000 0.000-63,0.000 0.000-161,0.000 0.000-160,0.000 0.000-96,0.000 0.000-32,0.000-27.000-32,0.000 27.000 0,0.000-26.000-128,0.000 26.000 64,0.000-27.000 0,28.000 0.000 64,-28.000 27.000 32,0.000-25.000 32,0.000-2.000 32,0.000-1.000 32,27.000 3.000 128,-27.000-28.000-64,0.000 27.000-128,0.000-28.000 33,0.000 28.000 127,24.000-27.000 32,-24.000 26.000-160,0.000-26.000-32,28.000 26.000 32,-28.000-26.000 32,27.000 28.000-96,-27.000-2.000 96,26.000-26.000-64,-26.000 26.000 64,27.000-25.000-128,-27.000 25.000 64,0.000-26.000 64,25.000 0.000-96,-25.000-1.000 65,0.000 2.000-1,0.000-1.000 96,27.000 0.000 128,-27.000-1.000-128,27.000-24.000-128,-27.000 24.000 32,26.000 1.000-32,1.000-26.000 0,0.000 26.000 32,-27.000 0.000 32,25.000-26.000 1,-25.000 26.000-33,27.000-2.000 32,-27.000-24.000 160,0.000 54.000 32,26.000-30.000-160,-26.000 3.000 97,0.000-1.000 31,0.000-26.000-64,0.000 26.000-64,0.000-27.000-96,0.000 0.000 0,0.000 1.000 0,0.000-26.000-32,27.000 25.000-32,-27.000-27.000-64,0.000 29.000 128,0.000-2.000-64,-27.000 1.000 32,27.000 26.000 0,0.000-1.000 32,0.000 1.000-64,0.000 28.000 32,0.000-30.000 32,0.000 30.000-64,0.000-29.000 0,27.000 29.000-160,-27.000-3.000-96,0.000 1.000 63,0.000 2.000 129,0.000-2.000 32,0.000 1.000 32,0.000 26.000-64,0.000 0.000 64,0.000 0.000-64,-27.000 0.000 0,27.000 0.000 32,-26.000 0.000 0,26.000 26.000 32,-27.000-26.000 0,2.000 0.000 64,-2.000 0.000 0,-26.000 27.000 32,-1.000-27.000 32,-24.000 0.000-32,-1.000-27.000-32,-2.000 27.000 96,-25.000 0.000-32,1.000 0.000-32,0.000 0.000-96,-3.000 0.000-128,30.000 27.000-801,0.000-2.000-3043</inkml:trace>
  <inkml:trace contextRef="#ctx0" brushRef="#br0">14067.000 15479.000 13196,'53.000'-53.000'609,"-53.000"0.000"-33,0.000 27.000 193,0.000 0.000 128,0.000-1.000-257,0.000 0.000-63,-27.000 1.000-225,-26.000-2.000 193,26.000 28.000-449,-25.000 0.000-224,-1.000 28.000 96,1.000 52.000-385,-29.000-28.000 257,54.000 28.000-64,-25.000 25.000 0,52.000 2.000 160,0.000-27.000 64,0.000-28.000-32,28.000 0.000 32,-4.000-24.000 0,31.000 25.000 32,-2.000-28.000 64,26.000 3.000 96,-1.000-2.000 64,2.000-26.000 128,-1.000-26.000-159,-26.000-2.000-97,26.000-24.000 0,-24.000-28.000-64,-29.000-26.000-96,-2.000 0.000-128,-48.000 26.000 352,-30.000 2.000-384,0.000-2.000 32,-24.000 54.000-33,-1.000-27.000 193,-1.000 26.000-224,1.000 27.000 320,-2.000 0.000 0,30.000 27.000-128,25.000 26.000 0,-2.000-1.000 0,56.000 2.000 32,-2.000-1.000-96,25.000-1.000 224,30.000-25.000-352,25.000-27.000 64,-28.000 26.000-192,2.000-26.000-449,-1.000 0.000-672,-24.000-26.000-770,-5.000-1.000-4227</inkml:trace>
  <inkml:trace contextRef="#ctx0" brushRef="#br0">14623.000 14843.000 8776,'-27.000'0.000'3972,"0.000"27.000"-3780,27.000 0.000 352,-26.000 26.000 161,26.000-1.000 64,0.000 1.000-353,0.000 1.000-288,0.000-1.000-96,26.000-2.000-96,1.000-23.000-352,0.000 25.000-481,26.000-26.000-480,-28.000-27.000-1570,29.000 0.000-5701</inkml:trace>
  <inkml:trace contextRef="#ctx0" brushRef="#br0">14860.000 14817.000 11306,'0.000'0.000'961,"0.000"26.000"-769,0.000 1.000 961,0.000 26.000-800,27.000-1.000-385,-27.000 2.000-929,0.000-1.000-961,28.000-26.000-256,-2.000-2.000-385,-2.000 3.000-928</inkml:trace>
  <inkml:trace contextRef="#ctx0" brushRef="#br0">15020.000 14870.000 1793,'0.000'-79.000'3556,"-27.000"53.000"-3172,27.000-1.000 1634,27.000 27.000 352,-27.000 27.000 417,27.000-1.000-897,-1.000 26.000-705,-26.000 2.000-192,26.000 24.000-449,0.000-24.000-352,-26.000-1.000-96,0.000 27.000-160,27.000-1.000-224,-27.000 1.000-993,0.000-28.000-1602,-27.000 28.000-4132</inkml:trace>
  <inkml:trace contextRef="#ctx0" brushRef="#br0">15443.000 15877.000 16399,'-27.000'106.000'384,"27.000"-80.000"-416,-27.000 27.000 160,1.000-26.000-672,0.000-1.000-1730,0.000 0.000-5638</inkml:trace>
  <inkml:trace contextRef="#ctx0" brushRef="#br0">16027.000 15930.000 13676,'24.000'25.000'0,"-24.000"3.000"-1153,0.000-28.000 737,0.000 0.000-2531</inkml:trace>
  <inkml:trace contextRef="#ctx0" brushRef="#br0">16396.000 15877.000 12427,'0.000'0.000'32,"27.000"0.000"-192,-27.000 0.000 224,0.000 0.000-576,25.000 0.000-2916</inkml:trace>
  <inkml:trace contextRef="#ctx0" brushRef="#br0">16634.000 15877.000 4676,'28.000'0.000'9000,"-28.000"0.000"-8455,0.000 0.000 864,26.000 0.000-864,-26.000 0.000-673,0.000 0.000-1538,24.000 0.000-3106</inkml:trace>
  <inkml:trace contextRef="#ctx0" brushRef="#br0">16952.000 15877.000 12107,'52.000'0.000'1666,"-25.000"-28.000"-129,0.000 28.000-128,-27.000 0.000-1216,0.000 0.000-706,26.000 0.000-1697,-26.000 0.000-4324</inkml:trace>
  <inkml:trace contextRef="#ctx0" brushRef="#br0">17455.000 15849.000 15342,'0.000'28.000'480,"0.000"-28.000"-383,0.000 26.000 863,0.000 1.000 162,-27.000-2.000-578,1.000 3.000-448,0.000-2.000-32,0.000 27.000-288,-1.000-26.000-705,-28.000-27.000-1858,31.000 26.000-5829</inkml:trace>
  <inkml:trace contextRef="#ctx0" brushRef="#br0">18594.000 15162.000 13484,'0.000'-53.000'641,"-27.000"26.000"-353,0.000 27.000-192,1.000 0.000-224,-1.000 0.000 192,-25.000 27.000-64,-1.000-2.000 0,1.000 28.000-64,-3.000 54.000 96,28.000-28.000 32,1.000 27.000-128,2.000 0.000 32,24.000-1.000 32,24.000 2.000-96,29.000-27.000 32,-25.000-54.000-32,23.000 1.000 96,30.000-2.000 192,-2.000-25.000 256,1.000 0.000 193,25.000 0.000-257,0.000-52.000-127,1.000-2.000-1,-25.000-25.000 0,-54.000-26.000 289,-27.000 25.000-33,0.000 26.000-95,-54.000-51.000-257,0.000 26.000 32,3.000-27.000-448,-30.000 27.000 288,2.000-1.000-289,-1.000 27.000 674,1.000 53.000-193,1.000 0.000-224,24.000 26.000-64,0.000 28.000-128,30.000 24.000 192,24.000-24.000-192,24.000-1.000 31,30.000 0.000 65,0.000-1.000-32,24.000-25.000 128,1.000 0.000 32,1.000-27.000-128,-1.000 0.000-544,-25.000 0.000-866,-3.000 0.000-864,4.000-27.000-4517</inkml:trace>
  <inkml:trace contextRef="#ctx0" brushRef="#br0">19070.000 14579.000 11210,'-27.000'0.000'673,"27.000"0.000"-673,0.000 0.000 544,0.000 26.000 545,0.000 27.000-416,0.000 0.000-321,0.000 1.000 1,27.000-2.000-225,-27.000 1.000-64,26.000 0.000-320,1.000-1.000-129,0.000-25.000 193,-2.000 0.000 32,2.000-27.000-289,-1.000 0.000-1248,1.000 0.000-3620</inkml:trace>
  <inkml:trace contextRef="#ctx0" brushRef="#br0">19334.000 14711.000 7975,'0.000'27.000'288,"0.000"0.000"417,0.000 25.000 1249,0.000-26.000-641,0.000 1.000-768,0.000 26.000-129,0.000-26.000 225,26.000-27.000-33,-26.000 25.000-95,0.000-25.000 63,0.000 0.000 321,0.000-25.000-64,0.000 25.000-449,28.000-27.000-288,-28.000-26.000 129,0.000 26.000-225,27.000 1.000 0,-3.000 0.000-33,-24.000 0.000-63,27.000-1.000 64,-27.000 27.000-128,28.000 0.000 32,-28.000 0.000 224,0.000 27.000 96,26.000-1.000-31,-26.000 0.000 31,0.000 0.000-64,0.000 1.000-96,27.000 0.000-128,-27.000-1.000-193,0.000 1.000-511,0.000-2.000-802,0.000-25.000-1665,0.000 27.000-5990</inkml:trace>
  <inkml:trace contextRef="#ctx0" brushRef="#br0">19731.000 14870.000 7559,'0.000'27.000'3075,"0.000"-27.000"-3396,0.000 26.000 642,0.000-26.000 768,0.000 27.000-449,0.000 25.000-480,0.000-25.000-64,27.000-1.000-31,-1.000 1.000 95,1.000-27.000 0,-2.000 0.000 64,-25.000 0.000 160,27.000 0.000-95,0.000-27.000 31,-1.000 1.000 224,-26.000-1.000 1,0.000 0.000-161,28.000 27.000-127,-28.000-25.000-129,0.000 25.000-32,0.000 0.000 32,0.000 0.000 32,0.000 25.000-64,0.000-25.000 96,0.000 27.000-64,0.000 0.000-128,0.000-1.000-128,24.000 1.000-320,-24.000 0.000-97,27.000-2.000-255,0.000-25.000-65,1.000-25.000-416,-28.000 25.000-577,26.000-27.000-640,-26.000 0.000-1602</inkml:trace>
  <inkml:trace contextRef="#ctx0" brushRef="#br0">20022.000 14551.000 11530,'28.000'28.000'1922,"25.000"-2.000"-320,-28.000 2.000 320,29.000-3.000 63,-1.000 28.000-896,-28.000 1.000-768,2.000 24.000-193,0.000 2.000-128,-27.000-28.000 64,0.000 28.000-416,0.000-1.000 63,0.000 0.000-127,-27.000-25.000-64,0.000-27.000-161,2.000 26.000-288,-2.000-27.000-801,1.000-26.000-1729</inkml:trace>
</inkml:ink>
</file>

<file path=ppt/ink/ink2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1:07:4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definitions>
  <inkml:trace contextRef="#ctx0" brushRef="#br0">6814.000 5405.000 5541,'0.000'-27.000'1057,"0.000"27.000"833,-26.000 0.000-129,26.000 0.000 33,0.000 0.000-545,-27.000-27.000-288,27.000 27.000-513,0.000 0.000-159,0.000 27.000 63,-27.000-27.000 193,27.000 0.000-65,0.000 27.000-96,0.000-27.000-63,0.000 26.000-65,-25.000 1.000-32,25.000-27.000-96,0.000 25.000 32,0.000 2.000-96,25.000 26.000-32,-25.000-26.000-32,0.000 0.000 0,27.000-2.000 65,-27.000 3.000-65,27.000-3.000 32,-1.000 2.000-32,1.000 0.000 96,-2.000-27.000-96,2.000 25.000 32,26.000-25.000 0,-26.000 28.000-192,25.000-28.000-1,3.000 27.000 1,22.000-27.000 96,-22.000 0.000 32,23.000 0.000-64,2.000 0.000 32,-1.000 25.000 0,1.000-25.000 32,27.000 0.000 96,-2.000 28.000-96,0.000-28.000 64,1.000 0.000-32,28.000 0.000-32,-28.000 25.000 32,52.000-25.000 0,-26.000 0.000 0,0.000 28.000 0,26.000-28.000-32,2.000 0.000 32,-2.000 0.000 32,29.000 27.000-64,-4.000-27.000 32,30.000 0.000 0,-29.000-27.000-32,29.000 27.000 0,-2.000 0.000 32,2.000 0.000 0,-2.000-28.000 0,26.000 28.000 0,3.000-25.000 0,-2.000 25.000 0,0.000 0.000 0,0.000-28.000 32,2.000 28.000-64,-3.000 0.000-64,27.000-25.000-32,-25.000 25.000-161,-2.000-27.000 1,27.000 27.000-32,-24.000-28.000 96,-1.000 28.000 95,-29.000 0.000 65,2.000 0.000 64,-1.000 0.000 0,2.000 0.000 32,-29.000 0.000-64,3.000 0.000 64,-28.000 0.000-64,-1.000 0.000 32,0.000 28.000-32,-26.000-28.000 32,2.000 0.000 0,-2.000 27.000-32,2.000-27.000 32,-29.000 25.000-64,0.000-25.000 64,-26.000 28.000 0,1.000-3.000 0,-1.000 3.000 0,2.000-1.000-32,-30.000-2.000 64,3.000 2.000-32,-27.000 0.000 96,-3.000-1.000-64,4.000 1.000 97,-1.000 0.000-258,-1.000-2.000 129,1.000 2.000 64,-27.000-1.000-64,0.000-26.000 161,27.000 27.000-161,-27.000-27.000 128,0.000 27.000-64,0.000-27.000-32,0.000 0.000 96,0.000 0.000 0,-27.000 0.000-64,27.000 0.000-64,-27.000 0.000-32,1.000 0.000 32,-1.000 0.000-32,27.000-27.000-64,-28.000 27.000 0,28.000-27.000 0,-24.000 27.000 32,24.000-26.000 0,0.000-1.000-32,0.000 2.000-97,0.000-2.000-63,0.000 0.000-64,24.000 1.000 544,4.000-1.000-288,-28.000 0.000 32,27.000 2.000-64,-1.000-2.000 96,1.000 27.000-64,25.000-28.000 32,-25.000 28.000 32,26.000 0.000 0,-26.000-25.000-32,25.000 25.000 0,1.000 0.000 32,26.000 0.000-96,-25.000 0.000 64,-3.000 0.000 0,30.000 0.000 0,-29.000 0.000 64,2.000 0.000-32,24.000 0.000 32,-24.000 0.000 32,0.000 0.000 96,24.000 25.000-96,-24.000-25.000 32,25.000 28.000-64,-26.000-28.000 0,26.000 27.000 0,1.000-27.000-32,-1.000 0.000 32,-1.000 0.000-32,30.000 0.000 64,-29.000 25.000-32,26.000-25.000 32,1.000 0.000 64,0.000 0.000 33,-27.000 0.000-1,26.000 0.000-64,3.000 27.000 32,-2.000-27.000-128,26.000 0.000 32,-27.000 0.000-96,28.000-27.000-64,-1.000 27.000 0,0.000 0.000 32,27.000 0.000 64,-26.000 0.000 32,-1.000 0.000-33,0.000 0.000 98,27.000 0.000-33,1.000 0.000 32,-3.000 0.000 0,-25.000 0.000 0,27.000 0.000-64,1.000 0.000 0,-1.000 0.000 0,-1.000 0.000 0,2.000 0.000-64,-2.000 0.000 0,0.000 0.000 64,-26.000 0.000-64,28.000 0.000 64,-1.000 0.000 32,0.000 0.000-64,-26.000 0.000 96,26.000 0.000-64,-27.000 0.000 128,25.000 27.000-96,-25.000-27.000-32,28.000 0.000 32,-1.000 0.000-64,-1.000 0.000 0,2.000-27.000-32,-28.000 27.000 0,27.000 0.000 32,-2.000 0.000 64,-22.000 0.000 32,22.000-25.000-128,-25.000 25.000 128,27.000 0.000-64,-26.000 0.000 0,-1.000 0.000 0,0.000 0.000 0,-26.000-27.000 0,28.000 27.000-64,-2.000 0.000 64,-26.000 0.000-64,-1.000-28.000 96,0.000 28.000-32,27.000 0.000 0,-25.000-25.000-32,0.000 25.000 32,-2.000 0.000 0,0.000-28.000-32,1.000 28.000 0,2.000 0.000-1,-3.000-25.000 33,0.000 25.000 0,-26.000 0.000 0,29.000-27.000 0,-29.000 27.000 0,-2.000-28.000 0,4.000 28.000 0,-29.000-25.000 33,28.000 25.000-33,-28.000 0.000 64,28.000-27.000-96,-25.000 27.000 64,-4.000-27.000-64,3.000 27.000 64,-2.000 0.000-32,2.000-25.000 32,-28.000 25.000 128,1.000-28.000 96,25.000 3.000 0,-25.000 25.000 0,-1.000-27.000 1,1.000 0.000-33,-27.000 27.000 96,25.000-26.000 33,2.000-1.000-1,-27.000 0.000-160,27.000-25.000-64,-27.000 26.000 0,0.000-1.000-160,0.000-26.000-32,0.000-1.000-96,0.000 29.000-128,-27.000-28.000-641,0.000 26.000-1762,2.000-26.000-11946</inkml:trace>
  <inkml:trace contextRef="#ctx0" brushRef="#br0">15602.000 6675.000 4868,'-54.000'28.000'7848,"30.000"-28.000"-7464,24.000 0.000 609,0.000 0.000-96,0.000 0.000 480,0.000 0.000-352,24.000 27.000-288,2.000-27.000-97,29.000 0.000-159,24.000 0.000-449,1.000 0.000 96,-2.000 0.000 0,2.000 0.000-128,-28.000 0.000-512,30.000 0.000-898,-58.000 0.000-512,2.000 0.000-288,2.000 0.000-2242</inkml:trace>
  <inkml:trace contextRef="#ctx0" brushRef="#br0">15866.000 6757.000 9192,'0.000'52.000'160,"27.000"1.000"353,0.000-26.000 256,-1.000 26.000 31,26.000-1.000 65,3.000 1.000-480,-28.000 1.000-257,-3.000-2.000 160,2.000-26.000 385,2.000 29.000 544,-28.000-30.000-96,-28.000 2.000 0,2.000-2.000 224,-25.000-25.000-192,-4.000 28.000-416,3.000-28.000-161,-28.000 27.000-383,28.000-27.000-161,-28.000 0.000-193,54.000 0.000-671,-26.000 0.000-802,25.000 0.000-2306</inkml:trace>
  <inkml:trace contextRef="#ctx0" brushRef="#br0">16741.000 6703.000 11594,'-27.000'-28.000'609,"27.000"28.000"672,-28.000 0.000-224,28.000 0.000 160,0.000 0.000-480,-26.000 28.000-577,-1.000-1.000-64,3.000 25.000 257,-4.000 1.000 95,1.000 27.000 97,1.000 26.000-97,26.000-26.000 33,0.000 26.000-129,0.000-27.000-192,0.000 1.000-192,0.000-28.000 96,26.000 1.000-96,1.000-26.000-256,25.000 0.000-577,-25.000-2.000-384,-1.000-25.000-1410,29.000 0.000-2754</inkml:trace>
  <inkml:trace contextRef="#ctx0" brushRef="#br0">17084.000 6862.000 14029,'-27.000'-27.000'512,"2.000"27.000"-608,-2.000 27.000-32,0.000 0.000 96,1.000 26.000 512,-1.000-1.000-319,27.000 29.000-97,0.000-3.000-32,0.000 3.000 32,27.000-4.000-64,-1.000-22.000-32,28.000-3.000-96,-2.000-25.000-33,29.000-1.000 97,-2.000 1.000 128,-2.000-27.000 161,-22.000 0.000 223,23.000-27.000 1,-24.000-26.000 159,-1.000 26.000-127,-1.000-25.000-161,-52.000 24.000-96,0.000-24.000 192,0.000-28.000-223,-52.000 28.000-386,25.000 0.000-127,-53.000-2.000 192,2.000 0.000 160,-28.000 29.000 256,25.000 25.000 97,2.000 0.000-289,26.000 25.000 32,1.000 2.000-96,25.000 0.000-96,27.000 27.000 64,0.000-2.000-64,54.000-26.000 160,-2.000 28.000-64,29.000-27.000-160,-2.000-2.000 96,26.000 2.000-32,-25.000-27.000-96,-28.000 0.000-97,1.000 0.000-479,-1.000 0.000-1571,-25.000-27.000-2433</inkml:trace>
  <inkml:trace contextRef="#ctx0" brushRef="#br0">17718.000 6543.000 11242,'-24.000'0.000'1025,"24.000"0.000"-480,-28.000 28.000 512,28.000-1.000 256,0.000 25.000 64,0.000 1.000-576,0.000-26.000-641,0.000 25.000-64,28.000 1.000 32,-4.000-26.000-160,-24.000 0.000-224,27.000-1.000-609,0.000-26.000-672,1.000 0.000-898,-2.000 0.000-4035</inkml:trace>
  <inkml:trace contextRef="#ctx0" brushRef="#br0">17905.000 6598.000 13548,'0.000'25.000'1121,"27.000"-25.000"-896,-27.000 27.000 287,0.000 26.000-352,26.000-26.000-64,-26.000 0.000-64,0.000-2.000-480,27.000-25.000-33,-27.000 27.000-672,25.000-27.000-1633,-25.000 0.000-5158</inkml:trace>
  <inkml:trace contextRef="#ctx0" brushRef="#br0">18117.000 6439.000 13676,'25.000'26.000'161,"-25.000"-26.000"1216,27.000 26.000 96,-27.000 26.000-31,0.000-24.000-610,27.000 24.000-479,-27.000 0.000-257,0.000 3.000 0,0.000-3.000-96,0.000 1.000-160,0.000-26.000-545,0.000 26.000-672,-27.000-1.000-1730,27.000-25.000-8328</inkml:trace>
  <inkml:trace contextRef="#ctx0" brushRef="#br0">18434.000 7286.000 17168,'0.000'25.000'256,"-52.000"30.000"-224,26.000-30.000-32,-29.000 29.000 96,4.000-1.000 96,-3.000-26.000-416,27.000-2.000-1666,27.000 2.000-2210</inkml:trace>
  <inkml:trace contextRef="#ctx0" brushRef="#br0">18725.000 7339.000 18161,'0.000'27.000'1697,"0.000"-27.000"-1793,0.000 0.000 417,0.000 0.000-161,0.000 25.000-128,0.000-25.000-769,27.000 0.000-1825,-1.000 0.000-1506</inkml:trace>
  <inkml:trace contextRef="#ctx0" brushRef="#br0">19070.000 7366.000 15951,'0.000'0.000'480,"0.000"0.000"-256,26.000 0.000 129,-26.000 0.000-546,0.000 0.000-1568,26.000 0.000-8457</inkml:trace>
  <inkml:trace contextRef="#ctx0" brushRef="#br0">19281.000 7339.000 15790,'0.000'0.000'1089,"0.000"0.000"-928,27.000 0.000 31,-27.000 0.000-545,0.000 0.000-2337</inkml:trace>
  <inkml:trace contextRef="#ctx0" brushRef="#br0">19678.000 7339.000 17200,'54.000'0.000'4100,"-54.000"27.000"-3460,0.000-27.000 257,0.000 0.000 96,0.000 25.000-352,-27.000 2.000-801,0.000 0.000-1186,-26.000 26.000-1344,28.000-26.000-2147</inkml:trace>
  <inkml:trace contextRef="#ctx0" brushRef="#br0">20393.000 6915.000 14477,'-27.000'-26.000'1698,"27.000"-1.000"-1218,-26.000 27.000 33,-1.000 0.000-353,2.000 27.000 96,-2.000-1.000-160,-26.000 1.000-160,26.000 52.000 64,2.000 1.000 0,-2.000-2.000 64,27.000 2.000-96,0.000 0.000 0,27.000-28.000 0,25.000 2.000-32,1.000-28.000 32,26.000 1.000 96,1.000 0.000 96,-2.000-27.000 64,1.000-27.000 97,29.000 0.000-65,-56.000-26.000-32,28.000 1.000-32,-55.000-3.000 97,2.000 3.000 191,-27.000 0.000-224,-52.000-28.000-224,25.000 0.000-128,-54.000 27.000-224,4.000-26.000 288,-2.000 53.000-32,-29.000-28.000-64,29.000 54.000-32,26.000 0.000 32,1.000 27.000-65,-1.000 0.000 65,53.000-1.000-32,0.000 26.000 192,26.000 28.000 0,1.000-26.000 160,25.000-2.000-96,28.000-26.000 65,-28.000 2.000-290,28.000-1.000-255,-1.000-2.000-353,-25.000-25.000-1056,25.000 0.000-1442</inkml:trace>
  <inkml:trace contextRef="#ctx0" brushRef="#br0">20922.000 6411.000 16431,'-26.000'28.000'32,"26.000"-28.000"-160,-27.000 26.000 320,27.000 0.000 737,-27.000 1.000 128,27.000 26.000-801,0.000-1.000-128,0.000 0.000 65,0.000 3.000-193,27.000-3.000 0,0.000 1.000-513,26.000-26.000-448,-28.000 0.000-160,29.000-27.000-544,-28.000 0.000-1506,2.000-27.000-8200</inkml:trace>
  <inkml:trace contextRef="#ctx0" brushRef="#br0">21054.000 6543.000 9929,'0.000'55.000'416,"0.000"-3.000"-288,28.000-27.000-96,-28.000 30.000 449,0.000-28.000 384,24.000-2.000-513,-24.000 2.000 32,0.000-27.000 289,0.000 0.000 320,0.000 0.000 480,0.000-27.000-1216,0.000 2.000-257,27.000-2.000 64,-27.000 0.000-321,27.000-26.000-383,1.000 26.000-33,-28.000-25.000 417,26.000 52.000 224,1.000-28.000 320,-3.000 28.000 289,4.000 0.000 448,-28.000 28.000 160,0.000-1.000-256,0.000-2.000-449,27.000 2.000-288,-27.000 26.000-96,0.000-26.000-128,0.000 0.000-672,0.000-2.000-577,26.000 2.000-1474,-26.000-27.000-4964</inkml:trace>
  <inkml:trace contextRef="#ctx0" brushRef="#br0">21478.000 6675.000 13484,'0.000'55.000'32,"0.000"-55.000"0,0.000 52.000 96,0.000-25.000-96,27.000-1.000 129,-27.000 1.000-418,25.000-27.000-575,-25.000 0.000-97,27.000 0.000 64,0.000 0.000-608,-1.000 0.000-2595,-26.000-27.000-417</inkml:trace>
  <inkml:trace contextRef="#ctx0" brushRef="#br0">21638.000 6809.000 480,'24.000'-52.000'1249,"-24.000"52.000"385,0.000 0.000 2946,0.000-27.000-1057,0.000 27.000-1921,27.000 27.000-481,-27.000-27.000-192,0.000 25.000-257,0.000 2.000-383,0.000-27.000-161,0.000 26.000-96,27.000 1.000-449,-27.000-27.000-383,28.000 0.000-353,-28.000 0.000-801,26.000 0.000-3267</inkml:trace>
  <inkml:trace contextRef="#ctx0" brushRef="#br0">21876.000 6465.000 9673,'0.000'0.000'2626,"0.000"0.000"-2113,0.000 0.000 1056,0.000 0.000-128,0.000 26.000 65,26.000-26.000-705,0.000 27.000-449,0.000-2.000 64,1.000 3.000-95,-27.000 24.000-65,27.000 0.000 64,-27.000 3.000-31,0.000-28.000-289,0.000 25.000 192,0.000-26.000-256,0.000 1.000 96,-27.000 0.000-225,27.000-1.000-639,-27.000 1.000-417,1.000-27.000-1378,26.000 0.000-7943</inkml:trace>
  <inkml:trace contextRef="#ctx0" brushRef="#br0">22350.000 6465.000 14926,'0.000'0.000'1185,"0.000"0.000"-801,0.000 0.000 609,0.000 0.000 64,28.000 26.000 224,-28.000 1.000-416,27.000 26.000-224,0.000-1.000-97,25.000 28.000-63,1.000-26.000-129,0.000 24.000-96,-1.000 2.000-288,-25.000-1.000 128,26.000 2.000 0,-27.000-3.000-64,-26.000 3.000 65,26.000-29.000-97,-52.000 28.000 64,26.000-28.000 64,-26.000 28.000-192,0.000-28.000 128,-28.000 1.000-160,28.000 1.000-97,-53.000-1.000-191,26.000-28.000-192,1.000 29.000-385,-2.000-28.000-641,-24.000 28.000-1665</inkml:trace>
  <inkml:trace contextRef="#ctx0" brushRef="#br0">2446.000 7153.000 352,'0.000'0.000'1377,"0.000"0.000"-1057,0.000 0.000 1,0.000 0.000 704,0.000 0.000-64,0.000 0.000 128,0.000 0.000-64,0.000 0.000 32,0.000 0.000 128,0.000 0.000 160,0.000 0.000-160,0.000 0.000-320,0.000 0.000-192,0.000 0.000-257,0.000 0.000-224,0.000 0.000-32,0.000 0.000 0,0.000 0.000 1,0.000 0.000 63,-26.000 26.000 64,26.000-26.000-224,-27.000 0.000 32,2.000 0.000 257,-29.000 0.000-289,28.000 0.000-192,-53.000 0.000-33,-2.000 0.000 129,3.000 0.000-64,-28.000 0.000 0,0.000 0.000 0,0.000 0.000 0,0.000 0.000-32,28.000 28.000 224,-28.000-28.000-256,25.000 0.000-32,28.000 0.000 192,1.000 0.000 0,-2.000 0.000-32,2.000 0.000 0,-1.000 0.000 0,0.000 0.000 64,27.000 0.000 0,0.000 0.000 32,-1.000 0.000-32,27.000 0.000 64,-28.000 0.000 64,28.000 0.000-32,-27.000 0.000-64,27.000 0.000-128,0.000 0.000-96,0.000 0.000 32,0.000 0.000 64,0.000 0.000 0,0.000 27.000 32,0.000-27.000 0,0.000 25.000 32,0.000 2.000 0,0.000-2.000 0,27.000 3.000 0,-27.000-1.000-32,0.000 25.000 32,0.000-25.000 32,0.000 26.000-64,28.000-26.000 64,-28.000 25.000-64,0.000 1.000 64,27.000 0.000 0,-27.000-1.000 0,0.000 2.000-32,0.000 0.000 32,0.000 25.000-32,26.000-26.000 32,-26.000 26.000-32,0.000 1.000 0,0.000-1.000 0,0.000 1.000 0,0.000-2.000 64,0.000 4.000 0,0.000-4.000 32,0.000 2.000 0,26.000 26.000 64,-26.000-28.000-128,0.000 29.000 0,0.000-27.000 32,0.000 25.000 96,0.000-25.000-128,0.000 26.000 65,0.000-1.000-129,0.000 27.000 64,0.000-24.000-32,0.000-3.000 0,0.000 27.000-64,0.000-25.000 192,0.000-2.000-128,0.000 29.000 32,0.000-29.000-32,0.000 0.000 0,0.000 2.000 0,-26.000 25.000 64,26.000-25.000-32,0.000-2.000 0,0.000 27.000-32,0.000-25.000 64,0.000-1.000-64,0.000 0.000 96,0.000 27.000 0,0.000-28.000 0,0.000 2.000-96,-26.000-28.000 64,26.000 27.000-96,0.000 0.000 96,0.000-28.000-32,26.000 29.000-32,-26.000-27.000 32,0.000 25.000-32,0.000 2.000 32,0.000-27.000-32,0.000 25.000-32,0.000-26.000 32,0.000 28.000 32,0.000-27.000-32,0.000 26.000 32,0.000-27.000-32,0.000 1.000 32,-26.000-1.000-64,26.000 1.000 64,0.000-2.000-32,0.000 2.000-128,0.000-28.000-224,0.000 28.000 64,-27.000 0.000 160,27.000 0.000 95,0.000-28.000 33,-28.000 28.000 0,28.000-1.000 0,0.000-26.000 0,-27.000 1.000 0,27.000-1.000 0,0.000 26.000 0,0.000-25.000-192,-24.000-2.000-32,24.000 2.000 32,0.000-1.000 128,-26.000-1.000 32,26.000 1.000 64,0.000-26.000-32,0.000 25.000 32,0.000-25.000-64,0.000 26.000 32,0.000-26.000 0,0.000-2.000 0,0.000 28.000 0,-28.000-25.000-32,28.000-2.000 32,0.000 2.000 0,0.000-3.000 32,0.000 2.000-32,0.000-1.000 0,0.000-26.000 0,-27.000 27.000-32,27.000 0.000-64,0.000-1.000 64,0.000-26.000-32,-27.000 26.000 64,27.000 0.000-32,0.000 1.000 32,0.000-27.000-32,0.000 27.000 32,0.000-1.000-32,0.000 1.000 0,-25.000-2.000-65,25.000 2.000-31,0.000 0.000 64,0.000-1.000 64,0.000 1.000-64,0.000 0.000 64,25.000-27.000 0,-25.000 25.000-32,0.000-25.000 64,0.000 28.000-32,0.000-28.000-288,0.000 25.000-96,0.000-25.000 95,0.000 26.000 161,0.000 2.000 64,0.000-2.000 32,0.000-26.000-32,0.000 27.000 64,0.000 0.000-64,27.000-1.000 64,-27.000-26.000 32,0.000 26.000-32,0.000-26.000 32,0.000 26.000 0,0.000-26.000 96,0.000 27.000 64,0.000-27.000-96,0.000 0.000-32,0.000 27.000-31,0.000-27.000-33,0.000 0.000 0,0.000 26.000 0,0.000 1.000 32,0.000-27.000-32,0.000 0.000 96,0.000 0.000 224,0.000 0.000 96,0.000 0.000 1,0.000 0.000 95,0.000 0.000-127,0.000 0.000-193,0.000 0.000-96,27.000 0.000 64,-27.000 0.000-32,54.000 25.000-64,-30.000-25.000-64,31.000 0.000 32,-2.000 27.000 0,-1.000-27.000-64,2.000 0.000-737,24.000 0.000-1601,-24.000 27.000-6278</inkml:trace>
  <inkml:trace contextRef="#ctx0" brushRef="#br0">9460.000 9326.000 896,'0.000'-27.000'6086,"0.000"27.000"-4997,0.000-26.000-288,28.000 26.000 256,-28.000 0.000 256,0.000 0.000-448,0.000 0.000-769,0.000 0.000 128,0.000 26.000 257,-28.000 26.000-97,28.000-25.000 0,0.000 53.000 129,-24.000-28.000-161,24.000 28.000-192,0.000-1.000-31,-27.000-25.000-65,27.000 0.000 0,0.000-2.000-64,0.000-26.000 64,0.000 1.000-32,27.000 0.000-96,-27.000-1.000-64,0.000-26.000-705,0.000 0.000-961,-27.000 27.000-1761,27.000-27.000-5124</inkml:trace>
  <inkml:trace contextRef="#ctx0" brushRef="#br0">9196.000 9697.000 7366,'0.000'53.000'737,"0.000"0.000"-513,0.000-27.000 225,0.000 27.000 255,26.000 0.000 450,1.000-26.000-258,-27.000 25.000-255,28.000-25.000 192,-1.000-27.000 128,23.000 26.000 128,-22.000-26.000-96,-1.000 0.000-96,24.000-26.000-161,3.000-1.000-383,0.000 0.000-225,-2.000 2.000-64,-26.000-2.000-160,28.000 1.000-673,-29.000-1.000-2050,2.000 0.000-7879</inkml:trace>
  <inkml:trace contextRef="#ctx0" brushRef="#br0">22432.000 11286.000 9160,'0.000'0.000'1602,"0.000"0.000"-609,0.000 0.000-32,26.000 0.000 192,0.000 0.000-289,27.000 0.000-447,0.000 0.000-161,-1.000 0.000-192,28.000-27.000 0,-1.000 27.000-32,26.000 0.000 32,2.000-25.000-64,25.000 25.000 32,0.000 0.000 32,27.000-27.000 257,27.000 27.000 95,0.000-26.000-128,-2.000 26.000 129,29.000-27.000 63,-29.000 27.000-95,29.000 0.000-97,-2.000 0.000-128,2.000 0.000 0,-2.000 0.000 128,0.000 0.000-31,-26.000 0.000-1,-25.000 0.000-64,-1.000 0.000-96,-54.000 27.000-96,0.000-27.000 0,-23.000 0.000-160,-4.000 0.000 32,-24.000 26.000-192,-2.000-26.000-1,-52.000 0.000-95,26.000 0.000-417,-52.000-26.000-1665,-1.000 26.000-4100</inkml:trace>
  <inkml:trace contextRef="#ctx0" brushRef="#br0">25925.000 14625.000 4932,'0.000'26.000'1922,"0.000"-26.000"-737,0.000 0.000 417,0.000 0.000 31,0.000 0.000-320,27.000 0.000-416,-1.000 0.000-224,26.000 0.000 64,-25.000 0.000-161,26.000 0.000-224,-1.000 0.000-127,30.000 0.000-161,23.000 0.000 32,0.000 0.000-64,54.000 0.000 0,1.000 0.000 0,24.000 0.000-32,28.000 0.000 32,27.000 0.000 32,-2.000 0.000 0,27.000 0.000 96,1.000-26.000 96,-25.000 26.000 97,24.000 0.000-97,0.000 0.000-224,-52.000 0.000-32,0.000 0.000 32,-28.000 26.000-64,-52.000-26.000 64,-25.000 27.000-64,-27.000-27.000-128,-28.000 27.000-449,-25.000-27.000 1,-27.000 0.000-225,0.000 0.000-1633,-27.000 0.000-6311</inkml:trace>
  <inkml:trace contextRef="#ctx0" brushRef="#br0">26932.000 2623.000 10570,'0.000'0.000'1153,"0.000"0.000"-481,25.000-28.000-31,2.000-22.000 192,-1.000-5.000 288,28.000-25.000-353,-29.000-25.000-127,28.000-27.000-161,1.000 52.000-191,-2.000-26.000-65,-26.000 53.000 0,1.000-27.000-128,1.000 27.000-192,23.000-26.000-32,-23.000-1.000-96,-2.000 28.000-257,-26.000-3.000-383,27.000 30.000-514,-27.000 25.000 193,0.000 0.000-256,0.000 0.000-1506</inkml:trace>
  <inkml:trace contextRef="#ctx0" brushRef="#br0">26613.000 2173.000 13164,'0.000'0.000'737,"0.000"0.000"352,0.000 0.000-833,0.000 0.000-256,0.000 0.000-32,0.000 0.000-64,0.000 0.000-32,27.000 53.000 64,-2.000-28.000 32,-25.000 29.000 0,27.000 26.000 96,-1.000-2.000-96,-26.000-24.000 32,27.000-26.000 256,28.000 22.000 128,-31.000-22.000 193,30.000-28.000 384,0.000 0.000 32,-2.000 0.000 32,28.000 0.000-385,-2.000-28.000-95,1.000-22.000-321,1.000-5.000-288,-28.000 28.000-705,29.000-26.000-608,-30.000 1.000-2050</inkml:trace>
  <inkml:trace contextRef="#ctx0" brushRef="#br0">9409.000 15341.000 6694,'0.000'0.000'1281,"0.000"0.000"-1249,0.000 0.000 32,0.000 25.000 801,0.000-25.000-32,0.000 0.000-353,0.000 28.000-95,0.000-3.000 127,0.000-25.000 129,0.000 26.000-1,27.000 2.000-63,-3.000-2.000-321,-24.000-26.000-32,28.000 27.000-128,-2.000 0.000-64,1.000-27.000 32,0.000 26.000-32,25.000-26.000-32,-26.000 26.000 33,1.000-26.000-1,25.000 26.000 0,1.000 1.000-32,-26.000-27.000 32,25.000 27.000-32,1.000-1.000 32,2.000-26.000-32,-3.000 27.000 64,28.000-27.000-64,-28.000 0.000 32,28.000 0.000-32,-1.000 0.000 0,2.000 25.000-96,-2.000-25.000-97,-2.000 0.000-95,4.000 0.000 256,-2.000 27.000 32,1.000-27.000-64,25.000 0.000 256,-26.000 0.000-128,26.000 0.000-64,3.000 0.000 96,-2.000 0.000-32,-1.000 0.000-96,27.000 0.000 97,1.000-27.000 95,26.000 27.000 224,0.000 0.000 0,1.000-25.000 1,24.000 25.000-97,-26.000-27.000-64,29.000 27.000-96,-3.000-26.000-96,1.000 26.000 32,2.000 0.000-64,-3.000 0.000 32,1.000-27.000-64,2.000 0.000 32,-3.000 27.000 0,1.000 0.000-32,-1.000-26.000 32,-25.000 26.000 0,28.000 0.000-32,-29.000 0.000 0,-24.000 26.000-96,24.000-26.000 96,-26.000 0.000 32,0.000 27.000 0,-26.000-27.000-32,0.000 27.000 32,0.000-1.000-32,0.000 1.000 64,0.000-2.000-32,-28.000 2.000-32,-23.000 0.000-32,22.000 26.000 32,-22.000-1.000 0,-28.000-25.000 64,25.000 26.000-64,-26.000-26.000 32,1.000 25.000-32,-27.000-24.000-32,0.000-2.000 64,0.000-26.000 96,27.000 0.000 32,-27.000 27.000 0,0.000-27.000 64,-27.000 25.000-63,27.000-25.000-1,0.000 0.000-32,-27.000 0.000 0,27.000-25.000-32,-26.000-2.000 0,26.000 1.000-32,0.000-2.000 64,0.000-24.000-96,-27.000 0.000 96,27.000 24.000 96,27.000-24.000 65,-27.000 52.000-161,0.000-27.000-64,26.000 27.000 0,-26.000 0.000-64,27.000 0.000 0,0.000 0.000 0,-2.000-27.000 0,28.000 27.000-64,-26.000 0.000 32,25.000 0.000 31,28.000 0.000 33,-28.000 0.000 0,29.000 0.000 33,-2.000 0.000 63,1.000 0.000-32,25.000 0.000 32,1.000-26.000-128,-1.000 52.000 0,27.000-26.000 0,-24.000 0.000 32,24.000 0.000-96,1.000 0.000-1,-27.000 0.000 1,26.000-26.000 64,0.000 26.000-64,0.000 0.000 32,0.000 0.000-32,1.000 0.000-32,26.000-27.000 64,-27.000 54.000 32,28.000-54.000 0,-28.000 27.000 0,0.000 0.000 32,26.000 0.000 32,-24.000 0.000-32,23.000-27.000 0,-25.000 27.000 0,27.000 0.000 0,-1.000 0.000 0,2.000 0.000-64,-1.000 0.000-64,-27.000 0.000 0,28.000 0.000 31,-3.000 0.000 97,-25.000 0.000 0,27.000 0.000 0,1.000 0.000 0,-1.000-25.000 65,-1.000 25.000 31,2.000 0.000 32,-28.000 0.000-32,26.000 0.000 32,0.000 0.000 0,29.000 0.000-64,-28.000 0.000-64,-1.000 0.000 0,0.000 0.000 0,2.000 0.000 32,-28.000 0.000-32,26.000 0.000 0,-24.000 0.000 32,24.000 0.000-32,-26.000 0.000 0,27.000 0.000 32,-26.000 0.000 32,-1.000-27.000 128,0.000 27.000 65,-26.000 0.000 159,-1.000 0.000 97,3.000 0.000-449,-29.000 27.000 96,-1.000-27.000-96,2.000 0.000-96,-1.000 0.000 192,-26.000 0.000-160,-1.000 0.000 64,2.000-27.000 32,0.000 1.000 0,-2.000 26.000 32,-25.000-27.000 257,0.000 27.000 95,-1.000-27.000-95,0.000 1.000-97,-26.000 26.000 64,26.000-26.000-32,-26.000 0.000-159,27.000 26.000-1,-27.000-27.000-128,0.000 27.000-64,0.000 0.000-64,0.000 0.000-321,-27.000-27.000-383,27.000 27.000-994,-52.000 0.000-1954,26.000 0.000-7142</inkml:trace>
  <inkml:trace contextRef="#ctx0" brushRef="#br0">13061.000 16187.000 5701,'0.000'-25.000'3651,"0.000"25.000"-2530,0.000-27.000-96,0.000 27.000-224,0.000-26.000 160,27.000 26.000-320,-27.000-28.000 127,25.000 28.000-191,2.000-26.000-257,26.000 26.000 33,-25.000 0.000-97,23.000 0.000-224,30.000 26.000-32,-29.000 2.000 0,28.000-2.000-64,-28.000 26.000-32,1.000 28.000-257,1.000-26.000-127,-29.000 24.000 96,2.000 2.000-161,-27.000-1.000 417,0.000-24.000 128,0.000 22.000 64,-27.000-49.000 192,-25.000-1.000 97,25.000-1.000-129,1.000-26.000-32,-28.000-26.000 32,29.000-1.000-64,-28.000-26.000-160,26.000 26.000-128,27.000-25.000-224,0.000 24.000 64,0.000 1.000 159,53.000 2.000 161,-1.000-2.000 161,2.000 27.000 63,-1.000 0.000-128,-1.000 0.000-64,1.000 27.000-32,2.000-2.000-32,-31.000 2.000-320,31.000 1.000-225,-29.000-1.000-416,-26.000-27.000-1217,27.000 25.000-2210</inkml:trace>
  <inkml:trace contextRef="#ctx0" brushRef="#br0">12584.000 17167.000 9833,'0.000'0.000'897,"0.000"0.000"160,0.000 0.000-128,0.000 0.000-33,26.000-25.000-127,1.000 25.000-32,28.000 0.000-129,-5.000 0.000-31,5.000 0.000-193,50.000 25.000-288,1.000-25.000 0,26.000 0.000-96,26.000 0.000 0,2.000 0.000-256,26.000 0.000-64,-2.000 0.000 160,2.000-25.000 0,-2.000 25.000-577,2.000 0.000 609,-26.000 0.000 160,-28.000 0.000-32,-27.000 0.000 0,0.000 0.000 32,-51.000 0.000-32,0.000 0.000-160,-30.000 0.000-1154,-24.000 0.000-1312,0.000 25.000-5830</inkml:trace>
  <inkml:trace contextRef="#ctx0" brushRef="#br0">12770.000 17539.000 11050,'-28.000'0.000'1025,"28.000"-26.000"-192,0.000 26.000 288,0.000 0.000-609,0.000 0.000-288,28.000 0.000-224,-28.000 0.000 0,54.000 0.000-32,-29.000 0.000 64,28.000 0.000 1,1.000 26.000-33,-2.000 1.000 32,1.000 0.000-32,26.000 25.000 0,-26.000 1.000 0,-25.000 0.000 32,-4.000-1.000-129,-24.000 3.000 1,0.000-3.000 160,0.000 0.000 65,-24.000-24.000 255,-4.000-1.000 32,-25.000-2.000-223,1.000-25.000-65,-2.000 0.000-64,1.000 0.000-160,1.000-25.000 64,25.000 25.000 0,1.000-27.000-225,-1.000-26.000-127,27.000 26.000 192,27.000 0.000 128,-1.000 27.000 160,28.000-25.000 128,-2.000 25.000 192,1.000 0.000-95,-1.000 0.000-257,1.000 0.000 0,2.000 25.000-32,-31.000 2.000-64,3.000 0.000-192,-1.000-2.000-417,-26.000 3.000-384,28.000-28.000-801,-28.000 27.000-2978</inkml:trace>
  <inkml:trace contextRef="#ctx0" brushRef="#br0">13882.000 17566.000 4548,'0.000'27.000'4324,"0.000"-27.000"-3812,0.000 0.000 1186,0.000-27.000-225,-26.000 27.000-992,26.000 0.000-289,0.000 0.000-192,0.000 0.000-32,-28.000 0.000 32,28.000 0.000-32,-27.000 27.000 32,3.000-1.000 64,-4.000 0.000-32,1.000 27.000-32,27.000-26.000 96,-26.000 26.000 0,26.000-1.000-32,0.000-24.000 32,26.000 24.000-64,1.000 0.000-96,25.000-24.000-160,-25.000-1.000 0,27.000-2.000 96,-3.000-25.000 160,4.000 28.000 64,-2.000-28.000 160,-1.000 0.000 32,1.000 0.000 161,-26.000-28.000-97,-2.000 28.000 417,2.000-25.000-32,-27.000-2.000 31,27.000-26.000-63,-54.000 26.000-321,27.000 0.000-255,-27.000-26.000-97,2.000 1.000-193,-2.000 25.000 129,-26.000 1.000 64,26.000-28.000-192,-25.000 28.000 192,-1.000 0.000-224,1.000 26.000-32,-1.000 0.000 160,-2.000 0.000-64,31.000 26.000-353,-4.000 0.000-223,1.000 1.000 319,1.000 0.000 289,26.000-27.000 96,0.000 26.000 192,26.000 1.000-32,29.000-27.000-63,-31.000 25.000-65,31.000 2.000-96,22.000-27.000-129,-22.000 28.000-63,-2.000-28.000-417,-1.000 0.000-287,1.000 25.000-1058,-26.000-25.000-3043</inkml:trace>
  <inkml:trace contextRef="#ctx0" brushRef="#br0">14438.000 17326.000 11114,'0.000'0.000'128,"-26.000"0.000"-160,26.000 28.000 224,-28.000-28.000 161,28.000 27.000-161,-27.000 26.000-64,27.000-28.000 609,0.000 2.000-65,0.000 26.000-480,0.000-26.000-160,27.000 0.000 1,-27.000-1.000-290,28.000 0.000-191,-2.000 0.000-129,-2.000-26.000-512,31.000 0.000-1121,-28.000 0.000-2114</inkml:trace>
  <inkml:trace contextRef="#ctx0" brushRef="#br0">14622.000 17513.000 9192,'0.000'26.000'64,"27.000"1.000"96,-27.000 0.000 481,0.000-27.000 352,27.000 52.000-609,-27.000-26.000-288,0.000 1.000-32,0.000 0.000 33,0.000-1.000 63,0.000 1.000 96,0.000-27.000 96,-27.000 25.000-127,27.000-25.000-129,-27.000 0.000-160,1.000 0.000-513,0.000 0.000-768,26.000-25.000-513,-26.000 25.000-1377</inkml:trace>
  <inkml:trace contextRef="#ctx0" brushRef="#br0">14544.000 17513.000 6950,'26.000'-27.000'1121,"-26.000"0.000"-1665,0.000 27.000-1154,0.000 0.000-4130</inkml:trace>
  <inkml:trace contextRef="#ctx0" brushRef="#br0">14754.000 17326.000 10473,'0.000'28.000'801,"0.000"-1.000"-288,27.000-27.000 800,0.000 25.000-961,-27.000 3.000-96,26.000-3.000-191,2.000 2.000-1,-4.000 0.000-32,-24.000 26.000-32,0.000-26.000-385,0.000 25.000-800,0.000-26.000-1634,0.000 1.000-4195</inkml:trace>
  <inkml:trace contextRef="#ctx0" brushRef="#br0">14517.000 17990.000 9705,'0.000'0.000'1825,"0.000"27.000"-1793,0.000-27.000 1666,0.000 0.000-513,27.000 25.000-608,-27.000-25.000-97,0.000 28.000-63,0.000-3.000-193,0.000 2.000-128,0.000 0.000-96,0.000-1.000-128,0.000 1.000-353,26.000-27.000-287,-26.000 27.000-321,26.000-27.000-1154,-26.000 0.000-3234</inkml:trace>
  <inkml:trace contextRef="#ctx0" brushRef="#br0">14834.000 18070.000 10473,'0.000'25.000'97,"-26.000"-25.000"-194,26.000 0.000 322,-27.000 0.000-257,0.000 0.000 96,-25.000 27.000 32,26.000-27.000 576,-28.000 0.000 97,28.000 0.000 128,-26.000 0.000 160,52.000 27.000-384,-27.000-27.000-33,54.000 0.000-95,-27.000 0.000-289,26.000 0.000-192,26.000 26.000-32,-25.000-26.000-32,26.000 0.000 0,-26.000 27.000-192,-2.000-27.000-449,2.000 0.000-416,0.000 27.000-288,-1.000-27.000-961,-26.000 26.000-2819</inkml:trace>
  <inkml:trace contextRef="#ctx0" brushRef="#br0">15761.000 16903.000 13676,'-53.000'-26.000'1762,"53.000"26.000"-897,0.000 0.000-769,0.000 0.000 0,26.000 0.000 96,1.000 0.000-96,26.000 0.000-128,26.000 0.000 32,-26.000 0.000-64,26.000 0.000-320,-24.000 0.000-737,-5.000 0.000-385,-22.000 0.000-319,-1.000 26.000-161,-27.000-26.000 1634,-27.000 0.000 319,-1.000 0.000 610,2.000 27.000 480,2.000-27.000 128,-31.000 27.000-384,28.000-1.000-385,1.000 26.000-191,26.000 2.000-129,0.000-1.000-32,26.000 27.000-64,1.000-28.000 0,1.000 28.000 160,23.000-28.000 256,-25.000-24.000 257,2.000 24.000 288,-1.000-25.000 160,-27.000-27.000-256,0.000 26.000-449,-27.000-26.000-192,-1.000 0.000-96,-22.000 0.000-128,-5.000 0.000 0,2.000 0.000-96,1.000 27.000-192,25.000-27.000-801,0.000 0.000-1762,1.000 0.000-2177</inkml:trace>
  <inkml:trace contextRef="#ctx0" brushRef="#br0">14517.000 18095.000 160,'0.000'0.000'897,"0.000"0.000"608,0.000 0.000 64,0.000 0.000 257,0.000 0.000-32,27.000 0.000-609,-27.000 0.000-160,0.000-25.000 256,0.000 25.000-224,0.000 0.000-288,0.000 0.000-225,0.000 0.000-383,0.000 0.000-33,0.000 0.000 0,0.000 25.000-64,0.000-25.000-64,0.000 0.000 0,0.000 27.000 64,0.000 0.000 160,0.000-1.000 160,0.000 1.000-127,0.000 0.000-129,0.000-1.000-32,0.000 0.000-128,0.000-26.000 32,0.000 26.000-96,26.000 1.000-96,-26.000-27.000-289,0.000 0.000-1024,0.000 27.000-3652</inkml:trace>
  <inkml:trace contextRef="#ctx0" brushRef="#br0">16714.000 16957.000 11210,'-28.000'0.000'801,"28.000"26.000"-609,-26.000 0.000 1249,-1.000 0.000-448,3.000 28.000-384,24.000 24.000-321,-28.000 2.000-96,28.000-1.000-63,0.000 1.000 255,0.000 0.000-224,0.000 0.000-128,28.000-27.000-256,-4.000-1.000-737,29.000-25.000-737,-25.000 0.000-3010</inkml:trace>
  <inkml:trace contextRef="#ctx0" brushRef="#br0">17189.000 17194.000 16783,'0.000'-27.000'353,"0.000"27.000"-1442,-24.000 0.000 1025,-4.000 0.000 160,1.000 27.000-64,1.000-27.000-96,-1.000 53.000 64,2.000-26.000 0,25.000 25.000 0,0.000 28.000-96,25.000-27.000-33,2.000 1.000-63,26.000-1.000 32,-1.000 0.000 192,3.000-27.000 160,-2.000-26.000 289,26.000 26.000 416,-26.000-26.000-33,-1.000 0.000-63,1.000-26.000-192,-26.000 0.000-33,-2.000 0.000 65,-25.000-28.000-353,0.000 28.000-160,-25.000-28.000-384,-2.000 29.000-256,1.000-28.000-65,-28.000-2.000 33,2.000 3.000 415,-29.000 0.000-31,30.000 24.000-32,-3.000 28.000 64,3.000 0.000 32,-4.000 0.000-32,29.000 28.000 64,26.000-3.000 0,0.000 2.000 160,26.000 25.000 64,29.000-24.000 0,-4.000-1.000 32,3.000-2.000-32,25.000 3.000 1,-26.000-3.000-258,-1.000 2.000-383,-25.000-27.000-705,0.000 0.000-1730,-27.000 0.000-4612</inkml:trace>
  <inkml:trace contextRef="#ctx0" brushRef="#br0">17905.000 16586.000 14061,'-28.000'-28.000'1537,"1.000"28.000"-1088,3.000 0.000 383,-2.000 0.000-159,-2.000 28.000 0,28.000-1.000-321,0.000 25.000-224,0.000 1.000-32,0.000 27.000-64,28.000-28.000-224,-2.000 1.000-224,25.000 1.000-225,-23.000-2.000-192,25.000-26.000-288,-26.000-26.000-929,-2.000 27.000-2818</inkml:trace>
  <inkml:trace contextRef="#ctx0" brushRef="#br0">18090.000 16798.000 13004,'-26.000'-27.000'1409,"26.000"27.000"-1505,0.000 0.000 609,0.000 27.000-321,0.000-2.000-256,0.000 2.000-993,0.000 0.000-417,26.000 26.000 289,-26.000-26.000-32,27.000-1.000-929,-27.000-26.000-1538</inkml:trace>
  <inkml:trace contextRef="#ctx0" brushRef="#br0">18169.000 16745.000 5957,'0.000'-80.000'5317,"0.000"80.000"-4868,0.000-27.000 640,27.000 27.000 128,-27.000 27.000 0,26.000-2.000-96,-26.000 3.000-320,28.000 25.000-449,-28.000-1.000-320,24.000 28.000-705,-24.000-26.000-2241,0.000 24.000-7208</inkml:trace>
  <inkml:trace contextRef="#ctx0" brushRef="#br0">18488.000 17434.000 15983,'0.000'105.000'1377,"0.000"-78.000"-1505,-27.000 0.000 128,27.000-1.000 32,-27.000 26.000 0,-1.000-25.000-32,4.000 0.000-384,-30.000 26.000-225,27.000-28.000-1537,0.000 2.000-6470</inkml:trace>
  <inkml:trace contextRef="#ctx0" brushRef="#br0">18752.000 17539.000 17936,'52.000'27.000'1346,"-52.000"-27.000"-1570,0.000 27.000 384,0.000-27.000-32,0.000 0.000-865,0.000 0.000-1473,0.000 0.000-1762,26.000 26.000-7591</inkml:trace>
  <inkml:trace contextRef="#ctx0" brushRef="#br0">19044.000 17566.000 13228,'0.000'0.000'1025,"0.000"27.000"-929,0.000-27.000 673,26.000 0.000-1346,-26.000 0.000-1409,0.000 0.000-2786</inkml:trace>
  <inkml:trace contextRef="#ctx0" brushRef="#br0">19228.000 17566.000 4292,'26.000'0.000'8616,"1.000"27.000"-9417,-27.000-27.000 64,0.000 0.000-128,27.000 0.000-2306</inkml:trace>
  <inkml:trace contextRef="#ctx0" brushRef="#br0">19600.000 17566.000 11723,'52.000'27.000'2082,"-52.000"-27.000"-1154,0.000 26.000 1122,0.000 0.000-512,0.000-26.000-705,0.000 26.000-545,-27.000 1.000-256,2.000 0.000-384,-29.000-27.000-705,26.000 26.000-513,2.000 1.000-640,2.000-2.000-3812</inkml:trace>
  <inkml:trace contextRef="#ctx0" brushRef="#br0">20577.000 17142.000 13196,'-52.000'-80.000'1666,"52.000"53.000"-289,-27.000 1.000-160,27.000 26.000-608,-26.000-26.000-481,26.000 26.000-96,-27.000 26.000-32,2.000 27.000 0,-2.000-26.000 32,-26.000 51.000 32,26.000 2.000-64,27.000-1.000-64,-25.000 1.000-160,25.000 0.000 127,25.000 0.000-31,28.000-27.000 32,26.000-27.000 128,1.000 0.000 257,-1.000 1.000-1,26.000-27.000 160,-24.000-27.000-288,-2.000 1.000-63,1.000-26.000 223,-28.000 25.000-64,1.000-26.000 160,-53.000-26.000-63,0.000 26.000-257,-26.000-27.000-224,-28.000 26.000-32,2.000-26.000-129,-1.000 28.000 161,-26.000 26.000 160,-2.000-1.000-64,4.000 27.000-96,22.000 0.000 32,3.000 27.000 192,25.000-1.000-160,27.000 26.000 192,27.000-25.000-32,1.000 1.000 96,23.000-3.000-95,3.000 2.000-1,-3.000 0.000-257,30.000-27.000-255,-29.000 0.000-769,-25.000 0.000-2499</inkml:trace>
  <inkml:trace contextRef="#ctx0" brushRef="#br0">21241.000 16558.000 15919,'-27.000'0.000'256,"1.000"0.000"-705,-2.000 0.000 578,1.000 28.000 319,0.000-1.000-64,3.000-2.000-320,24.000 2.000-64,0.000 26.000-160,24.000 27.000-897,3.000-28.000-1025,0.000 1.000-384,1.000 1.000 416,-2.000-28.000-961</inkml:trace>
  <inkml:trace contextRef="#ctx0" brushRef="#br0">21373.000 16638.000 8584,'0.000'52.000'1921,"0.000"3.000"-639,0.000-2.000-161,-27.000-28.000-705,27.000 2.000 161,0.000 0.000 159,0.000-1.000 482,0.000-26.000 383,0.000 0.000-960,0.000 0.000-449,0.000 0.000-96,0.000-26.000-160,27.000-1.000 32,-2.000-25.000-32,2.000 25.000-417,-27.000 1.000-95,27.000-1.000 384,-1.000-1.000 95,1.000 3.000 226,-27.000 25.000 191,0.000 0.000 64,25.000 25.000-95,-25.000 3.000-161,0.000 25.000-96,0.000-26.000-32,0.000-2.000-449,0.000 2.000-736,27.000 26.000-2306</inkml:trace>
  <inkml:trace contextRef="#ctx0" brushRef="#br0">21744.000 16877.000 10730,'0.000'0.000'3235,"0.000"26.000"-3684,0.000-26.000 545,0.000 27.000 97,0.000-27.000-129,0.000 27.000-192,0.000-1.000-97,0.000-26.000 1,26.000 26.000-64,-26.000 0.000-609,0.000 1.000-576,24.000-27.000 800,-24.000 0.000 417,28.000 0.000 160,-28.000 0.000 256,27.000-27.000 544,-27.000 1.000 674,27.000 0.000-417,-1.000 0.000 192,-26.000-1.000-64,26.000 27.000-641,-26.000-27.000-31,0.000 27.000 63,26.000 0.000 65,-26.000 27.000-257,0.000-27.000-192,0.000 27.000-96,0.000-1.000-160,27.000 0.000-481,-27.000 0.000-352,0.000-26.000-256,0.000 0.000-1249,0.000 0.000-4869</inkml:trace>
  <inkml:trace contextRef="#ctx0" brushRef="#br0">22086.000 16665.000 6245,'0.000'0.000'4357,"0.000"0.000"-3076,0.000 25.000 1025,27.000 3.000-416,-27.000-1.000-801,27.000 26.000-897,-1.000-28.000-96,-26.000 29.000 0,26.000-28.000-288,-26.000 28.000 320,0.000-28.000-929,0.000 0.000-1409,0.000-26.000-2306</inkml:trace>
  <inkml:trace contextRef="#ctx0" brushRef="#br0">22484.000 16613.000 12427,'-26.000'-27.000'961,"0.000"27.000"-897,26.000 0.000 929,0.000 0.000 320,0.000 27.000-192,26.000-27.000-480,0.000 52.000 160,27.000-27.000-161,-26.000 30.000-640,25.000 23.000 417,-26.000-24.000-225,1.000 26.000-32,0.000 25.000-32,-27.000-25.000 129,0.000 0.000-193,0.000-1.000-64,-27.000 1.000-353,27.000-27.000-640,-27.000 26.000-608,-25.000-53.000-673,26.000 28.000-321,-1.000-28.000-4099</inkml:trace>
  <inkml:trace contextRef="#ctx0" brushRef="#br1">7554.000 16081.000 6566,'-25.000'28.000'1729,"-2.000"-2.000"-896,27.000 1.000 769,-26.000-27.000-97,26.000 0.000-96,0.000 0.000-223,0.000 0.000-482,-27.000 0.000-319,27.000-27.000 127,0.000 1.000 33,0.000-2.000-161,0.000-24.000-32,0.000 25.000-128,27.000-53.000 33,-27.000 28.000-161,26.000-28.000 32,1.000 28.000-32,25.000-1.000-32,-25.000-1.000-128,27.000 2.000 32,-3.000 26.000 0,4.000-28.000 32,-3.000 0.000 32,1.000 3.000-32,0.000 23.000 96,26.000-24.000-96,-26.000-1.000-32,26.000 26.000 64,2.000-25.000 64,-2.000 25.000-256,-26.000-26.000 352,-1.000 26.000-352,28.000 1.000 192,-28.000 0.000-64,2.000 0.000 192,-2.000-1.000-192,1.000 0.000-32,26.000 1.000 64,-25.000-1.000 64,24.000 2.000 0,-24.000-3.000-96,25.000-26.000 96,-26.000 1.000-64,1.000 28.000 289,-2.000-29.000-65,1.000 1.000 64,-25.000 1.000-224,-1.000-1.000 32,23.000 26.000 0,-50.000 0.000-64,28.000 2.000 64,-28.000 25.000-64,0.000-27.000-64,0.000 27.000 161,0.000-26.000-386,0.000 26.000-31,0.000 0.000-289,0.000 0.000-63,0.000 0.000-481,0.000 0.000-929,0.000 0.000-673,0.000 26.000-4836</inkml:trace>
  <inkml:trace contextRef="#ctx0" brushRef="#br1">9090.000 14387.000 12235,'-53.000'0.000'1249,"53.000"0.000"513,0.000 0.000-32,0.000 0.000-962,27.000 0.000-479,-1.000-26.000-1,1.000 26.000-128,26.000 0.000-32,-1.000-27.000-64,3.000 27.000-64,-4.000-27.000-32,30.000 27.000 128,-30.000 0.000-160,-23.000-26.000 32,25.000 26.000-32,-53.000 0.000 32,27.000 26.000-64,-27.000 1.000 96,0.000 0.000 128,-27.000-1.000 0,27.000 26.000 257,0.000-25.000-417,0.000 0.000-65,0.000-1.000 97,0.000 26.000-480,27.000-25.000-705,-27.000 0.000-1025,25.000-1.000-673,-25.000-26.000-7239</inkml:trace>
  <inkml:trace contextRef="#ctx0" brushRef="#br1">8005.000 16135.000 9480,'-27.000'-26.000'865,"27.000"26.000"737,-26.000 0.000 127,26.000 0.000-159,0.000 0.000-609,-26.000 26.000-289,26.000-26.000-31,0.000 27.000 96,0.000-2.000-385,0.000 29.000-224,0.000-1.000 96,0.000-26.000-224,0.000 25.000-64,0.000 1.000-64,0.000 0.000-192,0.000-1.000-64,0.000-25.000-321,26.000 28.000-416,-26.000-30.000-801,0.000 2.000-1025,0.000-27.000-6277</inkml:trace>
  <inkml:trace contextRef="#ctx0" brushRef="#br1">7422.000 16850.000 4452,'-132.000'53.000'10506,"80.000"-26.000"-10250,26.000-27.000-128,-1.000 27.000 1121,27.000-27.000 289,53.000 0.000-449,-1.000 0.000-865,28.000-27.000 288,26.000 27.000-95,26.000 0.000-65,1.000 0.000-160,26.000 0.000-64,-1.000-27.000-96,2.000 27.000-32,-28.000 0.000 65,0.000 0.000-258,-53.000-26.000-31,-26.000 26.000-513,-1.000 0.000-480,-25.000 0.000-160,-27.000 26.000-1250,0.000-26.000-4227</inkml:trace>
  <inkml:trace contextRef="#ctx0" brushRef="#br1">7529.000 17513.000 11018,'-27.000'26.000'833,"27.000"-26.000"-929,0.000 27.000 544,0.000 0.000 193,0.000-1.000-33,0.000 0.000-159,0.000 27.000-161,0.000 0.000-96,27.000-1.000-96,-27.000 3.000 192,0.000-30.000 65,0.000 2.000-33,25.000 0.000-64,-25.000-2.000 449,0.000-25.000-160,0.000-25.000-449,0.000 25.000-32,0.000-54.000 96,-25.000 29.000-64,25.000-30.000-96,0.000 30.000 0,0.000-28.000 0,0.000-1.000 32,25.000 28.000 64,2.000 0.000-32,0.000 0.000-64,1.000 26.000 320,-28.000 0.000-352,26.000 26.000 96,-2.000-26.000-64,3.000 26.000 32,-27.000 0.000-64,28.000 1.000-32,-28.000 0.000 128,0.000-1.000 33,0.000-26.000 31,27.000 27.000 32,-27.000-27.000 32,0.000-27.000-128,26.000 27.000-32,-26.000-26.000-96,26.000 26.000 32,0.000-27.000 64,1.000 0.000-128,0.000 27.000 256,-1.000-26.000 321,0.000 26.000 127,-26.000 26.000-191,0.000 1.000-193,26.000 0.000-160,-26.000-1.000 32,0.000 26.000-320,0.000-25.000-33,27.000 1.000-351,-27.000 24.000-417,0.000-25.000-769,27.000-2.000-1441,-27.000 3.000-4580</inkml:trace>
  <inkml:trace contextRef="#ctx0" brushRef="#br1">8192.000 17247.000 11274,'0.000'-25.000'449,"0.000"25.000"832,0.000 0.000 961,0.000 0.000-609,-28.000 0.000-800,28.000 0.000-256,0.000 0.000-97,-27.000 0.000-127,27.000 0.000-225,0.000 25.000-32,-27.000 2.000-128,27.000 0.000-32,0.000 26.000 96,0.000-26.000-64,0.000-2.000-160,0.000 28.000-225,27.000-26.000-63,0.000 0.000-161,1.000-27.000-480,-2.000 0.000-1313,-2.000 0.000-2851</inkml:trace>
  <inkml:trace contextRef="#ctx0" brushRef="#br1">8402.000 17406.000 12459,'0.000'28.000'128,"0.000"-3.000"225,0.000 2.000 896,27.000 26.000 192,-27.000-26.000-896,27.000 26.000-257,-27.000-27.000 32,26.000 0.000 129,-26.000 1.000-225,0.000 0.000-96,0.000-1.000 128,0.000-26.000-160,-26.000 0.000-192,26.000 27.000-320,-27.000-27.000-577,0.000-27.000-673,1.000 27.000-1184,0.000-26.000-3460</inkml:trace>
  <inkml:trace contextRef="#ctx0" brushRef="#br1">8297.000 17354.000 12107,'0.000'-28.000'384,"27.000"3.000"-672,-27.000 25.000 1025,0.000 0.000 224,26.000-27.000-481,-26.000 27.000-448,0.000 0.000-128,26.000 0.000-737,-26.000 0.000-2690</inkml:trace>
  <inkml:trace contextRef="#ctx0" brushRef="#br1">8588.000 17142.000 14990,'0.000'25.000'1057,"0.000"2.000"-1666,0.000-27.000 1602,0.000 28.000 801,26.000-28.000-833,0.000 25.000-673,0.000 2.000-384,1.000 0.000 672,0.000 26.000-544,-27.000-26.000 65,28.000 26.000-97,-28.000-28.000-129,24.000 29.000-864,-48.000-28.000-1825,24.000 28.000-3812</inkml:trace>
  <inkml:trace contextRef="#ctx0" brushRef="#br2">6866.000 15553.000 4868,'-52.000'-27.000'352,"-1.000"0.000"1794,26.000 1.000-480,2.000 26.000-481,25.000 0.000-160,-27.000 0.000-192,1.000 0.000 32,26.000 0.000-193,0.000 0.000 1,0.000 0.000-160,0.000 0.000-353,0.000 26.000 448,26.000 1.000 65,26.000 26.000-161,28.000 26.000-127,-1.000 1.000-193,1.000 25.000-96,-1.000-26.000 0,2.000 28.000 0,-2.000-27.000 160,26.000 26.000 97,0.000 26.000 95,54.000 52.000-160,1.000 3.000-159,-1.000 25.000 319,-1.000-27.000-352,2.000 1.000 32,-2.000-1.000-64,-26.000-26.000 0,0.000-26.000 32,-24.000-28.000-32,-3.000-26.000 1,-26.000 1.000-1,-26.000-27.000 64,-1.000-26.000-160,-25.000 0.000 128,-1.000-1.000-64,1.000-26.000-256,-27.000 0.000-417,0.000 0.000-1153,-27.000 0.000-1056,27.000-26.000-1987</inkml:trace>
  <inkml:trace contextRef="#ctx0" brushRef="#br0">13564.000 14970.000 7110,'0.000'0.000'1346,"0.000"0.000"159,0.000 0.000-288,26.000 0.000 32,1.000 0.000-128,0.000 0.000-288,25.000 0.000-192,1.000 0.000-257,26.000 27.000-64,-25.000-27.000-95,-3.000 0.000-193,30.000 26.000 64,-54.000-26.000-64,25.000 0.000 0,-25.000 0.000-128,-1.000 0.000-96,1.000 0.000-449,-27.000 0.000-192,0.000 0.000-160,0.000 0.000-352,-27.000 0.000-769,-26.000 0.000-577,1.000 0.000-1152</inkml:trace>
  <inkml:trace contextRef="#ctx0" brushRef="#br0">13801.000 14837.000 8712,'27.000'-26.000'1537,"-27.000"26.000"-352,0.000 0.000-96,0.000 0.000-96,-27.000 0.000-608,3.000 26.000-161,-31.000 2.000-128,2.000-3.000-32,1.000 2.000-32,-1.000-1.000 0,-1.000 1.000 0,2.000 0.000-32,26.000-1.000 0,-29.000 0.000 0,55.000 0.000 0,-24.000 1.000-32,24.000-27.000 0,24.000 27.000 160,4.000-1.000 481,-1.000 1.000-257,26.000 25.000-128,26.000-25.000-192,-26.000-1.000-160,-1.000 28.000-961,1.000-29.000-737,-26.000 3.000-3266</inkml:trace>
  <inkml:trace contextRef="#ctx0" brushRef="#br0">13088.000 14571.000 6342,'0.000'0.000'1729,"0.000"0.000"-1024,0.000 0.000-705,0.000 27.000 0,0.000-27.000 32,25.000 0.000 64,2.000 0.000-64,-1.000 0.000 64,29.000 0.000 192,-4.000 0.000 161,30.000 0.000 31,-2.000-27.000-95,-26.000 27.000-193,26.000 0.000-32,1.000 0.000-160,-2.000 0.000 64,-23.000 0.000-96,24.000 0.000 32,-2.000 0.000-32,31.000 0.000-64,-29.000 0.000 0,-1.000 0.000 96,2.000 0.000 32,-1.000 0.000-64,-24.000 0.000 64,22.000 0.000-32,4.000 0.000 128,-2.000 0.000-192,-26.000 0.000-32,26.000 27.000 32,2.000-27.000 224,25.000 0.000-128,-1.000 0.000 128,0.000 27.000-64,1.000-27.000 385,26.000 0.000 63,-24.000 0.000-63,24.000 0.000-225,0.000 0.000-192,26.000 0.000-32,-24.000 0.000 32,23.000 0.000-64,2.000-27.000 0,-27.000 27.000 0,26.000 0.000 32,-24.000 0.000 0,24.000 0.000 0,-26.000 0.000 96,2.000 0.000-64,-2.000 0.000 0,-27.000 0.000-32,27.000 0.000 0,-27.000 0.000-32,3.000 27.000 0,-2.000-27.000 64,26.000 0.000-64,-27.000 0.000 32,0.000 26.000-32,-23.000-26.000 32,23.000 0.000 0,0.000 0.000 129,1.000 0.000-33,26.000 27.000 192,-24.000-27.000 32,-3.000 27.000-63,0.000-27.000-33,27.000 25.000 96,-26.000 3.000 1,2.000-28.000-129,-3.000 25.000-64,0.000-25.000-32,1.000 0.000 160,26.000 28.000 1,-27.000-28.000-1,3.000 0.000 0,-29.000 0.000-96,1.000 0.000-32,-28.000 0.000-160,-26.000 0.000-256,-26.000 0.000-929,0.000 0.000-1473,-26.000 0.000-802</inkml:trace>
  <inkml:trace contextRef="#ctx0" brushRef="#br0">20974.000 14811.000 10730,'0.000'26.000'1025,"0.000"-26.000"-1186,0.000 0.000 546,0.000 28.000 95,0.000-3.000-31,0.000 2.000-97,0.000 26.000-256,0.000-26.000 0,0.000 25.000-64,0.000 1.000 0,0.000-26.000-96,0.000-1.000-224,27.000 1.000-64,-27.000-2.000-161,0.000-25.000-736,0.000 0.000-1185,0.000-25.000-6150</inkml:trace>
  <inkml:trace contextRef="#ctx0" brushRef="#br0">20632.000 14917.000 9769,'0.000'0.000'1601,"0.000"0.000"-1665,26.000 0.000 897,25.000 0.000 32,-23.000-27.000-289,-1.000 27.000-31,-1.000-25.000-225,26.000 25.000-64,-25.000-28.000 1,0.000 2.000-65,-1.000-2.000-128,-26.000 3.000-64,27.000-3.000 32,-27.000 28.000 64,0.000-25.000 0,0.000 25.000-64,0.000 0.000-64,0.000 25.000 32,25.000-25.000 384,-25.000 28.000-95,27.000-3.000-33,26.000 3.000-96,-25.000-2.000-96,-4.000 2.000 0,30.000-28.000-192,-26.000 25.000-769,25.000-25.000-992,-29.000 0.000-2692</inkml:trace>
  <inkml:trace contextRef="#ctx0" brushRef="#br0">22774.000 14598.000 3651,'0.000'27.000'5221,"0.000"-27.000"-4132,0.000 0.000-96,0.000 0.000 352,27.000-27.000-128,1.000 27.000-448,-1.000 0.000-192,51.000 0.000-289,-24.000 0.000-32,51.000 0.000 64,0.000 0.000 65,27.000 0.000-97,28.000 0.000 96,-1.000 0.000-95,25.000 0.000-1,-25.000 0.000-96,1.000 0.000 64,-55.000 0.000 161,0.000 0.000-321,-25.000 0.000-320,-52.000 0.000-961,-28.000 0.000-1250,0.000 27.000-3074</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3:21"/>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00"/>
    </inkml:brush>
  </inkml:definitions>
  <inkml:trace contextRef="#ctx0" brushRef="#br0">5669.000 11538.000 4676,'0.000'0.000'3299,"0.000"0.000"-1025,0.000 0.000-480,0.000 0.000-385,0.000 0.000-352,0.000 0.000-256,0.000 0.000-577,0.000-26.000 32,0.000 26.000 257,27.000-27.000-33,0.000 27.000-95,-1.000-25.000-193,26.000-3.000-128,-25.000-24.000-32,28.000 25.000 0,-5.000-26.000 0,5.000 26.000 0,-2.000-25.000-32,-1.000-28.000 0,28.000 27.000 0,-28.000 1.000 64,2.000-2.000-64,24.000 1.000 0,-24.000-27.000 64,24.000 27.000-64,-23.000 1.000 32,-4.000-2.000-32,30.000 1.000 0,-29.000 1.000 0,28.000-1.000 0,-28.000-1.000 32,28.000 1.000-64,-1.000 0.000 32,-25.000 27.000 32,24.000-27.000-32,-24.000 0.000 0,0.000 1.000 96,24.000 24.000-96,-24.000-24.000-32,24.000 0.000 64,-24.000-28.000 64,24.000 26.000-160,-23.000 1.000 32,-4.000-27.000 96,30.000 28.000-128,-29.000 25.000 160,1.000-26.000-31,-1.000 0.000 31,2.000 27.000-32,27.000-28.000-64,-30.000 2.000 0,30.000 25.000 64,-29.000-26.000-32,1.000 1.000-32,-1.000-2.000 0,2.000 1.000 64,-1.000 1.000-64,-1.000 25.000 0,1.000-26.000-32,-26.000 26.000 64,25.000-26.000-32,2.000 27.000 0,-2.000-27.000 0,2.000 25.000-32,0.000-24.000 64,24.000-1.000-32,-24.000-1.000 96,-2.000 28.000-128,1.000-26.000 0,0.000-2.000 0,-1.000 28.000 32,3.000-26.000 32,-4.000 25.000-32,-25.000-26.000-32,29.000 26.000 32,-4.000-26.000 0,3.000 27.000 32,0.000-27.000-64,-2.000 0.000 64,1.000 26.000-32,-1.000-26.000 64,-25.000 1.000-128,26.000 25.000 0,-1.000 0.000 0,-25.000-26.000-32,27.000 28.000 32,-3.000-29.000-32,-23.000 28.000 63,25.000-1.000 98,-1.000-25.000-97,2.000 24.000-1,-28.000-25.000 66,28.000 27.000-1,-2.000-27.000 0,-26.000 0.000-32,29.000 26.000 32,-4.000-25.000-64,3.000 25.000 32,-27.000-26.000 0,25.000 26.000 0,-25.000 1.000 0,-1.000 0.000 32,1.000 0.000-32,25.000-2.000-32,-25.000 2.000 128,-1.000 0.000-96,26.000-1.000-96,-25.000 2.000 128,0.000-3.000-32,-1.000 1.000 0,1.000 2.000 64,25.000-3.000-32,-25.000-24.000 96,51.000-2.000-32,-23.000 1.000-128,-2.000 1.000 64,26.000-1.000-32,-26.000-1.000 0,26.000 2.000 32,-26.000-2.000-64,26.000-24.000 0,-24.000 24.000 32,-5.000 2.000 128,5.000 25.000-160,-2.000-26.000 32,-27.000-1.000 64,27.000 28.000-96,0.000-26.000 0,-1.000 25.000 32,2.000-26.000-32,-2.000 26.000 32,1.000-25.000 0,2.000 25.000 64,-5.000 1.000-64,5.000-28.000 32,-28.000 28.000 0,25.000 0.000-128,-26.000-28.000 128,28.000 2.000 64,-2.000 25.000-128,1.000-26.000 128,0.000 1.000-160,-1.000 24.000 96,3.000-24.000-32,-4.000-2.000 96,3.000 28.000-64,0.000-28.000 0,-2.000 2.000-64,1.000-1.000 160,-1.000 26.000-128,28.000-25.000-224,-28.000-2.000 673,1.000 0.000-449,26.000 2.000-32,2.000-1.000 128,-30.000 0.000 0,4.000-1.000-224,23.000 29.000 224,-24.000-28.000-64,-1.000-1.000-64,26.000 2.000 32,-26.000-1.000 32,26.000 0.000 32,2.000 1.000-96,-2.000-2.000 96,26.000 1.000 0,-25.000-27.000 64,25.000 1.000 64,1.000 26.000 257,-1.000-26.000-65,2.000-1.000 0,-1.000 0.000 65,-27.000 2.000-65,2.000-2.000-128,25.000 26.000-63,-28.000-26.000-193,2.000 0.000 32,-1.000 2.000 0,0.000 24.000-32,1.000-24.000 0,-28.000 24.000-64,1.000 28.000 64,-26.000-26.000-193,1.000 52.000-287,-4.000-27.000-33,-24.000 27.000-544,0.000 0.000-800,-24.000 0.000-3204</inkml:trace>
  <inkml:trace contextRef="#ctx0" brushRef="#br1">14802.000 13261.000 10473,'0.000'0.000'1474,"26.000"0.000"-385,-26.000 0.000 737,28.000 0.000-577,-4.000-27.000-288,30.000 27.000-193,0.000 0.000-383,25.000 0.000 31,26.000-26.000 97,1.000 26.000-65,26.000-27.000-256,0.000 27.000 161,-24.000 0.000-129,24.000 0.000-256,-27.000 0.000 32,0.000 0.000 32,-23.000 0.000-160,-4.000 0.000 0,1.000 0.000 96,-26.000 0.000-161,1.000 0.000-31,-29.000 0.000-192,-25.000 0.000-769,0.000 0.000-641,-25.000 0.000-1313</inkml:trace>
  <inkml:trace contextRef="#ctx0" brushRef="#br1">12472.000 14321.000 10217,'0.000'27.000'32,"27.000"-1.000"-64,-27.000 26.000 64,27.000 28.000 224,-1.000-1.000 449,0.000 1.000-64,0.000 27.000-513,1.000-29.000-96,-27.000-24.000 192,28.000-1.000 385,-1.000-1.000-257,-27.000-25.000 96,0.000-27.000 289,0.000-27.000 512,-27.000 0.000-1024,-1.000 2.000-33,1.000-55.000 0,1.000 25.000 320,0.000-23.000 33,0.000-1.000-577,26.000-1.000-160,-27.000-25.000-737,27.000 26.000-96,27.000 26.000 384,-1.000-1.000 353,26.000 28.000 128,3.000 26.000 32,-4.000 0.000 128,-25.000 0.000 32,2.000 53.000 0,-1.000-26.000 32,-27.000 26.000-32,0.000-28.000 288,-27.000 29.000 64,-1.000-28.000 97,2.000 1.000-225,2.000-27.000-128,-3.000 0.000-32,-1.000 27.000-96,-25.000-54.000-352,53.000 27.000-577,-26.000-27.000-608,26.000 27.000-1506,0.000-26.000-2819</inkml:trace>
  <inkml:trace contextRef="#ctx0" brushRef="#br1">13002.000 14321.000 8776,'26.000'0.000'480,"-26.000"0.000"-352,27.000 27.000 1025,-27.000-27.000 1,27.000 26.000-322,-27.000 1.000-607,25.000-2.000-161,-25.000 2.000-32,27.000 0.000-160,-27.000-1.000-481,0.000-26.000-544,0.000 27.000-1345,0.000-27.000-3332</inkml:trace>
  <inkml:trace contextRef="#ctx0" brushRef="#br1">13055.000 14056.000 12716,'-27.000'0.000'288,"27.000"0.000"-865,0.000 0.000 1,0.000 0.000-193,0.000 26.000-1665,27.000-26.000-6213</inkml:trace>
  <inkml:trace contextRef="#ctx0" brushRef="#br1">13187.000 13870.000 2146,'28.000'0.000'8327,"-28.000"27.000"-8487,0.000-27.000 352,24.000 52.000 705,-24.000-25.000 64,27.000 26.000-544,-1.000 0.000-257,-26.000-27.000-64,0.000 27.000-64,28.000 0.000-32,-28.000 1.000-545,0.000-1.000-1024,27.000 0.000-865,-27.000-26.000-769,24.000-2.000-1858</inkml:trace>
  <inkml:trace contextRef="#ctx0" brushRef="#br1">13479.000 14294.000 7655,'0.000'0.000'-96,"0.000"0.000"-513,0.000 27.000 1250,0.000 0.000 896,25.000-1.000-352,-25.000 1.000-768,27.000-27.000-193,0.000 25.000 32,-1.000-25.000 128,28.000 0.000 129,-29.000 0.000 320,-25.000 0.000 384,27.000-25.000 0,-27.000 25.000-128,0.000-27.000-224,-27.000 1.000-385,2.000-1.000-63,-2.000 0.000-257,-26.000 27.000-96,26.000 0.000-192,0.000 0.000-641,2.000 0.000-1537,25.000 0.000-4132</inkml:trace>
  <inkml:trace contextRef="#ctx0" brushRef="#br1">13771.000 14189.000 14830,'0.000'0.000'416,"24.000"0.000"-32,-24.000-28.000 994,55.000 28.000-514,-29.000 0.000-415,1.000-25.000-481,-3.000 25.000-96,4.000 0.000-609,-1.000-28.000-480,-27.000 28.000-1025,26.000 0.000-1698,-26.000 0.000-4004</inkml:trace>
  <inkml:trace contextRef="#ctx0" brushRef="#br1">13903.000 13870.000 13196,'24.000'106.000'673,"-24.000"-53.000"-257,28.000 0.000 833,-28.000 1.000 513,27.000-1.000-769,-27.000-28.000-865,26.000 29.000-224,1.000-28.000-705,-2.000 1.000-1089,2.000 0.000-2434</inkml:trace>
  <inkml:trace contextRef="#ctx0" brushRef="#br1">15067.000 14161.000 8423,'27.000'-25.000'2050,"-27.000"-3.000"257,0.000 2.000-546,0.000 26.000-576,-27.000 0.000-416,-28.000 0.000-609,31.000 0.000-160,-2.000 26.000-32,-2.000-26.000 0,1.000 28.000-64,27.000-3.000 0,0.000 3.000-160,0.000-28.000 64,55.000 25.000 128,-29.000 3.000 32,26.000-28.000-1,2.000 26.000 1,-28.000-26.000 32,0.000 26.000 32,0.000-26.000-32,-26.000 27.000 161,-26.000-27.000 287,0.000 27.000 0,0.000-27.000-255,-1.000 26.000-161,0.000-26.000-257,-1.000 0.000-671,4.000 0.000-450,-2.000 0.000-1504,26.000-26.000-5318</inkml:trace>
  <inkml:trace contextRef="#ctx0" brushRef="#br1">15331.000 13765.000 3843,'-27.000'-27.000'5894,"27.000"27.000"-4997,0.000 27.000 480,0.000 0.000 288,0.000-2.000-319,0.000 28.000-289,27.000 26.000-257,0.000-26.000-159,-27.000 27.000-449,26.000-26.000-96,-26.000-1.000-320,26.000 0.000-256,-26.000-1.000-577,26.000 2.000-769,1.000-54.000-1793,-27.000 26.000-6695</inkml:trace>
  <inkml:trace contextRef="#ctx0" brushRef="#br1">15542.000 14056.000 10217,'-79.000'52.000'1538,"52.000"-24.000"-609,1.000-3.000 768,26.000 3.000-448,0.000-3.000-896,0.000-25.000-257,26.000 28.000 32,1.000-28.000-64,28.000 0.000-160,-31.000 0.000-128,30.000 0.000-545,-27.000 0.000-769,24.000 0.000-1601,-23.000 0.000-4003</inkml:trace>
  <inkml:trace contextRef="#ctx0" brushRef="#br1">15728.000 14108.000 10153,'0.000'28.000'417,"27.000"-3.000"736,-27.000-25.000 384,27.000 28.000-768,-27.000-28.000-609,26.000 25.000-576,0.000-25.000-1218,-26.000 0.000-2498</inkml:trace>
  <inkml:trace contextRef="#ctx0" brushRef="#br1">15782.000 13817.000 12684,'-27.000'0.000'1185,"27.000"0.000"-1025,0.000-25.000-32,0.000 25.000-192,0.000 0.000-417,0.000 25.000-1120,27.000-25.000-2435</inkml:trace>
  <inkml:trace contextRef="#ctx0" brushRef="#br1">15940.000 13817.000 9833,'26.000'27.000'1121,"-26.000"-1.000"-224,0.000 1.000 1153,26.000 25.000-833,1.000 1.000-513,1.000 1.000-447,-28.000-2.000-193,27.000 1.000 0,-3.000 0.000-64,2.000-25.000-96,2.000-2.000-64,-28.000 0.000-129,27.000-26.000-31,0.000 0.000-96,-27.000 0.000-545,25.000-26.000-288,-25.000 0.000-353,0.000-27.000-224,0.000 0.000-2081</inkml:trace>
  <inkml:trace contextRef="#ctx0" brushRef="#br1">16206.000 13738.000 14926,'25.000'54.000'929,"2.000"-29.000"-705,-27.000 28.000 897,26.000 26.000 769,1.000-26.000-385,0.000 27.000-1185,-2.000-26.000-288,2.000-1.000-288,-1.000-28.000-417,1.000 29.000-864,0.000-28.000-961,-27.000 1.000-2915</inkml:trace>
  <inkml:trace contextRef="#ctx0" brushRef="#br1">3552.000 5975.000 9961,'-27.000'26.000'3844,"27.000"0.000"-3716,0.000-26.000 0,-26.000 26.000 96,26.000-26.000 192,0.000 0.000 353,0.000 28.000-513,0.000-28.000-224,0.000-28.000 161,0.000 28.000 191,0.000-26.000-128,0.000 0.000-32,26.000-26.000 1,-26.000-28.000-33,0.000 0.000-64,0.000-26.000-64,0.000-27.000 0,0.000 1.000 64,0.000-55.000-224,0.000 3.000 833,0.000-28.000 160,27.000 26.000-321,0.000 0.000-416,1.000 28.000-224,-4.000-1.000 224,2.000 26.000-63,-26.000 27.000-130,27.000 1.000 66,-27.000 25.000-130,28.000 1.000-543,-28.000 25.000-481,0.000 28.000-128,0.000-27.000-193,0.000 26.000-640,0.000 27.000-2947</inkml:trace>
  <inkml:trace contextRef="#ctx0" brushRef="#br1">799.000 5471.000 11883,'-27.000'0.000'-256,"27.000"27.000"191,27.000-2.000 33,-1.000 29.000-288,2.000-1.000-256,23.000 26.000 223,-24.000 1.000-191,27.000 0.000 512,-27.000-28.000 288,-2.000 2.000 256,2.000-2.000 129,0.000-26.000 1281,-27.000-26.000-1346,0.000-26.000-383,-27.000 0.000-97,-25.000 0.000 32,25.000-28.000 192,-27.000-25.000-192,3.000 26.000-128,24.000-27.000-704,-27.000 1.000-1122,27.000-1.000 352,27.000 28.000 1122,0.000-28.000 352,27.000 27.000 0,-1.000 27.000-64,2.000 0.000 160,-1.000-2.000 321,-3.000 28.000 63,3.000 0.000 129,1.000 28.000-257,-28.000-2.000-96,26.000 26.000 193,-26.000-25.000-353,0.000 0.000 0,-26.000 26.000-192,26.000-28.000-801,-28.000 2.000-2050</inkml:trace>
  <inkml:trace contextRef="#ctx0" brushRef="#br1">1117.000 5151.000 13516,'0.000'0.000'289,"27.000"0.000"-418,-27.000 28.000 129,0.000-1.000-160,25.000 26.000-160,-25.000-27.000-160,27.000 28.000-257,-27.000-28.000-448,27.000-26.000-513,-27.000 26.000-1761</inkml:trace>
  <inkml:trace contextRef="#ctx0" brushRef="#br1">1064.000 5019.000 12075,'-27.000'-25.000'64,"2.000"25.000"-256,25.000 0.000-385,0.000 0.000-352,0.000 0.000-448,0.000 0.000-4837</inkml:trace>
  <inkml:trace contextRef="#ctx0" brushRef="#br1">1144.000 4649.000 10473,'0.000'0.000'1730,"0.000"0.000"-1954,0.000 0.000 352,0.000 0.000 545,0.000 28.000 223,0.000-3.000-63,25.000 2.000-384,-25.000 26.000-257,27.000 0.000-128,0.000-1.000 32,26.000 28.000-96,-28.000-28.000-160,2.000 2.000-417,26.000-1.000-223,-25.000 0.000 127,-1.000-26.000-288,-3.000-27.000-1505,3.000 0.000-3204</inkml:trace>
  <inkml:trace contextRef="#ctx0" brushRef="#br1">1541.000 4994.000 11402,'0.000'0.000'0,"0.000"25.000"0,0.000-25.000 0,27.000 28.000 32,-2.000-2.000-32,2.000-26.000 96,0.000 0.000 161,26.000 26.000 255,-28.000-26.000 129,2.000 0.000-97,0.000-26.000 161,-27.000 26.000 320,0.000 0.000-32,0.000-26.000-673,0.000 26.000-192,0.000-28.000-128,-27.000 28.000-352,0.000-25.000-897,2.000 25.000-1922,-2.000 0.000-8264</inkml:trace>
  <inkml:trace contextRef="#ctx0" brushRef="#br1">1752.000 4809.000 11434,'27.000'0.000'1410,"-27.000"0.000"-674,26.000 0.000 1442,-26.000 0.000-768,27.000-27.000-33,-2.000 0.000-736,29.000 1.000-577,-28.000-1.000-128,26.000 2.000 64,-25.000-3.000-897,1.000 28.000-577,25.000-26.000-864,-29.000-2.000-2915</inkml:trace>
  <inkml:trace contextRef="#ctx0" brushRef="#br1">1832.000 4437.000 8936,'0.000'26.000'2210,"0.000"1.000"-2050,25.000 26.000 833,29.000-26.000 352,-28.000 26.000-544,26.000 1.000-609,3.000-2.000-576,-2.000 1.000-1314,-1.000 0.000-2145</inkml:trace>
  <inkml:trace contextRef="#ctx0" brushRef="#br1">931.000 6717.000 8456,'0.000'0.000'928,"-27.000"0.000"610,27.000 0.000-801,0.000 0.000-385,0.000 0.000 256,0.000 26.000-31,0.000-26.000-32,27.000 0.000 159,-27.000 0.000-31,28.000-26.000-321,-28.000 26.000-160,26.000-28.000-96,-26.000 2.000-96,0.000 0.000-96,0.000 0.000 64,0.000 0.000-32,0.000-2.000-96,0.000 28.000-192,-26.000-27.000-225,-2.000 27.000 225,1.000 0.000-97,-24.000 0.000 97,51.000 27.000 128,-28.000 1.000 128,28.000 24.000 0,0.000-26.000 96,28.000 28.000 0,-1.000-28.000 64,24.000 0.000-32,3.000-26.000 0,-2.000 0.000-128,2.000 0.000-96,-28.000 0.000-513,26.000 0.000-897,-25.000-26.000-4676</inkml:trace>
  <inkml:trace contextRef="#ctx0" brushRef="#br1">1223.000 6505.000 6213,'26.000'80.000'417,"1.000"-54.000"-321,-27.000 0.000-192,25.000 0.000 192,-25.000 0.000 192,0.000-26.000 2851,0.000 28.000-1922,0.000-28.000-1185,0.000-28.000-32,0.000 2.000-32,-25.000 26.000 64,25.000-26.000-32,-27.000 0.000-96,1.000-28.000-160,26.000 54.000-64,0.000-27.000 63,0.000 2.000-31,0.000-2.000 224,0.000 27.000 160,26.000 0.000 257,-26.000 0.000-193,27.000 0.000-64,-2.000 27.000-192,2.000-2.000-1089,0.000-25.000-1762</inkml:trace>
  <inkml:trace contextRef="#ctx0" brushRef="#br1">1487.000 6453.000 7046,'28.000'25.000'577,"-2.000"2.000"-321,26.000 25.000-128,-25.000-24.000-833,26.000-2.000-320,-1.000 26.000 577,2.000-26.000 448,-1.000 28.000 256,-28.000-28.000 1538,2.000 0.000 288,0.000-26.000-865,-27.000 27.000-448,0.000-27.000-417,-27.000 27.000-224,-25.000-27.000 0,25.000-27.000-256,-26.000 27.000-897,-26.000-27.000-1921,-1.000-25.000-4518</inkml:trace>
  <inkml:trace contextRef="#ctx0" brushRef="#br1">1355.000 6505.000 5541,'-27.000'-107.000'3555,"27.000"80.000"-1537,0.000 1.000-609,0.000 0.000-1248,0.000 26.000-129,0.000 0.000-32,27.000-26.000-129,-27.000 26.000-2113,26.000 0.000-6758</inkml:trace>
  <inkml:trace contextRef="#ctx0" brushRef="#br1">1568.000 6239.000 11787,'-27.000'27.000'-289,"27.000"0.000"65,0.000-27.000 224,0.000 26.000 0,27.000-26.000 0,-2.000 26.000-608,2.000 0.000-353,26.000-26.000 128,-26.000 0.000 417,25.000 0.000 416,1.000 0.000 704,-26.000 0.000 385,-27.000-26.000 224,0.000 26.000 33,0.000-26.000-225,-27.000 0.000-128,1.000-1.000-160,-1.000 27.000-449,-25.000-27.000-320,25.000 27.000-96,1.000 0.000-384,-1.000-26.000-898,0.000 26.000-2561</inkml:trace>
  <inkml:trace contextRef="#ctx0" brushRef="#br1">1805.000 6081.000 7559,'27.000'26.000'-545,"-27.000"-26.000"481,0.000 0.000 160,0.000 27.000-224,0.000-27.000 96,25.000 25.000 0,2.000-25.000-160,26.000 0.000 32,-25.000 0.000 256,-4.000 0.000 288,3.000 0.000 609,-27.000-25.000 512,0.000 25.000-159,28.000-27.000-321,-28.000 1.000-192,-28.000 26.000-513,1.000-28.000-224,27.000 2.000-128,-24.000 26.000-96,-4.000 0.000-961,28.000 0.000 32,28.000 0.000 608,-4.000 0.000-223,3.000 26.000 159,1.000 2.000-544,25.000 25.000-320,26.000-28.000 0,-26.000 2.000 928,-1.000 0.000 513,-25.000-1.000 2114,0.000 1.000 865,-1.000 0.000-320,-26.000-1.000-545,0.000-26.000-577,0.000 26.000-672,-26.000-26.000-256,-1.000 0.000-385,-26.000 26.000-352,1.000-26.000-416,-2.000-26.000-1186,2.000 26.000-2402</inkml:trace>
  <inkml:trace contextRef="#ctx0" brushRef="#br1">2071.000 5789.000 3459,'26.000'0.000'6086,"-26.000"28.000"-6054,24.000-3.000-32,4.000 2.000 32,-1.000-1.000 0,-27.000 0.000 32,27.000 2.000 64,-1.000-2.000 384,-26.000-26.000 673,26.000 0.000 641,-26.000 0.000-1441,0.000 0.000-289,0.000-26.000-64,-26.000-2.000 64,26.000 2.000-96,-26.000 0.000-160,-1.000-26.000-385,27.000 24.000 97,-27.000 1.000 255,27.000 2.000-223,0.000 25.000 160,0.000 0.000 32,0.000 0.000 160,27.000 0.000 32,0.000 25.000 64,-27.000-25.000 0,26.000 27.000 0,0.000-27.000-32,-26.000 0.000 128,26.000 28.000 288,-26.000-28.000 417,0.000 0.000-577,0.000-28.000-160,0.000 28.000-96,0.000-27.000 0,0.000 27.000-192,0.000-25.000-224,0.000-3.000-129,0.000 28.000-95,27.000-26.000-1,-27.000 26.000 193,0.000 0.000 351,27.000 0.000 129,-27.000 0.000 33,26.000 0.000-65,-26.000 0.000 64,0.000 0.000 32,26.000 26.000 64,-26.000-26.000 96,26.000 0.000-32,-26.000-26.000 33,0.000 26.000 63,27.000-26.000-160,-27.000 26.000-32,0.000-27.000 256,0.000 0.000-63,0.000 27.000-129,0.000-26.000-192,-27.000 26.000-513,27.000 0.000-479,0.000 0.000 351,-26.000 0.000 225,26.000 0.000 191,0.000 26.000 193,0.000-26.000-32,0.000 27.000-32,0.000 0.000-64,26.000-27.000-64,-26.000 26.000 0,27.000-26.000 63,-27.000 0.000 354,27.000 0.000 575,-27.000 0.000 449,0.000 0.000-352,0.000 0.000-512,0.000-26.000-193,0.000 26.000-96,0.000 0.000 0,0.000-27.000-96,0.000 27.000-64,0.000 0.000 96,28.000-27.000-128,-28.000 27.000-97,26.000-26.000 161,-2.000 26.000 64,3.000 0.000-32,-27.000 0.000 0,0.000 0.000 32,0.000 0.000-32,0.000 0.000-128,0.000 0.000-256,28.000 0.000 224,-28.000 0.000 95,0.000 0.000-351,0.000 0.000-2050</inkml:trace>
  <inkml:trace contextRef="#ctx0" brushRef="#br1">2627.000 5418.000 13516,'-27.000'0.000'1474,"27.000"0.000"-1827,27.000 0.000 930,-1.000-27.000 256,-2.000 1.000 288,31.000 0.000-993,-28.000 0.000 288,-1.000-2.000-416,0.000 28.000-544,-26.000-26.000-994,26.000-2.000-2081</inkml:trace>
  <inkml:trace contextRef="#ctx0" brushRef="#br1">2627.000 5099.000 11434,'26.000'80.000'769,"-2.000"-53.000"288,4.000 26.000 384,26.000 1.000-896,-28.000-2.000-289,0.000 1.000-544,27.000-26.000-2883</inkml:trace>
  <inkml:trace contextRef="#ctx0" brushRef="#br1">11624.000 7909.000 9801,'0.000'0.000'801,"0.000"0.000"-449,0.000 0.000-224,0.000 0.000-96,28.000-27.000 545,-1.000 27.000 255,26.000-27.000-319,-1.000 2.000-225,2.000-28.000 0,51.000-26.000-95,0.000 24.000-33,1.000-50.000 32,26.000-2.000 96,2.000 1.000 193,-2.000-26.000-33,26.000 0.000-192,2.000-2.000-192,-2.000 2.000-32,1.000 0.000 64,1.000-26.000 1,-3.000 24.000 159,29.000-24.000-32,-54.000 26.000-224,28.000 0.000 96,-28.000 25.000-96,0.000 2.000 0,0.000 25.000 0,-27.000-27.000 0,2.000 55.000 32,-1.000-28.000-32,-27.000 27.000-224,-26.000 1.000 320,-1.000 24.000-576,-25.000 2.000-289,-27.000 26.000-993,0.000-28.000-4227</inkml:trace>
  <inkml:trace contextRef="#ctx0" brushRef="#br1">14511.000 5259.000 11947,'0.000'0.000'865,"27.000"-28.000"-929,25.000 3.000 352,1.000-2.000-128,27.000-1.000 609,-1.000 3.000 128,26.000-28.000-225,-24.000 27.000 1,25.000-2.000 96,-28.000 3.000-257,-24.000 25.000-480,-2.000 0.000-96,-52.000 25.000-64,0.000 3.000 128,0.000 24.000 0,-26.000 0.000-160,-27.000 28.000 160,26.000-26.000-96,27.000 26.000-225,-26.000-27.000-223,26.000-26.000-129,0.000 26.000-416,0.000-28.000-2114</inkml:trace>
  <inkml:trace contextRef="#ctx0" brushRef="#br1">12420.000 8199.000 11434,'26.000'27.000'193,"0.000"-27.000"-226,1.000 27.000 98,0.000-1.000 63,25.000 26.000 608,1.000 2.000 257,2.000-1.000-736,-5.000 0.000-129,5.000 1.000-64,-28.000-2.000 32,-2.000-26.000-32,2.000 1.000 224,-1.000-27.000 385,-26.000 0.000 1024,-26.000 0.000-800,-1.000-27.000-673,2.000-26.000-95,-29.000 28.000-1,0.000-29.000 32,3.000-24.000-32,23.000 24.000-32,-25.000-26.000-480,27.000 0.000-417,0.000 2.000-320,26.000-2.000 608,26.000 28.000 321,0.000 25.000 32,0.000 0.000 32,29.000 27.000 32,-28.000 0.000 160,-3.000 27.000 64,2.000 0.000 128,-26.000 25.000-96,0.000-26.000 1,0.000 28.000 127,-26.000-28.000 256,2.000 0.000-223,-31.000-26.000-225,28.000 26.000-160,1.000-26.000-897,26.000 0.000-705,0.000 0.000-3138</inkml:trace>
  <inkml:trace contextRef="#ctx0" brushRef="#br1">12843.000 7855.000 10954,'0.000'-25.000'673,"0.000"25.000"544,27.000 0.000-705,-27.000 25.000 193,26.000-25.000-1,28.000 27.000-511,-29.000 0.000-225,2.000-1.000-769,26.000 1.000-288,-26.000 0.000-385,-2.000-27.000-351,2.000 0.000-1603</inkml:trace>
  <inkml:trace contextRef="#ctx0" brushRef="#br1">12843.000 7617.000 10505,'-52.000'-27.000'705,"52.000"27.000"-1217,0.000-27.000-65,27.000 27.000-1441,-27.000 0.000-1569</inkml:trace>
  <inkml:trace contextRef="#ctx0" brushRef="#br1">12870.000 7299.000 13292,'26.000'26.000'-64,"1.000"2.000"609,0.000-2.000 127,-2.000 26.000-287,28.000-25.000 127,-26.000 26.000-320,0.000-1.000-96,25.000-25.000-96,-26.000 26.000-160,1.000-26.000-545,25.000 1.000-608,-25.000-28.000-512,-1.000 25.000-386,2.000-25.000-2497</inkml:trace>
  <inkml:trace contextRef="#ctx0" brushRef="#br1">13266.000 7511.000 5829,'0.000'-26.000'833,"0.000"52.000"128,0.000 1.000-161,26.000-27.000-447,2.000 25.000 351,-1.000 2.000-191,-3.000-27.000-225,31.000 0.000-32,-29.000 0.000 801,1.000 0.000 513,-2.000 0.000-225,2.000-27.000-128,-27.000 27.000-192,0.000-25.000-64,0.000-2.000-192,-27.000 27.000-449,-25.000-26.000-320,26.000-1.000 32,-1.000 27.000-640,-1.000 0.000-417,4.000 0.000-1025,24.000 0.000-1730,-27.000 0.000-6822</inkml:trace>
  <inkml:trace contextRef="#ctx0" brushRef="#br1">13531.000 7325.000 13708,'0.000'-26.000'257,"0.000"26.000"1729,0.000-26.000-897,27.000 26.000-641,-27.000-27.000-320,26.000 2.000-160,1.000 25.000-128,0.000-28.000-320,-2.000 1.000-417,-25.000 2.000-929,27.000-3.000-1729,-27.000 2.000-2179</inkml:trace>
  <inkml:trace contextRef="#ctx0" brushRef="#br1">13479.000 6981.000 8680,'0.000'26.000'3939,"25.000"28.000"-3842,2.000-28.000 543,0.000 28.000-223,26.000-2.000 736,-26.000 1.000-449,-2.000 0.000-447,28.000-27.000-225,-26.000 28.000-161,1.000-28.000-575,-4.000 0.000-1378,3.000 1.000-7207</inkml:trace>
  <inkml:trace contextRef="#ctx0" brushRef="#br1">13504.000 8359.000 16047,'-52.000'0.000'32,"-1.000"26.000"-385,53.000 2.000 1,-28.000-3.000 0,4.000 28.000 416,24.000 1.000 160,0.000-29.000-192,24.000 28.000-32,4.000-26.000 0,-1.000-27.000 32,26.000 27.000 64,-28.000-27.000 64,29.000-27.000 97,-28.000 0.000-65,1.000 1.000-32,0.000-1.000 0,-2.000-25.000 128,-25.000 25.000 65,0.000-26.000 63,-25.000 28.000-192,25.000-3.000-192,-27.000 2.000-192,0.000-2.000-32,1.000 28.000 96,-1.000 0.000-32,27.000 0.000-32,0.000 28.000-97,0.000-2.000 129,0.000-26.000-96,27.000 28.000-160,26.000-3.000 31,-26.000-25.000-255,25.000 0.000-33,-26.000 0.000 1,29.000 0.000 63,-31.000 0.000 0,3.000-25.000 97,-27.000 25.000 320,0.000-28.000 64,0.000 28.000-257,0.000-26.000-1344,0.000 26.000-129,0.000 0.000 1826,0.000 0.000 320,28.000 26.000 129,-28.000 2.000-289,53.000 24.000 160,-29.000 1.000 33,31.000-1.000-257,-2.000 1.000-64,-28.000 1.000 0,29.000-28.000 0,-28.000 0.000 480,1.000 0.000 866,-27.000 1.000 255,0.000-27.000 225,0.000 0.000-129,-27.000-27.000-1024,1.000 1.000-64,-28.000-26.000-1,2.000 25.000-287,-1.000-53.000-225,25.000 28.000-288,-23.000-28.000-705,25.000 27.000 96,-2.000-26.000 609,28.000 52.000 224,28.000 1.000-64,-2.000-1.000-96,25.000 27.000 96,-23.000 0.000 32,-1.000 0.000 32,-1.000 27.000 32,-26.000-1.000 160,0.000 1.000-31,0.000-2.000 63,-26.000 29.000 64,26.000-26.000 1,-27.000-28.000-321,-1.000 25.000-129,4.000-25.000-671,24.000-25.000-546,0.000 25.000-1792,0.000-28.000-7016</inkml:trace>
  <inkml:trace contextRef="#ctx0" brushRef="#br1">14114.000 8067.000 13869,'-27.000'-26.000'1825,"0.000"26.000"-1248,27.000-27.000 864,27.000 27.000-832,0.000-25.000 256,26.000-2.000-417,-28.000 0.000-288,29.000 1.000-192,-1.000-1.000-32,-28.000 0.000-288,2.000 27.000-513,0.000-25.000-448,-27.000 25.000-449,0.000-28.000-384,0.000 28.000-2787</inkml:trace>
  <inkml:trace contextRef="#ctx0" brushRef="#br1">14192.000 7723.000 10505,'27.000'26.000'1089,"0.000"2.000"1282,-27.000-3.000-385,26.000 3.000-673,-26.000 24.000-256,27.000-25.000-705,-2.000 26.000-256,2.000-26.000-96,0.000-2.000-32,1.000 2.000-288,22.000-1.000-353,-23.000-26.000-127,1.000 27.000-514,-28.000-27.000-704,27.000-27.000-3811</inkml:trace>
  <inkml:trace contextRef="#ctx0" brushRef="#br1">14511.000 7909.000 9673,'53.000'26.000'672,"-53.000"1.000"-447,52.000-27.000-97,-25.000 27.000 0,0.000-27.000 32,-1.000 0.000-480,26.000 0.000-1474,-25.000-27.000-4997</inkml:trace>
  <inkml:trace contextRef="#ctx0" brushRef="#br1">14670.000 7670.000 16207,'-54.000'0.000'1633,"54.000"28.000"-447,0.000-28.000-226,0.000-28.000-767,27.000 28.000 319,26.000-27.000-288,-26.000 27.000-288,25.000-26.000-256,-25.000-1.000-321,27.000 0.000-704,-54.000 27.000-417,24.000-25.000-672,-24.000 25.000-1858</inkml:trace>
  <inkml:trace contextRef="#ctx0" brushRef="#br1">14723.000 7379.000 8616,'25.000'52.000'1986,"2.000"-25.000"608,0.000 26.000-672,-1.000-1.000-481,26.000 2.000-256,-25.000-1.000-576,28.000 0.000-449,-29.000-27.000-96,-2.000 2.000-480,31.000-3.000-801,-28.000 3.000-1346,-27.000-28.000-4067</inkml:trace>
  <inkml:trace contextRef="#ctx0" brushRef="#br1">15120.000 7538.000 10826,'0.000'0.000'0,"26.000"25.000"833,-26.000 2.000 864,26.000-27.000-288,-26.000 27.000-352,27.000-1.000-832,0.000 1.000-482,-1.000 1.000-1056,-26.000-28.000-2210</inkml:trace>
  <inkml:trace contextRef="#ctx0" brushRef="#br1">14378.000 7617.000 16207,'-27.000'0.000'672,"27.000"0.000"-736,0.000-27.000 0,0.000 27.000-640,27.000 0.000-161,-27.000-27.000-1922</inkml:trace>
  <inkml:trace contextRef="#ctx0" brushRef="#br1">15172.000 7563.000 4356,'0.000'-25.000'2274,"0.000"25.000"673,0.000 0.000-33,0.000 0.000-864,0.000 0.000-865,0.000 0.000-768,0.000 25.000 31,0.000 2.000-224,27.000 0.000-31,0.000-1.000-33,-1.000-26.000-128,0.000 27.000 32,0.000 1.000-160,1.000-28.000-96,0.000 0.000-33,-1.000 0.000-159,0.000 0.000-128,-26.000-28.000-1,26.000 1.000 321,-26.000 1.000 224,0.000-1.000 32,-26.000 0.000 0,26.000 2.000-32,-26.000-2.000-32,26.000-26.000 96,-26.000 26.000 96,-1.000 27.000 385,27.000-26.000-65,0.000 26.000-352,0.000 0.000-320,27.000 26.000 417,-27.000 1.000-1,26.000 0.000-32,0.000-1.000-128,0.000 1.000-96,1.000-2.000 0,28.000 2.000-833,-31.000 0.000-1409,2.000-27.000-7367</inkml:trace>
  <inkml:trace contextRef="#ctx0" brushRef="#br1">15568.000 7325.000 13356,'-26.000'0.000'32,"2.000"28.000"-384,24.000-2.000 416,0.000 0.000 128,0.000 0.000 481,0.000 28.000-417,24.000-28.000-320,2.000-26.000-481,2.000 27.000-223,-1.000-27.000 351,0.000 0.000 33,-3.000 0.000 192,4.000-27.000 192,-28.000 1.000 96,0.000-1.000 608,0.000 0.000 289,0.000 1.000 96,-28.000-26.000-384,4.000-2.000-32,-3.000 1.000-97,-28.000 0.000-351,5.000-27.000-161,-5.000 1.000-225,2.000 26.000-159,27.000-26.000 320,-27.000 52.000 96,26.000 27.000-32,27.000 0.000-128,0.000 27.000-32,0.000 25.000 288,27.000 1.000 97,26.000 1.000-33,-1.000 26.000-32,-25.000-28.000 0,28.000 1.000 32,-5.000 0.000-223,5.000-27.000 31,-4.000 28.000-225,-23.000-28.000-543,25.000 0.000-738,-26.000 1.000-1665</inkml:trace>
  <inkml:trace contextRef="#ctx0" brushRef="#br1">15860.000 7353.000 11883,'0.000'0.000'1409,"27.000"0.000"-832,-27.000 0.000 384,53.000-28.000-129,-27.000 2.000 482,0.000 0.000-546,1.000-1.000-287,1.000 2.000-225,-28.000 25.000 128,0.000-28.000-95,-28.000 1.000-257,1.000 27.000-321,1.000 0.000-159,-26.000 0.000-161,-2.000 0.000 97,28.000 27.000 288,0.000 1.000 160,0.000-3.000 96,26.000 2.000 64,26.000-1.000 192,0.000 28.000 449,27.000-54.000 128,26.000 26.000-193,2.000-26.000-255,-4.000 0.000-97,5.000 0.000-32,-4.000 0.000-96,-24.000-26.000-32,-29.000 26.000-127,28.000-28.000-290,-53.000 28.000-1120,27.000-26.000-2274</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2:4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20209.000 7001.000 7366,'0.000'0.000'2114,"0.000"-26.000"-352,0.000 26.000-64,-27.000 0.000-257,1.000 0.000-576,-1.000 0.000-641,-1.000 26.000-160,-23.000 26.000 32,-3.000 2.000 96,27.000 26.000-95,0.000-28.000 63,27.000 28.000-128,0.000-27.000 0,54.000 0.000 32,-26.000-27.000-32,25.000 2.000 32,26.000-2.000-32,-26.000-26.000-96,-1.000-26.000-288,1.000 26.000-641,-26.000-28.000-1346,-2.000-24.000-5316</inkml:trace>
  <inkml:trace contextRef="#ctx0" brushRef="#br0">20077.000 7319.000 11178,'0.000'0.000'481,"52.000"0.000"223,1.000 0.000-127,-1.000-27.000-321,28.000 27.000-160,-28.000-25.000-160,2.000 25.000-2915</inkml:trace>
  <inkml:trace contextRef="#ctx0" brushRef="#br0">20764.000 6711.000 12651,'0.000'26.000'1890,"0.000"0.000"-2018,0.000 0.000 737,26.000 28.000 416,-26.000-2.000 0,0.000 28.000-577,0.000 25.000-256,27.000-25.000-64,-27.000 27.000-352,27.000-27.000-352,-27.000-28.000-193,26.000 0.000-256,0.000-24.000-256,0.000-28.000-449,1.000 26.000-2338</inkml:trace>
  <inkml:trace contextRef="#ctx0" brushRef="#br0">21002.000 6711.000 13805,'0.000'78.000'672,"26.000"2.000"65,0.000-1.000 0,1.000 1.000-65,-27.000-1.000-255,28.000 27.000-289,-1.000-52.000-64,-1.000 26.000-320,-2.000-55.000 63,4.000 28.000-127,-28.000-27.000-737,27.000-26.000-769,-27.000 0.000-1793</inkml:trace>
  <inkml:trace contextRef="#ctx0" brushRef="#br0">20844.000 6711.000 12716,'0.000'-55.000'192,"52.000"30.000"288,1.000-2.000 577,0.000 27.000 353,-1.000 0.000-193,30.000 27.000-1089,-32.000-2.000-160,-22.000 30.000 0,-1.000-3.000-225,-27.000 0.000-223,0.000 28.000 0,-55.000-27.000 287,31.000 0.000 161,-29.000-1.000 32,25.000 2.000 32,1.000-28.000 0,27.000 1.000 32,0.000 0.000 65,27.000-1.000 31,28.000-26.000-64,-5.000 0.000-192,32.000 0.000-833,-30.000 0.000-1537,28.000-26.000-3941</inkml:trace>
  <inkml:trace contextRef="#ctx0" brushRef="#br0">21505.000 6392.000 12716,'53.000'-27.000'-97,"-1.000"1.000"33,-25.000-1.000 513,28.000 27.000 672,-31.000 0.000-352,2.000 27.000-673,2.000-1.000-64,-28.000 28.000 0,0.000-2.000 32,-28.000 1.000-32,2.000-26.000-32,26.000 26.000 32,0.000-26.000 0,0.000-2.000-32,0.000-25.000 128,0.000 27.000 224,26.000-27.000 353,2.000 0.000-96,26.000 0.000-353,-2.000 0.000-224,-26.000 28.000-384,28.000-28.000-1154,-29.000 26.000-3907</inkml:trace>
  <inkml:trace contextRef="#ctx0" brushRef="#br0">20420.000 8723.000 12619,'0.000'-27.000'865,"0.000"2.000"-512,-27.000 25.000-129,0.000 0.000-192,2.000 0.000 224,-2.000 25.000 64,1.000 28.000-127,-1.000 27.000-33,27.000-1.000 0,-27.000-26.000-96,27.000 26.000 32,27.000-26.000-64,0.000-25.000 128,-1.000-3.000-64,26.000 1.000 32,-25.000-26.000-31,26.000 0.000-130,-25.000 0.000-607,23.000-26.000-930,-24.000 26.000-1985</inkml:trace>
  <inkml:trace contextRef="#ctx0" brushRef="#br0">20366.000 8961.000 1249,'0.000'0.000'10474,"27.000"27.000"-10410,0.000-27.000 96,-1.000 0.000-96,26.000 0.000-32,2.000-27.000-320,0.000 27.000-2115</inkml:trace>
  <inkml:trace contextRef="#ctx0" brushRef="#br0">20949.000 8564.000 14189,'0.000'53.000'96,"27.000"-26.000"417,-27.000 25.000 127,0.000 28.000 129,26.000-27.000-97,-26.000 26.000-415,26.000-26.000-129,-26.000-1.000-224,26.000 3.000-160,-26.000-2.000-225,27.000-28.000-384,-27.000 1.000-192,28.000 2.000-256,-28.000-28.000-865,27.000 0.000-2306</inkml:trace>
  <inkml:trace contextRef="#ctx0" brushRef="#br0">21109.000 8591.000 12139,'27.000'53.000'480,"-27.000"-1.000"449,0.000 1.000 385,26.000 27.000 127,-2.000-28.000-480,-24.000 28.000-577,28.000-1.000-224,-28.000 2.000-768,27.000-2.000-353,-27.000-26.000 160,27.000-26.000-416,-1.000-1.000-865,-26.000 0.000-2274</inkml:trace>
  <inkml:trace contextRef="#ctx0" brushRef="#br0">20896.000 8539.000 16143,'26.000'-28.000'-96,"28.000"28.000"192,-2.000 0.000 833,29.000-26.000 352,24.000 26.000-737,-25.000 26.000-480,-28.000 2.000-288,2.000-3.000-96,-28.000 2.000 288,0.000 26.000-352,-26.000-1.000-1,0.000 1.000 321,-26.000 0.000 32,-27.000-1.000 32,0.000 2.000 64,27.000-28.000 32,0.000 1.000 193,-1.000 25.000-33,27.000-25.000-64,27.000 1.000-64,25.000-3.000 0,1.000 28.000-32,26.000-27.000-96,-26.000 2.000-480,26.000-2.000-289,-26.000-26.000-352,2.000 0.000-737,-5.000 0.000-1505,-22.000 0.000-7431</inkml:trace>
  <inkml:trace contextRef="#ctx0" brushRef="#br0">21692.000 8405.000 9833,'24.000'-53.000'1633,"30.000"26.000"-576,-27.000 27.000 1057,0.000-26.000-448,-2.000 26.000-705,2.000 26.000-801,-27.000 1.000-128,0.000 0.000 0,0.000 26.000 0,0.000-28.000-32,0.000 29.000 32,-27.000-26.000 0,27.000-3.000-32,0.000-25.000 32,0.000 27.000 0,27.000-27.000 417,-1.000 0.000 63,1.000 26.000-95,0.000-26.000-321,25.000 0.000-64,-26.000 0.000-128,28.000 0.000-705,-29.000 0.000-1185,2.000 27.000-3812</inkml:trace>
  <inkml:trace contextRef="#ctx0" brushRef="#br0">27488.000 6843.000 11082,'0.000'-28.000'1121,"0.000"28.000"-640,-27.000 0.000-353,0.000 28.000-96,-1.000-2.000 128,4.000 0.000-64,-30.000 0.000-64,27.000 28.000 32,0.000-1.000 256,27.000 26.000 257,0.000-26.000-97,27.000 0.000-63,0.000 1.000-161,1.000-29.000-64,22.000 30.000 32,5.000-55.000-64,-2.000 25.000-95,26.000-25.000-162,-52.000 0.000-607,25.000-25.000-930,-52.000-3.000-3587</inkml:trace>
  <inkml:trace contextRef="#ctx0" brushRef="#br0">27328.000 7160.000 7366,'54.000'27.000'4036,"-30.000"-54.000"-3876,31.000 27.000 1,-2.000 0.000 159,-1.000 0.000-640,2.000-27.000-2115</inkml:trace>
  <inkml:trace contextRef="#ctx0" brushRef="#br0">27857.000 6711.000 10505,'0.000'0.000'1794,"28.000"0.000"-1890,-28.000 0.000 288,27.000 26.000 449,-27.000 0.000 416,26.000 0.000-128,-26.000 28.000-225,0.000 24.000-31,24.000 2.000 0,-24.000-1.000-385,0.000-26.000-128,28.000 27.000-64,-28.000-26.000 0,0.000-2.000-64,27.000 1.000-64,-27.000-26.000-288,0.000-1.000-577,0.000-26.000-1025,0.000 26.000-2114</inkml:trace>
  <inkml:trace contextRef="#ctx0" brushRef="#br0">28202.000 6579.000 7334,'0.000'-28.000'2243,"0.000"28.000"-1507,0.000 28.000 994,0.000-3.000 320,0.000 27.000-705,0.000 3.000-320,26.000 23.000-352,-26.000 2.000-193,26.000-1.000-160,-26.000 1.000-191,0.000-1.000-65,0.000 1.000 0,27.000 0.000-256,-27.000-28.000-257,0.000 1.000-352,27.000-26.000-320,-27.000-1.000-640,26.000 0.000-1538,-26.000-26.000-5318</inkml:trace>
  <inkml:trace contextRef="#ctx0" brushRef="#br0">27857.000 6683.000 15566,'0.000'-27.000'1121,"28.000"2.000"-1665,25.000 25.000 159,26.000 0.000 482,26.000 0.000 639,1.000 0.000 33,0.000 0.000-577,1.000 0.000-224,-30.000 25.000 32,-22.000 2.000-160,-28.000 27.000-256,-27.000-2.000-321,-27.000 2.000-32,-28.000-2.000 449,5.000 1.000 256,-32.000 0.000 320,30.000-1.000 737,-1.000-25.000-32,26.000 26.000-160,27.000-26.000-33,0.000 0.000-159,27.000 25.000-129,26.000-24.000-127,-1.000-3.000-161,30.000 2.000-192,-32.000 1.000-128,32.000-3.000-1185,-30.000 2.000-1987,-26.000-1.000-11209</inkml:trace>
  <inkml:trace contextRef="#ctx0" brushRef="#br0">27406.000 8749.000 14958,'0.000'0.000'512,"0.000"-26.000"-800,-24.000 52.000-161,-2.000-26.000 385,-2.000 53.000 321,1.000-1.000 127,0.000 2.000-256,3.000-1.000-64,24.000-1.000-32,0.000 3.000 224,0.000-2.000-95,24.000-28.000-1,30.000 1.000-32,0.000-26.000 96,-2.000 28.000-96,-25.000-28.000-64,26.000 0.000-320,-27.000-28.000-705,-26.000 28.000-512,0.000-26.000-2019,0.000 26.000-5828</inkml:trace>
  <inkml:trace contextRef="#ctx0" brushRef="#br0">27328.000 9068.000 7174,'-54.000'0.000'3876,"54.000"0.000"-1570,0.000 0.000-1281,27.000 0.000-416,28.000 0.000-257,-5.000 0.000-288,32.000-28.000-480,-30.000 28.000-1410,28.000 0.000-5093</inkml:trace>
  <inkml:trace contextRef="#ctx0" brushRef="#br0">27990.000 8591.000 12619,'27.000'26.000'2307,"-27.000"28.000"-1667,0.000-2.000-31,0.000 1.000 192,0.000 25.000 63,0.000 2.000-479,0.000-1.000-289,0.000-24.000-448,27.000-2.000-513,-27.000-2.000-128,26.000 3.000-545,-26.000-27.000-1376,26.000-27.000-3268</inkml:trace>
  <inkml:trace contextRef="#ctx0" brushRef="#br0">28228.000 8617.000 12523,'26.000'79.000'385,"1.000"-26.000"-1,-27.000 0.000 801,0.000 26.000 96,0.000 1.000-448,0.000-1.000-673,0.000-26.000-96,27.000 26.000-288,-27.000-25.000-224,26.000 0.000-65,-26.000-28.000-640,26.000 0.000-1730,-26.000-26.000-5508</inkml:trace>
  <inkml:trace contextRef="#ctx0" brushRef="#br0">27912.000 8617.000 15150,'-27.000'-53.000'320,"27.000"28.000"-672,27.000 25.000-65,23.000-28.000 674,5.000 28.000 832,50.000 0.000-224,-25.000 0.000-545,52.000 28.000 64,-25.000-3.000 449,-30.000 28.000-160,5.000-26.000-737,-57.000 25.000-33,2.000 28.000-287,-27.000-27.000-160,-27.000-28.000 223,-25.000 29.000 257,25.000-1.000 96,-51.000-26.000 128,51.000-2.000 321,-28.000 2.000 384,55.000 1.000-385,0.000-3.000-31,0.000 3.000 127,55.000-3.000-95,-4.000 1.000-161,3.000 2.000-160,25.000-2.000-64,-26.000 1.000-128,26.000 0.000-384,-26.000-1.000-769,1.000 0.000-865,-2.000 0.000-1250,-26.000-26.000-8935</inkml:trace>
  <inkml:trace contextRef="#ctx0" brushRef="#br0">20525.000 12989.000 12043,'-27.000'-27.000'256,"3.000"27.000"-608,-4.000 0.000 192,2.000 0.000 480,-1.000 27.000 0,0.000 26.000-192,2.000-27.000-96,-2.000 28.000 32,27.000-2.000 417,0.000 0.000-129,0.000-24.000-224,27.000 24.000 1,25.000-25.000-65,-25.000-27.000 0,27.000 27.000-160,-30.000-27.000-449,30.000 0.000-1249,-54.000 0.000-3619</inkml:trace>
  <inkml:trace contextRef="#ctx0" brushRef="#br0">20366.000 13226.000 12908,'80.000'0.000'64,"-28.000"-25.000"64,2.000 25.000-96,0.000-27.000-32,-2.000 27.000-1185,2.000-26.000-7015</inkml:trace>
  <inkml:trace contextRef="#ctx0" brushRef="#br0">20896.000 12697.000 14541,'26.000'27.000'257,"-26.000"26.000"607,27.000-26.000 450,-27.000 51.000-1,27.000-24.000-769,-27.000 24.000-576,26.000 2.000-32,-26.000 0.000-608,26.000-28.000 95,-26.000 3.000-416,26.000-3.000-1057,-26.000-25.000-865,27.000-27.000-864</inkml:trace>
  <inkml:trace contextRef="#ctx0" brushRef="#br0">21162.000 12670.000 12716,'0.000'54.000'1473,"0.000"-28.000"-1185,0.000 28.000 481,24.000-1.000 1217,4.000-1.000-481,-28.000 28.000-1120,27.000-1.000-193,-27.000 27.000-128,27.000-26.000 0,-27.000-1.000-609,26.000 1.000-608,-26.000-28.000-769,26.000 1.000-896,0.000-26.000-1859</inkml:trace>
  <inkml:trace contextRef="#ctx0" brushRef="#br0">20790.000 12750.000 15182,'0.000'-26.000'32,"54.000"-1.000"-448,-2.000 27.000 512,28.000-27.000 608,25.000 27.000 417,0.000 27.000-416,3.000-27.000-577,-29.000 53.000-128,-26.000-26.000-32,-1.000 53.000 64,-25.000-28.000-128,-27.000 28.000-288,0.000-1.000 224,-27.000-25.000 160,1.000-2.000 96,0.000 0.000 32,0.000-24.000 192,26.000-1.000-96,0.000-2.000 65,0.000 2.000 31,52.000 0.000-32,-26.000-27.000-192,28.000 26.000-32,-28.000-26.000-352,26.000 0.000-289,-25.000 0.000-544,28.000 27.000-1153,-31.000-27.000-4228</inkml:trace>
  <inkml:trace contextRef="#ctx0" brushRef="#br0">21558.000 12538.000 13676,'26.000'-26.000'-864,"27.000"0.000"287,-25.000-2.000 1058,-1.000 28.000 576,23.000 0.000 32,-22.000 0.000-577,-1.000 28.000-320,0.000-2.000-32,-27.000 27.000 161,0.000-28.000-161,0.000 3.000-64,0.000 24.000 96,-27.000-25.000 192,27.000-27.000-63,0.000 27.000-33,0.000-27.000 32,0.000 0.000 65,27.000 26.000-97,-2.000-26.000-96,28.000 0.000 0,-26.000 0.000-192,25.000 0.000 64,-25.000 0.000-736,-1.000 27.000-930,28.000-27.000-1280,-29.000 0.000-7592</inkml:trace>
  <inkml:trace contextRef="#ctx0" brushRef="#br0">27672.000 12857.000 14253,'0.000'-53.000'545,"0.000"26.000"-257,-26.000 27.000 448,0.000 0.000-575,-1.000 27.000 31,0.000-2.000-128,-25.000 28.000-64,26.000-26.000 0,-1.000 53.000 320,27.000-27.000 0,0.000-1.000-95,0.000-24.000 63,27.000 24.000-64,-1.000-25.000 64,0.000-2.000-63,27.000 3.000-97,26.000-28.000-96,-26.000 0.000-417,-26.000 0.000-896,27.000-28.000-1153,-54.000 28.000-4292</inkml:trace>
  <inkml:trace contextRef="#ctx0" brushRef="#br0">27461.000 13042.000 11659,'0.000'26.000'3395,"27.000"-26.000"-3523,-1.000 0.000 224,53.000-26.000 32,-26.000 26.000-32,-1.000 0.000-641,28.000 0.000-4483</inkml:trace>
  <inkml:trace contextRef="#ctx0" brushRef="#br0">28176.000 12565.000 3235,'26.000'0.000'12876,"-26.000"25.000"-13261,0.000 3.000 706,0.000 24.000 896,0.000 2.000 96,26.000-1.000-736,-26.000 27.000-545,0.000 25.000 128,0.000-25.000-160,0.000 0.000 64,0.000-1.000-224,26.000-26.000-417,-26.000-1.000-288,0.000 2.000-256,27.000-28.000-416,-27.000 1.000-1122,27.000-27.000-5829</inkml:trace>
  <inkml:trace contextRef="#ctx0" brushRef="#br0">28441.000 12565.000 12235,'27.000'80.000'1570,"-27.000"-28.000"-994,24.000 1.000 769,-24.000 26.000 801,26.000 1.000-736,-26.000 25.000-1026,0.000-25.000-288,0.000 27.000-64,0.000-27.000-192,0.000-1.000-128,0.000-26.000-545,28.000-1.000-640,-28.000-25.000-513,0.000-27.000-577,0.000 26.000-3202</inkml:trace>
  <inkml:trace contextRef="#ctx0" brushRef="#br0">28149.000 12538.000 15822,'27.000'-52.000'-192,"-1.000"52.000"-32,26.000-28.000 640,28.000 28.000 834,-1.000 0.000 159,26.000 0.000-768,-23.000 54.000-193,-30.000-28.000-192,1.000 26.000-224,-53.000 3.000 0,27.000-3.000-288,-54.000 1.000-288,27.000 1.000-97,-53.000 24.000 321,26.000-51.000 320,2.000 26.000 96,-2.000-26.000 352,0.000 26.000 353,27.000-27.000-128,0.000 0.000-1,0.000 2.000-159,54.000 24.000-225,-29.000-25.000-96,28.000-2.000-64,1.000 3.000 0,-2.000-1.000-128,28.000-2.000 0,-28.000 2.000-128,1.000 0.000-384,-25.000-1.000-225,-1.000 1.000-608,-3.000-27.000-769,-24.000 0.000-2819</inkml:trace>
  <inkml:trace contextRef="#ctx0" brushRef="#br1">4670.000 11452.000 2370,'0.000'0.000'2947,"27.000"0.000"-2115,-27.000 0.000 385,0.000 0.000 577,0.000-27.000-64,28.000 27.000-449,-28.000-27.000-448,26.000 27.000-385,-26.000-26.000-95,24.000 26.000 31,3.000-26.000-160,-27.000 0.000 32,28.000-1.000-63,-1.000 27.000 95,-1.000-27.000-96,-2.000 1.000-64,4.000-1.000-64,-1.000 0.000 0,0.000-26.000-32,-1.000 28.000 0,0.000-2.000 0,27.000 0.000 0,-26.000 1.000 64,-1.000-1.000 65,26.000 0.000 63,2.000 2.000-32,-26.000-28.000-96,22.000 26.000 64,5.000-26.000-64,-4.000-1.000-32,3.000 29.000 0,0.000-28.000 1,-2.000-1.000-33,1.000 2.000-32,-1.000-1.000 64,1.000 25.000-64,1.000-24.000 32,-2.000-1.000 64,-26.000 26.000 0,29.000-25.000 0,-28.000 24.000-64,25.000 3.000 32,-26.000-29.000-32,28.000 29.000 32,-29.000-30.000-96,28.000 3.000 64,1.000 26.000 0,-29.000-28.000-32,28.000 28.000 0,1.000-28.000 32,-2.000 2.000-64,2.000 26.000 64,-3.000-28.000-32,-24.000 28.000 0,27.000-26.000 0,-2.000-3.000 0,2.000 30.000 0,-28.000-29.000-32,26.000 28.000 64,2.000-28.000-32,-28.000 29.000 0,29.000-2.000 32,-31.000-26.000-32,29.000 26.000 64,2.000 1.000-96,-3.000-26.000 0,-25.000 25.000 32,-1.000 0.000 0,26.000-27.000 32,-25.000 28.000-32,26.000 1.000 0,-1.000-3.000 0,-25.000 3.000-64,26.000-30.000 96,-26.000 30.000-32,25.000-2.000 32,-25.000-26.000-64,27.000 26.000 32,-3.000 0.000 0,-23.000-25.000-32,25.000 26.000 0,-29.000-1.000-32,31.000-26.000 64,-2.000 28.000 0,-27.000-2.000 0,27.000-26.000 32,-26.000 26.000-64,26.000 2.000 64,-28.000-29.000-64,29.000 26.000 32,-26.000 3.000 32,22.000-2.000-64,-23.000-26.000 32,28.000 26.000 32,-29.000 1.000-64,26.000 0.000 64,-25.000-27.000 0,26.000 26.000-64,-27.000 1.000 0,27.000-26.000 64,0.000 25.000-32,-27.000 0.000-32,27.000-26.000 96,2.000 26.000-96,-5.000-26.000 32,5.000 28.000 32,-4.000-29.000-64,3.000 29.000 32,0.000-30.000 0,-2.000 29.000-32,1.000-28.000 64,0.000 29.000-64,-1.000-28.000 32,2.000 26.000 32,-26.000 0.000-32,22.000-25.000 0,5.000 26.000 0,-4.000-2.000 0,3.000-24.000 0,0.000 25.000 0,-29.000 2.000-32,28.000-30.000 64,1.000 30.000-32,-2.000-3.000-32,-26.000 2.000 64,28.000 0.000-32,-2.000-28.000-32,-26.000 28.000 64,29.000-1.000-64,-4.000 0.000 64,-23.000-25.000-64,25.000 26.000 32,-1.000-1.000-32,-25.000 0.000 64,26.000 1.000-32,-26.000-26.000 32,25.000 24.000-64,1.000 2.000 32,-1.000 0.000 64,1.000-26.000-64,-25.000 24.000 32,23.000-24.000-32,4.000 25.000 0,-2.000-26.000 0,-1.000 26.000-64,1.000-26.000 128,-1.000 27.000-64,2.000-27.000 0,24.000 26.000 96,-24.000 1.000-160,0.000-28.000 128,-3.000 29.000-64,30.000-28.000 32,-29.000-1.000-96,2.000 28.000 64,-1.000-26.000 32,26.000-2.000-64,-26.000 1.000 64,26.000 28.000-32,-25.000-30.000-128,-3.000 30.000 288,4.000-29.000-224,-3.000 28.000 128,1.000-1.000-96,0.000-26.000-192,-1.000 26.000 448,2.000-25.000-224,24.000-1.000 0,-24.000-1.000-256,24.000 28.000 256,-23.000-26.000 448,24.000-2.000-416,-26.000 1.000 33,26.000-2.000-130,-26.000 3.000 65,0.000 26.000 0,26.000-28.000-96,-24.000 2.000 96,-5.000-1.000-96,5.000 0.000 64,-4.000 1.000 32,30.000-2.000 0,-29.000 1.000 0,1.000 0.000 32,26.000-26.000-32,-26.000 26.000 0,-26.000-1.000 0,25.000 28.000 64,29.000-28.000-32,-30.000 2.000 0,4.000 0.000-64,23.000-2.000 96,-24.000 2.000-64,26.000-2.000 32,-28.000 1.000 1,29.000 0.000 31,-4.000 1.000-32,-22.000-2.000 288,-3.000 1.000 128,28.000 26.000 33,-28.000-25.000-321,28.000-1.000-96,-1.000 0.000 32,-26.000-1.000-64,26.000 2.000 32,-1.000-1.000-32,4.000 0.000-64,23.000 1.000 64,-25.000-2.000-64,25.000 1.000 256,-26.000 0.000-95,26.000 1.000 127,-23.000-2.000 96,-30.000 26.000-352,1.000-24.000 64,0.000 27.000-64,-1.000-3.000 0,-25.000 1.000-160,0.000 1.000-32,-1.000 0.000-128,0.000 26.000-129,0.000-26.000-31,1.000 26.000-449,0.000-27.000-513,-27.000 27.000-1408,0.000 0.000-7336</inkml:trace>
  <inkml:trace contextRef="#ctx0" brushRef="#br0">4565.000 9253.000 7078,'0.000'-27.000'897,"-27.000"1.000"384,27.000 26.000 193,0.000 0.000-65,0.000 0.000-608,0.000 0.000-641,0.000 0.000-192,0.000 0.000 256,27.000 26.000 192,-27.000 1.000 1,0.000 0.000-193,0.000 25.000-96,26.000 1.000 32,-26.000 27.000-32,26.000 25.000 33,0.000-26.000 31,1.000 28.000-96,0.000-1.000-96,1.000-54.000 32,-2.000 28.000 32,-26.000-53.000-160,24.000 26.000-64,-24.000-26.000-129,0.000-27.000-768,0.000 25.000-1345,0.000-25.000-2947</inkml:trace>
  <inkml:trace contextRef="#ctx0" brushRef="#br0">4433.000 10048.000 12619,'26.000'53.000'737,"0.000"-28.000"-577,0.000 2.000-64,1.000 26.000-32,0.000-26.000-32,-1.000 0.000 33,0.000-2.000 31,0.000 3.000-64,-26.000-28.000 32,27.000 0.000 160,0.000 0.000 32,1.000-28.000-32,-2.000 3.000-95,-2.000-29.000-1,3.000 1.000-192,-27.000 1.000-641,28.000 25.000-1153,-28.000-26.000-3971</inkml:trace>
  <inkml:trace contextRef="#ctx0" brushRef="#br0">4274.000 8432.000 7943,'-28.000'0.000'2883,"28.000"0.000"-1570,0.000 0.000-544,0.000 0.000-481,28.000 0.000 737,-1.000 0.000 0,-1.000 0.000-224,26.000 25.000-161,28.000-25.000-351,-28.000 28.000-97,2.000-2.000-96,-2.000 2.000-64,1.000-3.000 32,2.000 2.000-192,-29.000-1.000-289,25.000 1.000-159,-23.000-27.000-161,-28.000 0.000-576,0.000 0.000-961,27.000 0.000-1986</inkml:trace>
  <inkml:trace contextRef="#ctx0" brushRef="#br0">4617.000 8247.000 2338,'0.000'26.000'9224,"-26.000"0.000"-9159,0.000 27.000 63,26.000-26.000 256,-27.000 26.000-160,0.000 0.000 97,27.000 26.000-225,-26.000-26.000-64,26.000 1.000-257,-26.000-29.000-639,26.000 28.000-2083</inkml:trace>
  <inkml:trace contextRef="#ctx0" brushRef="#br0">4617.000 7716.000 9064,'0.000'0.000'128,"0.000"-27.000"-96,0.000 27.000 449,-26.000 27.000-1,26.000-27.000-320,0.000 27.000 32,0.000-1.000 545,0.000 1.000 160,26.000 26.000 96,-26.000 1.000-192,26.000-1.000-289,1.000-28.000-288,0.000 29.000-160,1.000-28.000-31,-2.000 1.000-33,25.000 0.000-129,-23.000-27.000-287,-1.000 0.000-609,-1.000 0.000-1281,-26.000-27.000-4388</inkml:trace>
  <inkml:trace contextRef="#ctx0" brushRef="#br0">4830.000 7824.000 6021,'0.000'25.000'577,"27.000"-25.000"63,-27.000 26.000 321,26.000 2.000-833,-2.000-3.000 1,4.000 3.000-226,-28.000-3.000-831,27.000-25.000-1731</inkml:trace>
  <inkml:trace contextRef="#ctx0" brushRef="#br0">4883.000 7557.000 8808,'0.000'27.000'2210,"24.000"-27.000"-1377,-24.000 0.000 768,28.000 27.000-512,-1.000-1.000-32,0.000 1.000-576,25.000-2.000-161,-26.000 2.000-160,1.000 0.000-64,26.000-1.000-64,-27.000 29.000 32,-26.000-30.000-32,26.000 29.000-64,-26.000-29.000-32,0.000 3.000 0,-26.000 24.000-352,26.000-25.000-897,-26.000-1.000-2947</inkml:trace>
  <inkml:trace contextRef="#ctx0" brushRef="#br0">6973.000 10921.000 7559,'0.000'0.000'1313,"0.000"0.000"-608,0.000 0.000 1152,0.000-25.000-95,0.000 25.000-289,0.000 0.000-352,0.000 0.000-288,0.000 0.000-320,0.000 0.000-353,0.000 0.000 64,26.000 0.000 96,2.000 25.000-127,23.000-25.000 127,-23.000 28.000 0,52.000-28.000 65,-28.000 25.000 31,28.000-25.000-256,-1.000 27.000-64,26.000 0.000-32,-24.000-1.000-32,-2.000-26.000-32,-26.000 0.000-160,-1.000 27.000 0,2.000-27.000-192,-28.000 0.000-161,0.000 0.000-127,-26.000 0.000-193,0.000 0.000-641,0.000 0.000-672,0.000 0.000-4164</inkml:trace>
  <inkml:trace contextRef="#ctx0" brushRef="#br0">7318.000 10604.000 8616,'-53.000'0.000'1377,"26.000"26.000"-929,0.000 1.000 385,-25.000 0.000 320,-29.000 26.000-128,30.000-28.000-256,-3.000 2.000-321,27.000 26.000-255,3.000-26.000 95,24.000 0.000 0,0.000-2.000-32,24.000 3.000 97,29.000-28.000-97,-25.000 25.000-128,23.000 2.000-32,4.000 0.000-128,-2.000-1.000-128,-1.000 1.000-192,1.000-27.000-193,-1.000 27.000-256,-25.000-27.000-480,0.000 25.000-705,-1.000-25.000-2242</inkml:trace>
  <inkml:trace contextRef="#ctx0" brushRef="#br0">8031.000 10816.000 5285,'0.000'0.000'7975,"0.000"0.000"-7623,0.000 0.000-191,0.000 0.000 639,54.000 26.000 546,-26.000-26.000-65,22.000 27.000-769,5.000 0.000-288,-2.000-2.000-224,-1.000-25.000 0,2.000 28.000-192,-2.000-28.000-288,-26.000 25.000-193,28.000-25.000-160,-28.000 0.000-608,-26.000 0.000-1730,26.000-25.000-6918</inkml:trace>
  <inkml:trace contextRef="#ctx0" brushRef="#br0">8377.000 10550.000 9320,'0.000'54.000'4485,"-27.000"-28.000"-4389,27.000 28.000 192,-27.000-28.000 897,-1.000 26.000 449,28.000 2.000-577,-24.000 26.000-833,24.000-27.000-128,0.000-1.000-224,0.000-25.000-385,24.000-1.000-832,4.000 1.000-929,-1.000-27.000-3139</inkml:trace>
  <inkml:trace contextRef="#ctx0" brushRef="#br0">8587.000 10074.000 10954,'-26.000'-26.000'1730,"0.000"26.000"-1602,26.000 0.000 608,0.000 26.000 385,-26.000 1.000 417,26.000 25.000-161,26.000 1.000-576,-26.000 26.000-289,26.000-24.000-223,27.000-3.000-225,-26.000-26.000 0,1.000 1.000-513,22.000-27.000-287,-23.000 0.000-514,28.000 0.000-1088,-31.000-27.000-3940</inkml:trace>
  <inkml:trace contextRef="#ctx0" brushRef="#br0">8774.000 10074.000 10249,'27.000'0.000'929,"-3.000"0.000"-833,4.000 0.000 257,-2.000 27.000 575,1.000-27.000 193,0.000 0.000-672,-27.000 25.000-161,0.000 2.000 257,0.000 1.000 159,0.000-3.000-31,0.000-25.000-353,0.000 27.000-224,-27.000-27.000-32,54.000 27.000-128,-27.000-27.000 64,25.000 0.000-256,2.000 0.000-577,-1.000-27.000-640,1.000 27.000-1186,0.000-27.000-3619</inkml:trace>
  <inkml:trace contextRef="#ctx0" brushRef="#br0">9091.000 9862.000 10634,'52.000'27.000'2306,"-25.000"-27.000"-801,28.000 25.000-192,-31.000 3.000 289,2.000-2.000-289,-26.000 27.000-832,28.000-26.000-321,-28.000 26.000-160,0.000-1.000-609,0.000-24.000-896,-28.000 24.000-2691</inkml:trace>
  <inkml:trace contextRef="#ctx0" brushRef="#br0">4830.000 14552.000 10409,'0.000'0.000'2242,"0.000"0.000"-2914,0.000-26.000-33,27.000 26.000 225,-27.000-26.000 480,26.000-1.000 288,-2.000 0.000-128,4.000-26.000-96,26.000 0.000 257,-28.000-1.000 415,26.000 1.000 257,-25.000 1.000-384,0.000-1.000-129,-1.000-1.000 65,0.000 2.000-289,0.000 26.000-160,-26.000-1.000-32,0.000 27.000-96,0.000-27.000-384,0.000 27.000-321,0.000 27.000-865,0.000-27.000-1440,-26.000 27.000-3717</inkml:trace>
  <inkml:trace contextRef="#ctx0" brushRef="#br0">4830.000 14181.000 9352,'-28.000'27.000'4004,"28.000"-27.000"-4068,0.000 25.000 32,0.000 3.000 64,0.000-3.000 0,0.000 3.000 96,28.000 26.000-32,-28.000-2.000 64,27.000-26.000 257,-27.000 28.000 416,26.000-28.000 256,-26.000 0.000-449,24.000-26.000-191,4.000 26.000-33,-1.000-26.000 1,0.000-26.000-225,25.000 0.000-96,-26.000 0.000-513,1.000-1.000-704,26.000 0.000-1025,-27.000 1.000-2370</inkml:trace>
  <inkml:trace contextRef="#ctx0" brushRef="#br0">4883.000 13148.000 11306,'-53.000'26.000'1602,"53.000"-26.000"-1474,27.000-26.000 32,-27.000 26.000 320,50.000 0.000 706,-22.000 0.000-161,26.000-26.000-609,-2.000 26.000-224,1.000 0.000-96,-26.000-28.000 32,25.000 28.000-96,-26.000 28.000 32,1.000-2.000 33,-27.000 0.000-1,0.000 1.000 32,0.000-2.000 0,0.000 30.000-128,-27.000-30.000 96,27.000 2.000-96,0.000 0.000 0,0.000-1.000-32,27.000-26.000-32,-27.000 0.000 64,27.000 27.000-192,-27.000-27.000-257,28.000 0.000-352,-28.000 0.000-864,24.000 0.000-1570,-24.000-27.000-3684</inkml:trace>
  <inkml:trace contextRef="#ctx0" brushRef="#br0">5067.000 13281.000 14573,'-26.000'0.000'1954,"26.000"0.000"-2082,26.000 0.000 192,1.000 0.000 96,0.000-27.000 545,-1.000 27.000-289,26.000-28.000-320,-25.000 3.000-192,28.000 25.000-416,-31.000-27.000-353,2.000 27.000-1153,-26.000 0.000-2979</inkml:trace>
  <inkml:trace contextRef="#ctx0" brushRef="#br0">5358.000 12750.000 4644,'-27.000'-26.000'5926,"27.000"26.000"-4869,0.000 0.000 160,0.000 0.000 320,0.000 0.000-256,0.000 26.000-544,0.000 1.000 0,0.000 0.000-257,27.000-2.000-192,-27.000 28.000-127,0.000-26.000-97,28.000 0.000-64,-1.000-1.000-193,-27.000 1.000-479,24.000-2.000-449,4.000-25.000-705,-28.000 0.000-2018</inkml:trace>
  <inkml:trace contextRef="#ctx0" brushRef="#br0">5518.000 12750.000 12587,'0.000'27.000'929,"0.000"-27.000"-929,0.000 27.000 192,0.000-27.000 449,27.000 25.000-321,-27.000 3.000-448,25.000-3.000-1057,2.000 2.000-2594,-1.000 0.000-5797</inkml:trace>
  <inkml:trace contextRef="#ctx0" brushRef="#br0">5677.000 12618.000 6277,'25.000'0.000'5670,"2.000"0.000"-5414,-1.000 27.000 929,1.000-2.000 481,0.000 2.000-513,-27.000 0.000-641,28.000-1.000-352,-28.000 28.000-63,24.000-29.000-33,-24.000 3.000-96,0.000-3.000-385,0.000 2.000-736,0.000 0.000-1666,0.000-27.000-7206</inkml:trace>
  <inkml:trace contextRef="#ctx0" brushRef="#br0">6285.000 14605.000 9288,'0.000'27.000'4068,"0.000"-27.000"-2883,0.000 0.000-224,0.000-27.000 256,0.000 27.000-64,26.000-27.000-352,1.000 1.000-128,25.000-26.000-225,-25.000-2.000-63,27.000 1.000-1,24.000 0.000-224,-24.000-1.000 128,-2.000-24.000-159,2.000 24.000-33,-1.000 1.000-96,-28.000 26.000-32,29.000-25.000 128,-54.000 52.000-289,26.000-26.000-255,-26.000 26.000-32,0.000 0.000-97,0.000 0.000-480,0.000 0.000-224,0.000 0.000-513,0.000 26.000-1025,-26.000 1.000-4804</inkml:trace>
  <inkml:trace contextRef="#ctx0" brushRef="#br0">6285.000 14340.000 10057,'0.000'0.000'480,"0.000"28.000"-576,0.000-28.000 353,0.000 25.000 287,0.000 2.000 193,0.000-1.000-193,-27.000 1.000-31,27.000 0.000 192,0.000-1.000 63,0.000 0.000 129,0.000-26.000-192,27.000 26.000-225,-1.000 1.000 33,-26.000-27.000-129,54.000 0.000-256,-29.000 27.000-96,28.000-27.000-64,-25.000-27.000-288,23.000 27.000-385,4.000-27.000-736,-29.000 1.000-1154,26.000 0.000-5156</inkml:trace>
  <inkml:trace contextRef="#ctx0" brushRef="#br0">6867.000 13413.000 13965,'-26.000'0.000'416,"26.000"0.000"-480,0.000 0.000 224,26.000-27.000 577,1.000 27.000 160,25.000 0.000-481,29.000 0.000-224,-30.000-26.000-96,-23.000 52.000-96,25.000-26.000 0,-26.000 27.000 0,-2.000 0.000-32,-25.000 25.000 0,0.000 1.000 32,-25.000 0.000 64,25.000-26.000 97,-27.000 26.000-65,27.000-27.000 0,0.000-26.000-32,0.000 26.000-32,27.000-26.000 96,-2.000 0.000 0,2.000 28.000-64,0.000-28.000-96,-1.000-28.000-512,26.000 28.000-545,-25.000-26.000-961,-27.000 0.000-2403</inkml:trace>
  <inkml:trace contextRef="#ctx0" brushRef="#br0">6946.000 13650.000 11883,'27.000'28.000'1825,"-1.000"-28.000"-1792,2.000-28.000 415,23.000 3.000-128,4.000 25.000-160,-2.000-27.000-160,-1.000 1.000-384,1.000-1.000-1602,-26.000 0.000-2786</inkml:trace>
  <inkml:trace contextRef="#ctx0" brushRef="#br0">7450.000 13042.000 9513,'-27.000'0.000'1057,"1.000"0.000"0,26.000 26.000 800,0.000 0.000-479,0.000 28.000-257,26.000-28.000-513,-26.000 26.000-448,27.000-24.000-128,-2.000-1.000 0,2.000-2.000 32,0.000-25.000-192,-1.000 27.000-544,2.000-27.000-609,-4.000 0.000-1570,3.000-27.000-8232</inkml:trace>
  <inkml:trace contextRef="#ctx0" brushRef="#br0">7607.000 13042.000 12139,'27.000'0.000'64,"-27.000"-28.000"32,28.000 28.000 0,-1.000 28.000 128,-1.000-28.000 257,-26.000 0.000-385,24.000 26.000-32,-24.000 0.000 64,28.000 2.000 160,-28.000-2.000-191,0.000 0.000-1,27.000 1.000-64,-27.000-27.000 32,27.000 0.000 32,-27.000 0.000-192,26.000 0.000-673,-26.000 0.000-1633,26.000-27.000-4677</inkml:trace>
  <inkml:trace contextRef="#ctx0" brushRef="#br0">7847.000 12857.000 3555,'26.000'0.000'7591,"0.000"0.000"-6470,1.000 0.000 577,0.000 25.000-1,26.000 2.000-159,-28.000 0.000-898,2.000 26.000-511,0.000-28.000-65,1.000 29.000-161,-28.000-28.000-223,0.000 28.000-64,0.000-28.000-545,-28.000 1.000-512,28.000-2.000-1282,-27.000 3.000-6662</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26:1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definitions>
  <inkml:trace contextRef="#ctx0" brushRef="#br0">19626.000 1304.000 15726,'0.000'-52.000'64,"0.000"25.000"449,-27.000 1.000 864,27.000-1.000 33,0.000 27.000-1154,0.000 0.000-224,0.000 0.000 192,27.000 0.000-128,-27.000 27.000-64,27.000-1.000 96,-1.000 28.000-64,-26.000-29.000 64,27.000 55.000-160,-27.000-27.000 64,0.000-1.000-160,0.000 3.000-64,0.000-3.000 64,0.000 0.000-448,0.000 3.000-417,0.000-30.000-641,25.000 2.000-1185,-25.000-1.000-2049</inkml:trace>
  <inkml:trace contextRef="#ctx0" brushRef="#br0">20022.000 1489.000 15694,'28.000'0.000'-160,"-28.000"0.000"-160,0.000 0.000 128,-28.000 27.000 64,28.000 1.000 128,0.000-3.000 64,0.000 29.000-96,28.000-1.000-32,-1.000-1.000-33,-1.000 1.000 130,-2.000-26.000-1,4.000 0.000 224,26.000-27.000 128,-28.000 0.000 1,26.000-27.000 191,2.000 0.000 65,-28.000-26.000-65,0.000 28.000 33,-26.000-30.000-1,0.000 3.000-127,0.000 0.000-257,-26.000 24.000-192,0.000-24.000-192,-28.000 52.000-353,28.000-27.000-255,0.000 27.000-417,0.000 0.000-545,-1.000 0.000-1377,27.000 0.000-2690</inkml:trace>
  <inkml:trace contextRef="#ctx0" brushRef="#br0">20683.000 1437.000 14862,'0.000'27.000'-289,"0.000"-27.000"385,0.000 0.000 0,0.000 0.000 1,0.000 0.000 223,0.000 25.000-256,0.000-25.000-64,0.000 27.000-32,0.000 1.000 64,0.000-3.000 64,28.000 29.000-96,-1.000-29.000-96,0.000 3.000 0,-1.000-1.000 96,0.000-2.000 0,27.000-25.000 96,-26.000-25.000 64,-1.000-2.000 256,0.000-1.000 193,0.000 3.000 96,-26.000-2.000-33,0.000 0.000 193,0.000 2.000-577,-26.000-3.000-288,0.000 1.000-64,-27.000 2.000-160,26.000 25.000-256,1.000-27.000-898,0.000 27.000-2625</inkml:trace>
  <inkml:trace contextRef="#ctx0" brushRef="#br0">21267.000 1437.000 11947,'27.000'0.000'192,"-27.000"0.000"577,-27.000 0.000-481,27.000 0.000 128,-26.000 0.000 353,26.000 27.000-609,-28.000-27.000-64,28.000 52.000 32,0.000-24.000 1,0.000-3.000 95,0.000 29.000-128,0.000-1.000 32,28.000-26.000-32,-2.000-2.000 32,28.000 2.000 257,-29.000-27.000 63,2.000 0.000 65,26.000-27.000 127,-26.000 27.000-63,-2.000-52.000 63,-25.000 24.000-159,0.000-24.000-129,0.000 0.000-96,-25.000 24.000-256,-29.000-24.000 32,28.000 25.000 64,-26.000 2.000-288,25.000 25.000-705,0.000 0.000-1409,1.000 0.000-3171</inkml:trace>
  <inkml:trace contextRef="#ctx0" brushRef="#br0">21718.000 1384.000 9961,'0.000'0.000'1281,"-27.000"0.000"1089,27.000 0.000-480,0.000 0.000-1121,0.000 0.000 32,0.000 0.000 31,0.000 28.000-415,0.000-28.000-225,27.000 25.000-32,0.000 2.000-96,-27.000-2.000 32,24.000 2.000-64,4.000 26.000-128,-28.000-26.000-128,26.000 0.000-32,-26.000-2.000-577,0.000-25.000-736,27.000 0.000-1122,-27.000 28.000-2017</inkml:trace>
  <inkml:trace contextRef="#ctx0" brushRef="#br0">21745.000 1412.000 9609,'-27.000'0.000'1057,"0.000"0.000"1441,27.000 0.000-1313,0.000 0.000 0,0.000 0.000-32,27.000-28.000-512,0.000 28.000-257,-3.000 0.000-192,30.000-27.000 33,0.000 27.000-225,24.000 0.000 160,-24.000 0.000-128,-2.000 0.000 32,1.000 27.000 0,-1.000 1.000-96,1.000-3.000 32,-25.000 2.000 0,-1.000 25.000-128,-27.000-24.000 224,0.000 24.000-96,0.000-25.000 192,-27.000-2.000 289,-27.000-25.000-129,27.000 0.000-96,-25.000 0.000-96,-1.000 0.000-160,1.000 0.000-64,-2.000 0.000-192,28.000 0.000-641,-1.000 0.000-1729,2.000 0.000-4645</inkml:trace>
  <inkml:trace contextRef="#ctx0" brushRef="#br0">23173.000 1489.000 14189,'0.000'0.000'288,"0.000"0.000"-224,0.000 27.000 961,26.000-27.000-96,26.000 0.000 288,2.000-27.000-480,0.000 27.000-417,25.000 0.000-160,-2.000 0.000-160,5.000 0.000-32,-4.000 0.000-32,2.000 0.000-192,-28.000-25.000-385,2.000 25.000-704,-2.000 0.000 0,-26.000 0.000-961,1.000 0.000-3908</inkml:trace>
  <inkml:trace contextRef="#ctx0" brushRef="#br0">23755.000 1279.000 11627,'0.000'0.000'416,"0.000"0.000"353,0.000 0.000 800,0.000 0.000-128,26.000 0.000-223,27.000 0.000-706,-26.000 25.000-95,25.000-25.000-65,1.000 27.000-64,2.000-1.000-32,23.000-26.000 1,-24.000 0.000 127,-2.000 27.000-288,1.000-27.000-192,0.000 0.000 32,-53.000 28.000 64,0.000-3.000 96,0.000 27.000-192,-53.000-25.000 192,0.000 1.000 32,1.000 24.000-64,-2.000-25.000 0,2.000 26.000-160,-1.000-26.000-993,25.000-2.000-993,1.000 2.000-5669</inkml:trace>
  <inkml:trace contextRef="#ctx0" brushRef="#br0">25106.000 1225.000 12523,'0.000'0.000'865,"0.000"-26.000"-577,0.000 26.000 769,0.000 0.000 32,0.000 0.000 257,0.000 26.000-385,0.000-26.000-449,27.000 27.000-352,-27.000 25.000 65,24.000 1.000-97,4.000 2.000-96,-28.000 22.000 32,26.000-22.000-256,1.000-3.000-545,-27.000-25.000-897,27.000 26.000-2113,-2.000-53.000-7720</inkml:trace>
  <inkml:trace contextRef="#ctx0" brushRef="#br0">25662.000 1384.000 17840,'51.000'-27.000'577,"-51.000"27.000"-321,0.000 0.000 289,0.000-26.000-193,0.000 26.000-288,0.000 0.000 0,0.000 0.000-224,0.000 0.000 64,-27.000 26.000 128,27.000 1.000-160,0.000 26.000-128,27.000-26.000-161,-27.000 25.000 193,54.000-24.000-64,-27.000 24.000 96,25.000-25.000 63,-25.000-27.000 1,26.000 0.000 96,-1.000 0.000 96,-25.000-27.000 321,-1.000 27.000 159,-26.000-27.000-159,27.000 2.000 95,-27.000-3.000-32,-27.000-24.000 97,1.000 25.000-33,-1.000-26.000-319,-25.000 26.000-65,25.000 27.000-288,-26.000-26.000-513,26.000 26.000-768,27.000 0.000-1538,-25.000 0.000-4228</inkml:trace>
  <inkml:trace contextRef="#ctx0" brushRef="#br0">26297.000 1412.000 16335,'26.000'0.000'64,"-26.000"0.000"-480,0.000 0.000 191,0.000 0.000 129,0.000 25.000 256,0.000-25.000 129,0.000 27.000-513,0.000 25.000-449,0.000-24.000 321,52.000 24.000 352,-25.000-25.000-64,0.000-2.000 96,26.000 3.000 128,-1.000-1.000 352,-25.000-27.000 705,-1.000-27.000 97,1.000-1.000-289,-27.000 3.000-257,0.000-2.000-319,-27.000-25.000-353,1.000-3.000-64,-28.000 3.000-256,2.000 27.000-513,-1.000-3.000-897,1.000 28.000-2081</inkml:trace>
  <inkml:trace contextRef="#ctx0" brushRef="#br0">27037.000 1357.000 3395,'0.000'-26.000'10313,"0.000"26.000"-10248,-26.000 0.000 639,26.000 26.000 770,0.000-26.000 31,0.000 27.000-480,0.000-27.000-352,26.000 28.000-257,-26.000-3.000 64,26.000 2.000-159,-26.000 25.000-225,27.000-24.000-128,0.000 24.000-449,-27.000-25.000-544,26.000 26.000-928,-26.000-26.000-2500</inkml:trace>
  <inkml:trace contextRef="#ctx0" brushRef="#br0">26958.000 1357.000 14285,'-27.000'0.000'929,"27.000"0.000"128,0.000-26.000 576,0.000 26.000-736,0.000 0.000-192,0.000 0.000-417,27.000 0.000-160,0.000 0.000-32,25.000 0.000 257,1.000 0.000-1,0.000 26.000-320,26.000-26.000 64,-24.000 27.000-32,-5.000 1.000-128,5.000-28.000 64,-2.000 25.000 0,-27.000 2.000-32,0.000 25.000 0,1.000-24.000-64,0.000-3.000 96,-27.000 2.000 160,0.000 0.000-32,-27.000-2.000 193,0.000 3.000 31,-25.000-28.000-160,-1.000 27.000-96,-2.000-27.000-288,5.000 0.000-288,22.000 0.000-802,-26.000 0.000-1953,28.000 0.000-11210</inkml:trace>
  <inkml:trace contextRef="#ctx0" brushRef="#br0">23597.000 3636.000 10089,'-27.000'0.000'481,"27.000"0.000"-417,0.000 0.000 64,0.000 0.000 608,0.000 0.000 866,0.000 0.000-289,0.000 0.000-864,27.000 0.000-225,-27.000 0.000 224,0.000 0.000 65,26.000 0.000-193,0.000 0.000 0,27.000 0.000-95,-26.000 0.000-97,25.000 0.000-96,1.000 0.000 0,26.000 0.000 0,2.000 0.000-32,24.000 0.000 32,1.000 0.000-96,26.000 0.000 0,26.000 0.000 0,2.000 0.000 64,-1.000-27.000 0,0.000 27.000 0,25.000 0.000 32,-24.000 0.000-32,25.000-26.000 64,-1.000 26.000-32,3.000 0.000 160,-2.000 0.000-32,-25.000-27.000-160,-3.000 27.000-128,-25.000 0.000-32,0.000 0.000-32,-24.000 0.000-33,24.000 0.000 129,-53.000 0.000-192,26.000 0.000-481,-25.000 27.000-448,-1.000-27.000-128,-24.000 0.000-225,-29.000 0.000-1537,-26.000 0.000-5251</inkml:trace>
  <inkml:trace contextRef="#ctx0" brushRef="#br0">2764.000 15717.000 7334,'0.000'0.000'3556,"0.000"0.000"-2948,0.000 0.000 1090,0.000 0.000 832,27.000 0.000-1024,-27.000 0.000-289,0.000 27.000 0,27.000-27.000-224,-1.000 27.000-32,1.000-1.000-96,-2.000 1.000-96,2.000 0.000-65,26.000 25.000-191,-26.000-26.000-225,25.000 1.000 0,-25.000 0.000-256,27.000-1.000-32,-3.000 0.000-192,30.000 0.000 352,-29.000 2.000-448,-25.000-2.000-225,0.000-26.000-287,-1.000 26.000-514,1.000-26.000-223,-27.000 27.000 128,0.000-27.000-513,0.000 0.000-1377,0.000 0.000-4324</inkml:trace>
  <inkml:trace contextRef="#ctx0" brushRef="#br0">3320.000 15612.000 13100,'-25.000'0.000'769,"-2.000"0.000"-545,27.000 27.000 160,-26.000-1.000 1250,26.000 1.000-481,-27.000-2.000-897,-25.000 29.000-256,25.000-1.000 96,-27.000 26.000 160,27.000-26.000-31,3.000-26.000-193,-4.000 25.000-289,1.000-26.000 225,27.000 28.000-1121,-26.000-28.000-2530,26.000-26.000-8873</inkml:trace>
  <inkml:trace contextRef="#ctx0" brushRef="#br0">3666.000 14949.000 7975,'-28.000'0.000'609,"1.000"0.000"159,0.000 0.000 1410,2.000 28.000-448,25.000-28.000-545,-27.000 26.000-384,27.000 0.000 32,-26.000 1.000-33,26.000 26.000 33,0.000-26.000-224,26.000 25.000-385,-26.000 1.000 289,27.000-26.000-385,-2.000 25.000-32,2.000-25.000-224,0.000-1.000 128,1.000 1.000-257,-2.000-27.000-223,-2.000 0.000-577,3.000 0.000-1089,1.000 0.000-2755</inkml:trace>
  <inkml:trace contextRef="#ctx0" brushRef="#br0">3930.000 15188.000 14413,'-27.000'53.000'577,"27.000"-26.000"-481,0.000 0.000 705,0.000-27.000 384,27.000 25.000-929,-27.000 2.000-448,0.000-27.000-545,26.000 0.000-544,-26.000 0.000-1442,0.000 0.000-5829</inkml:trace>
  <inkml:trace contextRef="#ctx0" brushRef="#br0">3930.000 14977.000 13741,'-27.000'0.000'448,"27.000"0.000"-2626,0.000 0.000-1442</inkml:trace>
  <inkml:trace contextRef="#ctx0" brushRef="#br0">4062.000 14871.000 12427,'26.000'25.000'2563,"0.000"3.000"-2211,0.000-3.000 289,1.000-25.000 864,0.000 54.000-608,1.000-28.000-673,-2.000 28.000-160,-26.000-28.000-32,24.000 26.000-64,-24.000 2.000 128,0.000-28.000-224,-24.000 1.000 96,-2.000 0.000-32,-2.000-2.000-320,1.000 2.000-417,0.000-27.000-1313,1.000 0.000-4004</inkml:trace>
  <inkml:trace contextRef="#ctx0" brushRef="#br0">5015.000 15479.000 11979,'0.000'-26.000'1409,"-27.000"26.000"-544,1.000-26.000 929,-2.000 26.000-609,-23.000 0.000-288,24.000 26.000-609,-27.000 0.000-224,30.000 2.000-192,24.000 22.000 160,-28.000 5.000-96,28.000 25.000 64,28.000-28.000 0,-4.000 1.000 0,30.000-26.000-32,-27.000 0.000-32,24.000-2.000 64,3.000-25.000 0,0.000 0.000-32,-2.000 0.000-128,-26.000 0.000-353,1.000-25.000-704,0.000 25.000-1890,-27.000-27.000-4068</inkml:trace>
  <inkml:trace contextRef="#ctx0" brushRef="#br0">4883.000 15771.000 11979,'-27.000'-27.000'1025,"54.000"27.000"-1025,0.000-27.000 1121,-3.000 27.000-192,30.000 0.000-737,0.000-25.000-576,-2.000 25.000-1666,-26.000 0.000-2499</inkml:trace>
  <inkml:trace contextRef="#ctx0" brushRef="#br0">5439.000 15161.000 4195,'0.000'0.000'8809,"0.000"0.000"-8617,0.000 0.000 705,0.000 27.000 1665,0.000 26.000-1248,0.000 1.000-994,0.000-2.000 449,0.000 28.000-481,0.000-28.000-32,27.000 26.000-128,-27.000 4.000-160,0.000-4.000 0,24.000 2.000-128,-24.000-26.000-256,28.000-29.000-193,-28.000 2.000-384,26.000-27.000-512,-26.000 0.000-1282,27.000 0.000-2434</inkml:trace>
  <inkml:trace contextRef="#ctx0" brushRef="#br0">5623.000 15188.000 5445,'0.000'27.000'9577,"0.000"-1.000"-9513,27.000 1.000 288,-27.000 25.000 1378,26.000 28.000-577,-26.000-27.000-897,0.000 26.000-128,0.000 28.000-128,0.000-2.000 64,0.000-25.000 32,27.000-1.000-448,-27.000-26.000-192,0.000 0.000-257,0.000-27.000-545,27.000 0.000-960,-27.000-26.000-2466</inkml:trace>
  <inkml:trace contextRef="#ctx0" brushRef="#br0">5490.000 15083.000 3203,'-24.000'0.000'8167,"24.000"0.000"-7654,0.000 0.000-481,0.000 0.000 1826,52.000 0.000-449,-26.000 26.000-1025,53.000 1.000-31,-26.000-2.000 319,26.000 2.000 193,-26.000 0.000-481,2.000-27.000-288,-4.000 26.000 65,-25.000 28.000 63,2.000-29.000 96,-1.000 2.000-160,-27.000 26.000 65,-27.000-26.000 31,-1.000 25.000-32,2.000-24.000 0,-1.000-3.000-64,3.000 0.000 193,-4.000-25.000-129,28.000 28.000-96,-27.000-1.000-256,27.000 0.000 448,27.000-1.000-192,25.000 1.000 0,-25.000-2.000-96,27.000 2.000 0,-3.000 0.000-32,4.000 26.000 65,-29.000-26.000-130,26.000 25.000 33,-25.000-26.000 0,0.000 1.000-160,-27.000-27.000-416,0.000 27.000-193,26.000-27.000-384,-26.000 0.000-897,0.000 0.000-2787</inkml:trace>
  <inkml:trace contextRef="#ctx0" brushRef="#br0">6179.000 14817.000 2498,'-27.000'0.000'9064,"27.000"0.000"-8519,-25.000-26.000 1313,25.000 26.000 480,0.000 0.000-1153,25.000 0.000-1057,2.000 0.000-128,0.000 0.000 417,-1.000 0.000-321,26.000 0.000-64,-25.000 0.000 32,0.000 0.000-96,-1.000 26.000 64,1.000-26.000 64,-27.000 26.000-224,0.000-26.000 160,-27.000 28.000-96,1.000-3.000 192,26.000-25.000-224,-27.000 28.000 192,27.000-28.000-128,27.000 25.000 96,-27.000 3.000-160,26.000-2.000 192,29.000-26.000-96,-31.000 26.000-64,3.000 1.000-128,1.000 0.000 448,-2.000-1.000-256,1.000 1.000 0,-27.000-27.000 96,0.000 25.000 320,-27.000-25.000 97,1.000 27.000 95,-29.000-27.000-95,3.000 0.000-97,-1.000 0.000-192,26.000 0.000-224,-25.000 0.000-224,25.000 0.000-865,27.000 0.000-1281,0.000 27.000-4517</inkml:trace>
  <inkml:trace contextRef="#ctx0" brushRef="#br1">2526.000 10048.000 7655,'-27.000'0.000'224,"27.000"0.000"-64,0.000 0.000-128,0.000 0.000 1153,0.000 0.000 801,0.000 0.000-1057,0.000 0.000-577,0.000 0.000-256,0.000 0.000 225,0.000 0.000-1,0.000 0.000-192,0.000 0.000-64,0.000 0.000 0,0.000 0.000 128,27.000 0.000 129,-27.000 0.000-65,26.000 0.000-64,2.000-27.000 32,-1.000 27.000-95,-3.000-26.000-33,31.000-1.000 0,-2.000 0.000-32,26.000 2.000 0,-26.000-28.000-64,26.000 26.000 0,26.000-28.000 32,3.000 5.000 32,-3.000-32.000 32,1.000 30.000 384,26.000-28.000 193,0.000 2.000 0,1.000-2.000-129,-1.000 1.000 33,0.000-1.000-225,-27.000 0.000-96,3.000 27.000-192,-2.000 1.000-64,-1.000 25.000 97,-26.000-26.000-65,1.000 1.000-32,-2.000 25.000-32,28.000-26.000 32,-25.000 26.000 96,-2.000 0.000-160,1.000-25.000 64,-28.000 52.000 0,-26.000-26.000-32,1.000 26.000-193,-27.000 0.000 65,0.000 0.000-224,0.000 0.000-161,0.000 0.000-31,0.000 0.000-1,0.000 0.000-512,0.000 0.000-1601,-27.000 0.000-7368</inkml:trace>
  <inkml:trace contextRef="#ctx0" brushRef="#br1">2791.000 10127.000 12139,'-27.000'26.000'545,"2.000"-26.000"-129,25.000 27.000-256,-27.000-27.000 545,27.000 0.000 928,0.000 0.000-736,27.000 0.000-320,-2.000 0.000-129,-25.000 0.000-96,27.000 0.000 1,0.000 0.000-65,-1.000 0.000-64,-26.000 0.000 0,27.000 0.000-63,-2.000 0.000-225,29.000 0.000 448,-28.000 0.000-288,1.000 0.000-256,25.000 0.000 576,1.000 0.000-384,2.000 0.000-32,-3.000 0.000-32,1.000 27.000 32,26.000-27.000 32,-26.000 0.000 64,26.000 26.000-96,1.000-26.000 96,27.000 0.000-31,-30.000 0.000 31,30.000 0.000-64,-27.000 0.000 32,25.000 0.000 32,-26.000 26.000-64,1.000-26.000 32,25.000 0.000-64,-24.000 0.000 0,25.000 28.000 64,-28.000-28.000-128,28.000 0.000 160,-26.000 0.000-96,26.000 26.000 96,0.000-26.000-96,-1.000 0.000 32,2.000-26.000 128,-2.000 26.000-480,0.000 0.000 576,1.000 0.000-224,2.000 0.000-32,-30.000 0.000-64,1.000 26.000 96,1.000-26.000-96,-28.000 0.000 96,29.000 0.000-32,-30.000 26.000 64,4.000-26.000-64,23.000 26.000-32,-24.000-26.000 64,24.000 27.000 0,-24.000 0.000-32,27.000-27.000 0,-30.000 26.000 32,3.000-26.000 0,-27.000 0.000-64,25.000 27.000-64,-25.000-27.000-160,-1.000 0.000-64,-26.000 0.000-225,27.000 0.000-512,-27.000 0.000-673,-27.000-27.000-3715</inkml:trace>
  <inkml:trace contextRef="#ctx0" brushRef="#br1">4988.000 8776.000 4003,'0.000'0.000'1217,"0.000"0.000"-1185,27.000 0.000 1,-27.000 0.000 543,0.000 0.000 865,0.000 0.000-704,0.000 0.000-545,0.000 0.000 353,0.000 0.000 480,0.000 0.000-256,0.000 0.000-609,0.000 0.000 32,0.000 0.000 320,0.000 0.000 225,0.000 0.000-64,0.000 0.000-129,0.000 0.000 33,0.000 0.000-65,27.000 0.000-31,-27.000 0.000-225,25.000-27.000 0,2.000 27.000-64,26.000 0.000 33,-1.000 0.000-161,28.000 0.000 32,-1.000 0.000-160,2.000 0.000 128,-2.000 0.000-32,26.000 0.000 0,2.000 0.000-32,-2.000 0.000 0,0.000 0.000 32,29.000 27.000 0,-29.000-27.000 0,27.000 0.000 64,-24.000 0.000 128,24.000 0.000 64,-53.000 0.000 33,26.000 0.000-257,-25.000 0.000 0,-28.000 0.000 0,1.000 0.000-32,-1.000 27.000 0,30.000-1.000-32,-32.000-26.000 0,5.000 27.000 32,-28.000-27.000 0,25.000 0.000 32,1.000 27.000-32,-26.000-27.000 64,-1.000 0.000 0,0.000-27.000 64,0.000 27.000-63,1.000 0.000-33,-27.000 0.000-64,0.000 0.000 64,27.000 0.000-128,-27.000 0.000 64,0.000 0.000 0,0.000 0.000-32,26.000 0.000-65,-26.000 0.000 162,28.000 0.000-130,-28.000 0.000 33,24.000 0.000 32,3.000 0.000-64,0.000 0.000-64,1.000 0.000 160,-2.000 0.000-64,-26.000 0.000 64,24.000 0.000 64,-24.000 0.000-288,0.000 0.000 160,0.000 0.000-192,0.000 0.000-96,0.000 0.000 31,0.000 0.000 161,28.000 0.000 32,-28.000 0.000 32,0.000 0.000 64,0.000 27.000 0,27.000-27.000 0,-27.000 0.000 0,0.000 0.000 0,27.000 0.000 32,-27.000 0.000-32,0.000 0.000 32,0.000 0.000 0,0.000 0.000-32,26.000 0.000 0,-26.000 25.000 0,0.000-25.000 0,26.000 0.000 0,-26.000 0.000 96,0.000 0.000-64,26.000 0.000-32,-26.000 0.000 0,27.000 0.000 32,-27.000 0.000-64,0.000 0.000 32,27.000 0.000 0,-27.000 0.000 0,0.000 0.000 0,0.000 0.000-32,26.000 0.000 32,-26.000 0.000 0,0.000 0.000 0,0.000 0.000 0,26.000 0.000-32,-26.000 0.000 32,0.000 0.000 0,0.000 0.000 32,0.000 0.000-32,0.000 0.000 32,26.000 0.000-32,-26.000 0.000 32,0.000 0.000-32,27.000 0.000 32,-27.000 0.000-32,0.000 0.000-32,0.000 0.000 0,0.000 0.000 0,0.000 0.000 32,0.000 0.000 0,27.000 0.000 0,-27.000 0.000 0,0.000 0.000 0,0.000 0.000 0,0.000 0.000 64,0.000 0.000-32,0.000 0.000-32,0.000 0.000-32,0.000 27.000 64,0.000-27.000-32,-27.000 0.000 32,27.000 26.000 32,-27.000-26.000-64,1.000 27.000 97,0.000 0.000-1,0.000-1.000 64,-1.000 0.000 0,-26.000 2.000-96,27.000 25.000-32,-27.000-1.000 32,-2.000-25.000-64,5.000 26.000 0,-5.000-1.000 0,4.000 1.000-32,-3.000 1.000 64,0.000-2.000 0,2.000 1.000-64,-1.000 0.000 0,0.000 27.000 96,1.000-26.000-96,-3.000-29.000 0,4.000 28.000 64,-3.000 1.000-32,0.000-1.000 0,2.000-1.000-32,-1.000 1.000 32,1.000 1.000 0,25.000-2.000 0,-26.000 1.000 32,26.000-26.000-64,2.000 25.000 64,-28.000-24.000-32,26.000-2.000-32,-1.000 26.000 0,28.000-25.000 64,-24.000-27.000-160,24.000 27.000-449,-27.000-1.000-1344,27.000-26.000-4165</inkml:trace>
  <inkml:trace contextRef="#ctx0" brushRef="#br1">12928.000 11107.000 1409,'0.000'0.000'256,"0.000"28.000"-224,0.000-28.000 64,0.000 0.000 1282,0.000 0.000 415,0.000 0.000-512,0.000 0.000-480,0.000 0.000 256,0.000 0.000 417,0.000 0.000-257,0.000 25.000-545,0.000-25.000-223,0.000 0.000 63,0.000 0.000-31,0.000 0.000-1,27.000 0.000 97,-27.000 0.000 288,0.000 0.000-129,0.000 0.000-127,0.000-25.000-97,27.000 25.000-223,-27.000-28.000-129,26.000 2.000-32,1.000 26.000-96,0.000-26.000 32,-2.000-1.000-64,28.000-26.000 32,2.000 27.000 0,-31.000 0.000 0,31.000-28.000 0,-2.000 1.000 0,-1.000 28.000-32,1.000-30.000 128,-1.000 30.000 64,2.000-29.000 33,-1.000 28.000-129,-1.000-28.000 32,1.000 29.000-32,-1.000-28.000-32,30.000 26.000-32,-32.000-26.000 0,5.000 26.000-32,-2.000-26.000 32,-1.000 27.000 0,28.000-28.000-32,-28.000 28.000 0,2.000-27.000 64,-28.000 26.000-32,26.000 1.000 128,2.000-26.000 65,0.000 25.000-225,-2.000-26.000 96,28.000 26.000-96,-54.000-25.000 64,27.000 25.000-96,0.000-26.000 96,-27.000 26.000-64,0.000-1.000 0,28.000 28.000 96,-28.000-25.000 96,0.000 0.000 0,0.000-3.000-32,28.000 2.000 33,-26.000 26.000-97,-4.000-28.000-96,2.000 2.000 0,2.000 26.000-64,-1.000-26.000 224,-27.000 26.000-256,27.000-26.000 64,-27.000 26.000 64,0.000 0.000-128,0.000 0.000-513,0.000 0.000 385,0.000 0.000-353,0.000 0.000-416,0.000 0.000-576,0.000 0.000-1794,0.000 0.000-6279</inkml:trace>
  <inkml:trace contextRef="#ctx0" brushRef="#br1">15206.000 9491.000 1537,'0.000'0.000'961,"0.000"0.000"-224,0.000 0.000-97,0.000 0.000 353,0.000 0.000-32,0.000 26.000-256,0.000-26.000-225,0.000 0.000-128,0.000 0.000-95,26.000 0.000 223,-26.000 0.000 353,26.000-26.000-32,-26.000 26.000 32,0.000 0.000 63,0.000 0.000 161,0.000 0.000-384,26.000 0.000-161,-26.000 0.000-287,27.000-27.000 63,0.000 27.000-128,-27.000 0.000-64,26.000-25.000-32,26.000 25.000 96,-25.000 0.000-96,28.000-27.000-31,-31.000 0.000-1,30.000 27.000 32,0.000-26.000 64,24.000-1.000 192,-24.000 0.000-32,-2.000 2.000-128,1.000-2.000-63,26.000 1.000 63,-26.000-1.000-32,26.000 0.000 96,2.000 2.000 0,-2.000-3.000 32,-26.000 3.000 65,26.000-3.000-33,-26.000 2.000-256,-1.000 0.000 64,28.000 26.000-32,-28.000-27.000-64,29.000 27.000-32,-30.000-27.000 96,30.000 1.000-128,-29.000 26.000-64,28.000-27.000 128,-1.000 2.000 0,2.000-2.000 0,-3.000 0.000 32,0.000-26.000-64,4.000 26.000 64,-29.000 2.000-32,26.000-2.000 0,0.000 1.000-64,1.000-28.000 96,-28.000 28.000-32,29.000 0.000 32,-30.000-2.000-64,30.000 3.000 64,-29.000-3.000-64,1.000 3.000 32,1.000-1.000 32,-2.000-2.000 128,1.000 2.000-128,-1.000-1.000 128,1.000 0.000-224,2.000 1.000 64,-4.000 26.000 0,-23.000-26.000 32,25.000 0.000-64,-26.000 26.000 32,-2.000 0.000 96,-25.000-27.000-96,0.000 27.000 33,27.000 0.000-1,-27.000 0.000 0,0.000-27.000-64,0.000 27.000-33,0.000 0.000-63,0.000 0.000-160,0.000 0.000-256,0.000 0.000-674,0.000 0.000-2241,-27.000 0.000-7175</inkml:trace>
  <inkml:trace contextRef="#ctx0" brushRef="#br1">18594.000 8220.000 1345,'27.000'0.000'5797,"-27.000"0.000"-5797,25.000-27.000 64,-25.000 27.000-64,0.000 0.000 96,0.000 0.000-32,0.000 0.000-96,0.000 0.000 32,0.000 0.000 961,0.000 0.000 417,0.000 0.000-578,0.000 0.000-127,-25.000 27.000 128,25.000-27.000-161,-27.000 0.000-287,-26.000 27.000-129,26.000-1.000 0,2.000 0.000 0,-29.000 27.000-95,0.000-26.000-97,3.000 27.000 0,-30.000-3.000-32,29.000 2.000 64,-2.000-25.000-64,-24.000 24.000 0,24.000 2.000 0,-24.000-28.000 0,24.000 26.000 0,0.000 2.000 64,-25.000-1.000-32,26.000-1.000 128,1.000 1.000 160,-2.000-26.000 65,2.000 26.000 31,-1.000-27.000-288,26.000 27.000-64,-25.000-25.000-32,-1.000-3.000-32,-2.000 29.000 32,28.000-28.000-32,-23.000 1.000 0,22.000 25.000 32,1.000-25.000-32,0.000-1.000 0,3.000 1.000 32,-4.000 0.000-32,2.000-2.000 32,26.000-25.000-64,0.000 0.000-96,-27.000 27.000-256,27.000-27.000-737,0.000 0.000-769,0.000 0.000-576,0.000-27.000-3684</inkml:trace>
  <inkml:trace contextRef="#ctx0" brushRef="#br1">13114.000 11055.000 11306,'-27.000'0.000'1281,"27.000"0.000"-1088,-25.000 0.000-65,25.000 0.000 929,0.000 0.000 672,0.000 0.000-864,0.000 0.000-705,25.000 0.000 33,-25.000 0.000 63,27.000 0.000 32,-1.000 0.000-128,1.000-27.000-64,25.000 27.000 64,-25.000-27.000 33,27.000 1.000 63,-27.000 0.000 0,52.000 0.000 64,-26.000-2.000 33,26.000 2.000-33,-26.000-27.000-128,26.000 28.000-160,-1.000-3.000 160,4.000-24.000-160,-5.000 25.000 0,4.000 0.000-32,-2.000 1.000 33,1.000-1.000-33,-1.000 0.000 0,-1.000 2.000 0,-24.000-3.000 0,24.000 3.000 0,4.000-2.000-33,-4.000 27.000-31,-24.000-27.000 0,24.000 1.000 0,2.000-1.000 0,-1.000 0.000 0,0.000 1.000-32,2.000 0.000 64,-2.000-28.000-32,1.000 28.000 32,-2.000 0.000-224,2.000-1.000 32,-1.000 0.000-33,-24.000 1.000 65,23.000-1.000 32,-24.000 2.000 128,24.000-2.000-32,1.000 0.000 128,-26.000 1.000-96,26.000-1.000 64,1.000 0.000-32,-28.000 2.000 0,29.000-2.000 0,-30.000 27.000-64,4.000-26.000 32,25.000-1.000 0,-28.000 0.000-96,1.000-1.000 96,26.000 3.000 64,2.000 0.000 128,-2.000-29.000 224,-26.000 26.000-160,-1.000 28.000-160,1.000-26.000 1,-1.000 0.000-130,-25.000 0.000-31,-27.000 26.000-192,27.000-27.000 32,-27.000 27.000-449,0.000 0.000-1185,0.000 0.000-4163</inkml:trace>
  <inkml:trace contextRef="#ctx0" brushRef="#br2">12955.000 11425.000 1665,'27.000'0.000'1890,"-27.000"0.000"-513,0.000 0.000 673,0.000 0.000 481,0.000 0.000-802,0.000 0.000-768,0.000 0.000-224,0.000 0.000-1,0.000 0.000-31,0.000 0.000-32,0.000 0.000 63,0.000-26.000-127,26.000 26.000-32,1.000 0.000-161,-27.000-27.000-224,27.000 27.000-96,-2.000-25.000 64,2.000 25.000-96,26.000-27.000 33,-25.000 27.000-162,23.000-27.000 65,3.000 1.000 0,25.000 26.000 97,-26.000-27.000-129,26.000 0.000 32,-26.000 27.000 0,26.000-25.000 32,-26.000-3.000-96,26.000 28.000 128,-24.000-25.000-96,22.000-3.000 0,4.000 2.000-1,-29.000 26.000 33,28.000-26.000-64,-1.000-1.000 96,-26.000 0.000 0,-1.000 1.000-128,30.000 0.000 192,-32.000 26.000-96,5.000-26.000 0,-2.000-2.000 33,-1.000 28.000-66,28.000-26.000 33,-28.000 26.000 0,28.000-26.000 0,-1.000-1.000 0,-24.000 27.000 97,23.000-25.000-97,-24.000-3.000 0,-2.000 1.000 128,1.000 2.000-224,0.000-2.000 128,-1.000 27.000-96,28.000-27.000 96,-28.000 1.000 0,3.000-1.000-96,22.000 0.000-33,-22.000 2.000-31,-3.000 25.000 64,1.000-28.000 32,1.000 3.000 32,-29.000 25.000 0,2.000 0.000-32,-1.000-27.000-64,-26.000 27.000-32,27.000 0.000-64,-27.000 0.000-32,0.000 0.000-161,0.000 0.000-287,0.000 0.000-129,0.000 0.000-993,0.000 0.000-2017</inkml:trace>
  <inkml:trace contextRef="#ctx0" brushRef="#br2">15655.000 10445.000 2049,'27.000'0.000'1282,"-1.000"-26.000"-1186,1.000 26.000 640,0.000 0.000 1410,-2.000 0.000 193,2.000-27.000-1282,-1.000 27.000-737,1.000 0.000-224,0.000 0.000 96,-2.000 0.000 129,28.000 0.000-65,-26.000 0.000 0,1.000 0.000 192,-4.000 0.000 129,29.000-27.000 224,-25.000 27.000-97,-1.000 0.000-255,-3.000 0.000-97,-24.000-26.000-96,28.000 26.000-127,-28.000 0.000-65,0.000 0.000-128,0.000 0.000-33,0.000 26.000 97,-28.000-26.000 33,4.000 27.000-33,-3.000 0.000 0,-1.000-1.000 32,28.000 1.000 0,-26.000 0.000 0,-25.000-2.000-32,23.000 3.000-32,1.000-3.000-161,1.000 2.000-768,-1.000 0.000-1377,-25.000-1.000-2562</inkml:trace>
  <inkml:trace contextRef="#ctx0" brushRef="#br2">12452.000 11188.000 4035,'0.000'0.000'1666,"0.000"0.000"-801,0.000 0.000 1409,0.000 0.000 0,0.000 0.000-352,0.000 0.000-481,0.000 0.000-384,0.000 0.000-256,0.000 0.000-160,0.000 0.000-289,0.000 0.000-192,0.000 0.000-64,0.000 0.000-64,0.000 0.000 64,0.000-28.000-96,27.000 28.000 128,-27.000-25.000-128,27.000 25.000 32,-2.000-28.000 0,2.000 2.000 97,-1.000 0.000-97,29.000-1.000 32,-4.000 0.000 32,3.000-25.000-128,-3.000 26.000 64,30.000-28.000 0,-29.000 1.000 96,28.000 0.000-352,-26.000 1.000 640,24.000-28.000-320,-23.000 26.000-32,24.000-24.000 64,-26.000 24.000-32,-1.000 1.000 1,1.000 0.000 127,-1.000 1.000 0,2.000-2.000 192,24.000 1.000-31,-24.000 0.000 63,-1.000 1.000-31,26.000-2.000-225,-25.000 28.000-160,-30.000-1.000 0,31.000-25.000-32,-2.000 25.000-32,-1.000 1.000-64,-25.000-1.000 96,26.000 0.000-64,-1.000-1.000-32,-25.000 28.000 96,0.000-25.000 0,-1.000 0.000 32,26.000-3.000-32,-25.000 2.000-32,0.000-2.000 96,-27.000 28.000-32,28.000-26.000-96,-2.000 0.000 32,-26.000 26.000 32,24.000-26.000 0,-24.000 26.000 32,28.000 0.000-289,-28.000-27.000-127,0.000 27.000-129,0.000 0.000-479,0.000 0.000-962,-28.000 0.000-2082,28.000 27.000-3299</inkml:trace>
  <inkml:trace contextRef="#ctx0" brushRef="#br2">13962.000 9597.000 10217,'-27.000'0.000'417,"27.000"0.000"-97,0.000 0.000 833,27.000 0.000 352,-27.000-26.000-480,26.000 26.000-640,0.000 0.000-257,0.000 0.000 64,28.000 0.000 0,-28.000-27.000 0,1.000 27.000-96,-2.000 0.000 1,29.000-27.000-33,-28.000 27.000 96,26.000-26.000-96,-25.000 26.000-32,28.000-27.000-32,-29.000 27.000 32,26.000-25.000-32,-25.000 25.000 0,0.000 0.000-32,-1.000 0.000 32,0.000 0.000-32,0.000 0.000-64,1.000 0.000 32,0.000 0.000-96,-1.000 0.000 95,-26.000 0.000 33,26.000 0.000 32,-26.000 0.000 32,0.000 0.000 129,0.000 0.000 31,-26.000 25.000 0,26.000-25.000-160,0.000 0.000 0,0.000 0.000 32,0.000 0.000 0,0.000 27.000-32,0.000-27.000 32,0.000 0.000-64,0.000 26.000 32,-26.000 1.000-64,26.000 0.000-96,-27.000-1.000-192,0.000 26.000 64,1.000-24.000-161,26.000-2.000-159,-26.000 2.000-1763,0.000-3.000-6149</inkml:trace>
  <inkml:trace contextRef="#ctx0" brushRef="#br2">14464.000 11213.000 7975,'-28.000'0.000'3459,"28.000"0.000"-2882,0.000 0.000 576,0.000 0.000 448,0.000 0.000-63,0.000 0.000-513,0.000 0.000-769,28.000 0.000-160,-28.000-25.000 96,54.000 25.000-128,-28.000 0.000 33,26.000 0.000-33,-25.000 25.000-128,26.000-25.000 0,-1.000 0.000-161,-25.000 27.000 33,0.000-27.000-96,-1.000 27.000-161,-26.000-1.000 417,0.000-26.000-32,0.000 27.000 128,-26.000 0.000 32,-1.000-2.000 129,-26.000 2.000 63,27.000-1.000-64,0.000 1.000-96,-1.000-27.000-32,0.000 27.000 0,27.000-1.000-96,0.000 0.000 0,27.000 2.000 33,-27.000-28.000-130,27.000 25.000-127,-1.000-25.000-160,26.000 0.000-97,-25.000 0.000-255,0.000 0.000-385,-27.000 0.000-865,0.000 0.000-993,0.000 0.000-2787</inkml:trace>
  <inkml:trace contextRef="#ctx0" brushRef="#br2">14386.000 11505.000 12235,'-28.000'0.000'1377,"56.000"0.000"-1377,-2.000 0.000 801,26.000 0.000 192,2.000-26.000-192,24.000 26.000-609,-24.000-27.000-192,-2.000 27.000-577,1.000-27.000-1280,0.000 27.000-3396</inkml:trace>
  <inkml:trace contextRef="#ctx0" brushRef="#br2">15179.000 11372.000 12812,'0.000'27.000'800,"0.000"-1.000"-671,0.000 1.000 1440,0.000 0.000-128,0.000 25.000-864,0.000-24.000-513,0.000 24.000-288,0.000-26.000-961,0.000 1.000-2114,0.000-27.000-9225</inkml:trace>
  <inkml:trace contextRef="#ctx0" brushRef="#br2">12982.000 9571.000 8167,'-27.000'0.000'1185,"27.000"0.000"609,0.000-27.000-160,-27.000 27.000-33,27.000 0.000-63,0.000 0.000-770,27.000 0.000-351,-27.000 0.000-1,27.000 0.000-128,-1.000 27.000-63,1.000-27.000-33,0.000 0.000-128,-2.000 0.000-64,28.000 0.000 32,-26.000 26.000-96,1.000-26.000 128,-28.000 0.000-128,24.000 26.000 32,-24.000-26.000 32,0.000 26.000 32,0.000-26.000-32,-24.000 28.000 64,24.000-2.000-96,-28.000 2.000 64,1.000-3.000 32,1.000 0.000-128,26.000 3.000 64,0.000-1.000 0,0.000 0.000-32,0.000-27.000 32,0.000 26.000-32,26.000-26.000 32,-26.000 0.000 0,27.000 0.000-64,-27.000 0.000-64,28.000 0.000-65,-28.000 0.000-223,24.000 0.000-545,-24.000 0.000-1057,0.000 0.000-2946</inkml:trace>
  <inkml:trace contextRef="#ctx0" brushRef="#br2">12903.000 9836.000 11787,'0.000'27.000'2594,"25.000"-54.000"-2722,2.000 27.000 256,0.000-27.000 256,26.000 27.000 834,-26.000-28.000-738,25.000 28.000-544,-26.000 0.000-897,1.000 0.000-1281,1.000-25.000-4228</inkml:trace>
  <inkml:trace contextRef="#ctx0" brushRef="#br2">13351.000 9731.000 5349,'0.000'0.000'2306,"0.000"0.000"-2242,0.000 0.000 1121,28.000 0.000 448,-28.000 0.000-576,0.000 0.000-224,0.000 0.000-416,27.000 0.000-33,-27.000 0.000 161,0.000 0.000-129,0.000 0.000-288,26.000 0.000 32,-26.000 0.000 128,0.000 0.000-95,27.000 0.000-1,-27.000 0.000 64,0.000 0.000-32,0.000 0.000 1,0.000 0.000-33,25.000 25.000-64,-25.000-25.000-32,0.000 0.000-64,0.000 25.000-32,0.000 3.000 32,0.000-28.000-64,0.000 27.000 64,0.000-27.000 0,-25.000 27.000 0,25.000-27.000 32,-27.000 26.000-32,27.000-26.000 0,0.000 0.000 32,0.000 27.000 32,0.000-27.000 0,0.000 0.000 161,0.000 0.000-1,27.000 0.000-96,-2.000 0.000-96,2.000 0.000-224,0.000 25.000-385,-27.000-25.000-223,26.000 0.000-802,1.000 0.000-704,-27.000 27.000-1666</inkml:trace>
  <inkml:trace contextRef="#ctx0" brushRef="#br0">31537.000 13175.000 3363,'0.000'0.000'929,"0.000"0.000"-513,0.000 0.000 1250,26.000 0.000 416,-26.000-27.000 96,27.000 27.000-737,-27.000 0.000-576,0.000 0.000 160,0.000-27.000 0,0.000 27.000-417,0.000 0.000-287,-27.000-25.000-289,1.000 25.000-128,-1.000 0.000-65,-25.000-28.000 65,-1.000 28.000 32,1.000 0.000 0,-3.000 0.000-96,-22.000 28.000 160,-5.000-28.000-96,30.000 25.000 96,-28.000 2.000-64,28.000 0.000-32,-28.000 26.000-289,28.000-1.000-31,-1.000 1.000 288,-2.000 27.000 96,31.000-1.000 32,24.000 1.000-320,0.000 0.000-129,24.000 0.000 161,31.000-28.000 64,24.000 28.000-161,-26.000-28.000 257,52.000 1.000 128,-25.000-26.000 256,-1.000 0.000 1,0.000-1.000 95,29.000-26.000 225,-30.000 0.000-65,1.000 0.000-64,-26.000-26.000 33,26.000-1.000 95,-26.000 0.000 225,1.000-26.000-160,-2.000 1.000-289,2.000-1.000-192,-27.000-1.000-32,0.000-26.000-64,-27.000 2.000 65,0.000 24.000 607,0.000-24.000 33,-27.000 24.000-257,0.000-26.000-159,-27.000 54.000-289,2.000-26.000-160,-2.000 25.000-449,1.000-1.000-704,1.000 28.000-1441,25.000-25.000-4709</inkml:trace>
  <inkml:trace contextRef="#ctx0" brushRef="#br0">21769.000 5279.000 1921,'-51.000'-27.000'7303,"51.000"0.000"-6310,-27.000 27.000-288,27.000-26.000-97,-28.000-1.000 65,2.000 27.000 128,-1.000-25.000-257,2.000 25.000-351,-29.000 0.000-129,1.000 0.000-64,-26.000 25.000 0,26.000 2.000-32,-26.000-1.000 0,1.000 28.000-65,23.000-2.000-95,-22.000 1.000 128,49.000 0.000 32,-26.000 27.000-32,54.000-1.000 96,0.000 28.000 0,27.000-2.000 0,0.000 2.000-192,51.000-2.000-641,4.000-25.000-128,23.000-27.000 129,0.000 1.000 543,27.000-28.000 289,0.000 0.000 801,-26.000-26.000 833,27.000-26.000 95,-1.000-27.000-383,-25.000-27.000-353,-29.000 0.000-609,1.000 1.000 449,-24.000-27.000-481,-55.000 0.000 65,0.000 0.000-257,-28.000 0.000-192,-23.000 1.000-192,-57.000-2.000 128,3.000 27.000 192,-54.000 27.000 0,26.000 28.000-128,-26.000-3.000-32,27.000 28.000-993,27.000 28.000-2018,-1.000-3.000-11883</inkml:trace>
  <inkml:trace contextRef="#ctx0" brushRef="#br0">23729.000 13307.000 7975,'0.000'0.000'1602,"0.000"0.000"-770,0.000 0.000 930,26.000 0.000-321,26.000-27.000-191,2.000 27.000-33,-2.000 0.000-320,1.000 0.000-257,28.000 27.000 1,-29.000-27.000-417,-25.000 26.000-192,0.000 1.000 0,-1.000 0.000-96,-26.000-1.000-64,0.000 0.000-96,-26.000 27.000 192,-1.000-26.000 96,-26.000 26.000-32,27.000-1.000 0,-27.000-24.000 128,25.000 24.000-160,28.000-24.000 0,0.000-3.000 0,0.000 2.000 64,28.000 0.000 32,25.000-2.000-64,-1.000-25.000 32,2.000 0.000-32,-28.000 0.000-192,0.000 0.000-417,0.000 0.000-1056,1.000 0.000-2179,-54.000-25.000-8615</inkml:trace>
  <inkml:trace contextRef="#ctx0" brushRef="#br0">23807.000 13732.000 14669,'27.000'-28.000'289,"0.000"28.000"223,25.000-27.000 609,1.000 27.000-736,2.000-25.000-289,-3.000 25.000-289,28.000 0.000-1632,-28.000-28.000-2275</inkml:trace>
  <inkml:trace contextRef="#ctx0" brushRef="#br0">24655.000 12936.000 9288,'-54.000'27.000'128,"54.000"-27.000"417,-24.000 53.000 800,-3.000-28.000-352,-1.000 30.000-288,28.000-3.000-97,0.000-25.000-191,0.000 26.000-97,0.000-1.000-224,28.000-25.000-64,-28.000-1.000-224,27.000 28.000-545,-3.000-54.000-608,4.000 26.000-545,-2.000-26.000-1281</inkml:trace>
  <inkml:trace contextRef="#ctx0" brushRef="#br0">24787.000 13175.000 14477,'0.000'25.000'-32,"0.000"3.000"128,0.000-1.000 193,0.000-27.000-129,0.000 25.000-96,27.000 2.000-160,-27.000-1.000-737,0.000-26.000-1185,27.000 27.000-2210</inkml:trace>
  <inkml:trace contextRef="#ctx0" brushRef="#br0">24814.000 12963.000 1697,'0.000'0.000'11019,"-27.000"-27.000"-14158,27.000 27.000-5029</inkml:trace>
  <inkml:trace contextRef="#ctx0" brushRef="#br0">24973.000 12936.000 7078,'52.000'53.000'2402,"-26.000"-26.000"-736,2.000 25.000-449,-1.000-24.000 96,0.000 24.000-448,-27.000-25.000-576,24.000 26.000-257,-24.000-26.000-353,-24.000-2.000-1120,-3.000 28.000-1378,0.000-26.000-1409</inkml:trace>
  <inkml:trace contextRef="#ctx0" brushRef="#br0">25741.000 13413.000 10826,'0.000'-26.000'2274,"0.000"-1.000"-1730,-28.000 27.000 1218,1.000 0.000-705,3.000 0.000-865,-3.000 0.000-192,-27.000 27.000 0,27.000-1.000 32,-25.000 0.000 0,25.000 27.000-32,1.000-26.000 32,26.000 26.000 0,0.000-1.000 97,26.000-24.000-65,1.000-3.000 64,25.000 2.000 96,1.000 1.000 32,2.000-28.000-96,-4.000 0.000-64,-23.000 0.000-224,25.000 0.000-512,-53.000-28.000-1282,0.000 28.000-3555</inkml:trace>
  <inkml:trace contextRef="#ctx0" brushRef="#br0">25449.000 13599.000 13965,'0.000'25.000'416,"26.000"-25.000"321,1.000-25.000 1153,25.000 25.000-865,1.000 0.000-801,-25.000 0.000-96,23.000 0.000-544,-24.000 0.000-2083,1.000 0.000-8167</inkml:trace>
  <inkml:trace contextRef="#ctx0" brushRef="#br0">26191.000 13228.000 3843,'0.000'-28.000'7047,"-28.000"28.000"-6214,28.000-25.000 1697,0.000 25.000-576,0.000 0.000-705,0.000 0.000-544,0.000 0.000-577,0.000 0.000 256,28.000 25.000 257,-28.000 30.000-97,0.000-3.000-191,0.000 1.000-225,0.000 0.000 0,0.000 26.000-160,0.000-26.000-32,0.000 26.000-128,0.000-26.000-257,0.000-26.000-159,0.000 26.000-65,27.000-26.000-160,-27.000-27.000-448,0.000 0.000-897,24.000 0.000-1442,-24.000 0.000-3907</inkml:trace>
  <inkml:trace contextRef="#ctx0" brushRef="#br0">26218.000 13096.000 13612,'24.000'-28.000'481,"-24.000"28.000"-353,0.000 28.000 865,28.000-3.000 0,-28.000 2.000-417,0.000 25.000-95,0.000 28.000-257,27.000-27.000-64,-27.000 27.000-64,0.000-1.000-128,-27.000 1.000 160,27.000-28.000-96,0.000 1.000-32,27.000 2.000-128,-27.000-30.000 224,0.000 2.000-128,0.000-27.000-192,0.000 0.000-384,26.000 0.000-834,-26.000 0.000-1889,0.000-27.000-7944</inkml:trace>
  <inkml:trace contextRef="#ctx0" brushRef="#br0">26083.000 13121.000 14157,'27.000'-25.000'-192,"0.000"-3.000"256,-1.000 28.000 352,2.000-27.000 481,23.000 27.000-545,-23.000 27.000-320,-1.000 1.000-32,-1.000-3.000 96,1.000 2.000-63,-27.000 25.000-33,25.000-24.000-65,2.000 24.000 97,-27.000-25.000-32,0.000-1.000 0,-27.000 1.000 97,27.000 0.000 223,-25.000-1.000 353,25.000 0.000 127,-27.000-26.000 33,27.000 28.000-192,0.000-3.000-65,27.000 2.000-352,-2.000-1.000 1,29.000 1.000-129,-28.000 0.000-32,26.000-2.000-64,2.000 3.000-96,-28.000-3.000-32,1.000 2.000-129,-2.000-27.000 1,-25.000 0.000-481,0.000 28.000-95,0.000-28.000-1186,0.000 0.000-3075</inkml:trace>
  <inkml:trace contextRef="#ctx0" brushRef="#br0">26639.000 12883.000 9352,'-25.000'0.000'2403,"25.000"-27.000"-1891,0.000 27.000 1026,0.000 0.000 191,25.000 0.000-800,2.000 0.000-384,0.000 0.000-225,-1.000 27.000-64,26.000-1.000-128,-25.000 1.000-32,1.000 0.000 0,-28.000-1.000-192,0.000 1.000 32,0.000-27.000 32,-28.000 25.000 64,1.000 2.000 96,3.000-27.000 129,-4.000 28.000 63,2.000-28.000 192,-1.000 0.000 129,27.000 0.000-193,0.000 0.000 65,27.000 25.000-129,-1.000-25.000-31,26.000 27.000-353,3.000-27.000-64,-2.000 0.000-417,-29.000 27.000-608,31.000-27.000-993,-55.000 0.000-4932</inkml:trace>
  <inkml:trace contextRef="#ctx0" brushRef="#br0">20287.000 15347.000 8359,'-26.000'0.000'2146,"0.000"0.000"193,0.000 0.000 383,26.000 0.000-768,-27.000-27.000-673,27.000 27.000-352,0.000 0.000-288,0.000 0.000-449,0.000 0.000 0,27.000 0.000-192,-1.000 0.000 0,0.000 0.000 32,0.000 27.000 32,1.000-27.000-96,-27.000 0.000 128,27.000 26.000-192,-1.000-26.000 192,-26.000 27.000-256,0.000-27.000 256,26.000 27.000-256,-26.000-27.000 128,0.000 26.000 32,-26.000 0.000 32,0.000 27.000-64,26.000-28.000-64,-27.000 30.000 288,0.000-2.000-480,27.000-26.000 288,0.000 25.000 32,0.000-52.000 0,0.000 27.000-96,0.000-1.000 64,0.000 1.000 64,27.000-27.000-64,-27.000 27.000 32,27.000-27.000 0,-27.000 0.000-32,26.000 0.000-64,-26.000 0.000-96,26.000 25.000-128,-26.000-25.000-65,26.000 0.000-95,1.000 0.000-33,-27.000 0.000-287,27.000 0.000-97,-27.000 0.000-320,28.000 0.000-1186,-28.000 0.000-4195</inkml:trace>
  <inkml:trace contextRef="#ctx0" brushRef="#br0">20103.000 15639.000 11627,'0.000'0.000'896,"24.000"0.000"-415,-24.000 0.000 2017,55.000 0.000-768,-28.000 0.000-833,-1.000 0.000-449,26.000 0.000-288,2.000 26.000 0,-28.000-26.000-224,0.000 0.000-768,0.000 0.000-1859,-26.000 0.000-7559</inkml:trace>
  <inkml:trace contextRef="#ctx0" brushRef="#br0">20923.000 15479.000 11146,'0.000'0.000'1570,"-26.000"0.000"-738,26.000 28.000 1891,0.000-28.000-1154,26.000 0.000-800,-26.000 0.000-128,26.000 0.000-33,0.000 0.000-191,1.000 0.000-33,0.000 0.000-96,1.000 0.000-512,-4.000 0.000 448,2.000 0.000-512,1.000 0.000-641,-27.000 0.000-640,0.000 0.000-1410,0.000 25.000-4644</inkml:trace>
  <inkml:trace contextRef="#ctx0" brushRef="#br0">21002.000 15639.000 11146,'0.000'53.000'513,"0.000"-53.000"-385,0.000 25.000 2018,0.000-25.000 32,27.000 0.000-1185,1.000 0.000-545,-4.000 0.000-256,29.000 0.000 0,-25.000 0.000-288,-1.000 0.000-608,-27.000 0.000-1218,24.000 0.000-4132</inkml:trace>
  <inkml:trace contextRef="#ctx0" brushRef="#br0">21478.000 14737.000 10057,'0.000'0.000'641,"0.000"0.000"31,0.000 0.000 2339,0.000 0.000-1121,0.000 0.000-897,27.000 0.000-224,-1.000 0.000-97,1.000 0.000-63,25.000-26.000-289,-25.000 26.000-160,-1.000 0.000-128,29.000 0.000-224,-28.000 0.000-384,-3.000 0.000-257,-24.000 0.000-609,0.000 0.000-1152,0.000 0.000-2947</inkml:trace>
  <inkml:trace contextRef="#ctx0" brushRef="#br0">21531.000 14737.000 9352,'0.000'27.000'2210,"27.000"-27.000"-1505,-27.000 27.000 1313,0.000-1.000-513,0.000 0.000-704,0.000 2.000-416,0.000 25.000-193,27.000 0.000 160,-27.000 26.000-224,0.000 1.000-64,25.000 25.000-64,-25.000 1.000 128,27.000 0.000 97,-27.000-2.000 191,26.000 4.000-32,-26.000-2.000-95,0.000-1.000-1,0.000 28.000-96,0.000-27.000-32,0.000-28.000-64,-26.000 4.000 97,26.000-29.000-258,0.000 26.000 162,0.000-1.000-1,0.000 2.000-96,0.000 26.000 160,0.000-52.000-160,0.000 24.000 96,0.000-24.000-64,0.000 0.000 0,0.000-2.000-32,0.000-26.000 160,0.000 1.000 192,0.000 0.000-63,0.000-1.000-225,0.000-26.000 0,0.000 27.000 0,0.000-27.000-32,0.000 0.000 96,0.000 25.000-32,0.000-25.000 0,0.000 0.000-96,0.000 0.000-96,26.000 0.000 96,-26.000 0.000 160,0.000 27.000-128,28.000-27.000-32,-1.000 0.000-128,0.000 0.000-416,-3.000 0.000-385,4.000 0.000-673,25.000 0.000-1537,-26.000-27.000-6053</inkml:trace>
  <inkml:trace contextRef="#ctx0" brushRef="#br0">22061.000 14977.000 11050,'-27.000'0.000'2146,"27.000"0.000"-1025,0.000 0.000 481,0.000 0.000-770,0.000 0.000-127,27.000 0.000-160,-1.000 0.000-321,1.000 26.000 128,0.000-26.000-96,25.000 0.000-63,-26.000 26.000-161,2.000-26.000 0,-1.000 27.000-64,-3.000-27.000 64,3.000 27.000-161,-27.000-1.000 33,0.000-26.000 64,-27.000 52.000-64,3.000-25.000 64,-3.000 0.000 96,-1.000 26.000 0,28.000-26.000 32,-26.000-2.000-160,26.000 2.000 64,0.000-27.000 32,0.000 26.000 32,0.000 1.000-256,26.000 0.000 481,-26.000-1.000-193,28.000 0.000-64,-1.000 2.000 32,-3.000-28.000-64,-24.000 25.000 0,0.000-25.000 32,0.000 0.000-353,0.000 0.000-415,0.000 0.000-610,0.000-25.000-1985,-24.000 25.000-5797</inkml:trace>
  <inkml:trace contextRef="#ctx0" brushRef="#br0">22009.000 15295.000 12299,'0.000'0.000'961,"0.000"-27.000"-705,25.000 27.000 2467,2.000 0.000-833,-1.000 0.000-1154,1.000 0.000-511,25.000 0.000-65,-25.000 0.000-288,27.000 0.000-481,-27.000 0.000-1281,-3.000 0.000-4324</inkml:trace>
  <inkml:trace contextRef="#ctx0" brushRef="#br0">22617.000 15241.000 14541,'0.000'54.000'961,"0.000"-54.000"-256,0.000 52.000 1665,0.000-26.000-961,0.000 28.000-1024,0.000-2.000-417,0.000 1.000-321,0.000-28.000-415,0.000 3.000-1410,0.000-1.000-3972</inkml:trace>
  <inkml:trace contextRef="#ctx0" brushRef="#br0">22247.000 16221.000 9737,'0.000'27.000'6662,"-28.000"-27.000"-6278,28.000 0.000 97,0.000 0.000 640,0.000 0.000-448,28.000 0.000-289,-1.000 0.000-288,-3.000 27.000-32,3.000-27.000-32,27.000 25.000-160,-27.000-25.000-128,25.000 28.000-129,-25.000-3.000 193,-27.000-25.000 128,26.000 27.000 128,-52.000 0.000 128,26.000-1.000 97,-27.000 1.000 159,0.000-2.000 0,2.000 2.000-159,-2.000 0.000 31,27.000-1.000-384,0.000 1.000 160,0.000 0.000 32,0.000-27.000-96,27.000 25.000 0,-2.000-25.000-64,2.000 27.000-256,0.000-27.000-192,-1.000 0.000-65,1.000 0.000-672,-2.000 0.000-865,2.000 0.000-1217,-27.000 0.000-3748</inkml:trace>
  <inkml:trace contextRef="#ctx0" brushRef="#br0">22274.000 16485.000 12171,'-27.000'0.000'3043,"27.000"0.000"-2146,0.000 0.000 672,27.000 0.000-768,-3.000 0.000-385,31.000-25.000-255,-29.000 25.000-674,26.000 0.000-928,-25.000 0.000-3364</inkml:trace>
  <inkml:trace contextRef="#ctx0" brushRef="#br0">22775.000 16433.000 15182,'0.000'27.000'-192,"0.000"-27.000"64,0.000 25.000 928,28.000 2.000-159,-4.000-27.000-545,-24.000 27.000 0,27.000-27.000-64,-27.000 26.000 192,0.000 1.000-31,0.000-27.000 223,0.000 27.000 353,0.000-27.000 160,-27.000 25.000-257,27.000 2.000-31,-24.000-27.000-161,24.000 28.000-224,24.000-28.000-223,-24.000 26.000 31,27.000-26.000-705,1.000 26.000-288,25.000-26.000-961,-26.000 0.000-2530</inkml:trace>
  <inkml:trace contextRef="#ctx0" brushRef="#br0">23041.000 14764.000 8584,'-54.000'0.000'1185,"54.000"0.000"224,-25.000 0.000 993,25.000 0.000-576,0.000 0.000-1025,25.000 0.000-129,2.000 0.000-31,0.000 0.000-225,26.000 0.000 1,-1.000 27.000-65,1.000-27.000-31,-26.000 0.000-97,25.000 0.000-96,-25.000 0.000 96,27.000 26.000-32,-30.000-26.000-256,-24.000 26.000 32,27.000-26.000 64,1.000 28.000-32,-28.000-3.000 64,27.000 3.000-64,-27.000 25.000 96,0.000-1.000-192,0.000 2.000 385,0.000 24.000-193,0.000 2.000-128,0.000 26.000 0,0.000 26.000 0,0.000-26.000-1,0.000 26.000 1,26.000 27.000-96,-26.000-26.000 96,24.000-1.000 0,-24.000-25.000 0,28.000-2.000-96,-28.000-51.000 160,0.000 51.000 0,27.000 2.000 449,-27.000-1.000 608,27.000 0.000-801,-1.000-1.000 545,0.000 2.000-513,0.000-29.000 353,1.000-24.000-129,0.000-1.000-224,-27.000-1.000 97,0.000-25.000-65,0.000-27.000 97,0.000 0.000-225,-27.000 0.000-64,0.000 0.000-64,-25.000-27.000-64,26.000 2.000-64,-28.000-2.000-64,2.000 0.000-256,-1.000 27.000-641,-2.000-26.000-737,3.000 26.000-704,-1.000-27.000-321,26.000 27.000-3939</inkml:trace>
  <inkml:trace contextRef="#ctx0" brushRef="#br0">25713.000 15532.000 13100,'-51.000'0.000'1569,"24.000"0.000"641,27.000 0.000-288,0.000 0.000-576,0.000 0.000-353,27.000 0.000-225,24.000 25.000-287,30.000-25.000-161,-2.000 0.000 32,-1.000 28.000-192,2.000-28.000-127,-1.000 0.000-33,-26.000 27.000 32,-25.000-27.000-129,-1.000 27.000-127,-27.000-27.000 32,0.000 26.000-64,-27.000 1.000 0,-1.000-2.000 159,2.000 29.000 97,-1.000-28.000-32,0.000 1.000 32,2.000 25.000 97,-2.000-25.000-65,27.000-1.000 0,0.000 1.000 128,0.000 0.000-32,27.000-1.000-32,-2.000-26.000 32,2.000 0.000-128,0.000 26.000 32,27.000-26.000 0,-27.000 0.000-128,-3.000-26.000-256,4.000 26.000-385,-28.000 0.000-288,0.000 0.000-32,27.000 0.000-512,-54.000 0.000-1506,27.000 0.000-7015</inkml:trace>
  <inkml:trace contextRef="#ctx0" brushRef="#br0">25794.000 15797.000 16303,'0.000'0.000'256,"0.000"0.000"513,25.000 0.000 576,29.000-26.000-576,24.000 26.000-481,2.000 0.000-288,-1.000 0.000-160,-26.000 0.000-352,26.000 0.000-513,-51.000-27.000-1794,25.000 27.000-5861</inkml:trace>
  <inkml:trace contextRef="#ctx0" brushRef="#br0">26614.000 14711.000 7911,'-27.000'-27.000'5637,"1.000"27.000"-4740,-1.000 0.000 769,27.000 0.000-385,-27.000 27.000-704,27.000-27.000-321,-25.000 26.000 0,25.000 28.000 64,0.000-2.000 129,0.000-24.000 127,0.000 50.000-223,0.000-24.000-225,0.000-1.000 96,0.000 27.000-256,0.000-28.000 32,25.000-25.000 32,2.000-1.000-128,-27.000 1.000-160,27.000 0.000-289,-1.000-27.000-416,-26.000 0.000-1153,27.000 0.000-4484</inkml:trace>
  <inkml:trace contextRef="#ctx0" brushRef="#br0">26771.000 15029.000 12587,'0.000'27.000'2563,"27.000"-27.000"-2467,-27.000 27.000-320,0.000-1.000 160,28.000 1.000 96,-28.000-2.000-737,27.000-25.000-961,-27.000 27.000-704,0.000-27.000-1954</inkml:trace>
  <inkml:trace contextRef="#ctx0" brushRef="#br0">26826.000 14871.000 12619,'-28.000'0.000'2050,"28.000"0.000"-2178,0.000 0.000-288,0.000 0.000 64,0.000 0.000-1859,28.000 0.000-7077</inkml:trace>
  <inkml:trace contextRef="#ctx0" brushRef="#br0">26903.000 14659.000 11210,'28.000'25.000'577,"-1.000"-25.000"960,0.000 27.000 961,-1.000-1.000-800,0.000 28.000-833,0.000-28.000-160,1.000 28.000-161,0.000-29.000 97,-1.000 28.000-417,-26.000 1.000-256,26.000-28.000 0,-26.000 28.000-320,0.000-1.000-385,-26.000-1.000-288,26.000-25.000-545,-26.000-1.000-864,-1.000 1.000-3203</inkml:trace>
  <inkml:trace contextRef="#ctx0" brushRef="#br0">27567.000 15479.000 10345,'0.000'0.000'2659,"-26.000"0.000"-1282,26.000 0.000 1698,0.000 0.000-1441,0.000 0.000-802,0.000 0.000-191,26.000 0.000-385,0.000 0.000 321,27.000 0.000-737,0.000 0.000 416,-27.000 0.000-608,27.000 0.000 191,-26.000 0.000-1184,-27.000 28.000-641,0.000-28.000-5028</inkml:trace>
  <inkml:trace contextRef="#ctx0" brushRef="#br0">27567.000 15692.000 14413,'26.000'52.000'993,"0.000"-52.000"64,1.000 0.000 609,0.000 0.000-1314,25.000 0.000-800,-26.000 0.000-1666,-26.000 0.000-7271</inkml:trace>
  <inkml:trace contextRef="#ctx0" brushRef="#br0">28281.000 14579.000 13676,'0.000'0.000'1282,"0.000"0.000"-994,0.000 0.000 801,26.000-27.000 480,28.000 27.000-864,-2.000 0.000 0,2.000 0.000-65,0.000 0.000-191,-2.000-25.000-353,1.000 25.000-64,-26.000 0.000-288,-2.000 25.000-641,-25.000-25.000-833,0.000 0.000-2210</inkml:trace>
  <inkml:trace contextRef="#ctx0" brushRef="#br0">28334.000 14552.000 12555,'0.000'27.000'1314,"27.000"-27.000"-1090,-27.000 26.000 577,28.000 1.000 224,-28.000 0.000-353,24.000 25.000-255,-24.000 1.000-65,26.000 26.000-96,-26.000-26.000 97,28.000 54.000-1,-28.000-27.000-64,27.000-2.000 129,-27.000 29.000 63,27.000-28.000-96,-27.000 27.000 161,0.000-2.000-225,0.000 4.000-224,0.000-2.000 64,0.000-1.000-64,0.000 2.000 1,0.000-29.000-65,0.000 2.000 32,0.000-28.000-32,0.000 3.000 352,-27.000-3.000-64,0.000 1.000-224,-1.000 27.000 129,28.000-28.000-65,-26.000 2.000-64,26.000-1.000-96,-24.000-1.000 32,24.000-25.000 0,24.000 27.000 0,-24.000-28.000-64,0.000 0.000 32,0.000 0.000-32,0.000 2.000 0,0.000-2.000 64,0.000 1.000 0,0.000 0.000-32,0.000-2.000-32,-24.000 2.000 96,24.000-1.000-352,0.000-26.000 480,0.000 27.000-192,0.000-27.000-96,0.000 27.000 96,0.000-27.000-192,0.000 0.000 512,0.000 0.000-192,0.000 0.000 128,24.000 0.000-31,-24.000 0.000-33,26.000 0.000-160,2.000 0.000-32,-1.000-27.000-96,24.000 27.000-321,3.000 0.000-448,-27.000 0.000-768,25.000 0.000-257,1.000-27.000-2786</inkml:trace>
  <inkml:trace contextRef="#ctx0" brushRef="#br0">28917.000 14871.000 12780,'-27.000'0.000'1153,"27.000"0.000"-353,0.000 0.000 1218,27.000 0.000-480,-2.000 0.000-673,2.000 0.000-385,27.000 0.000-31,-3.000 0.000-33,4.000 25.000 32,-2.000-25.000-255,-28.000 28.000-97,2.000-28.000-128,0.000 25.000 0,-27.000 3.000 0,0.000-28.000-65,-27.000 52.000 1,0.000-25.000 64,-25.000 0.000 0,26.000-1.000 96,-2.000 1.000-64,1.000 25.000 96,27.000-25.000 1,0.000-27.000 95,0.000 26.000-64,27.000 1.000 32,1.000 0.000 96,-2.000-27.000-160,26.000 25.000-32,-52.000-25.000 32,27.000 0.000-96,-27.000 0.000-160,0.000 27.000-480,0.000-27.000-353,0.000 0.000-673,-27.000 0.000-1953,27.000-27.000-7688</inkml:trace>
  <inkml:trace contextRef="#ctx0" brushRef="#br0">28969.000 15161.000 14765,'-27.000'0.000'865,"27.000"0.000"-384,0.000 0.000 1857,27.000 0.000-672,-1.000 0.000-962,2.000 0.000-351,-1.000 0.000-193,24.000 0.000-160,-23.000 0.000-64,25.000 0.000-993,-28.000 0.000-1089,2.000 0.000-3300</inkml:trace>
  <inkml:trace contextRef="#ctx0" brushRef="#br0">29525.000 14420.000 11370,'0.000'0.000'513,"-27.000"0.000"1056,27.000 0.000 866,-24.000 0.000-1154,24.000 0.000-609,0.000 27.000 65,-28.000-1.000 128,28.000 1.000-96,-27.000 0.000-321,27.000 25.000-96,0.000 1.000 1,0.000-26.000-193,0.000 25.000-192,27.000-26.000 96,1.000 1.000-32,-4.000 0.000-32,3.000-1.000-320,-1.000-26.000-385,-26.000 0.000-768,28.000 0.000-1955,-28.000 0.000-9352</inkml:trace>
  <inkml:trace contextRef="#ctx0" brushRef="#br0">29790.000 14605.000 9641,'-27.000'54.000'5989,"27.000"-29.000"-5861,0.000 2.000 385,0.000-1.000 1024,0.000 1.000-1024,0.000-27.000-481,0.000 27.000-256,27.000-27.000-737,-27.000 26.000-1762,0.000-26.000-7943</inkml:trace>
  <inkml:trace contextRef="#ctx0" brushRef="#br0">29763.000 14420.000 12844,'0.000'0.000'-289,"27.000"0.000"-1120,-27.000 0.000 1409,27.000 0.000-1185</inkml:trace>
  <inkml:trace contextRef="#ctx0" brushRef="#br0">29949.000 14260.000 15086,'26.000'28.000'-32,"1.000"-28.000"704,25.000 25.000 1474,-25.000 2.000-704,27.000 26.000-1090,-30.000-26.000-224,3.000 26.000-64,1.000-26.000 0,-28.000 0.000-64,0.000 25.000-64,0.000-26.000 0,-28.000 1.000-64,-23.000 0.000-160,51.000-2.000-705,-28.000 2.000-1153,2.000-1.000-3748</inkml:trace>
  <inkml:trace contextRef="#ctx0" brushRef="#br0">29738.000 15295.000 14733,'0.000'0.000'1186,"0.000"0.000"-193,0.000 25.000 1409,25.000 2.000-1217,-25.000-1.000-865,0.000 1.000-224,0.000 0.000-96,0.000-1.000-160,0.000 0.000-545,0.000 2.000-864,0.000-28.000-1730</inkml:trace>
  <inkml:trace contextRef="#ctx0" brushRef="#br0">29182.000 16353.000 16751,'0.000'0.000'865,"0.000"-25.000"192,0.000 25.000 160,0.000 0.000-608,25.000 0.000-353,2.000 0.000-256,0.000 0.000 96,-1.000 0.000-96,26.000 25.000-64,-25.000 2.000-128,0.000 0.000 32,-27.000-1.000-96,0.000 1.000-129,0.000-2.000 641,0.000 2.000-127,-27.000 0.000 31,27.000-1.000-32,-27.000 1.000-96,27.000 0.000 0,-25.000-2.000-32,25.000 2.000 0,25.000 1.000-288,2.000-2.000-321,0.000 0.000 225,-27.000 0.000-449,26.000 0.000-448,1.000-26.000-993,-27.000 0.000-1666</inkml:trace>
  <inkml:trace contextRef="#ctx0" brushRef="#br0">29234.000 16644.000 15726,'-52.000'-25.000'1698,"52.000"25.000"-1025,0.000-27.000 832,0.000 27.000-736,25.000 0.000-545,29.000 0.000-160,-1.000 0.000-128,-1.000 0.000-448,1.000 0.000-930,-26.000 27.000-1665,25.000-27.000-6918</inkml:trace>
  <inkml:trace contextRef="#ctx0" brushRef="#br0">29817.000 16009.000 13388,'0.000'-26.000'545,"-27.000"26.000"1056,0.000 0.000 417,27.000 0.000-1057,-25.000 0.000-384,-2.000 26.000-257,27.000 0.000-96,-26.000 0.000-224,26.000 2.000 192,0.000-2.000-224,0.000 0.000 160,0.000 26.000-64,0.000-24.000-64,26.000-1.000 32,1.000 0.000-256,-2.000-2.000-384,-25.000 3.000-545,27.000-28.000-1058,26.000 0.000-3938</inkml:trace>
  <inkml:trace contextRef="#ctx0" brushRef="#br0">30027.000 16168.000 11947,'0.000'0.000'1569,"0.000"0.000"-1056,0.000 25.000 864,0.000-25.000-864,0.000 28.000-642,0.000-28.000-1088,0.000 27.000-929,0.000 0.000-1825</inkml:trace>
  <inkml:trace contextRef="#ctx0" brushRef="#br0">30054.000 15929.000 12940,'0.000'0.000'961,"0.000"0.000"-609,0.000 0.000 641,0.000 0.000-865,27.000 0.000-1569,-27.000 0.000-3684</inkml:trace>
  <inkml:trace contextRef="#ctx0" brushRef="#br0">30267.000 15851.000 13612,'0.000'25.000'1153,"0.000"-25.000"-864,24.000 27.000 2081,-24.000-27.000-865,0.000 26.000-768,28.000-26.000-256,-28.000 27.000 159,0.000 0.000-223,27.000-1.000-321,-27.000 26.000-32,0.000 2.000-128,27.000-28.000-545,-27.000 26.000-544,-27.000-24.000-545,0.000 51.000-2081</inkml:trace>
  <inkml:trace contextRef="#ctx0" brushRef="#br0">29922.000 16777.000 16143,'-27.000'0.000'1665,"27.000"0.000"-1633,0.000 0.000 1089,27.000 0.000-256,0.000 0.000-673,-1.000 0.000-224,1.000 26.000 64,25.000 2.000-160,-25.000-28.000-160,-27.000 26.000-288,26.000 1.000 511,-52.000 0.000 65,26.000-2.000 161,-27.000 2.000 351,0.000-27.000 225,2.000 26.000 192,25.000-26.000-257,-27.000 0.000-512,27.000 0.000-160,0.000 0.000 32,27.000 27.000-224,-2.000-27.000-288,2.000 0.000-449,0.000 27.000-865,-1.000-27.000-3010</inkml:trace>
  <inkml:trace contextRef="#ctx0" brushRef="#br0">30531.000 14527.000 6982,'0.000'0.000'3620,"0.000"0.000"-3460,0.000 0.000 2018,27.000 0.000-64,-27.000 0.000-1185,0.000 0.000-225,25.000 0.000-63,-25.000 0.000-385,27.000 0.000-32,-27.000 0.000 257,0.000-27.000-1,27.000 27.000-159,-27.000 0.000-65,28.000 27.000-64,-28.000-27.000 96,26.000 0.000 33,-26.000 25.000-65,24.000-25.000-128,-24.000 27.000 32,27.000-27.000 96,-27.000 26.000-128,28.000-26.000-96,-28.000 27.000 33,27.000 0.000-1,-27.000-27.000-96,26.000 25.000 64,-26.000 28.000-32,0.000-26.000 0,26.000 26.000 32,-26.000 1.000-32,0.000-1.000 32,0.000 0.000-64,0.000 26.000 0,26.000 1.000 64,-26.000 25.000-96,0.000-26.000 32,0.000 28.000 32,0.000-2.000-129,0.000 2.000 161,27.000-29.000-64,-27.000 29.000 64,0.000-2.000-32,0.000 1.000 65,0.000-26.000-65,0.000-2.000 0,-27.000 4.000 32,27.000-4.000 160,0.000-24.000-449,0.000 24.000 642,0.000-24.000-97,0.000 26.000-192,27.000-28.000 0,-27.000 2.000-64,27.000 24.000 0,-27.000-50.000 0,26.000 25.000-64,-26.000-1.000 32,0.000 1.000 32,0.000-26.000 32,0.000 0.000 33,0.000-1.000-33,0.000 1.000 160,0.000-2.000 64,0.000-25.000 32,0.000 27.000-95,0.000-27.000-33,-26.000 27.000-192,26.000-27.000 0,0.000 0.000 32,0.000 0.000 0,0.000 26.000 96,0.000-26.000 256,-27.000 0.000-127,27.000 0.000 159,0.000 0.000-64,-27.000 0.000-63,1.000-26.000-1,0.000 26.000-192,-27.000 0.000-96,-2.000 0.000-416,5.000 0.000-1250,-5.000 26.000-1889,3.000-26.000-3268</inkml:trace>
  <inkml:trace contextRef="#ctx0" brushRef="#br1">23199.000 15347.000 8648,'0.000'0.000'2082,"0.000"0.000"384,0.000 0.000 289,0.000 0.000-1314,0.000 0.000-704,27.000 0.000-97,-2.000 0.000-159,2.000 26.000-257,26.000-26.000 192,-1.000 0.000-127,30.000 0.000-1,-32.000 0.000-256,32.000 0.000 64,-30.000 0.000-32,28.000 0.000-160,-28.000 0.000 0,-26.000 0.000-385,1.000 0.000-127,0.000 0.000-898,-27.000 0.000-576,0.000 0.000-1505,-27.000 0.000-3331</inkml:trace>
  <inkml:trace contextRef="#ctx0" brushRef="#br1">23383.000 15188.000 4228,'27.000'0.000'2626,"-27.000"0.000"-1825,0.000 0.000 1729,0.000 0.000-640,0.000 0.000-1378,0.000 0.000-95,-27.000 27.000 159,-25.000-1.000-351,26.000 1.000-65,-28.000 0.000 288,29.000-27.000 161,-2.000 25.000-161,1.000 2.000 1,-1.000-27.000-1,27.000 0.000 0,0.000 26.000 97,0.000 1.000-97,27.000-27.000-63,-1.000 27.000-1,1.000-1.000-224,-2.000 0.000 417,2.000 2.000-769,26.000-3.000 512,-25.000-25.000-384,-4.000 25.000-64,3.000 3.000-289,1.000-28.000-223,-1.000 27.000-289,-27.000-27.000-1313,0.000 0.000-2819</inkml:trace>
  <inkml:trace contextRef="#ctx0" brushRef="#br1">30715.000 15136.000 11851,'-50.000'0.000'1377,"50.000"0.000"128,-28.000 0.000 289,28.000 0.000-577,-27.000 0.000-288,27.000 0.000-192,0.000 0.000-225,0.000 0.000 65,0.000 0.000-97,27.000 0.000-159,1.000 25.000-161,22.000-25.000-96,5.000 0.000 0,50.000 0.000-32,-25.000 0.000-32,26.000 0.000 32,-28.000 0.000-32,28.000 0.000-352,-53.000 0.000-193,2.000 0.000-768,-31.000 0.000-897,4.000 0.000-1858,-28.000 0.000-3619</inkml:trace>
  <inkml:trace contextRef="#ctx0" brushRef="#br1">30849.000 14977.000 8167,'0.000'0.000'1442,"0.000"0.000"-1218,0.000 0.000 2370,-26.000 0.000-352,0.000 0.000-800,-1.000 0.000-513,-1.000 26.000-449,-23.000-26.000-160,25.000 26.000 129,-29.000 1.000-353,3.000 0.000 0,-1.000-1.000-96,26.000-26.000 192,0.000 27.000-32,27.000-2.000-32,0.000 2.000 161,0.000-27.000 287,0.000 27.000-223,27.000-27.000-97,26.000 26.000-256,-26.000 1.000 0,25.000 0.000-160,3.000-2.000-417,-5.000-25.000-1217,-23.000 27.000-2850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5:16"/>
    </inkml:context>
    <inkml:brush xml:id="br0">
      <inkml:brushProperty name="width" value="0.05292" units="cm"/>
      <inkml:brushProperty name="height" value="0.05292" units="cm"/>
      <inkml:brushProperty name="color" value="#0000ff"/>
    </inkml:brush>
  </inkml:definitions>
  <inkml:trace contextRef="#ctx0" brushRef="#br0">6854.000 3590.000 11146,'-26.000'0.000'1538,"26.000"0.000"640,-27.000-26.000-161,27.000 26.000-607,0.000 0.000-65,0.000 0.000-608,27.000 26.000-449,-1.000-26.000 545,1.000 26.000-193,25.000 27.000-255,1.000 0.000 63,26.000-26.000-192,-26.000 52.000-127,26.000-26.000-129,-24.000-26.000 0,-2.000 25.000-129,-1.000-26.000-95,1.000 1.000 32,-26.000 1.000-513,-2.000-3.000-63,2.000-25.000-289,-27.000 0.000-160,0.000 0.000-769,0.000 0.000-1217,-27.000 0.000-5221</inkml:trace>
  <inkml:trace contextRef="#ctx0" brushRef="#br0">7410.000 3696.000 13580,'0.000'-27.000'577,"-26.000"27.000"896,26.000 0.000-31,-27.000 0.000-834,-1.000 27.000 289,4.000-1.000-128,-3.000 28.000-289,1.000-2.000-256,-29.000 1.000-95,31.000 0.000-33,-4.000-27.000-64,1.000 27.000-160,1.000-25.000-513,26.000-3.000-480,0.000-25.000-1089,26.000 27.000-2691</inkml:trace>
  <inkml:trace contextRef="#ctx0" brushRef="#br0">7753.000 3908.000 16495,'27.000'52.000'256,"-54.000"-26.000"1122,27.000 1.000 383,0.000 1.000-351,-27.000-3.000-385,27.000 27.000-737,0.000-24.000-160,0.000-1.000-32,0.000 0.000-128,27.000-27.000-192,0.000 26.000-1378,-27.000-26.000-1505,28.000 0.000-5893</inkml:trace>
  <inkml:trace contextRef="#ctx0" brushRef="#br0">11565.000 3325.000 1409,'0.000'0.000'10602,"0.000"0.000"-9545,0.000 0.000 961,0.000 0.000-577,0.000 0.000-608,0.000 0.000-32,27.000 25.000 384,-1.000 2.000-320,26.000 1.000-289,2.000-3.000-256,0.000 29.000-352,25.000-1.000 353,-26.000-26.000-257,-1.000 25.000-32,2.000-27.000-96,-2.000 3.000-64,1.000-1.000-257,-26.000-1.000-191,-1.000-26.000-481,-26.000 0.000-513,0.000 0.000 129,0.000 0.000-1730</inkml:trace>
  <inkml:trace contextRef="#ctx0" brushRef="#br0">11989.000 3325.000 14061,'-27.000'25.000'96,"27.000"2.000"-128,-26.000-27.000 416,0.000 53.000 65,0.000 1.000 576,-1.000-1.000-449,-28.000 0.000-448,31.000 26.000-64,-2.000-26.000-64,-2.000 1.000-96,28.000-29.000-801,-27.000 2.000-800,27.000-1.000-1314,0.000-26.000-7623</inkml:trace>
  <inkml:trace contextRef="#ctx0" brushRef="#br0">12492.000 3537.000 11370,'0.000'0.000'2947,"0.000"0.000"-2082,0.000 0.000 961,0.000 0.000-1218,0.000-28.000 1,0.000 28.000-353,0.000 28.000-320,26.000-28.000 128,1.000 0.000-64,-27.000 27.000 96,27.000-27.000-128,-27.000 26.000 0,0.000 0.000-64,0.000-1.000-32,0.000 3.000-32,0.000-28.000 128,-27.000 27.000 64,27.000-1.000 64,0.000 1.000 160,0.000-27.000-64,0.000 0.000 0,27.000 27.000 33,-27.000-27.000-33,26.000 0.000 0,0.000 0.000-128,27.000 0.000-64,-26.000 0.000-224,-27.000 0.000-737,26.000 0.000-1057,-26.000 0.000-2883</inkml:trace>
  <inkml:trace contextRef="#ctx0" brushRef="#br0">12358.000 3537.000 4452,'-26.000'0.000'1281,"26.000"0.000"1249,0.000 0.000-960,0.000 0.000-129,0.000 0.000-448,0.000 0.000-256,0.000 0.000-33,0.000 0.000-31,0.000 0.000 192,0.000-28.000-64,0.000 28.000-385,0.000 0.000-224,0.000 0.000-256,0.000 0.000 128,26.000 0.000 32,-26.000 0.000 32,28.000 0.000-95,-1.000 0.000-1,0.000 0.000-64,-27.000 0.000-1,24.000 0.000-31,4.000 28.000 32,-28.000-28.000 32,26.000 27.000-32,-26.000-27.000 0,27.000 26.000-64,-27.000 0.000-192,0.000-1.000-64,0.000 3.000 63,0.000-1.000 97,0.000-1.000 0,-27.000 1.000 32,27.000-27.000 160,-26.000 27.000-32,-2.000-27.000 64,28.000 25.000-32,-24.000-25.000 64,24.000 0.000-64,-27.000 0.000 96,27.000 0.000-64,0.000 0.000 32,0.000 0.000 32,0.000 0.000-160,0.000 0.000-32,27.000 0.000 160,-27.000 0.000 0,52.000 0.000 32,-26.000 0.000-64,1.000 0.000 32,26.000 0.000-32,-27.000 0.000-32,27.000 0.000-64,-26.000 0.000-160,-1.000 0.000-384,-26.000 0.000-866,0.000 0.000-960,0.000 27.000-3492</inkml:trace>
  <inkml:trace contextRef="#ctx0" brushRef="#br0">16118.000 4013.000 13741,'-26.000'-27.000'224,"26.000"27.000"544,0.000 0.000 418,0.000-26.000-322,0.000 26.000 65,0.000 26.000-352,26.000-26.000 288,0.000 55.000-193,27.000-30.000-63,-25.000 27.000-161,23.000 3.000-384,3.000-2.000-96,0.000-27.000 32,-2.000 27.000-320,1.000-26.000-192,-26.000-1.000-33,-2.000-26.000-224,28.000 0.000-544,-53.000 0.000-1057,27.000 0.000-1506</inkml:trace>
  <inkml:trace contextRef="#ctx0" brushRef="#br0">16516.000 3934.000 14669,'-54.000'52.000'193,"54.000"-25.000"703,-26.000 26.000-63,-1.000-1.000-545,2.000 3.000 33,-29.000-2.000-129,26.000-1.000-192,2.000 28.000-256,2.000-26.000-1,-3.000-2.000-415,27.000-26.000-1442,0.000 1.000-2274</inkml:trace>
  <inkml:trace contextRef="#ctx0" brushRef="#br0">16805.000 4173.000 14830,'0.000'27.000'0,"27.000"-27.000"256,-27.000 0.000 224,26.000 0.000-256,2.000 0.000 609,-1.000 0.000-512,-27.000 0.000-321,24.000 26.000-65,-24.000-26.000-159,0.000 26.000-64,0.000 0.000-224,-24.000 1.000 159,24.000 0.000 257,0.000-1.000 32,24.000-26.000 64,-24.000 27.000 0,55.000-27.000-32,-29.000 0.000-64,1.000 27.000 96,25.000-27.000 0,-25.000 25.000 32,-27.000-25.000 64,0.000 27.000 0,0.000-1.000 160,-27.000-26.000 161,2.000 27.000 191,-29.000 0.000-159,1.000-1.000-257,1.000-26.000-96,25.000 26.000-96,-27.000-26.000-769,27.000 26.000-1665,3.000-26.000-6406</inkml:trace>
  <inkml:trace contextRef="#ctx0" brushRef="#br0">20009.000 4676.000 12651,'0.000'0.000'2339,"0.000"0.000"-2115,0.000 26.000 192,27.000-26.000 257,25.000 27.000 64,1.000-2.000 576,-1.000 30.000-224,29.000-3.000-705,-27.000 1.000-192,24.000 0.000-160,-24.000-1.000-32,-2.000 2.000-32,1.000-1.000-352,-1.000-26.000-192,-25.000-1.000-161,-1.000-26.000-96,-26.000 0.000-736,0.000 0.000-417,0.000-26.000-3299</inkml:trace>
  <inkml:trace contextRef="#ctx0" brushRef="#br0">20512.000 4676.000 4195,'26.000'0.000'10635,"-52.000"0.000"-10411,26.000 0.000 160,-27.000 53.000-32,2.000 0.000 257,-29.000-1.000 704,1.000 28.000-544,28.000 0.000-513,-29.000-1.000-224,0.000-26.000-32,3.000 27.000-192,23.000-55.000-769,1.000 2.000-897,27.000 1.000-1857</inkml:trace>
  <inkml:trace contextRef="#ctx0" brushRef="#br0">20909.000 4967.000 4804,'0.000'0.000'11563,"-28.000"0.000"-11499,28.000 27.000 481,0.000-27.000 31,0.000 25.000 193,0.000 3.000 160,0.000-2.000-417,0.000-26.000-320,28.000 26.000 1,-28.000 1.000 191,27.000-27.000 32,-1.000 27.000-288,26.000-27.000-31,-25.000 0.000 31,26.000 0.000-128,-26.000-27.000 32,25.000 27.000-128,-25.000 0.000-385,-1.000 0.000-320,-26.000 0.000-127,0.000 0.000-1379,0.000 0.000-2305</inkml:trace>
  <inkml:trace contextRef="#ctx0" brushRef="#br0">21146.000 4994.000 14541,'0.000'25.000'1281,"-25.000"3.000"-1281,25.000-2.000 673,0.000 27.000 384,0.000 0.000 0,0.000-1.000-608,0.000 28.000-546,0.000-26.000-1280,0.000-1.000-4356</inkml:trace>
  <inkml:trace contextRef="#ctx0" brushRef="#br0">24614.000 3218.000 5797,'0.000'-26.000'10602,"0.000"26.000"-10826,0.000 26.000 32,28.000-26.000 480,-4.000 54.000 128,3.000-28.000 417,28.000 26.000-96,-2.000 3.000-417,-1.000-3.000-160,1.000 28.000-128,-26.000-27.000 64,25.000-27.000-192,-25.000 27.000-352,26.000-26.000-225,-28.000-27.000-320,2.000 26.000-832,-27.000-26.000-1058,27.000-26.000-2883</inkml:trace>
  <inkml:trace contextRef="#ctx0" brushRef="#br0">24958.000 3218.000 14573,'-25.000'54.000'737,"-2.000"-1.000"-449,1.000-28.000 705,-1.000 55.000-480,-25.000-1.000-161,52.000-24.000-256,-53.000 22.000-64,53.000 4.000-352,-28.000-27.000-193,1.000-29.000-319,27.000 28.000-930,0.000-53.000-1569,0.000 27.000-4453</inkml:trace>
  <inkml:trace contextRef="#ctx0" brushRef="#br0">25436.000 3564.000 11050,'26.000'0.000'1153,"0.000"0.000"-1089,-26.000 0.000 961,26.000 0.000-352,-26.000 0.000 160,27.000 0.000-1,-27.000 0.000-351,27.000-27.000-161,-1.000 27.000 0,-26.000 0.000 289,26.000 0.000-129,-26.000 0.000-255,0.000 0.000 415,-26.000 0.000-384,26.000 0.000-288,-26.000 0.000 0,-1.000 27.000-64,-26.000-27.000 160,27.000 26.000-128,26.000 0.000-64,-26.000-26.000 0,26.000 25.000 96,0.000 3.000-160,26.000-1.000 32,26.000-1.000-129,-25.000 1.000 65,0.000 0.000 128,25.000-2.000 32,-26.000-25.000-32,1.000 27.000 64,-27.000-27.000 96,27.000 0.000 128,-54.000 26.000 609,27.000-26.000-32,-53.000 27.000-65,27.000-27.000-31,-27.000 0.000-64,0.000 27.000-385,1.000-27.000-288,25.000 0.000-128,-28.000 0.000-833,55.000 26.000-1121,-24.000-26.000-5189</inkml:trace>
  <inkml:trace contextRef="#ctx0" brushRef="#br0">28876.000 2452.000 13837,'0.000'0.000'576,"0.000"0.000"-95,0.000 25.000 159,26.000-25.000 577,28.000 27.000-224,-2.000-1.000-384,28.000 1.000-449,-26.000 0.000-160,-3.000 25.000 96,30.000-26.000-192,-57.000 28.000-192,31.000-28.000-353,-28.000 1.000-64,-27.000-27.000-352,26.000 25.000-1185,-26.000-25.000-2498</inkml:trace>
  <inkml:trace contextRef="#ctx0" brushRef="#br0">29353.000 2318.000 12555,'0.000'0.000'769,"0.000"0.000"-577,0.000 26.000 1634,-27.000 27.000-545,-1.000 27.000-416,-22.000-27.000-513,23.000 27.000-223,-28.000-1.000-65,31.000-26.000-128,-4.000-26.000-65,2.000 25.000-928,26.000-52.000-1761,0.000 27.000-5286</inkml:trace>
  <inkml:trace contextRef="#ctx0" brushRef="#br0">29644.000 2584.000 15758,'0.000'26.000'-1217,"0.000"0.000"993,-27.000 0.000 288,0.000 28.000-64,27.000-28.000 320,0.000 26.000-159,0.000-25.000-161,27.000 0.000-64,0.000-1.000 288,-1.000-26.000 288,0.000 0.000 33,0.000 27.000 63,1.000-54.000 385,1.000 27.000 0,-1.000 0.000 0,-27.000-26.000 96,-27.000 26.000 0,-1.000-27.000-961,1.000 0.000 32,1.000 2.000-448,0.000 25.000-32,0.000 0.000-1410,-1.000 25.000-3074</inkml:trace>
  <inkml:trace contextRef="#ctx0" brushRef="#br0">18394.000 1312.000 16976,'0.000'-28.000'448,"-26.000"28.000"64,26.000 0.000 33,26.000 0.000 416,-26.000 0.000 544,28.000 28.000-480,23.000-2.000-704,4.000 1.000-129,23.000-2.000-64,2.000 29.000-224,-1.000-28.000 0,0.000 1.000-353,-26.000 26.000-416,26.000-27.000-352,-26.000 0.000-96,-25.000-26.000-320,-1.000 27.000-1538,-3.000-27.000-2627</inkml:trace>
  <inkml:trace contextRef="#ctx0" brushRef="#br0">19002.000 1232.000 17232,'-26.000'26.000'0,"0.000"0.000"480,0.000 2.000 129,-28.000 25.000-545,28.000-1.000 416,-26.000 1.000-255,-2.000 1.000-354,28.000-2.000-831,-26.000-26.000-1122,52.000 28.000-2467</inkml:trace>
  <inkml:trace contextRef="#ctx0" brushRef="#br0">19640.000 1258.000 13100,'0.000'-26.000'576,"-27.000"26.000"481,-1.000 0.000 577,-25.000 26.000-513,27.000-26.000 256,-27.000 54.000-960,26.000-28.000-257,27.000 26.000-160,-26.000-25.000 96,52.000 0.000 0,1.000-1.000-288,0.000 1.000 192,25.000 0.000-192,1.000-27.000 32,2.000 0.000-257,-5.000 0.000-448,5.000 0.000-960,-28.000-27.000-2083</inkml:trace>
  <inkml:trace contextRef="#ctx0" brushRef="#br0">19480.000 1417.000 16912,'-27.000'0.000'-833,"27.000"0.000"1025,27.000 0.000 320,-1.000 0.000-255,0.000 0.000 255,0.000 0.000-608,29.000-27.000-2210,-28.000 27.000-9898</inkml:trace>
  <inkml:trace contextRef="#ctx0" brushRef="#br0">20433.000 993.000 16143,'-27.000'0.000'-449,"27.000"0.000"257,0.000 0.000 609,27.000 27.000-193,-27.000 26.000 448,27.000-1.000 161,-2.000 3.000-448,2.000 23.000-193,-27.000-24.000-64,26.000 24.000-96,1.000 2.000-224,-27.000 0.000-193,27.000-28.000-319,-27.000 2.000-898,25.000-1.000-1216,-25.000-26.000-4870</inkml:trace>
  <inkml:trace contextRef="#ctx0" brushRef="#br0">20617.000 993.000 16303,'27.000'-25.000'0,"-27.000"25.000"-192,26.000 0.000 768,-26.000 25.000-191,27.000 30.000 704,-27.000-3.000-353,28.000 0.000-607,-4.000 28.000-1,-24.000 0.000-96,27.000-2.000-160,-27.000 2.000-161,28.000 0.000-351,-2.000-1.000-33,-26.000-52.000-480,0.000 26.000-1377,27.000-26.000-1570</inkml:trace>
  <inkml:trace contextRef="#ctx0" brushRef="#br0">20460.000 1152.000 15919,'-27.000'-52.000'-97,"0.000"25.000"-319,27.000 2.000 608,0.000 25.000-32,0.000-28.000 1058,0.000 1.000-225,27.000 27.000-833,-27.000-25.000-224,27.000 25.000 128,25.000 0.000 32,1.000 0.000-96,-1.000 25.000 0,1.000 2.000-64,2.000 1.000-545,24.000 24.000-128,-26.000-27.000 193,-29.000 30.000 63,31.000-3.000 193,-29.000-26.000 224,-26.000 28.000 256,0.000-28.000 257,0.000 1.000 223,-26.000-2.000-31,26.000 2.000-64,-27.000 0.000-225,-1.000-1.000-32,28.000 1.000-128,-24.000 0.000-160,24.000-1.000 225,24.000 0.000-33,4.000 0.000-32,-1.000 1.000-416,-1.000-27.000-32,26.000 27.000-129,2.000-27.000-416,-28.000 28.000-1024,1.000-28.000-1378,-2.000 0.000-6759</inkml:trace>
  <inkml:trace contextRef="#ctx0" brushRef="#br0">21173.000 754.000 8456,'0.000'-25.000'128,"-27.000"25.000"865,27.000 0.000 224,0.000-27.000 288,0.000 27.000 33,0.000 0.000-642,27.000 0.000-415,-27.000 0.000-97,27.000 0.000-63,-1.000 0.000-33,2.000 0.000-96,-4.000 0.000-128,3.000-26.000-320,-27.000 26.000-801,0.000 0.000-897,0.000 0.000-3011</inkml:trace>
  <inkml:trace contextRef="#ctx0" brushRef="#br0">21146.000 729.000 7174,'0.000'25.000'737,"0.000"-25.000"832,0.000 28.000-351,0.000-2.000-386,0.000 0.000-159,27.000-26.000-160,-27.000 27.000-289,0.000 0.000-160,27.000-1.000 32,-27.000-26.000-64,26.000 26.000 64,-26.000-26.000 0,28.000 28.000-32,-4.000-28.000-64,3.000 0.000 96,-27.000 0.000-96,27.000 25.000-32,-27.000-25.000 192,0.000 0.000 417,0.000 0.000-97,-27.000 27.000 97,0.000-27.000-1,3.000 0.000-287,-4.000 28.000-97,2.000-28.000-192,-1.000 0.000-865,27.000 0.000-1345,-27.000-28.000-3716</inkml:trace>
  <inkml:trace contextRef="#ctx0" brushRef="#br0">21597.000 861.000 12716,'27.000'-27.000'-97,"-54.000"1.000"258,27.000 26.000 639,-27.000 0.000-736,2.000-26.000 481,25.000 26.000-257,0.000 26.000-288,-27.000 0.000-64,27.000-26.000 128,27.000 27.000 96,-27.000 0.000-64,25.000-1.000-96,2.000 0.000 32,26.000 2.000 65,-26.000-28.000 95,25.000 0.000 288,-25.000 0.000 161,-1.000 0.000 192,2.000-28.000 31,-4.000 2.000-127,-24.000 26.000-32,0.000-26.000-225,0.000-1.000-191,-24.000 0.000 31,-4.000 1.000-160,2.000 0.000-256,-1.000 26.000-1025,-25.000-28.000-2018,25.000 28.000-7047</inkml:trace>
  <inkml:trace contextRef="#ctx0" brushRef="#br0">24801.000 1390.000 15566,'0.000'-25.000'609,"-27.000"-2.000"-1,1.000 27.000-415,26.000 27.000 223,0.000-27.000 225,26.000 25.000 480,26.000 2.000-257,2.000 0.000-351,24.000 26.000-289,2.000-26.000-96,26.000 25.000-32,-1.000-26.000-32,0.000 1.000-64,-23.000 0.000-96,-4.000 1.000-256,-24.000-3.000-385,-2.000 2.000-448,1.000-27.000-993,-53.000 25.000-1537,0.000-25.000-8713</inkml:trace>
  <inkml:trace contextRef="#ctx0" brushRef="#br0">25462.000 1232.000 17296,'26.000'-26.000'288,"-26.000"26.000"-640,0.000 0.000 640,0.000 0.000 513,0.000 52.000 32,-26.000-26.000-33,-27.000 55.000-511,26.000-29.000-289,-51.000 28.000 192,23.000 25.000-256,4.000-23.000 0,-30.000-5.000-257,54.000 3.000-351,-25.000-27.000-385,26.000 1.000-993,-1.000-28.000-1345,27.000 0.000-6951</inkml:trace>
  <inkml:trace contextRef="#ctx0" brushRef="#br0">25860.000 729.000 12043,'0.000'-133.000'1153,"0.000"107.000"128,-27.000 0.000-32,-1.000 26.000-480,28.000 0.000-352,-27.000 0.000-65,27.000 0.000-64,-26.000 52.000-128,26.000 1.000 0,0.000 0.000 65,0.000-1.000-97,0.000 28.000 64,26.000-26.000-160,-26.000-2.000-32,55.000 1.000-128,-28.000-26.000-257,-1.000 1.000-511,-2.000-3.000-674,31.000-25.000-1377,-28.000 0.000-6694</inkml:trace>
  <inkml:trace contextRef="#ctx0" brushRef="#br0">26044.000 782.000 15342,'0.000'0.000'-160,"0.000"0.000"352,0.000 26.000 256,0.000 0.000-351,26.000 1.000 31,1.000 26.000-64,0.000-27.000-769,-1.000 2.000-1441,0.000-28.000-2498</inkml:trace>
  <inkml:trace contextRef="#ctx0" brushRef="#br0">26097.000 596.000 17392,'-27.000'-26.000'160,"27.000"0.000"-1217,0.000 26.000 192,0.000 0.000-736,27.000 0.000-1058,-27.000 26.000-5156</inkml:trace>
  <inkml:trace contextRef="#ctx0" brushRef="#br0">26176.000 357.000 14541,'26.000'0.000'417,"-26.000"0.000"-33,27.000 0.000 705,0.000 27.000-737,-1.000 1.000 65,26.000-3.000-65,3.000 28.000-288,-4.000-27.000-64,-25.000 28.000-192,29.000-2.000-128,-55.000 2.000 128,0.000-1.000-417,0.000 26.000-448,-27.000-26.000-737,-27.000 26.000-832,30.000-26.000-1346</inkml:trace>
  <inkml:trace contextRef="#ctx0" brushRef="#br0">27024.000 1048.000 14477,'26.000'-28.000'64,"-26.000"1.000"-160,0.000 27.000 833,-26.000 0.000-609,26.000 0.000 224,-28.000 0.000 257,4.000 27.000-513,-3.000 26.000-128,27.000-26.000 32,0.000 25.000-128,0.000 2.000 32,0.000-28.000-385,27.000 26.000 65,25.000-24.000-321,1.000-28.000-160,-26.000 26.000-1089,25.000-26.000-4003</inkml:trace>
  <inkml:trace contextRef="#ctx0" brushRef="#br0">26972.000 1125.000 8584,'78.000'0.000'-609,"-24.000"0.000"-1153,-2.000-25.000-4003</inkml:trace>
  <inkml:trace contextRef="#ctx0" brushRef="#br0">26996.000 1125.000 7110,'-24.000'0.000'4420,"24.000"0.000"-4484,0.000 0.000 865,0.000 0.000 160,24.000 0.000-545,-24.000 0.000 417,28.000 0.000-609,-2.000-25.000-256,-26.000 25.000-608,27.000 0.000-898,0.000 0.000-3330</inkml:trace>
  <inkml:trace contextRef="#ctx0" brushRef="#br0">27393.000 754.000 12619,'0.000'0.000'449,"0.000"28.000"928,27.000 24.000 97,-27.000 2.000-321,26.000-2.000-321,1.000 1.000-255,1.000 27.000-353,-4.000-1.000-224,-24.000-25.000-64,27.000 24.000-224,1.000-24.000-417,-2.000-2.000-960,1.000 2.000-802,-3.000-54.000-1472</inkml:trace>
  <inkml:trace contextRef="#ctx0" brushRef="#br0">27633.000 729.000 13676,'0.000'25.000'449,"24.000"3.000"864,-24.000 24.000 128,28.000 2.000-640,-1.000 26.000 96,-1.000 0.000-577,1.000-3.000-159,-2.000 4.000-193,2.000-3.000 160,0.000 3.000-545,-1.000-2.000 65,1.000 1.000-673,-2.000-28.000-705,2.000-26.000-800,-27.000 1.000-4485</inkml:trace>
  <inkml:trace contextRef="#ctx0" brushRef="#br0">27393.000 861.000 4420,'27.000'-53.000'3299,"-1.000"27.000"-3171,29.000-2.000 1858,-4.000 3.000 32,3.000-2.000 96,52.000 27.000-321,-28.000 0.000-864,29.000 27.000-512,-2.000-2.000-353,-26.000 29.000-128,-24.000-1.000-161,-2.000 0.000-735,-28.000 1.000-65,-25.000-2.000 512,-25.000 1.000 545,-2.000 26.000 256,1.000-25.000 513,-2.000-28.000-96,1.000 26.000-97,3.000-24.000-191,24.000-2.000-33,0.000 1.000-64,0.000-27.000-95,24.000 25.000-225,31.000 2.000-289,-29.000-27.000-832,26.000 27.000-2274</inkml:trace>
  <inkml:trace contextRef="#ctx0" brushRef="#br0">28346.000 464.000 8712,'27.000'-27.000'128,"-27.000"27.000"96,27.000 0.000 353,26.000-25.000-481,-28.000 25.000 0,2.000 0.000-288,0.000 0.000-2883</inkml:trace>
  <inkml:trace contextRef="#ctx0" brushRef="#br0">28373.000 412.000 6726,'-27.000'25.000'480,"27.000"2.000"417,0.000-1.000-160,0.000 0.000-225,27.000 2.000-63,0.000-2.000-225,-1.000 0.000-384,26.000 0.000-64,-25.000 1.000 96,26.000 0.000 128,-25.000-1.000-97,-28.000 1.000 65,24.000-2.000 257,-24.000-25.000 703,-24.000 28.000-351,-4.000-28.000-257,2.000 26.000-95,-1.000-26.000-225,-25.000 0.000-225,25.000 0.000-479,1.000 26.000-2051</inkml:trace>
  <inkml:trace contextRef="#ctx0" brushRef="#br0">28797.000 622.000 10826,'27.000'-52.000'64,"-1.000"52.000"-737,-26.000-26.000 1026,0.000 26.000-386,0.000 26.000 162,-26.000 0.000 351,26.000 0.000-320,0.000 1.000-32,26.000 26.000 0,0.000-26.000 449,-26.000-2.000 224,26.000 3.000 160,1.000-2.000 288,0.000-26.000 352,-1.000 0.000-191,0.000 0.000-545,-26.000-26.000-449,0.000-2.000-128,0.000 3.000-224,0.000-2.000-448,-26.000 1.000-705,0.000-1.000-1506,-1.000 27.000-4451</inkml:trace>
  <inkml:trace contextRef="#ctx0" brushRef="#br0">28162.000 1470.000 864,'0.000'0.000'7912,"0.000"-26.000"-6567,0.000 26.000 1057,0.000 0.000-1024,0.000 0.000-33,0.000 0.000 288,27.000 26.000-800,-27.000-26.000-320,25.000 0.000-97,29.000 27.000-31,-28.000-27.000-97,26.000 27.000-128,2.000-27.000-256,-1.000 0.000-32,-28.000 26.000-257,2.000-26.000-319,0.000 0.000-866,-27.000 26.000-1056,26.000-26.000-1090</inkml:trace>
  <inkml:trace contextRef="#ctx0" brushRef="#br0">27606.000 1365.000 8039,'0.000'0.000'897,"0.000"25.000"640,0.000-25.000 706,0.000 27.000-738,0.000-27.000 32,0.000 27.000-287,27.000-1.000-578,-27.000 1.000-63,24.000 0.000-449,4.000 25.000-64,-28.000-26.000-576,27.000 1.000-1186,-1.000 0.000-2754</inkml:trace>
  <inkml:trace contextRef="#ctx0" brushRef="#br0">421.000 9074.000 4772,'-27.000'0.000'673,"2.000"0.000"1184,-2.000 0.000-31,1.000 0.000 32,-1.000 0.000 256,27.000 0.000-224,-27.000 0.000-353,27.000 0.000-224,0.000 0.000-288,-25.000 0.000-384,25.000 0.000-193,25.000 0.000 33,-25.000 0.000-353,27.000 0.000 128,26.000 27.000-96,-1.000-27.000-128,2.000 0.000-96,27.000 26.000-480,-2.000-26.000-513,-26.000 0.000 96,-1.000 0.000-769,28.000 0.000-1537,-55.000 0.000-6950</inkml:trace>
  <inkml:trace contextRef="#ctx0" brushRef="#br0">502.000 8889.000 12684,'-28.000'26.000'-193,"28.000"-26.000"514,0.000 0.000 960,55.000 0.000-128,-31.000 0.000-288,31.000 0.000-577,-2.000 27.000-160,-1.000-27.000-64,28.000 27.000-32,-28.000-1.000-32,1.000 0.000-256,-1.000 0.000-64,2.000-26.000 128,-26.000 27.000 224,-2.000 0.000 0,-2.000-1.000 320,-24.000-26.000 160,0.000 27.000 97,0.000-2.000 96,-24.000-25.000 63,-30.000 27.000-31,27.000 0.000-545,-25.000-1.000-64,25.000 1.000 33,-26.000 0.000-194,1.000-2.000-31,25.000 3.000-352,-26.000-3.000-96,26.000 3.000-513,2.000-2.000-3428</inkml:trace>
  <inkml:trace contextRef="#ctx0" brushRef="#br0">28876.000 464.000 3523,'0.000'0.000'2947,"0.000"-27.000"-1346,0.000 27.000-832,0.000 0.000-193,0.000 0.000-159,0.000 0.000 31,0.000 0.000 97,0.000 0.000 95,0.000 0.000-63,0.000 27.000 384,0.000-27.000 320,0.000 0.000-192,0.000 0.000-256,-26.000 0.000-32,26.000 0.000-65,0.000-27.000-95,0.000 27.000-225,0.000 0.000-256,0.000 0.000 65,26.000 0.000-161,-26.000 0.000 192,0.000 27.000-128,26.000-27.000-128,1.000 0.000-64,0.000 26.000 128,-1.000-26.000-160,0.000 26.000 32,0.000 2.000-64,-26.000-28.000 128,27.000 26.000 0,-27.000 0.000 0,0.000 0.000 32,0.000 1.000 0,0.000 0.000-96,-27.000-1.000 64,27.000-26.000-32,0.000 27.000 128,-26.000-2.000-128,26.000-25.000 160,0.000 0.000-384,-26.000 28.000 224,26.000-28.000 224,0.000 0.000-64,0.000 0.000-192,0.000 0.000 96,0.000 0.000 32,0.000 0.000-96,-26.000 0.000-32,26.000 0.000 32,0.000 0.000-96,-27.000 0.000 64,27.000 0.000 64,-27.000 0.000 96,27.000 0.000-192,-26.000 0.000 96,26.000 0.000 32,0.000 0.000-32,-26.000 0.000-32,26.000 0.000 96,0.000 0.000-128,0.000-28.000-321,0.000 28.000 289,0.000 0.000 160,0.000 0.000-192,0.000-25.000 192,-26.000 25.000-128,26.000-27.000 128,0.000 1.000 32,-27.000 26.000-96,27.000-27.000 161,0.000 27.000-226,-27.000-27.000 162,27.000 27.000-65,0.000 0.000-64,0.000-26.000 64,0.000 0.000-161,0.000 26.000 65,0.000-26.000 128,0.000-2.000-192,0.000 2.000 96,0.000 26.000 128,0.000-26.000-160,0.000-1.000 160,27.000 27.000-160,-27.000-25.000 96,0.000 25.000-32,0.000 0.000-128,27.000-28.000 32,-27.000 28.000 0,0.000 0.000 0,26.000 0.000 0,-26.000 0.000-96,26.000 28.000-32,-26.000-28.000-385,26.000 25.000-1025,-26.000-25.000-1889</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6:29"/>
    </inkml:context>
    <inkml:brush xml:id="br0">
      <inkml:brushProperty name="width" value="0.05292" units="cm"/>
      <inkml:brushProperty name="height" value="0.05292" units="cm"/>
      <inkml:brushProperty name="color" value="#0000ff"/>
    </inkml:brush>
  </inkml:definitions>
  <inkml:trace contextRef="#ctx0" brushRef="#br0">23377.000 2715.000 13100,'0.000'0.000'512,"-25.000"-27.000"65,25.000 27.000 544,0.000 0.000-128,25.000 0.000-64,2.000-26.000-128,-1.000 26.000-513,1.000 0.000-256,25.000 0.000 160,1.000 26.000 96,2.000-26.000-95,-4.000 27.000-161,3.000-27.000 64,-27.000 27.000-160,-3.000-1.000 64,4.000 1.000-129,-28.000-2.000 194,0.000 2.000-1,-28.000 26.000 64,4.000 1.000-64,-29.000 26.000 0,25.000-28.000-64,1.000 1.000 0,3.000 0.000-192,-4.000-26.000 480,28.000 25.000-288,28.000-25.000 128,-4.000-1.000 64,3.000 1.000-64,27.000 0.000 65,-27.000-27.000-97,25.000 0.000 0,-25.000 0.000-353,26.000 0.000-287,-53.000-27.000-577,25.000 0.000-1313,-25.000 27.000-3428</inkml:trace>
  <inkml:trace contextRef="#ctx0" brushRef="#br0">23352.000 3111.000 17840,'0.000'0.000'289,"0.000"0.000"-578,25.000 0.000 129,28.000 0.000 609,1.000-25.000 31,-2.000 25.000-128,29.000-26.000-352,-2.000 26.000-896,-26.000 0.000-1250,26.000-26.000-1922</inkml:trace>
  <inkml:trace contextRef="#ctx0" brushRef="#br0">24224.000 2132.000 11498,'-27.000'-26.000'929,"27.000"26.000"545,0.000 0.000-642,0.000 0.000-703,-24.000 0.000 159,24.000 26.000 320,0.000 28.000-191,-26.000-1.000 31,26.000-28.000-63,0.000 29.000-129,0.000-1.000-224,26.000 0.000 0,-26.000 1.000 0,24.000-29.000-32,-24.000 3.000-320,27.000-3.000-321,1.000 2.000-320,25.000-27.000-704,-27.000-27.000-1763,0.000 27.000-6213</inkml:trace>
  <inkml:trace contextRef="#ctx0" brushRef="#br0">24437.000 2344.000 13196,'0.000'27.000'-96,"0.000"1.000"96,0.000-3.000 160,0.000 1.000-128,26.000 2.000 0,0.000-3.000-416,1.000-25.000-1794,0.000 28.000-5221</inkml:trace>
  <inkml:trace contextRef="#ctx0" brushRef="#br0">24437.000 2186.000 11050,'-26.000'0.000'4837,"26.000"-27.000"-5286,0.000 27.000-704,0.000 0.000-1409,26.000 0.000-2723</inkml:trace>
  <inkml:trace contextRef="#ctx0" brushRef="#br0">24569.000 2027.000 12427,'26.000'0.000'32,"0.000"27.000"1474,1.000-1.000-161,28.000 0.000-736,-5.000 0.000-97,-23.000 1.000-352,28.000 26.000-160,-31.000-1.000 64,4.000-25.000-96,-28.000 26.000-32,0.000-26.000 0,-28.000 1.000-448,4.000 23.000-930,-31.000-23.000-1697</inkml:trace>
  <inkml:trace contextRef="#ctx0" brushRef="#br0">25309.000 2662.000 14733,'-50.000'0.000'-864,"-5.000"0.000"768,28.000 26.000 768,1.000 1.000-159,-1.000 0.000 416,27.000 26.000-321,0.000-1.000-416,0.000-24.000 97,0.000 24.000 223,27.000 0.000-160,-1.000-24.000-63,28.000-1.000-193,-26.000-1.000-96,22.000 0.000-32,-22.000-26.000-321,-1.000 0.000-608,0.000 0.000-1217,-27.000 0.000-993,-27.000-26.000-7879</inkml:trace>
  <inkml:trace contextRef="#ctx0" brushRef="#br0">25099.000 2900.000 14285,'-27.000'0.000'1377,"54.000"0.000"-1505,-27.000 0.000 641,52.000 0.000 352,1.000-25.000-673,2.000 25.000-96,23.000 0.000-64,-24.000-28.000-961,24.000 28.000-1794,-51.000 0.000-3715</inkml:trace>
  <inkml:trace contextRef="#ctx0" brushRef="#br0">25733.000 2424.000 9096,'0.000'0.000'4164,"0.000"0.000"-4420,0.000 26.000 1697,0.000 2.000 385,0.000-3.000-577,0.000 28.000-96,0.000 27.000-480,0.000-1.000-353,27.000 1.000-160,-27.000 0.000-96,27.000-1.000-32,-2.000-26.000-32,-25.000 0.000-448,27.000-2.000-161,-27.000-23.000-320,0.000-1.000-640,26.000-1.000-1442,-26.000-26.000-7014</inkml:trace>
  <inkml:trace contextRef="#ctx0" brushRef="#br0">25920.000 2344.000 6662,'0.000'0.000'1537,"24.000"27.000"-1409,-24.000 1.000 1282,0.000-3.000 864,27.000 29.000-544,-27.000 24.000-161,28.000 2.000-736,-28.000 26.000-257,0.000-28.000-319,26.000 2.000-97,-26.000-26.000-32,27.000-1.000-32,-27.000 0.000 0,25.000-27.000-160,-25.000-1.000-192,27.000 3.000-321,-27.000-28.000-352,0.000 0.000-736,0.000 0.000-1186,0.000 0.000-4804</inkml:trace>
  <inkml:trace contextRef="#ctx0" brushRef="#br0">25707.000 2344.000 2146,'-27.000'-26.000'11947,"27.000"-1.000"-11595,0.000 27.000 1058,0.000 0.000 191,0.000 0.000-1153,27.000 0.000-127,26.000 0.000 223,-1.000 0.000-384,1.000 27.000 257,2.000-27.000 223,24.000 26.000-255,-26.000-26.000-193,-1.000 27.000-224,-25.000 26.000 64,-1.000-27.000-64,1.000 2.000-256,-27.000 25.000-65,0.000-1.000 129,0.000-25.000 32,-27.000-1.000 128,1.000 26.000-32,-1.000-25.000 32,0.000 0.000 128,27.000-27.000-64,-25.000 26.000 32,25.000-26.000-128,0.000 27.000 192,25.000-2.000 96,-25.000 2.000 32,54.000 1.000-64,-28.000-3.000 33,1.000 2.000-129,25.000 0.000-32,-25.000-2.000 32,26.000 3.000 0,-25.000-1.000-96,23.000-1.000-96,-25.000-26.000-97,2.000 26.000-191,-1.000-26.000-161,-27.000 0.000-576,24.000 0.000-1217,-24.000 0.000-2498</inkml:trace>
  <inkml:trace contextRef="#ctx0" brushRef="#br0">26289.000 2000.000 12043,'0.000'-26.000'608,"27.000"26.000"-640,-27.000-27.000 1378,28.000 27.000 127,-4.000 0.000-640,3.000 0.000 192,-1.000 0.000-705,2.000 27.000-192,-1.000-1.000-32,-3.000 1.000 0,-24.000 0.000-160,28.000-27.000 128,-28.000 26.000-160,0.000 0.000-96,-28.000 0.000 64,28.000-26.000 32,-24.000 27.000 64,24.000-27.000 0,-27.000 0.000 32,27.000 0.000 0,0.000 27.000 0,27.000-27.000 96,-3.000 0.000 32,31.000 26.000 0,-29.000-26.000-96,26.000 27.000 32,-25.000-27.000-32,0.000 0.000-128,-1.000 25.000-736,-26.000-25.000-3909</inkml:trace>
  <inkml:trace contextRef="#ctx0" brushRef="#br0">22186.000 7404.000 10634,'-26.000'-25.000'736,"26.000"-2.000"193,0.000 27.000 0,26.000 0.000-64,-26.000 0.000-257,27.000 52.000 834,0.000 2.000-417,-1.000 26.000-481,0.000 25.000-544,27.000 2.000 385,-26.000 25.000-193,-1.000-26.000-96,0.000-27.000-64,0.000-26.000 64,-26.000 2.000-128,27.000-30.000 192,-27.000-25.000 353,0.000-25.000-33,-27.000-30.000-416,27.000-25.000-128,-26.000-25.000-32,0.000 26.000-32,0.000-27.000 96,-1.000-1.000-192,27.000 2.000-353,0.000-2.000-64,0.000 28.000 545,27.000 26.000-32,-1.000 26.000-32,26.000 27.000 160,3.000 0.000-96,-4.000 27.000 0,3.000 26.000 160,-27.000-1.000 0,0.000 2.000 0,-27.000-1.000 0,0.000 0.000 32,-27.000 1.000 128,0.000-2.000 65,-27.000-24.000-1,3.000 24.000 0,-4.000-26.000 97,3.000 0.000-33,26.000 2.000-224,26.000-28.000-64,0.000 26.000-64,26.000 0.000 32,26.000 0.000-64,-25.000 1.000-160,28.000 0.000-192,23.000-27.000-321,-24.000 26.000 128,-2.000 1.000-191,1.000-27.000-802,-26.000 0.000-1697,-2.000 25.000-4452</inkml:trace>
  <inkml:trace contextRef="#ctx0" brushRef="#br0">22901.000 7935.000 10602,'52.000'27.000'192,"-25.000"-27.000"737,26.000-27.000 1185,-25.000 0.000-993,-1.000 27.000-353,-3.000-26.000-191,4.000 0.000-289,-28.000-28.000-128,0.000 28.000 289,0.000 0.000-33,-28.000 26.000-192,28.000-27.000-192,-24.000 27.000-96,-31.000 0.000-128,28.000 27.000 0,1.000-1.000 128,26.000 0.000 64,-27.000 2.000-32,27.000-2.000 64,27.000 26.000 64,-1.000-25.000 0,29.000 0.000-96,24.000-1.000 64,-26.000-26.000-256,26.000 0.000-641,1.000 0.000-1217,-28.000 0.000-2146</inkml:trace>
  <inkml:trace contextRef="#ctx0" brushRef="#br0">23589.000 7776.000 10153,'-27.000'0.000'4837,"1.000"0.000"-4581,-1.000 26.000 128,27.000 2.000 673,-25.000-2.000-832,25.000 0.000-161,0.000 0.000-96,0.000 1.000-385,25.000 0.000-31,2.000-1.000 159,-1.000 1.000-159,1.000-27.000-129,25.000 0.000 353,-25.000-27.000 352,1.000 1.000 33,-2.000-1.000-1,1.000 0.000 256,-27.000-25.000 97,0.000-2.000-193,0.000-25.000-224,0.000-1.000-128,-27.000-25.000-352,1.000-2.000-673,-2.000 28.000 320,1.000-1.000 1089,3.000 28.000 417,-4.000 52.000 256,28.000 0.000-513,-27.000 0.000-159,27.000 52.000 191,0.000 2.000-31,27.000 24.000-225,-27.000 2.000-192,52.000-26.000 32,-25.000 26.000-64,1.000 0.000 32,25.000-28.000-96,-29.000 0.000 32,4.000 2.000 0,25.000-28.000-288,-26.000 0.000-32,25.000 1.000-577,-25.000-27.000-1793,-1.000 0.000-3941</inkml:trace>
  <inkml:trace contextRef="#ctx0" brushRef="#br0">24039.000 7670.000 6854,'0.000'28.000'6246,"0.000"-3.000"-5990,0.000 2.000 737,26.000-1.000 993,-26.000 0.000-961,0.000 2.000-641,27.000-2.000-159,0.000 0.000-193,-27.000-26.000 0,28.000 26.000-129,-2.000-26.000-127,-2.000 0.000-320,-24.000 0.000-385,27.000-26.000 128,-27.000 0.000 161,0.000-28.000-289,28.000 28.000-224,-28.000-27.000 480,0.000 28.000 641,0.000 25.000 576,0.000 0.000 738,0.000 0.000-354,0.000 0.000-223,0.000 25.000 288,27.000 2.000-448,-27.000-1.000-193,26.000 0.000-160,0.000 2.000-160,-26.000-2.000-32,26.000 0.000-416,1.000 0.000-1122,0.000-26.000-1921</inkml:trace>
  <inkml:trace contextRef="#ctx0" brushRef="#br0">24569.000 7723.000 14189,'-26.000'27.000'0,"26.000"-1.000"288,0.000 0.000 1442,0.000 2.000-993,0.000-2.000-417,26.000-26.000-128,0.000 26.000-96,0.000 0.000-32,1.000-26.000 64,28.000 0.000 64,-31.000-26.000-127,2.000 0.000 63,1.000 0.000 352,1.000-2.000 65,-1.000 2.000-257,-27.000 0.000-96,0.000-1.000 192,0.000 27.000-223,-27.000-25.000-161,27.000 25.000-96,-28.000 0.000-33,1.000 0.000 1,1.000 0.000 32,26.000 25.000 0,0.000 2.000 64,0.000-1.000 32,0.000 0.000 0,26.000 2.000 192,1.000-2.000-160,28.000 0.000-32,-3.000 0.000 64,1.000-26.000 64,-1.000 0.000-96,1.000 0.000 97,1.000 0.000-97,-29.000 0.000-96,2.000-26.000-577,-27.000 26.000-1313,0.000 0.000-5028</inkml:trace>
  <inkml:trace contextRef="#ctx0" brushRef="#br0">26289.000 7538.000 12171,'-26.000'-27.000'1505,"-1.000"27.000"-1857,0.000 0.000 32,-25.000 0.000 288,26.000 27.000 0,-1.000 25.000 128,0.000 1.000-32,27.000 2.000-64,0.000-3.000 0,0.000-26.000 0,27.000 28.000 64,0.000-54.000 64,26.000 0.000 128,-1.000 0.000 225,1.000-54.000 159,2.000 1.000-159,-4.000 0.000-321,3.000-27.000 128,-27.000 1.000 33,-27.000-1.000-65,0.000 1.000 320,0.000-1.000-159,-55.000 2.000-225,29.000 24.000 64,-25.000 2.000 64,23.000 52.000 33,1.000 0.000-289,1.000 0.000-32,-1.000 52.000-64,27.000 2.000 128,0.000 24.000-160,0.000 29.000 448,27.000-28.000-288,26.000 27.000 0,-1.000-27.000-31,56.000-24.000-130,-29.000-3.000-95,26.000-26.000-160,0.000 0.000-321,-51.000-26.000-1152,24.000 0.000-2531</inkml:trace>
  <inkml:trace contextRef="#ctx0" brushRef="#br0">26924.000 7484.000 13933,'-52.000'27.000'1569,"52.000"0.000"-1409,-27.000-1.000 609,1.000 28.000 448,26.000-2.000-672,0.000 1.000-321,26.000-26.000-192,1.000 25.000-160,-2.000-24.000-64,29.000-28.000 32,-28.000 26.000 63,26.000-26.000-127,-25.000-26.000 32,1.000-2.000 96,-1.000 2.000 96,-27.000-27.000-32,0.000 28.000-32,0.000-3.000-449,0.000 1.000-191,-27.000 2.000 95,-1.000-3.000 257,1.000 2.000 128,27.000 52.000 31,0.000-26.000 161,0.000 28.000 193,0.000-3.000-97,27.000 2.000 0,1.000 1.000-64,-1.000-3.000-225,-1.000-25.000-511,-2.000 27.000-225,-24.000-27.000-192,28.000 0.000-64,-1.000 0.000 576,-27.000 0.000 289,0.000-27.000 256,0.000 2.000 352,0.000-3.000 288,0.000 1.000 33,0.000 27.000 448,0.000-25.000-32,0.000 25.000-481,0.000-28.000 417,27.000 28.000 32,-27.000 0.000-320,26.000 0.000 127,26.000 0.000-255,2.000 0.000-129,-1.000 0.000-128,-28.000-26.000-159,29.000 26.000-97,-26.000-26.000-577,-2.000 26.000-1217,-2.000-27.000-1537,-24.000 0.000-6438</inkml:trace>
  <inkml:trace contextRef="#ctx0" brushRef="#br0">27321.000 7246.000 12908,'0.000'26.000'1153,"0.000"28.000"352,0.000-28.000 673,27.000 26.000-192,-27.000 2.000-769,27.000-1.000-800,-27.000 0.000-193,0.000 1.000-160,26.000-2.000-192,-26.000 1.000-481,27.000 0.000-928,-2.000-27.000-1154,2.000 2.000-3362</inkml:trace>
  <inkml:trace contextRef="#ctx0" brushRef="#br0">27772.000 7618.000 8520,'-27.000'0.000'160,"1.000"25.000"961,0.000 2.000 1890,26.000 1.000-1634,-26.000-3.000-929,26.000 28.000-255,0.000-27.000-65,26.000 2.000-96,0.000-2.000 0,0.000 0.000 96,1.000-26.000 32,26.000 0.000-32,-27.000 0.000-128,0.000 0.000-128,-26.000-26.000-32,27.000 0.000-481,-27.000-2.000-127,0.000 2.000 319,0.000 0.000 609,-27.000-1.000 545,27.000 27.000 512,-26.000-25.000 96,26.000 25.000 33,0.000 25.000-289,0.000 2.000-545,26.000-1.000-320,-26.000 0.000-192,27.000 28.000-704,26.000-28.000-994,-27.000 0.000-3203</inkml:trace>
  <inkml:trace contextRef="#ctx0" brushRef="#br0">22450.000 9259.000 3683,'0.000'-79.000'12684,"0.000"26.000"-12908,-26.000 0.000-289,0.000 26.000 385,0.000 2.000-224,-1.000-2.000 416,0.000 27.000 64,1.000 0.000-320,0.000 52.000 128,0.000 1.000 288,26.000 27.000 96,0.000-1.000-160,26.000 1.000-160,0.000 0.000-448,0.000-1.000-193,1.000 1.000-255,26.000-27.000 351,-27.000-1.000 385,-26.000-25.000 128,0.000-1.000 32,0.000-26.000 256,-26.000 0.000 225,0.000 0.000-161,-1.000 0.000-64,-26.000-26.000 32,27.000-1.000 129,0.000 2.000-161,26.000-2.000-96,0.000 0.000-128,0.000 1.000-32,52.000-1.000-96,1.000-1.000-128,0.000 3.000 64,26.000 25.000 64,-24.000-26.000 0,23.000 26.000 64,1.000 0.000 32,-26.000 0.000 0,-26.000 26.000 32,25.000-1.000 32,-52.000 3.000-128,27.000-1.000-225,-27.000-1.000-255,0.000 1.000-1,-27.000-27.000 289,27.000 0.000 352,-25.000 0.000 192,25.000 0.000-31,0.000-27.000 255,0.000 1.000-128,0.000-1.000-255,-27.000-26.000-65,27.000 27.000 32,27.000-2.000-32,-27.000 3.000-64,25.000 25.000-32,2.000-28.000 0,-1.000 28.000-64,1.000 0.000 0,0.000 28.000-33,25.000-28.000-159,-26.000 0.000 96,1.000 25.000 32,-27.000-25.000-64,28.000 0.000 192,-1.000 0.000 32,-3.000 28.000 128,-24.000-28.000 192,0.000 0.000-128,0.000 0.000-224,0.000 0.000 96,0.000 0.000-32,0.000 26.000-32,-24.000-1.000 0,24.000 3.000 32,0.000-1.000 160,24.000-1.000-95,-24.000 1.000-1,54.000-27.000 32,-27.000 27.000 0,25.000-27.000 192,-25.000 0.000 129,26.000-27.000 544,-1.000 0.000-33,-25.000 1.000-255,-27.000-1.000-160,26.000-26.000-193,-52.000 27.000-192,-1.000-2.000-96,2.000 3.000-320,-29.000-3.000-513,28.000 28.000-1024,-1.000 0.000-1475,2.000 0.000-2369</inkml:trace>
  <inkml:trace contextRef="#ctx0" brushRef="#br0">23562.000 9523.000 10730,'0.000'55.000'1793,"0.000"-29.000"-1665,0.000-26.000 577,0.000 0.000 1153,0.000 0.000-769,27.000-26.000-833,-27.000-1.000-192,0.000-1.000-32,0.000 3.000 0,28.000-29.000 289,-28.000 29.000-193,0.000-3.000-128,24.000 1.000 0,-24.000 27.000 32,27.000 0.000 32,-27.000 27.000 64,28.000-27.000-64,-28.000 28.000-32,0.000-3.000 64,26.000 3.000-96,-26.000-2.000 64,0.000-26.000 0,27.000 0.000 96,-27.000 0.000 65,24.000 0.000-129,4.000-26.000 32,-1.000-2.000-64,-27.000 3.000-32,26.000 25.000-32,26.000-28.000 96,-52.000 28.000 288,27.000 0.000-31,0.000 28.000 255,-1.000-28.000 225,-26.000 25.000-352,27.000 3.000-289,-1.000-2.000-64,-26.000-1.000-128,26.000 3.000-320,1.000-28.000-1570,-27.000 0.000-3812</inkml:trace>
  <inkml:trace contextRef="#ctx0" brushRef="#br0">25469.000 8862.000 16559,'27.000'0.000'1506,"-27.000"-26.000"-1538,27.000 26.000 32,25.000-28.000 448,-26.000 28.000 32,1.000 0.000 1,25.000-25.000-193,-25.000 25.000-224,-27.000 0.000-96,26.000 0.000 0,-26.000 0.000-96,-26.000 25.000-513,26.000-25.000 65,-52.000 28.000 192,25.000-2.000 191,-26.000 2.000-63,26.000-3.000 64,-25.000 2.000 192,52.000-1.000 0,-27.000 1.000 32,27.000 0.000 96,27.000 25.000-128,0.000-26.000 32,25.000 28.000 256,1.000-28.000-192,26.000 0.000-320,-26.000 0.000 352,-1.000 1.000-416,-25.000 0.000 576,-1.000-27.000-288,-26.000 26.000 96,0.000-26.000 385,-53.000 0.000-129,28.000 0.000-256,-29.000 27.000 0,1.000-27.000-128,1.000 0.000-416,25.000 0.000-673,1.000-27.000-1602,26.000 27.000-3106</inkml:trace>
  <inkml:trace contextRef="#ctx0" brushRef="#br0">26184.000 9074.000 16303,'25.000'0.000'-64,"-50.000"0.000"-481,-2.000 26.000 898,1.000 1.000-33,26.000 26.000 128,-27.000-27.000-95,27.000 27.000-289,27.000-26.000 32,-1.000-27.000 32,1.000 26.000 320,25.000-26.000 33,1.000 0.000-65,2.000-26.000 321,-31.000-1.000 0,3.000 0.000-193,-1.000 1.000-223,-26.000-26.000-193,0.000 25.000 96,-26.000 0.000-224,-25.000 27.000-256,23.000-26.000-705,-25.000 26.000-385,26.000 0.000-2049,0.000-27.000-10922</inkml:trace>
  <inkml:trace contextRef="#ctx0" brushRef="#br0">26765.000 8995.000 11146,'54.000'52.000'160,"-54.000"1.000"-160,26.000 1.000 1121,1.000-2.000 545,-27.000-26.000-1218,0.000 28.000-224,25.000-28.000-127,-25.000-26.000 63,27.000 0.000 384,-27.000 0.000 321,0.000 0.000-481,0.000-26.000-320,0.000-1.000-64,-27.000-26.000 0,2.000 1.000-96,-2.000-2.000 0,1.000 28.000-192,26.000-26.000 96,-27.000 25.000 256,27.000 27.000 160,0.000-27.000-96,53.000 27.000 32,-26.000 0.000 129,52.000 27.000 95,-25.000-27.000 32,25.000 27.000 1,-26.000-2.000-33,-29.000 2.000-224,31.000-1.000-128,-28.000 1.000 0,-1.000 26.000 129,-26.000-27.000-161,0.000 27.000 160,0.000-26.000 64,-26.000-1.000 192,-28.000 1.000 129,-24.000-27.000-33,23.000 0.000-191,4.000 0.000-257,-3.000 0.000-224,27.000-27.000-705,27.000 27.000-897,0.000 0.000-4228</inkml:trace>
  <inkml:trace contextRef="#ctx0" brushRef="#br0">22505.000 10796.000 18257,'51.000'0.000'416,"-25.000"0.000"-384,29.000 0.000 289,24.000-26.000 31,1.000 26.000 0,-2.000-27.000-256,-24.000 27.000-352,-2.000-27.000-737,1.000 27.000-320,-25.000 0.000-1121,-1.000 0.000-2819</inkml:trace>
  <inkml:trace contextRef="#ctx0" brushRef="#br0">22769.000 10478.000 14125,'-27.000'0.000'1313,"27.000"26.000"-1057,0.000 28.000 994,0.000-1.000 191,27.000 0.000-512,0.000 26.000-705,-2.000 1.000-160,2.000-1.000-96,-27.000-26.000-160,26.000 0.000-32,28.000 1.000-609,-29.000-28.000-1217,2.000 0.000-1826,26.000-26.000-7462</inkml:trace>
  <inkml:trace contextRef="#ctx0" brushRef="#br0">23272.000 10876.000 17648,'0.000'0.000'417,"-27.000"0.000"-578,27.000 26.000 386,0.000 2.000 223,27.000-3.000 1,-1.000 2.000-225,1.000-1.000-128,0.000 1.000 64,25.000-27.000 0,-26.000 0.000 257,28.000 0.000 31,-29.000-27.000-64,2.000 1.000 33,-27.000-1.000-1,0.000 2.000-128,-27.000-3.000-160,2.000 2.000-31,-2.000-2.000-258,-26.000 3.000 97,1.000 25.000-608,-2.000 0.000-385,28.000 0.000-769,26.000 0.000-2402</inkml:trace>
  <inkml:trace contextRef="#ctx0" brushRef="#br0">24727.000 10532.000 16655,'0.000'-28.000'1378,"0.000"28.000"-1378,0.000 0.000 288,26.000 0.000 481,29.000 0.000-129,-4.000 0.000-384,3.000 28.000-127,0.000-28.000-129,-2.000 26.000-97,1.000 0.000 1,-26.000 1.000-64,-2.000 26.000 0,-25.000-26.000 64,0.000 25.000 128,0.000-25.000 64,-25.000-1.000 96,-2.000 1.000 97,0.000-2.000 159,1.000-25.000-160,26.000 28.000-96,0.000-28.000-95,53.000 26.000 95,-26.000-26.000-192,51.000 0.000-257,4.000 0.000-639,-4.000 0.000-482,0.000 0.000-1504,-24.000 0.000-4646</inkml:trace>
  <inkml:trace contextRef="#ctx0" brushRef="#br0">25628.000 10558.000 13773,'27.000'-26.000'2338,"-2.000"26.000"-2338,-25.000 0.000 1025,27.000 0.000 160,-27.000 26.000-673,26.000 27.000-255,-26.000-28.000-97,27.000 30.000-64,0.000-3.000-96,-27.000 1.000 96,25.000-1.000-641,2.000-24.000-416,-27.000-2.000-480,26.000 2.000-385,-26.000-28.000-1120,0.000 0.000-4325</inkml:trace>
  <inkml:trace contextRef="#ctx0" brushRef="#br0">25628.000 10558.000 14189,'0.000'0.000'1922,"0.000"0.000"-1922,52.000 0.000 961,-25.000 0.000 160,53.000 0.000-513,-28.000 26.000-63,29.000 1.000-161,-2.000-2.000-224,-26.000 3.000-64,-1.000 24.000-96,1.000 2.000 0,-26.000-1.000 0,-2.000 0.000-160,-25.000-27.000 128,-25.000 27.000 64,-2.000-26.000 128,1.000-1.000 129,-28.000-26.000 479,2.000 0.000-127,-2.000 27.000 0,-24.000-27.000-321,24.000 0.000-352,2.000 0.000-352,25.000 0.000-866,27.000 0.000-2785</inkml:trace>
  <inkml:trace contextRef="#ctx0" brushRef="#br0">11890.000 3588.000 7078,'0.000'0.000'2435,"0.000"0.000"-1218,0.000 0.000 160,0.000 0.000 224,0.000 0.000 33,0.000 0.000-321,0.000 0.000-544,27.000 0.000-224,-27.000 0.000-1,0.000 0.000 65,26.000 0.000-161,-2.000-25.000-128,31.000-2.000-31,-2.000 2.000-97,26.000-3.000-96,1.000-25.000 96,27.000 1.000-160,-2.000-2.000 32,0.000 1.000 64,1.000-26.000-96,26.000-2.000-32,-24.000 30.000 0,-3.000-2.000 64,0.000 0.000-160,-51.000-1.000-128,-2.000 29.000-288,-26.000-3.000-193,-26.000 28.000-448,-26.000 0.000-2819,-26.000 0.000-8776</inkml:trace>
  <inkml:trace contextRef="#ctx0" brushRef="#br0">12102.000 3219.000 7559,'0.000'0.000'0,"0.000"0.000"32,25.000 0.000 0,-25.000 0.000 0,0.000 0.000 704,-25.000 27.000-543,-2.000-2.000-321,1.000 2.000 63,-1.000 26.000 290,0.000-26.000 1440,-1.000 25.000 161,4.000-26.000-577,24.000 29.000-448,-26.000-30.000-289,26.000 2.000-127,0.000-2.000-65,0.000-25.000 32,0.000 28.000-95,0.000-28.000-161,0.000 27.000 0,0.000-27.000 32,26.000 27.000 96,-2.000-27.000 0,-24.000 26.000-63,55.000-26.000-33,-28.000 26.000 0,26.000-26.000 64,-1.000 0.000-160,1.000 0.000-352,-1.000 0.000-2275,2.000 26.000-6405</inkml:trace>
  <inkml:trace contextRef="#ctx0" brushRef="#br0">19408.000 3536.000 4035,'0.000'0.000'1217,"0.000"27.000"193,0.000-27.000 992,-27.000 0.000-192,27.000 0.000-96,0.000 0.000-288,0.000 0.000-353,0.000 0.000-480,27.000 0.000-288,-27.000-27.000 96,52.000 27.000-161,1.000-25.000-416,-1.000 25.000 161,56.000-55.000-609,-29.000 29.000 544,53.000-26.000-64,0.000 25.000-32,0.000-26.000-63,0.000 1.000-33,-27.000 25.000-64,-24.000 0.000-192,-29.000 1.000-449,2.000 26.000-64,-28.000-27.000-31,1.000 27.000-481,-2.000 0.000-705,-25.000 0.000-128,-25.000 0.000 64,25.000 0.000 449,-53.000 0.000 224,26.000 0.000-2371</inkml:trace>
  <inkml:trace contextRef="#ctx0" brushRef="#br0">19673.000 3111.000 12235,'0.000'0.000'2146,"0.000"0.000"-2018,0.000 0.000 0,0.000 0.000 0,0.000 0.000 65,0.000 28.000 63,-28.000-1.000-32,1.000 26.000-192,1.000-1.000 0,-1.000 1.000 32,2.000 1.000 192,-2.000-2.000 65,-26.000-26.000 287,26.000 29.000 161,2.000-30.000-256,-29.000 2.000-65,54.000-27.000 97,0.000 25.000-321,0.000-25.000-128,27.000 0.000 96,0.000 0.000 64,51.000 0.000-32,-24.000 0.000-224,24.000 28.000-96,1.000-28.000-256,-24.000 0.000-1057,-2.000 27.000-2339</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7:45"/>
    </inkml:context>
    <inkml:brush xml:id="br0">
      <inkml:brushProperty name="width" value="0.05292" units="cm"/>
      <inkml:brushProperty name="height" value="0.05292" units="cm"/>
      <inkml:brushProperty name="color" value="#0000ff"/>
    </inkml:brush>
  </inkml:definitions>
  <inkml:trace contextRef="#ctx0" brushRef="#br0">3492.000 15613.000 9673,'-27.000'0.000'768,"2.000"0.000"-415,25.000 0.000 1793,-27.000 0.000 96,27.000 0.000-769,-26.000 0.000-608,26.000 0.000-545,26.000 0.000-127,1.000 0.000 255,-2.000 0.000-64,29.000 0.000-191,27.000 25.000-1,-30.000-25.000-96,30.000 27.000-32,-2.000-27.000-64,-26.000 0.000 32,-28.000 26.000-64,2.000 1.000 32,26.000-27.000-128,-53.000 27.000 128,27.000-1.000 64,-27.000 0.000-32,-27.000 28.000 0,1.000-2.000 0,-28.000 0.000 32,29.000 3.000-32,-28.000-3.000-32,-2.000 1.000 0,31.000 1.000 64,-3.000-1.000 0,27.000-28.000 0,0.000 2.000 32,27.000-27.000-288,25.000 0.000 512,1.000 0.000-288,-1.000 0.000-96,-25.000 0.000-96,26.000 0.000-256,-26.000-27.000-449,-2.000 27.000-224,-25.000 0.000-673,0.000 0.000-2818</inkml:trace>
  <inkml:trace contextRef="#ctx0" brushRef="#br0">3651.000 16090.000 12299,'-27.000'-28.000'705,"27.000"3.000"-257,27.000 25.000 930,-1.000-27.000-65,2.000 0.000-384,-1.000 27.000-737,25.000-28.000-320,1.000 28.000-737,-26.000-25.000-929,25.000 25.000-1601,-25.000 0.000-4452</inkml:trace>
  <inkml:trace contextRef="#ctx0" brushRef="#br0">4235.000 14977.000 8167,'-28.000'-27.000'673,"28.000"27.000"416,0.000-27.000 1153,0.000 27.000-737,0.000 0.000-1056,0.000 0.000-385,0.000 27.000 416,0.000 0.000 97,0.000 26.000 96,0.000-1.000-1,0.000-25.000-191,0.000 26.000-193,0.000 0.000-192,0.000 1.000-96,0.000-4.000 32,28.000-22.000 0,-2.000-1.000-64,-2.000 0.000-256,3.000-1.000-449,1.000-26.000-1057,-1.000 0.000-1953</inkml:trace>
  <inkml:trace contextRef="#ctx0" brushRef="#br0">4472.000 15109.000 13388,'0.000'26.000'256,"0.000"-26.000"-127,0.000 27.000 1344,0.000 0.000-64,27.000-1.000-992,-27.000 0.000-417,0.000 2.000-96,26.000-3.000-321,-26.000-25.000-576,26.000 25.000-1569,-26.000-25.000-4613</inkml:trace>
  <inkml:trace contextRef="#ctx0" brushRef="#br0">4445.000 14923.000 12716,'0.000'0.000'-769,"0.000"0.000"96,0.000 0.000 705,0.000 0.000-384,27.000-25.000-7560</inkml:trace>
  <inkml:trace contextRef="#ctx0" brushRef="#br0">4657.000 14765.000 13228,'26.000'26.000'1537,"0.000"-26.000"-704,-26.000 27.000 448,27.000 0.000-159,0.000-1.000-802,1.000 1.000-256,-2.000 25.000-160,-2.000-25.000 192,3.000 26.000-801,-27.000-1.000 513,0.000-25.000-673,-27.000 26.000-512,27.000-26.000-833,-24.000-1.000-2499</inkml:trace>
  <inkml:trace contextRef="#ctx0" brushRef="#br0">5425.000 15374.000 11627,'-54.000'0.000'576,"2.000"0.000"-512,25.000 27.000 737,-26.000-27.000 416,27.000 53.000-704,-27.000-28.000-513,53.000 29.000 0,0.000-1.000 0,0.000-1.000-33,0.000-25.000 98,27.000-1.000-33,-27.000 1.000-32,26.000 0.000 96,0.000-27.000-64,27.000 0.000 32,-26.000 26.000-96,1.000-26.000-897,22.000 0.000-1890,-50.000 0.000-5188</inkml:trace>
  <inkml:trace contextRef="#ctx0" brushRef="#br0">5239.000 15638.000 9545,'26.000'0.000'3299,"1.000"-25.000"-3203,28.000 25.000 0,-5.000-27.000 256,5.000 27.000-288,-28.000 0.000-3043</inkml:trace>
  <inkml:trace contextRef="#ctx0" brushRef="#br0">5743.000 15215.000 13708,'25.000'-26.000'225,"-25.000"52.000"-289,0.000-26.000 1569,27.000 26.000 0,-27.000 27.000-832,26.000-28.000-321,-26.000 30.000-127,27.000-2.000 127,1.000-1.000-384,-28.000 28.000 96,27.000-26.000-64,-3.000-2.000-160,-24.000-26.000-32,0.000 1.000-161,26.000-27.000-223,-26.000 27.000-257,28.000-1.000-704,-28.000-26.000-1154,27.000 0.000-4548</inkml:trace>
  <inkml:trace contextRef="#ctx0" brushRef="#br0">5981.000 15135.000 4484,'27.000'54.000'8616,"-27.000"-2.000"-8104,27.000 1.000-255,-3.000 0.000 1536,4.000 1.000-960,-28.000 24.000-737,26.000-24.000-96,1.000-1.000 64,-27.000 26.000-160,27.000-53.000-160,-27.000 28.000-385,25.000-28.000-512,-25.000 0.000-128,27.000 0.000-224,-1.000-26.000-1058,-26.000 28.000-3298</inkml:trace>
  <inkml:trace contextRef="#ctx0" brushRef="#br0">5903.000 15003.000 11915,'78.000'-26.000'865,"-24.000"-1.000"-33,-2.000 27.000 450,-26.000 0.000 191,1.000 0.000-864,0.000 27.000-577,-2.000-1.000-32,2.000 28.000-193,-27.000-2.000 65,0.000-26.000-160,0.000 1.000 32,-27.000 0.000 224,27.000-1.000 64,-25.000 0.000 32,-2.000-26.000-64,27.000 28.000 96,-27.000-28.000 192,27.000 25.000 225,0.000 0.000-97,0.000 3.000 33,27.000-1.000 127,0.000 26.000-160,25.000-26.000 289,1.000-2.000-385,-1.000 29.000-31,1.000-28.000-97,2.000 1.000-160,-4.000 0.000 0,-25.000-2.000 96,2.000 2.000-320,-1.000-1.000-64,-3.000-26.000-321,-24.000 27.000-1088,0.000-27.000-4069</inkml:trace>
  <inkml:trace contextRef="#ctx0" brushRef="#br0">17390.000 15613.000 13773,'-106.000'0.000'1249,"80.000"0.000"-160,-29.000 0.000 672,55.000 0.000-255,-27.000 0.000-545,27.000 0.000-513,27.000 0.000-192,-27.000 0.000 65,55.000 0.000-97,-5.000 25.000-128,5.000-25.000 0,-2.000 27.000-96,26.000-27.000 96,-26.000 26.000-160,26.000 1.000-256,-52.000-27.000 128,25.000 27.000 32,-52.000-1.000-129,0.000 0.000 193,0.000 54.000 32,-24.000-54.000-32,-4.000 26.000 96,1.000 3.000-32,0.000-28.000 32,1.000-2.000 0,26.000 28.000 0,-26.000-26.000 128,26.000 0.000 32,26.000-1.000-96,0.000 1.000 0,1.000-27.000 0,0.000 25.000-32,1.000-25.000-256,22.000 0.000-64,-23.000 0.000-481,-27.000 0.000-160,28.000 0.000-96,-28.000 0.000-1761,-28.000 0.000-1859</inkml:trace>
  <inkml:trace contextRef="#ctx0" brushRef="#br0">17258.000 16115.000 11691,'-55.000'-25.000'896,"55.000"25.000"482,28.000 0.000 1472,-1.000-28.000-1536,23.000 28.000-578,5.000 0.000-287,-2.000 0.000-289,-1.000 0.000-288,2.000-25.000-449,-28.000 25.000-1441,26.000 0.000-4900</inkml:trace>
  <inkml:trace contextRef="#ctx0" brushRef="#br0">18238.000 16090.000 16399,'24.000'0.000'673,"2.000"25.000"-673,-26.000-25.000 2082,0.000 27.000-641,0.000 0.000-832,0.000 26.000-417,-26.000-1.000-192,26.000 1.000-160,-24.000 1.000-993,24.000-2.000-1218,0.000-24.000-3939</inkml:trace>
  <inkml:trace contextRef="#ctx0" brushRef="#br0">6907.000 8195.000 15342,'-54.000'25.000'1217,"54.000"-25.000"-1281,0.000 0.000 481,0.000 0.000 223,27.000 0.000 481,26.000 26.000-448,2.000 2.000-481,-4.000-28.000-64,3.000 25.000-64,-3.000-25.000-64,4.000 28.000 32,-2.000-3.000-64,-28.000 2.000 32,2.000 0.000-64,0.000-1.000 32,-27.000 28.000 96,-27.000-29.000 0,0.000 28.000-32,2.000-26.000 64,25.000 26.000-64,-27.000-27.000-96,27.000 0.000 160,0.000 1.000-64,0.000-27.000 32,27.000 27.000-64,-2.000-27.000-64,2.000 26.000 161,0.000-26.000-65,26.000 0.000-321,-28.000 0.000-576,2.000 0.000-896,0.000 0.000-2147,-1.000-26.000-9383</inkml:trace>
  <inkml:trace contextRef="#ctx0" brushRef="#br0">7012.000 8591.000 17616,'27.000'0.000'-128,"27.000"0.000"64,-27.000 0.000 256,25.000-27.000 353,1.000 27.000 31,-26.000-26.000-576,25.000 26.000-1473,-25.000 0.000-3172</inkml:trace>
  <inkml:trace contextRef="#ctx0" brushRef="#br0">7623.000 8511.000 13805,'26.000'27.000'256,"-2.000"-27.000"1057,-24.000 0.000 321,27.000 0.000-577,1.000 0.000-161,-1.000 0.000-703,-1.000 26.000-193,-26.000-26.000-32,0.000 27.000 96,0.000 0.000-128,0.000-27.000-97,0.000 26.000 161,0.000 0.000-64,0.000 0.000 193,-26.000 1.000-226,26.000-27.000-159,0.000 27.000 673,0.000-27.000-449,0.000 0.000 160,26.000 26.000 96,0.000-26.000-32,0.000 0.000-32,1.000 0.000-128,0.000 0.000 64,25.000 0.000-128,-26.000 0.000-96,1.000 0.000-641,0.000 0.000-2273</inkml:trace>
  <inkml:trace contextRef="#ctx0" brushRef="#br0">25807.000 13414.000 5509,'-27.000'0.000'1505,"1.000"0.000"1058,26.000 0.000-97,0.000 0.000-384,26.000 0.000-769,-26.000 0.000-544,27.000-28.000-64,25.000 28.000-129,1.000 0.000 1,1.000 0.000 31,24.000-25.000-223,28.000 25.000-257,26.000 0.000-96,1.000 25.000 96,26.000-25.000-96,-1.000 0.000-64,29.000 28.000 32,24.000-28.000 64,26.000 0.000 32,2.000 0.000-96,1.000-28.000 160,24.000 28.000 32,-54.000 0.000 129,28.000 0.000-65,-25.000-25.000-32,24.000 25.000-96,2.000 0.000-64,-27.000 0.000-64,-1.000 0.000 64,2.000 0.000 32,-2.000 0.000-32,2.000 0.000-32,-29.000 0.000 129,1.000 0.000-97,-51.000 0.000 96,-29.000 0.000-256,-26.000 0.000 192,27.000 0.000-96,0.000 0.000 0,-1.000 0.000 0,2.000 0.000 32,-1.000 0.000-32,-54.000 25.000-32,2.000-25.000-64,-2.000 0.000 96,-52.000 0.000-32,26.000 0.000-32,1.000 0.000-32,-27.000 0.000-225,27.000 0.000-63,-27.000 0.000-289,0.000 0.000-480,0.000-25.000-1217,0.000 25.000-3043</inkml:trace>
  <inkml:trace contextRef="#ctx0" brushRef="#br0">31392.000 12990.000 13773,'0.000'0.000'128,"0.000"0.000"128,26.000 27.000 1762,0.000-27.000-737,28.000 0.000-608,-2.000 25.000-353,1.000 2.000 96,26.000-1.000 321,1.000 1.000 128,-28.000 0.000-449,29.000-1.000-159,-54.000 0.000-33,25.000 2.000-96,1.000-3.000 64,-26.000 2.000-96,-2.000-1.000-128,2.000-26.000 128,-27.000 27.000 64,-52.000 0.000-64,25.000-27.000 1,-54.000 25.000 31,30.000 3.000-64,-30.000-3.000-128,2.000 30.000 32,0.000-30.000-225,-1.000 2.000-575,2.000 0.000-161,24.000 26.000-257,2.000-26.000-639,-1.000-2.000-1090,-2.000 2.000-3331</inkml:trace>
  <inkml:trace contextRef="#ctx0" brushRef="#br0">26600.000 13943.000 11851,'-26.000'-53.000'929,"26.000"53.000"160,0.000 0.000-32,0.000-27.000-641,-27.000 27.000-32,27.000 0.000-191,0.000 27.000-129,-27.000 0.000 288,27.000-1.000 192,-25.000 28.000 33,-2.000-1.000-225,27.000-28.000-127,0.000 30.000-193,0.000-30.000 0,27.000 2.000-32,-2.000 0.000 32,29.000-1.000-128,-1.000 1.000-321,-28.000-27.000-416,29.000 0.000-576,0.000 0.000-609,-27.000 0.000-1505,25.000 0.000-3780</inkml:trace>
  <inkml:trace contextRef="#ctx0" brushRef="#br0">26919.000 14155.000 10217,'0.000'27.000'288,"-27.000"-27.000"-223,27.000 27.000 671,0.000-1.000 1,0.000 1.000-481,0.000 0.000-96,27.000-2.000-32,-2.000 2.000 97,29.000-27.000 575,-28.000 0.000-31,26.000 0.000-256,-25.000-27.000 127,26.000 2.000 225,-53.000-2.000-64,27.000 0.000-161,-27.000-26.000-159,-27.000 26.000-33,27.000 2.000-127,-26.000-3.000-353,-1.000 1.000-97,-25.000 27.000-543,52.000 0.000-225,-27.000 27.000-641,27.000-27.000-1024,0.000 28.000-2435</inkml:trace>
  <inkml:trace contextRef="#ctx0" brushRef="#br0">27395.000 14155.000 7879,'0.000'0.000'705,"0.000"27.000"-705,0.000 0.000 1345,0.000-1.000-64,0.000 1.000-576,27.000 0.000-225,-1.000-2.000-320,-2.000 2.000 1,4.000-1.000 31,-1.000-26.000 160,0.000 0.000 353,-27.000 0.000 320,26.000-26.000-96,-26.000 26.000-321,0.000-27.000-384,26.000 2.000-160,-26.000-2.000-96,-26.000 0.000-256,26.000 27.000-160,0.000-26.000-97,0.000 26.000-480,0.000 26.000-64,0.000-26.000 961,0.000 27.000 192,0.000 0.000 96,26.000-2.000-128,-26.000-25.000 64,26.000 27.000-64,-26.000-27.000 32,27.000 26.000 1,0.000-26.000 127,-27.000-26.000 384,0.000 26.000 193,26.000-27.000-353,-26.000 2.000-320,0.000-2.000-96,26.000 0.000 0,-26.000 27.000-64,26.000-26.000 32,-26.000 26.000-96,27.000 0.000 0,-27.000 0.000 352,0.000 26.000 65,0.000 1.000-161,27.000 0.000-64,-27.000-2.000-64,0.000 2.000-96,28.000-1.000-545,-2.000-26.000-1185,-2.000 0.000-3010</inkml:trace>
  <inkml:trace contextRef="#ctx0" brushRef="#br0">27923.000 14075.000 7463,'0.000'27.000'6598,"0.000"-27.000"-7111,28.000 0.000 834,-1.000 0.000 1248,25.000 0.000-640,1.000 0.000-673,-26.000-27.000-160,25.000 27.000-64,-26.000 0.000-576,-26.000-25.000-801,0.000 25.000-2371,-26.000 0.000-6566</inkml:trace>
  <inkml:trace contextRef="#ctx0" brushRef="#br0">28030.000 13837.000 12427,'0.000'0.000'257,"0.000"26.000"159,0.000 1.000 1730,0.000 26.000-673,0.000 1.000-1024,26.000-1.000-353,-26.000 27.000-32,0.000-28.000-128,27.000 1.000-224,-27.000-26.000-705,27.000 25.000-1314,-1.000-52.000-1664,0.000 27.000-5414</inkml:trace>
  <inkml:trace contextRef="#ctx0" brushRef="#br0">28268.000 14262.000 320,'-26.000'52.000'3811,"26.000"-52.000"-3971,0.000 27.000 1153,0.000-27.000 1249,0.000 0.000 385,0.000 0.000-513,0.000-27.000-449,26.000 27.000-319,-26.000-25.000-514,26.000-2.000-639,-26.000 0.000-257,26.000 1.000-417,-26.000-1.000-480,27.000 0.000-704,0.000 27.000-225,1.000 0.000 1121,-28.000 0.000 673,24.000 0.000 192,2.000 27.000 224,-26.000-27.000 193,0.000 27.000 256,0.000-27.000-129,0.000 26.000-319,0.000-26.000-225,0.000 27.000-160,0.000-27.000-257,0.000 27.000-415,27.000-2.000-161,-27.000-25.000-32,0.000 27.000-545,28.000-27.000 738,-1.000 0.000 864,-27.000 0.000 673,24.000-27.000 1249,-24.000 2.000-257,28.000 25.000-255,-28.000-27.000-353,26.000 0.000-929,-26.000 27.000-256,0.000-26.000-160,27.000 26.000-224,-27.000 26.000 191,0.000 1.000 65,27.000 25.000 64,-2.000 1.000 64,-25.000 1.000 32,27.000 24.000-32,-1.000-24.000 32,-26.000-2.000-32,27.000 1.000 289,-27.000-25.000 479,-27.000-3.000 546,27.000 3.000 319,-26.000-28.000 193,-1.000 0.000-257,-25.000 0.000-384,-1.000 0.000-736,25.000-28.000-289,-23.000 3.000-160,-4.000-3.000-288,29.000 3.000-321,2.000 25.000-480,24.000 0.000-865,0.000 0.000-2498</inkml:trace>
  <inkml:trace contextRef="#ctx0" brushRef="#br0">29698.000 14022.000 6470,'-55.000'-25.000'8424,"4.000"25.000"-8072,23.000 0.000 96,2.000 0.000 161,-26.000 0.000-513,25.000 25.000-64,0.000 3.000-64,27.000-3.000-32,27.000 2.000 0,-27.000 1.000 0,52.000-3.000 32,-25.000 2.000 32,27.000-27.000 32,-3.000 27.000 32,-24.000-27.000 224,1.000 0.000 65,-2.000 0.000-97,-26.000 26.000 128,-26.000-26.000 481,-2.000 0.000-385,1.000 0.000-319,-24.000 0.000-65,23.000 0.000-96,-25.000 27.000-64,28.000-27.000-449,-2.000 0.000-800,27.000 0.000-1410,0.000 0.000-3074</inkml:trace>
  <inkml:trace contextRef="#ctx0" brushRef="#br0">29883.000 14075.000 14189,'25.000'27.000'64,"-25.000"1.000"-64,0.000-3.000 224,0.000 2.000-32,0.000 0.000-128,0.000-1.000-320,0.000 1.000-577,0.000 0.000-160,27.000-27.000-960,-27.000 0.000-1379,0.000 0.000-3874</inkml:trace>
  <inkml:trace contextRef="#ctx0" brushRef="#br0">29935.000 13890.000 12587,'-27.000'0.000'1089,"27.000"0.000"737,0.000-27.000 32,0.000 27.000-1410,0.000 0.000-704,0.000 0.000-865,0.000 27.000-1441,27.000-27.000-4261</inkml:trace>
  <inkml:trace contextRef="#ctx0" brushRef="#br0">30015.000 13970.000 13612,'0.000'0.000'1538,"0.000"0.000"-1762,0.000 0.000 736,0.000 0.000 513,28.000 27.000-705,23.000-27.000-224,-25.000 25.000-63,2.000-25.000-1,23.000 28.000-32,-51.000-28.000 32,28.000 25.000-32,-28.000-25.000 0,0.000 27.000 160,-28.000 1.000 160,4.000-28.000-160,-3.000 25.000-32,-1.000-25.000 129,2.000 0.000-97,-1.000 27.000 64,27.000-27.000-96,0.000 27.000-32,0.000-27.000-160,0.000 0.000 192,27.000 26.000-160,-27.000-26.000-32,26.000 0.000 32,2.000 0.000-288,-1.000 0.000-353,-27.000 27.000-480,24.000-27.000-609,-24.000 0.000-576,0.000 0.000-2306</inkml:trace>
  <inkml:trace contextRef="#ctx0" brushRef="#br0">30439.000 14182.000 10730,'-27.000'0.000'5028,"27.000"0.000"-4931,27.000 0.000 831,-27.000 0.000 706,25.000 0.000-1346,2.000 0.000-32,0.000-27.000-95,-1.000 27.000 31,-26.000 0.000-32,27.000-25.000-32,-27.000 25.000 64,0.000-28.000-192,0.000 28.000 64,-53.000 0.000-128,26.000 0.000-64,0.000 0.000 128,-25.000 0.000 0,26.000 0.000 32,-1.000 28.000-32,0.000-28.000-96,27.000 25.000 160,27.000 2.000 32,0.000 0.000 160,26.000-1.000 1,-28.000 1.000-65,29.000-27.000 32,24.000 27.000-32,-24.000-27.000-32,-28.000 0.000-128,26.000 0.000 33,-25.000 0.000-354,-27.000 0.000-383,0.000 0.000-546,0.000 0.000-1664,0.000 0.000-5286</inkml:trace>
  <inkml:trace contextRef="#ctx0" brushRef="#br0">31311.000 13943.000 1985,'28.000'-26.000'8136,"-1.000"26.000"-6823,-27.000-27.000 1058,0.000 27.000 127,0.000 0.000-1185,0.000 0.000-768,-27.000 0.000 63,-1.000 27.000 65,28.000-1.000 64,-27.000 28.000-161,-23.000-1.000-288,22.000 27.000-159,1.000-1.000-97,-25.000 1.000 0,25.000-28.000-32,1.000 1.000-193,26.000-1.000-319,-27.000-25.000-193,27.000-1.000-672,0.000 1.000-1410,27.000-27.000-3362</inkml:trace>
  <inkml:trace contextRef="#ctx0" brushRef="#br0">28691.000 14977.000 10762,'0.000'-27.000'1633,"0.000"27.000"-736,-25.000 0.000 256,25.000-27.000-800,-27.000 27.000-353,0.000 27.000 0,27.000 0.000-33,-26.000-1.000 66,-2.000 28.000 127,28.000-2.000 224,-24.000 1.000 96,24.000 0.000-127,24.000 1.000-33,4.000-4.000-352,-2.000-22.000 64,1.000 26.000 96,0.000-54.000 32,25.000 26.000 193,1.000-26.000-33,-1.000 0.000-128,-25.000-26.000-128,26.000 26.000-288,-26.000-27.000-288,-27.000 0.000-225,0.000-1.000-64,0.000 28.000 225,0.000-25.000 223,-27.000 25.000 257,27.000 0.000 64,-27.000 0.000 64,27.000 0.000 0,-26.000 0.000-64,26.000 0.000-64,0.000 0.000-128,0.000 0.000 0,26.000 0.000-449,1.000 25.000-800,0.000-25.000-161,1.000 0.000 1025,-28.000 0.000 481,24.000 0.000 256,-24.000 0.000 353,0.000 0.000 672,0.000 28.000 96,0.000-28.000-288,0.000 27.000-480,-24.000 0.000-321,24.000-27.000-32,0.000 26.000-96,0.000 1.000 0,0.000-27.000-32,24.000 25.000-192,-24.000 2.000-609,26.000-27.000-929,-26.000 27.000-1313,28.000-27.000-4580</inkml:trace>
  <inkml:trace contextRef="#ctx0" brushRef="#br0">29222.000 15162.000 3843,'25.000'27.000'7143,"-25.000"-1.000"-7015,0.000 28.000-32,0.000-29.000 224,27.000 28.000 449,-27.000-26.000-481,0.000 26.000-256,26.000-26.000 0,-26.000-2.000 65,0.000 2.000 191,0.000-27.000 224,0.000 0.000 866,0.000-27.000-514,0.000 2.000-319,-26.000-2.000 128,26.000-26.000-97,-27.000-2.000-31,27.000 30.000-353,0.000-28.000-192,0.000 1.000-320,0.000-2.000 384,27.000 28.000-32,-1.000-1.000-193,28.000 27.000 33,-2.000 0.000 32,1.000 0.000 64,-1.000 27.000-32,1.000-1.000 64,-25.000 1.000-96,23.000 0.000 32,-24.000-1.000-96,-27.000 0.000 0,28.000 2.000 0,-28.000-3.000 224,-28.000 0.000 320,-23.000 3.000 64,24.000-1.000 65,-27.000-27.000-129,2.000 27.000-288,-2.000-27.000-64,28.000 26.000-64,-1.000-26.000-352,2.000 0.000-737,25.000 0.000-2146,25.000 0.000-3171</inkml:trace>
  <inkml:trace contextRef="#ctx0" brushRef="#br0">29883.000 15189.000 7334,'0.000'105.000'833,"0.000"-80.000"128,25.000 57.000-32,-25.000-56.000-705,27.000 26.000-160,-27.000-25.000 32,0.000-27.000 193,27.000 0.000 1600,-27.000 0.000-383,0.000-27.000-321,-27.000-25.000-192,27.000-1.000-32,0.000-2.000 0,-27.000 5.000-321,27.000 22.000-351,0.000-24.000-482,0.000-2.000 161,0.000 28.000-416,27.000-1.000-32,0.000 27.000 95,26.000 0.000 321,-1.000 27.000-32,1.000-1.000 0,2.000 28.000 96,-3.000-28.000-32,-25.000 0.000 96,-1.000 2.000-96,-26.000-28.000 224,-26.000 25.000 513,-1.000-25.000 96,-52.000 0.000-1,25.000 0.000-287,3.000 0.000-321,-4.000 0.000-224,2.000 0.000-224,26.000 0.000-769,27.000 0.000-1474,0.000 0.000-4772</inkml:trace>
  <inkml:trace contextRef="#ctx0" brushRef="#br0">4367.000 5915.000 13741,'0.000'0.000'-65,"0.000"0.000"194,0.000 0.000-450,0.000 27.000 193,0.000-1.000 480,0.000 26.000 481,26.000 2.000 256,-26.000 26.000-416,52.000 52.000-97,-25.000 28.000-95,0.000 50.000-289,-1.000 29.000 0,0.000 26.000-192,0.000 26.000 192,-26.000-24.000-224,0.000-3.000 0,27.000 0.000 64,-27.000-51.000-96,0.000-28.000 64,0.000-26.000 0,0.000-27.000-32,0.000-25.000-96,0.000-29.000-480,0.000-24.000-1154,0.000-54.000-2306</inkml:trace>
  <inkml:trace contextRef="#ctx0" brushRef="#br0">4180.000 6206.000 3106,'-52.000'53.000'7335,"25.000"-53.000"-6053,27.000 27.000-1058,0.000-27.000 128,27.000 0.000 737,-27.000-27.000 417,25.000 2.000-545,2.000-29.000-577,28.000 1.000-192,-5.000-27.000 128,5.000 1.000 193,-28.000-1.000-129,25.000 2.000-352,-26.000-4.000 577,1.000 30.000-449,-27.000 24.000 64,27.000 3.000 0,-27.000 25.000-63,0.000 0.000-354,26.000 25.000 354,0.000 3.000-33,27.000 24.000 64,-26.000 2.000 32,25.000 0.000-192,-26.000-28.000-96,28.000 27.000 0,0.000 0.000-609,-3.000-26.000-448,4.000 25.000-1217,-29.000-25.000-3331</inkml:trace>
  <inkml:trace contextRef="#ctx0" brushRef="#br0">847.000 5836.000 8327,'0.000'79.000'1922,"26.000"-26.000"-1634,-2.000 26.000-95,31.000 1.000 127,-28.000-1.000-224,-1.000 29.000 256,26.000-30.000 289,-25.000 2.000-64,-27.000-2.000-33,0.000-50.000 385,27.000-2.000 1697,-27.000-26.000-2017,0.000-26.000-545,-27.000-2.000-96,0.000-24.000 0,1.000-28.000 64,0.000 1.000-32,-27.000-1.000-64,25.000 1.000-160,1.000-1.000-449,27.000 0.000 97,0.000 2.000 191,0.000 24.000 738,27.000 2.000-289,28.000 26.000-64,-29.000-2.000-32,26.000 28.000 0,2.000 28.000 128,-28.000-2.000 0,0.000 0.000 128,-26.000 27.000 192,26.000 0.000 129,-52.000-26.000-193,26.000-2.000-32,-26.000 29.000-159,0.000-28.000-289,-28.000-26.000-673,28.000 27.000-1473,0.000-27.000-3107</inkml:trace>
  <inkml:trace contextRef="#ctx0" brushRef="#br0">1321.000 5836.000 12139,'27.000'0.000'288,"-27.000"0.000"-96,-27.000 0.000 513,27.000 26.000-160,0.000-26.000 63,0.000 0.000-255,0.000 0.000-321,0.000 0.000 864,27.000 0.000-575,-27.000 0.000 319,0.000-26.000-447,27.000 26.000-1,-27.000-26.000 160,28.000-2.000-160,-28.000 2.000-128,0.000-2.000-96,-28.000 28.000-224,28.000-25.000 0,-27.000 25.000 32,0.000 0.000-97,1.000 25.000 97,26.000-25.000-32,-26.000 28.000 96,26.000 26.000 128,0.000-28.000 0,26.000 0.000-32,0.000 27.000-545,28.000-53.000 32,24.000 27.000-127,-23.000-27.000 255,-2.000 0.000 449,26.000 0.000 0,-52.000 0.000-352,25.000-27.000-2275,-26.000 0.000-6982</inkml:trace>
  <inkml:trace contextRef="#ctx0" brushRef="#br0">1745.000 5915.000 5477,'0.000'0.000'2466,"0.000"0.000"161,0.000 0.000 159,0.000 0.000-1473,0.000 0.000-384,0.000 0.000 417,0.000-27.000-962,-26.000 27.000 224,26.000-26.000-319,-26.000 0.000-129,26.000 0.000-64,0.000-2.000-32,0.000 2.000-32,0.000-2.000-224,0.000 3.000 192,0.000-2.000-192,26.000 27.000-161,-26.000-28.000-319,26.000 28.000-161,-26.000 0.000-640,27.000 0.000-705,0.000 28.000-2915</inkml:trace>
  <inkml:trace contextRef="#ctx0" brushRef="#br0">2064.000 5728.000 17520,'0.000'28.000'-544,"0.000"-28.000"351,27.000 0.000 642,-27.000-28.000-417,24.000 28.000-352,4.000-25.000-3428</inkml:trace>
  <inkml:trace contextRef="#ctx0" brushRef="#br0">2460.000 5491.000 12716,'28.000'25.000'0,"-28.000"29.000"192,27.000-28.000 128,-3.000 54.000-160,2.000 0.000-32,29.000 0.000-352,-28.000-1.000-1377,25.000-52.000 63,-52.000 26.000 1250,26.000-53.000 384,-26.000 25.000 352,0.000-25.000 1218,0.000-25.000 64,-26.000 25.000-994,-2.000-53.000-127,4.000 26.000 63,-3.000-26.000-575,0.000-27.000 287,-1.000 1.000-512,2.000-1.000-641,2.000 27.000-1025,24.000-26.000 1026,0.000 26.000 1184,24.000-1.000-192,2.000 2.000 321,2.000 52.000 512,26.000 0.000-545,-30.000 26.000-127,4.000 27.000 127,-2.000-26.000-256,-26.000 26.000-95,0.000-28.000-1,0.000 29.000 128,-26.000-28.000-128,-2.000 1.000-801,4.000-27.000-2049,-3.000 0.000-5254</inkml:trace>
  <inkml:trace contextRef="#ctx0" brushRef="#br0">2804.000 5464.000 14669,'53.000'0.000'96,"-26.000"0.000"769,0.000-26.000 192,-2.000 26.000-288,2.000-27.000 224,-27.000 0.000-705,26.000 1.000-160,-26.000 26.000 97,0.000-26.000-289,0.000 0.000-33,0.000 26.000-351,-26.000 0.000-193,-1.000-27.000 161,2.000 27.000-97,-2.000 27.000 129,0.000-27.000 192,27.000 26.000-33,0.000 0.000 161,0.000 0.000 96,0.000 1.000 0,27.000 0.000 32,0.000-1.000 32,-2.000 1.000-32,28.000-2.000 64,-26.000-25.000-128,1.000 0.000 64,23.000 0.000 96,-25.000 0.000 97,2.000-25.000-129,-1.000-2.000 0,-3.000 1.000-289,-24.000 26.000-543,28.000-27.000-1570,-28.000 0.000-1602,0.000 1.000-2690</inkml:trace>
  <inkml:trace contextRef="#ctx0" brushRef="#br0">3228.000 5358.000 768,'0.000'26.000'1410,"0.000"1.000"-2243</inkml:trace>
  <inkml:trace contextRef="#ctx0" brushRef="#br0">3255.000 5384.000 3651,'0.000'27.000'577,"0.000"-27.000"-545,26.000 0.000 1313,-26.000 27.000 352,0.000-27.000-127,27.000 0.000-737,-27.000 0.000-417,0.000 0.000 417,0.000 0.000 416,0.000 0.000 385,0.000 0.000 63,0.000 0.000-800,0.000 0.000-545,0.000-27.000 33,-27.000 0.000-97,27.000 1.000-160,-26.000 0.000 0,26.000 0.000 0,-27.000-1.000-128,27.000 0.000 225,0.000 1.000 31,27.000 26.000-352,-1.000-27.000-96,-26.000 27.000-1,27.000 0.000-223,-2.000 0.000-1826,2.000 27.000-2755</inkml:trace>
  <inkml:trace contextRef="#ctx0" brushRef="#br0">3572.000 5120.000 13676,'-27.000'0.000'993,"27.000"0.000"-1217,-26.000 0.000 737,26.000 0.000-481,-27.000 0.000-96,27.000 26.000 0,0.000 2.000-97,27.000-28.000 129,-1.000 25.000 64,1.000-25.000 129,1.000 27.000 31,-4.000-27.000-96,-24.000 26.000-32,27.000-26.000 160,-27.000 0.000-32,0.000 27.000 0,0.000-27.000 257,0.000 0.000-1,-27.000 27.000-288,3.000-1.000-352,-31.000-26.000-1281,29.000 26.000-1314,-1.000-26.000-3010</inkml:trace>
  <inkml:trace contextRef="#ctx0" brushRef="#br0">3811.000 5120.000 14573,'0.000'0.000'-865,"0.000"26.000"513,0.000 2.000 352,0.000-3.000 32,0.000 2.000 256,0.000-1.000-191,26.000-26.000-1,1.000 0.000 96,-2.000 0.000 416,2.000 0.000 161,0.000 0.000 0,-1.000-26.000 288,-26.000-1.000 64,0.000 2.000-256,0.000-3.000-225,0.000 2.000-415,-26.000 26.000-65,-1.000-28.000-256,0.000 3.000-705,2.000 25.000-897,-2.000 0.000-2241,27.000-27.000-7528</inkml:trace>
  <inkml:trace contextRef="#ctx0" brushRef="#br0">4075.000 5120.000 4420,'26.000'26.000'6085,"-26.000"-26.000"-4291,0.000 0.000 1537,0.000 0.000-832,0.000 0.000-1250,0.000-26.000-769,0.000 26.000-255,27.000-28.000-225,-2.000 3.000 64,-25.000-2.000-128,27.000 1.000 128,0.000-1.000-128,-27.000 0.000 192,0.000 27.000 0,0.000 0.000 224,28.000 0.000-96,-28.000 27.000-224,26.000-27.000-64,-2.000 27.000 64,3.000-1.000-256,-27.000-26.000-641,28.000 27.000-1056,-28.000-2.000-4998</inkml:trace>
  <inkml:trace contextRef="#ctx0" brushRef="#br0">1005.000 7134.000 17520,'-53.000'-26.000'192,"25.000"26.000"-352,1.000 26.000-32,3.000 0.000 96,-2.000 28.000 0,26.000-28.000 64,-28.000 53.000-289,28.000-26.000-511,28.000-1.000 223,-28.000-25.000 257,50.000 0.000 63,-23.000-1.000 65,28.000-26.000 224,-3.000 0.000 32,1.000-26.000 64,-26.000-1.000 0,25.000 0.000 97,-52.000 2.000 31,26.000-2.000 64,-26.000 1.000 0,0.000 26.000-95,-26.000-27.000-225,26.000 27.000-97,-26.000 0.000-31,26.000 0.000-64,0.000 0.000 0,0.000 0.000 128,0.000 0.000-96,0.000 27.000-161,26.000-27.000 33,0.000 0.000 96,1.000 0.000 192,0.000 0.000 32,-1.000 0.000 160,0.000 0.000 160,-26.000-27.000-64,26.000 27.000 129,-26.000 27.000-193,0.000-27.000-192,0.000 26.000 64,27.000 1.000-32,-27.000-2.000-32,0.000 2.000-160,27.000 0.000-321,-27.000-27.000-351,28.000 26.000-482,-28.000-26.000-1504,26.000 0.000-6599</inkml:trace>
  <inkml:trace contextRef="#ctx0" brushRef="#br0">1429.000 7027.000 12940,'0.000'27.000'64,"24.000"27.000"-128,3.000-28.000-64,1.000 26.000-97,-1.000 2.000 193,25.000-28.000 225,-26.000 0.000 63,1.000 1.000 192,0.000 0.000 930,-27.000-27.000 575,0.000 0.000-1632,0.000 0.000-289,-27.000-27.000 0,-26.000-26.000-32,27.000 27.000 64,0.000-28.000-128,-1.000 28.000-385,-1.000-26.000-127,1.000-2.000 352,27.000 2.000-65,27.000 25.000 193,28.000 2.000 160,-3.000-3.000 64,28.000 28.000-128,-2.000 0.000 64,-24.000 28.000 193,24.000-3.000-129,-24.000 27.000 96,-26.000-25.000 385,-28.000 27.000 448,0.000-28.000-257,0.000 0.000-95,-28.000 0.000-545,-26.000 2.000-96,2.000-2.000-576,26.000 0.000-930,-28.000-26.000-1536,28.000 0.000-3428</inkml:trace>
  <inkml:trace contextRef="#ctx0" brushRef="#br0">2196.000 6816.000 11627,'0.000'26.000'-97,"0.000"0.000"-287,0.000 1.000 384,27.000 0.000 0,-2.000 26.000 0,2.000-26.000-897,26.000 25.000 225,-26.000-24.000 640,-2.000-28.000 320,2.000 26.000 1313,-27.000-26.000 545,26.000 0.000-1249,-52.000 0.000-224,26.000-26.000 224,-27.000-2.000-65,2.000-24.000-191,-2.000 25.000-545,0.000-26.000-160,1.000-27.000-128,-1.000 28.000 0,27.000-28.000 128,27.000 26.000 96,-1.000 2.000 64,28.000 26.000-96,-2.000 26.000 64,1.000 0.000 96,2.000 26.000-96,-31.000 1.000 0,2.000-2.000 32,-26.000 29.000 577,0.000-28.000 96,-26.000 1.000-161,2.000 0.000-255,-3.000-27.000-161,-1.000 0.000-192,1.000 26.000-641,-26.000-26.000-1057,1.000 0.000-2401</inkml:trace>
  <inkml:trace contextRef="#ctx0" brushRef="#br0">897.000 8114.000 10249,'-24.000'0.000'801,"-2.000"0.000"128,-2.000 0.000 320,28.000 26.000 0,-27.000 29.000-96,27.000-4.000-352,27.000 2.000-641,-27.000 27.000-64,28.000-27.000 0,-2.000 26.000-160,-2.000-26.000-96,31.000 1.000-769,-28.000-28.000-1057,25.000 0.000-2113</inkml:trace>
  <inkml:trace contextRef="#ctx0" brushRef="#br0">1189.000 8406.000 4484,'0.000'0.000'1537,"27.000"-27.000"-1473,-27.000 27.000 193,0.000-27.000 703,0.000 2.000 610,-27.000 25.000 384,27.000-28.000-481,0.000 28.000-288,0.000 0.000-160,0.000-25.000-192,0.000 25.000-256,0.000 0.000-193,0.000 0.000-256,0.000 0.000-96,0.000 0.000-96,0.000 0.000 32,0.000 0.000-32,0.000 0.000 32,0.000 0.000 0,0.000 0.000 96,0.000 0.000-64,0.000 0.000 32,0.000 0.000 0,0.000 0.000-96,0.000 0.000-32,0.000 0.000 32,0.000 0.000 96,0.000 0.000-32,0.000 25.000 0,0.000-25.000 32,0.000 0.000-32,0.000 0.000 0,0.000 0.000 64,0.000 0.000 0,0.000 0.000 0,27.000 0.000 32,-27.000 0.000-96,27.000 0.000 32,-1.000 0.000-32,-26.000 28.000 64,26.000-28.000-32,0.000 0.000 96,1.000-28.000-64,-27.000 28.000 33,0.000-25.000-33,27.000 25.000 32,-27.000-28.000 0,0.000 28.000-128,-27.000-26.000 0,27.000 26.000-96,-27.000-25.000 31,1.000 25.000 97,0.000-28.000-96,0.000 28.000 0,26.000 28.000 0,-27.000-28.000 96,0.000 25.000 0,27.000 1.000 64,0.000 2.000 32,0.000-3.000 97,0.000 3.000 31,27.000-3.000 0,26.000 2.000-96,-27.000 0.000-64,0.000-27.000 192,28.000 26.000-160,-26.000-26.000-448,-2.000 0.000-577,-2.000 0.000-1441,3.000 0.000-3075</inkml:trace>
  <inkml:trace contextRef="#ctx0" brushRef="#br0">1667.000 8140.000 10890,'0.000'0.000'1089,"0.000"0.000"-1441,0.000 0.000 576,-27.000 0.000 128,27.000 0.000 0,-27.000 27.000-191,27.000 1.000-97,0.000-3.000-32,27.000 1.000 0,-27.000 2.000 32,27.000-3.000-64,-1.000 3.000-160,-26.000-28.000-97,26.000 0.000-31,0.000 0.000 128,28.000 0.000-96,-28.000 0.000 192,0.000-28.000 64,0.000 28.000-161,1.000-25.000-191,0.000-3.000 256,-27.000 2.000 64,0.000 26.000-224,0.000-25.000 128,0.000 25.000-33,0.000 0.000 161,-27.000 0.000 97,27.000 25.000 159,-27.000 1.000 0,27.000-26.000 32,27.000 28.000 129,-27.000-3.000-65,55.000-25.000-288,-31.000 28.000 32,30.000-28.000 160,0.000 0.000 449,-2.000-28.000 256,1.000 3.000-96,-26.000-3.000-32,-2.000 2.000 96,-25.000-27.000-129,0.000 26.000-319,0.000 1.000-257,-25.000-1.000-256,-29.000 0.000-32,28.000 27.000-288,-26.000 0.000-738,25.000-25.000-1920,0.000 25.000-5478</inkml:trace>
  <inkml:trace contextRef="#ctx0" brushRef="#br0">2355.000 8035.000 9673,'25.000'52.000'192,"2.000"-25.000"673,-27.000-27.000 1217,0.000 26.000 0,0.000-26.000 0,0.000 0.000-929,0.000 0.000-737,0.000 0.000-256,0.000-26.000-96,0.000 26.000-64,-27.000-27.000 96,27.000 0.000-288,0.000-25.000 0,-25.000 26.000 96,25.000-1.000-64,25.000 0.000-353,-25.000 27.000 641,0.000-26.000-128,27.000 26.000 64,-1.000 0.000 1,1.000 26.000-33,-27.000-26.000 64,28.000 27.000-160,23.000 26.000-33,-25.000-26.000-351,2.000-2.000-321,-28.000-25.000-384,0.000 0.000-384,0.000 27.000-3396</inkml:trace>
  <inkml:trace contextRef="#ctx0" brushRef="#br0">2699.000 7796.000 13196,'0.000'54.000'-2562,"-28.000"-54.000"1665,28.000 26.000 897,0.000 0.000 128,0.000 0.000 224,28.000 1.000-320,-2.000-27.000-96,1.000 27.000 128,0.000-27.000 224,25.000 0.000 289,-26.000 0.000 32,-26.000-27.000 287,0.000 0.000 546,0.000 1.000 31,0.000 0.000-288,0.000 26.000 289,-26.000-26.000-1314,-1.000-2.000-224,2.000 2.000-321,-29.000 26.000-1152,28.000 0.000-2755</inkml:trace>
  <inkml:trace contextRef="#ctx0" brushRef="#br0">3044.000 7796.000 9961,'24.000'26.000'1473,"-24.000"-26.000"-1665,0.000 28.000 577,0.000-28.000 1280,0.000 0.000-31,0.000 0.000-609,-24.000-28.000-609,24.000 28.000-288,-28.000-26.000-32,28.000 0.000-128,0.000-1.000-32,0.000-26.000-96,0.000 26.000 96,0.000 27.000-32,0.000-25.000-32,0.000 25.000 128,28.000 0.000-64,-4.000 0.000 32,-24.000 0.000-32,27.000 25.000 32,-1.000-25.000 32,2.000 27.000 0,-28.000-27.000-65,27.000 0.000 1,-27.000 0.000 64,24.000 0.000 64,-24.000 0.000 65,0.000-27.000 63,0.000 27.000-128,28.000-25.000 192,-28.000-3.000-160,27.000 28.000-160,-27.000-26.000 0,26.000 0.000 32,-26.000 26.000-64,27.000 0.000 64,-27.000 0.000 192,0.000 0.000-64,25.000 26.000 128,-25.000 0.000-31,27.000-26.000-161,-27.000 28.000-32,0.000-28.000-225,27.000 25.000-704,-27.000-25.000-1024,0.000 0.000-866,26.000 0.000-2050</inkml:trace>
  <inkml:trace contextRef="#ctx0" brushRef="#br0">3413.000 7346.000 2722</inkml:trace>
  <inkml:trace contextRef="#ctx0" brushRef="#br0">3624.000 7451.000 11210,'-24.000'53.000'96,"24.000"-26.000"801,0.000 0.000 1633,24.000-1.000-1344,-24.000 0.000-418,53.000-26.000-383,-25.000 0.000-161,-1.000 0.000-160,25.000 0.000-64,-52.000 0.000-64,27.000-26.000-449,-27.000 26.000-1248,0.000 0.000-3941</inkml:trace>
  <inkml:trace contextRef="#ctx0" brushRef="#br0">3413.000 7504.000 9192,'0.000'27.000'993,"0.000"-27.000"-32,27.000 27.000 512,-27.000-1.000-704,0.000-26.000-641,25.000 26.000-1249,-25.000 2.000-2883</inkml:trace>
  <inkml:trace contextRef="#ctx0" brushRef="#br0">3387.000 7266.000 1505</inkml:trace>
  <inkml:trace contextRef="#ctx0" brushRef="#br0">1561.000 9226.000 5957,'0.000'-26.000'1281,"-26.000"26.000"769,26.000-26.000 385,-27.000-1.000-65,-1.000 27.000-512,1.000-27.000-481,27.000 27.000-576,-24.000 0.000-513,-2.000 0.000-256,-2.000 0.000-192,28.000 0.000 96,-27.000 27.000-225,27.000 0.000 322,0.000 25.000-354,0.000-25.000-95,27.000-1.000 96,-27.000 1.000-33,28.000 0.000 97,-28.000-27.000 256,26.000 0.000 64,-2.000 0.000 0,-24.000-27.000 64,27.000 0.000-32,-27.000 1.000 32,0.000-1.000-96,0.000 1.000 129,0.000 0.000-65,0.000-1.000-64,0.000 0.000 256,0.000 1.000 0,-27.000 26.000-256,27.000 0.000-288,0.000 0.000 320,0.000 0.000-128,0.000 26.000-32,27.000 1.000-192,-27.000-27.000-225,28.000 27.000-256,-28.000-1.000-159,27.000-26.000-226,-1.000 0.000-447,26.000 0.000-1026,-25.000 0.000-4804</inkml:trace>
  <inkml:trace contextRef="#ctx0" brushRef="#br0">1719.000 9067.000 6117,'0.000'53.000'865,"0.000"-53.000"-1089,0.000 27.000 256,26.000-27.000 705,1.000 0.000 224,0.000 0.000-673,25.000-27.000-384,-26.000 1.000-417,28.000-1.000 417,-26.000 2.000 224,-4.000 25.000 449,-24.000-27.000 512,0.000 0.000 416,0.000 1.000 193,0.000 26.000 192,0.000 0.000-801,-24.000-27.000-128,24.000 27.000-257,-28.000 0.000-512,28.000 0.000-608,0.000 0.000 192,28.000 0.000-289,-4.000 0.000-800,30.000-25.000-513,0.000 25.000-640,-2.000-28.000-2050</inkml:trace>
  <inkml:trace contextRef="#ctx0" brushRef="#br0">2037.000 8644.000 11050,'0.000'52.000'480,"27.000"-25.000"-95,-27.000 26.000 223,51.000-1.000-127,-23.000-24.000-289,-2.000 26.000-608,28.000-2.000-1698,-29.000-26.000-2499</inkml:trace>
  <inkml:trace contextRef="#ctx0" brushRef="#br0">2407.000 8776.000 14157,'26.000'52.000'-192,"-26.000"-24.000"-161,0.000-2.000 1,27.000 2.000-737,-27.000-3.000-352,28.000 2.000-1122,23.000-1.000-4740</inkml:trace>
  <inkml:trace contextRef="#ctx0" brushRef="#br0">2380.000 8644.000 6886,'-25.000'0.000'-416,"25.000"0.000"-2083,0.000 0.000 3108,25.000 0.000 544,-25.000 0.000-320,27.000 0.000-833,-1.000 26.000-1442</inkml:trace>
  <inkml:trace contextRef="#ctx0" brushRef="#br0">2699.000 8910.000 12107,'26.000'-28.000'833,"-26.000"28.000"1345,0.000-26.000-128,0.000-2.000-1217,0.000 3.000-545,0.000-2.000-352,0.000 1.000-609,-26.000 26.000-192,26.000-27.000 65,0.000 0.000-450,0.000 27.000-960,0.000 0.000-2146</inkml:trace>
  <inkml:trace contextRef="#ctx0" brushRef="#br0">2831.000 8723.000 8936,'53.000'27.000'1409,"-53.000"-1.000"-480,0.000-26.000 609,27.000 27.000-1026,-27.000-27.000-384,0.000 0.000-32,25.000 25.000-448,-25.000-25.000-321,27.000 0.000-159,-27.000 0.000-1250,0.000-25.000-3556</inkml:trace>
  <inkml:trace contextRef="#ctx0" brushRef="#br0">2857.000 8564.000 3843,'27.000'0.000'2242,"25.000"-26.000"1634,-25.000 26.000-865,-1.000-27.000-1121,-26.000 27.000-1026,27.000-25.000-543,1.000-2.000-193,-4.000 27.000 0,3.000-27.000-128,-27.000 27.000-769,0.000 0.000-2178,0.000-26.000-6822</inkml:trace>
  <inkml:trace contextRef="#ctx0" brushRef="#br0">2831.000 8327.000 13805,'26.000'25.000'96,"1.000"2.000"1057,-27.000 26.000 480,27.000-26.000-576,-2.000 25.000-416,2.000-25.000-481,26.000 26.000-224,-25.000-26.000 0,-4.000-1.000-64,29.000 0.000-225,-25.000-26.000-479,23.000 0.000-289,-23.000 0.000 96,-1.000-26.000-289,-27.000 26.000-736,26.000-26.000-736,-26.000-1.000 1056,0.000 0.000 1282,0.000 1.000 672,0.000-1.000 769,0.000 27.000 640,0.000 0.000-63,-26.000 0.000-417,26.000 0.000-961,0.000 27.000-160,0.000-27.000 64,26.000 26.000-96,-26.000 1.000 0,27.000-27.000-96,-27.000 27.000-288,25.000-27.000-129,2.000 0.000 289,-27.000-27.000 288,27.000 27.000 32,-27.000-27.000 65,26.000 1.000-1,-26.000 26.000-96,0.000-27.000-64,0.000 27.000-321,0.000 0.000-191,27.000 0.000 160,-2.000 0.000 320,2.000 27.000 128,0.000 26.000 96,-1.000-26.000 513,1.000 25.000 95,1.000 1.000-223,-4.000 0.000 288,3.000-26.000-641,-1.000 26.000 448,-26.000-27.000 321,0.000 2.000 609,-26.000-3.000-225,-1.000-25.000-224,-25.000 27.000-288,25.000-27.000-480,-26.000 0.000-289,26.000 0.000-449,-25.000 0.000-351,26.000 0.000-642,-28.000-27.000-2017,2.000 27.000-3491</inkml:trace>
  <inkml:trace contextRef="#ctx0" brushRef="#br0">2593.000 8750.000 4131,'27.000'-27.000'7528,"-27.000"27.000"-7112,0.000 27.000 1282,0.000-27.000 640,27.000 26.000-1089,-27.000-26.000-897,0.000 27.000-128,24.000-2.000-256,-24.000 3.000-448,28.000-28.000-769,-2.000 26.000-2531</inkml:trace>
  <inkml:trace contextRef="#ctx0" brushRef="#br0">3492.000 7928.000 15502,'80.000'54.000'1089,"-28.000"-1.000"-128,29.000-1.000 160,-2.000 1.000 577,1.000 2.000-97,-28.000-30.000-1152,1.000 29.000-353,-26.000-1.000-192,-2.000-1.000-193,-25.000 28.000-255,0.000-28.000-289,0.000 28.000-1441,-52.000-1.000-3652</inkml:trace>
  <inkml:trace contextRef="#ctx0" brushRef="#br0">25198.000 4404.000 11755,'0.000'0.000'4644,"26.000"27.000"-3523,1.000-27.000 320,25.000 27.000-287,1.000-1.000-738,1.000 0.000 193,24.000 27.000-225,1.000-26.000-192,29.000 26.000-128,-29.000-26.000 32,1.000-1.000-96,-2.000 0.000 0,-24.000 0.000 0,-2.000-26.000-288,1.000 28.000-193,-26.000-28.000-95,-2.000 0.000-161,-25.000 0.000 193,-25.000 0.000-321,-2.000-28.000-929,0.000 28.000-1281,-26.000-26.000-1473</inkml:trace>
  <inkml:trace contextRef="#ctx0" brushRef="#br0">25620.000 4324.000 14477,'0.000'0.000'481,"0.000"0.000"-1,0.000 0.000 833,-26.000 0.000-864,-1.000 0.000-65,2.000 0.000-352,-29.000 0.000-32,28.000 0.000 32,-26.000 27.000 224,-2.000-27.000 161,1.000 27.000-193,1.000-27.000 0,25.000 26.000 257,1.000 1.000-193,-2.000 0.000-192,28.000-1.000 160,0.000 28.000 33,28.000 24.000-33,25.000-24.000-384,-1.000-2.000-353,1.000-26.000-992,1.000 28.000-2787</inkml:trace>
  <inkml:trace contextRef="#ctx0" brushRef="#br0">26839.000 4643.000 9929,'-28.000'-27.000'2979,"28.000"27.000"-2018,0.000-26.000-129,-24.000 26.000 193,24.000 0.000-512,0.000 26.000-193,0.000 28.000 321,0.000-2.000 31,-27.000 28.000-223,27.000-2.000-289,27.000 29.000-64,-3.000-27.000-96,4.000-27.000 160,-1.000 1.000-96,26.000-2.000 64,-28.000-26.000 65,29.000-26.000 127,-1.000 0.000-32,-28.000 0.000-192,29.000-53.000-160,-28.000 28.000-64,26.000-29.000 64,-25.000-26.000 96,-27.000 27.000 0,0.000 0.000-32,0.000-1.000-96,0.000 2.000-384,0.000 26.000 287,-27.000 0.000 418,27.000 26.000-225,-25.000 0.000 32,25.000 26.000-225,0.000 0.000 482,0.000 26.000-1,0.000 2.000 32,25.000 26.000-192,-25.000-27.000-32,27.000 0.000-63,0.000 1.000-33,-1.000-2.000-417,2.000 1.000-480,-4.000-26.000-896,31.000-1.000-1891,-55.000-26.000-8648</inkml:trace>
  <inkml:trace contextRef="#ctx0" brushRef="#br0">27580.000 4960.000 7463,'26.000'-26.000'2626,"-26.000"0.000"-1088,0.000 26.000 640,0.000-28.000-193,-26.000 28.000-287,26.000 0.000-993,-26.000 0.000-449,26.000 0.000-288,-27.000 0.000-64,0.000 28.000 0,-1.000-2.000 0,28.000 27.000-64,0.000-26.000 95,28.000-1.000 65,-1.000 26.000-64,0.000-24.000-32,-1.000 26.000 32,0.000-29.000 0,0.000 2.000 32,1.000-1.000 64,-27.000 1.000-32,0.000-27.000 96,0.000 27.000 321,-27.000-27.000 127,1.000 0.000-256,0.000 0.000-320,0.000 0.000-224,-1.000 0.000-577,0.000 0.000-800,-1.000 0.000-2211</inkml:trace>
  <inkml:trace contextRef="#ctx0" brushRef="#br0">28030.000 4908.000 13644,'-26.000'26.000'64,"0.000"0.000"-96,26.000 28.000 129,0.000-1.000 159,-27.000 26.000 224,27.000-26.000-224,0.000 0.000-159,0.000 1.000-1,0.000-28.000 96,0.000 0.000 192,0.000-26.000 65,0.000 0.000 736,0.000 0.000 608,0.000-26.000-1312,0.000-27.000-449,27.000 0.000 32,-27.000 1.000-32,0.000-2.000-64,26.000 1.000-160,-26.000 0.000-449,26.000-1.000 289,0.000 2.000 288,-26.000 52.000 96,27.000-28.000 32,0.000 28.000-96,-1.000 28.000 64,-26.000-28.000 256,26.000 52.000-96,-26.000 2.000-31,0.000-1.000 127,26.000 0.000-160,-26.000 1.000-32,0.000 24.000 0,27.000-24.000-288,-27.000-28.000-160,27.000 26.000-193,-1.000-25.000-288,-26.000-27.000-1089,26.000 27.000-1569,-26.000-27.000-8264</inkml:trace>
  <inkml:trace contextRef="#ctx0" brushRef="#br0">28004.000 5226.000 17552,'0.000'0.000'897,"26.000"0.000"-1313,0.000 0.000 992,28.000 0.000-384,24.000 0.000-96,-24.000 0.000-768,-2.000 0.000-9258</inkml:trace>
  <inkml:trace contextRef="#ctx0" brushRef="#br0">19479.000 3131.000 13644,'-24.000'28.000'1570,"-3.000"-28.000"480,27.000 0.000-353,0.000-28.000-736,0.000 28.000 257,0.000 0.000-322,0.000 0.000-415,0.000 0.000-193,27.000-25.000-160,-3.000-1.000 96,31.000-27.000-160,23.000 0.000-31,2.000-1.000 31,26.000-26.000-96,-28.000 28.000 64,30.000-1.000-96,-2.000 0.000 31,-28.000 1.000 1,2.000 25.000 32,-28.000-25.000-192,-25.000 52.000-128,0.000-28.000-225,-1.000 28.000-319,-26.000 0.000-321,0.000 0.000 128,-26.000 0.000-225,-1.000 0.000-704,0.000 0.000-1121,-25.000 28.000-5413</inkml:trace>
  <inkml:trace contextRef="#ctx0" brushRef="#br0">19479.000 2762.000 11402,'27.000'-54.000'96,"-27.000"54.000"449,0.000 0.000-161,0.000-26.000 1,0.000 26.000 383,-27.000 26.000-832,27.000 1.000-64,-24.000 26.000 96,-3.000 26.000 449,-1.000-26.000 351,2.000 26.000-159,-1.000-24.000 160,2.000-3.000-65,-2.000 1.000-223,27.000-26.000-33,0.000-27.000-64,27.000 26.000 353,25.000-26.000-288,-26.000 0.000 31,53.000 27.000-256,-24.000-54.000-288,23.000 27.000-480,-24.000 0.000-1058,-1.000 27.000-2241</inkml:trace>
  <inkml:trace contextRef="#ctx0" brushRef="#br0">21228.000 1887.000 3171,'-53.000'0.000'13292,"25.000"0.000"-12972,1.000 0.000-224,-23.000 0.000-448,-5.000 0.000-545,2.000 0.000 609,1.000 28.000 96,25.000-1.000-193,0.000 25.000-127,27.000 1.000 416,0.000 0.000 32,27.000-1.000 160,0.000 28.000 192,25.000-28.000-192,1.000-25.000 0,2.000 26.000 33,-5.000-53.000-33,5.000 27.000-32,-2.000-27.000 32,-29.000 0.000 352,-24.000 28.000 161,0.000-28.000 31,0.000 25.000 1,-24.000-25.000-385,-29.000 26.000 0,-2.000 2.000-159,5.000-3.000-290,-5.000-25.000-255,28.000 28.000-801,1.000-28.000-897,26.000 0.000-1282,0.000 0.000-7108</inkml:trace>
  <inkml:trace contextRef="#ctx0" brushRef="#br0">21412.000 2338.000 15662,'27.000'26.000'257,"-27.000"1.000"575,27.000 1.000-511,-27.000-3.000-225,26.000 1.000-64,-26.000 2.000-64,26.000-28.000-481,0.000 0.000-384,1.000 0.000 33,-27.000 0.000-450,27.000 0.000-1248,-27.000-28.000-2531</inkml:trace>
  <inkml:trace contextRef="#ctx0" brushRef="#br0">21412.000 2100.000 6309,'0.000'-26.000'3171,"0.000"26.000"-5765</inkml:trace>
  <inkml:trace contextRef="#ctx0" brushRef="#br0">21676.000 2364.000 16751,'0.000'80.000'865,"0.000"-80.000"-769,0.000 0.000 609,0.000 0.000-161,0.000 0.000 225,27.000-25.000-481,-27.000 25.000-416,28.000-28.000-320,-1.000-25.000-193,-27.000 26.000 225,24.000-25.000 128,-24.000 25.000-161,28.000 27.000 161,-28.000 0.000 224,0.000 27.000 320,0.000-2.000-96,0.000 2.000-416,26.000 0.000 544,-26.000-1.000-416,27.000 1.000-512,0.000 1.000-1090,25.000-28.000-1313,-26.000 25.000-3843</inkml:trace>
  <inkml:trace contextRef="#ctx0" brushRef="#br0">22074.000 2311.000 9577,'0.000'-27.000'1153,"-27.000"2.000"1665,2.000 25.000-736,25.000 0.000-576,-27.000 0.000-802,27.000 0.000-543,-27.000 25.000-354,27.000 2.000 97,0.000 0.000-32,27.000-1.000-448,0.000 1.000-642,-2.000 1.000 193,2.000-3.000 129,26.000-25.000 415,-26.000 0.000 161,-2.000 26.000 256,-25.000-26.000 96,27.000-26.000 128,-27.000 26.000 256,0.000-25.000 257,0.000 25.000-128,0.000-28.000-481,0.000 28.000-96,0.000 0.000-353,0.000 0.000-800,0.000 0.000 865,26.000 28.000 320,-26.000-3.000 32,28.000 29.000-32,-1.000-1.000 0,0.000-28.000 0,-3.000 29.000 32,4.000-28.000 64,-28.000 26.000 545,0.000-25.000 800,0.000 0.000 128,-28.000-1.000 1,-23.000 1.000-97,24.000-2.000-384,-27.000-25.000-448,2.000 0.000-481,-2.000 0.000-224,1.000 0.000-448,28.000-25.000-481,-2.000-2.000-1250,0.000-26.000-2881</inkml:trace>
  <inkml:trace contextRef="#ctx0" brushRef="#br0">22578.000 2311.000 15246,'-27.000'-27.000'416,"0.000"27.000"673,27.000 0.000-480,-26.000 0.000-289,-1.000 0.000 225,2.000 0.000-385,-2.000 27.000-256,27.000 0.000 96,0.000-1.000-224,0.000-26.000 63,27.000 27.000-191,-2.000-27.000 0,2.000 0.000 160,-1.000 0.000 128,1.000 0.000 32,0.000 0.000 96,-2.000 0.000 32,-25.000-27.000 288,0.000 27.000-32,0.000-26.000-127,-25.000 26.000-129,25.000-27.000-96,-27.000 27.000 64,27.000-27.000-224,0.000 27.000 160,0.000 0.000-193,0.000 0.000-223,0.000 0.000 0,27.000 0.000 287,-2.000 27.000-127,2.000-27.000-448,-1.000 0.000-65,1.000 0.000 192,0.000 0.000 449,-2.000 0.000 64,2.000 0.000 160,-27.000 0.000-32,0.000-27.000-32,0.000 27.000 64,0.000 27.000-96,0.000-27.000-128,0.000 27.000 32,26.000-1.000 96,-26.000 29.000 32,0.000-4.000 160,28.000 2.000-160,-1.000 27.000 0,-3.000-27.000-288,-24.000-1.000 192,27.000 2.000 128,-27.000-28.000 96,28.000-26.000 545,-28.000 0.000 448,0.000 0.000-32,-28.000-26.000-929,28.000-1.000 33,-27.000-26.000-33,3.000 1.000-160,24.000-2.000 0,-27.000 1.000-192,27.000-26.000-513,0.000-1.000-576,0.000 27.000 480,27.000 1.000 865,-27.000 25.000 64,24.000 27.000 225,31.000 0.000 31,-29.000 27.000-32,1.000-2.000-95,-27.000 2.000-97,0.000 0.000-32,0.000-1.000 32,0.000 1.000 225,0.000-27.000 127,-27.000 28.000-127,1.000-28.000-449,-2.000-28.000-449,1.000 28.000-928,27.000 0.000-1602,0.000-27.000-3395</inkml:trace>
  <inkml:trace contextRef="#ctx0" brushRef="#br0">23212.000 2232.000 16879,'0.000'0.000'-256,"0.000"27.000"288,0.000-27.000 0,-26.000 25.000 32,26.000 29.000 0,0.000-28.000-64,26.000-26.000-320,1.000 27.000-96,-2.000-27.000 288,2.000 0.000 224,0.000 0.000-160,-1.000 0.000 160,2.000-27.000 192,-4.000 1.000 513,-24.000-1.000 64,0.000 0.000-33,0.000 2.000-415,-24.000-2.000-321,-4.000 1.000-320,2.000-1.000-609,-1.000 27.000-1089,0.000 0.000-1665</inkml:trace>
  <inkml:trace contextRef="#ctx0" brushRef="#br0">23636.000 2338.000 8616,'-26.000'26.000'4420,"26.000"-26.000"-3075,-27.000 0.000 481,27.000-26.000-1057,-27.000-1.000-705,27.000 0.000-225,0.000-25.000-831,0.000 26.000-930,0.000-1.000 224,27.000 0.000 865,0.000 27.000 33,-1.000-26.000-33,-26.000 26.000 769,27.000 0.000 1025,-27.000 26.000 512,25.000-26.000-448,-25.000 27.000-288,27.000-27.000-193,0.000 27.000-223,-1.000-27.000-65,1.000 0.000 96,-2.000-27.000 673,2.000 27.000 256,0.000-27.000-224,-1.000 27.000-96,-26.000-26.000-320,0.000 0.000-257,0.000 26.000-192,-26.000 0.000-480,-1.000 0.000-288,0.000 0.000-97,2.000 26.000 224,-2.000 0.000 225,27.000 1.000 192,0.000 0.000-160,0.000-1.000 224,27.000 1.000 32,25.000-2.000 96,1.000 2.000-32,-1.000 0.000 1,30.000-27.000 63,-32.000 0.000-128,-22.000-27.000 32,26.000 27.000-96,-54.000-27.000-801,26.000 27.000-2050</inkml:trace>
  <inkml:trace contextRef="#ctx0" brushRef="#br0">13313.000 11453.000 14189,'0.000'0.000'1185,"0.000"0.000"0,0.000 0.000 160,-28.000 0.000-544,28.000 0.000-256,0.000 26.000-129,28.000 28.000-32,-28.000-2.000 161,27.000 28.000 0,-3.000-2.000-1,4.000 29.000-192,-1.000-28.000 1,-1.000 27.000-225,1.000 1.000-96,-2.000-27.000 0,2.000-1.000-224,0.000-26.000-65,-1.000-26.000-31,1.000-2.000-224,-27.000 2.000-65,27.000-27.000-224,-27.000 0.000-480,0.000 0.000-352,-27.000-27.000-1186,27.000 2.000-1665,-27.000-29.000-5252</inkml:trace>
  <inkml:trace contextRef="#ctx0" brushRef="#br0">13127.000 11823.000 11146,'-52.000'27.000'737,"52.000"-27.000"544,0.000 0.000 1121,-27.000 0.000-576,27.000 0.000-289,0.000 0.000-608,0.000 0.000-448,0.000 0.000-289,0.000 0.000 0,0.000-27.000-96,27.000 1.000-64,-27.000-28.000 64,0.000 2.000-96,25.000-1.000 0,-25.000 0.000 0,27.000 1.000 128,-1.000-2.000-63,1.000 28.000 31,1.000-28.000 32,-4.000 28.000-32,3.000-1.000 128,-1.000 2.000-96,2.000-3.000 32,-1.000 2.000-96,-3.000 0.000-32,4.000 26.000-64,-1.000 0.000 64,26.000 26.000 32,-28.000 0.000-64,2.000 2.000-32,26.000-3.000 129,-26.000 28.000-226,0.000-26.000-447,25.000 0.000-898,-26.000-1.000-3170</inkml:trace>
  <inkml:trace contextRef="#ctx0" brushRef="#br0">23080.000 12618.000 7815,'-26.000'27.000'3747,"-1.000"-27.000"-2914,27.000 0.000 160,0.000 0.000 96,0.000 0.000 224,0.000 0.000-191,0.000 0.000-578,27.000 0.000-64,-1.000-27.000 321,26.000 2.000-224,2.000-3.000-65,24.000-24.000-95,2.000-2.000 95,-1.000 1.000-224,29.000-26.000 1,-3.000-1.000-65,1.000 27.000-96,-28.000-26.000-32,2.000 25.000-96,-28.000 2.000 0,3.000 25.000 0,-28.000 2.000-320,-1.000 25.000-193,-26.000 0.000-287,0.000 0.000 31,0.000 0.000-192,0.000 0.000-128,0.000 0.000-449,-26.000 25.000-864,-1.000-25.000-1441</inkml:trace>
  <inkml:trace contextRef="#ctx0" brushRef="#br0">23186.000 12274.000 6534,'0.000'0.000'2562,"0.000"0.000"-1505,0.000 0.000 192,0.000 0.000 193,0.000 0.000 127,0.000 0.000-448,0.000 0.000-480,-27.000 0.000-225,27.000 0.000-256,0.000 27.000-96,-27.000-1.000-64,2.000 1.000-32,-2.000 0.000 0,1.000 25.000 64,-1.000 1.000 0,0.000-26.000 65,2.000 25.000 223,25.000 1.000 96,-27.000-26.000 65,1.000-1.000-321,-2.000 1.000 192,28.000-27.000-96,0.000 27.000-95,0.000-27.000-33,54.000 26.000 160,-2.000-26.000-128,28.000 0.000 0,-1.000 0.000 0,1.000 0.000-352,-1.000-26.000-288,-1.000 26.000-385,-23.000 0.000-1890,-2.000 0.000-5957</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49:1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ff00ff"/>
    </inkml:brush>
  </inkml:definitions>
  <inkml:trace contextRef="#ctx0" brushRef="#br0">26653.000 2795.000 1537,'-79.000'0.000'16271,"52.000"0.000"-15694,27.000 0.000 128,0.000 0.000 768,0.000 25.000-672,51.000 2.000-1,4.000 1.000-31,23.000 24.000-160,29.000 0.000-321,-2.000-24.000 0,1.000 25.000-192,-1.000-2.000-64,-24.000-23.000-32,-29.000 25.000-224,2.000 1.000-256,-1.000-29.000-385,-28.000 2.000-128,-25.000-1.000-128,27.000-26.000-128,-27.000 0.000-641,-27.000 0.000-833,2.000 0.000-7110</inkml:trace>
  <inkml:trace contextRef="#ctx0" brushRef="#br0">27287.000 2636.000 16879,'0.000'52.000'1378,"0.000"-52.000"-1314,-25.000 27.000-32,-2.000 26.000 673,-26.000-1.000-33,1.000 28.000 1,-1.000-1.000-513,-26.000 2.000 32,-2.000-2.000-192,27.000-26.000 128,29.000 1.000-448,-2.000-29.000-769,27.000 2.000-993,0.000-27.000-1794,0.000 0.000-8776</inkml:trace>
  <inkml:trace contextRef="#ctx0" brushRef="#br0">27817.000 2875.000 15022,'0.000'-55.000'961,"0.000"55.000"512,0.000 0.000-160,-26.000 0.000-704,0.000 0.000-33,-29.000 27.000-287,28.000 1.000-161,3.000 24.000 32,-2.000 0.000 0,-2.000-24.000 0,28.000 25.000-64,28.000-27.000 0,-2.000-1.000 161,-2.000 3.000-33,31.000-1.000 32,-2.000-27.000-224,-1.000 0.000-160,2.000 0.000-128,-28.000 0.000-321,0.000-27.000-1409,-26.000 27.000-2114</inkml:trace>
  <inkml:trace contextRef="#ctx0" brushRef="#br0">27605.000 3060.000 16751,'0.000'0.000'128,"28.000"0.000"-31,22.000 0.000 1152,-23.000 0.000-513,28.000 0.000-223,-3.000 0.000-353,-26.000 0.000-897,28.000 0.000-2241,-28.000 0.000-5126</inkml:trace>
  <inkml:trace contextRef="#ctx0" brushRef="#br0">28239.000 2424.000 16559,'0.000'0.000'-256,"28.000"26.000"608,-28.000 2.000 1122,27.000-3.000-545,0.000 28.000-1,-27.000 27.000-255,26.000-1.000-417,-26.000 1.000-31,0.000 25.000-418,26.000-26.000 514,-26.000 2.000-546,26.000-2.000-255,1.000-26.000-353,0.000-26.000-512,-1.000 0.000-1250,0.000-2.000-2497</inkml:trace>
  <inkml:trace contextRef="#ctx0" brushRef="#br0">28558.000 2344.000 18033,'0.000'27.000'-513,"0.000"-27.000"577,27.000 53.000 256,-1.000-27.000 1026,0.000 55.000-546,-26.000-2.000 1,26.000 26.000-416,-26.000 27.000-321,0.000 0.000 352,27.000-25.000-352,-27.000-1.000 32,27.000-27.000-288,-27.000-26.000-641,52.000 1.000-480,-26.000-28.000-1057,2.000 0.000-2755</inkml:trace>
  <inkml:trace contextRef="#ctx0" brushRef="#br0">28239.000 2318.000 17969,'0.000'-54.000'-449,"28.000"2.000"545,-1.000 26.000 513,26.000 26.000-225,26.000 0.000 65,26.000 0.000 63,27.000 26.000-192,-26.000 1.000 353,2.000-2.000 160,-30.000 29.000-609,-24.000-28.000-512,-29.000 1.000-161,28.000 26.000-95,-26.000 26.000-65,0.000-26.000-192,-27.000 1.000 65,0.000-2.000 223,-27.000 28.000 385,-26.000-54.000 160,1.000 26.000 192,-2.000 3.000 257,28.000-30.000-1,-2.000 2.000-191,4.000 0.000-1,24.000-2.000 224,0.000 3.000-63,24.000-1.000-161,4.000 25.000-96,25.000-27.000-32,-1.000 3.000-256,1.000-1.000-64,1.000-1.000-416,-2.000 1.000-770,-26.000-27.000-800,1.000 0.000-3427</inkml:trace>
  <inkml:trace contextRef="#ctx0" brushRef="#br0">29167.000 2027.000 15118,'26.000'-27.000'-160,"0.000"27.000"448,1.000-26.000 1826,1.000-1.000-801,-1.000 27.000-256,-3.000 0.000-512,30.000 0.000-449,-27.000 0.000-160,0.000 0.000-64,-27.000 27.000-1,25.000-27.000-383,2.000 53.000 32,-27.000-26.000 95,0.000-1.000 257,-27.000 0.000 64,27.000 0.000 32,-25.000 1.000 96,25.000-27.000 0,0.000 27.000 128,0.000-27.000 161,0.000 26.000 63,25.000 1.000-160,2.000-27.000-256,-1.000 25.000 192,28.000-25.000-160,-2.000 27.000-96,-26.000-27.000-864,28.000 0.000-1411,-54.000 0.000-7014</inkml:trace>
  <inkml:trace contextRef="#ctx0" brushRef="#br1">6695.000 17102.000 1153,'0.000'0.000'4324,"0.000"0.000"-2435,0.000 0.000 65,0.000 0.000-384,0.000 0.000-97,0.000 0.000-160,0.000 0.000-448,0.000 0.000 0,0.000 0.000-192,0.000 0.000-161,0.000 0.000-127,0.000 0.000-1,0.000 0.000-96,0.000 0.000-32,-27.000 0.000-95,27.000-26.000-193,0.000 26.000 96,27.000 0.000 96,-27.000 0.000-64,0.000 0.000-64,26.000-28.000 32,-26.000 2.000-64,27.000 26.000 0,1.000-26.000 32,-4.000 0.000-32,3.000-1.000 0,-27.000 0.000-32,28.000 1.000 64,-2.000-1.000-32,1.000 2.000 0,-3.000-2.000 64,4.000 0.000-64,-1.000 1.000-32,-1.000-1.000 64,1.000 0.000-32,-2.000 27.000 0,2.000-26.000 0,0.000 0.000 96,-1.000 0.000-192,1.000-1.000 128,25.000 0.000-32,-25.000 27.000 0,-1.000-28.000 0,29.000 3.000-32,-31.000-27.000 96,31.000 25.000-96,-29.000-1.000 32,25.000 2.000 32,4.000 0.000-32,-29.000 0.000-32,1.000-1.000 96,-2.000 0.000-32,29.000 1.000-64,-28.000-1.000 64,1.000 2.000-96,-2.000-2.000 32,2.000 0.000-128,0.000 1.000 416,-1.000 26.000-256,2.000-27.000 32,23.000 2.000-32,-24.000-3.000 64,1.000 2.000-64,-2.000 26.000 32,-2.000-26.000 32,4.000-1.000-32,-1.000 27.000 0,0.000-28.000 0,-1.000 3.000-224,0.000-2.000 545,0.000 0.000-321,1.000 27.000-32,0.000-25.000 0,-1.000-3.000 32,1.000 1.000-96,-27.000 27.000 96,25.000-25.000-32,29.000-2.000 0,-28.000 1.000 32,2.000-1.000 0,-4.000 27.000 0,3.000-27.000-32,1.000 1.000-224,-1.000 0.000 384,-1.000 26.000-96,-2.000-26.000-64,4.000-1.000 0,-1.000 27.000 96,0.000-27.000-192,-1.000 1.000 96,0.000-1.000-192,-26.000 2.000 480,53.000 25.000-320,-53.000-27.000-32,27.000 0.000 128,-1.000 27.000-128,0.000-26.000 128,0.000-1.000-96,1.000-1.000 32,26.000 28.000-32,-27.000-25.000 128,0.000-1.000-192,1.000-2.000 224,1.000 3.000-192,-1.000 25.000 96,-3.000-27.000-32,2.000 1.000 0,2.000-1.000 0,-1.000 0.000 32,25.000 1.000-64,-25.000 0.000 32,-1.000 0.000 32,1.000 26.000 0,0.000-27.000 0,-1.000 0.000-96,26.000 1.000 96,-25.000-1.000-96,0.000 2.000 32,25.000-2.000 96,1.000 0.000-192,-25.000 1.000 160,23.000-28.000-96,3.000 29.000 96,-27.000-3.000 64,25.000-25.000-64,1.000 27.000 96,1.000-27.000-96,-2.000 26.000-32,1.000-26.000 160,-1.000 26.000-32,1.000-25.000-32,26.000-1.000 65,2.000 0.000 95,-30.000 1.000-32,30.000-2.000 224,-2.000 1.000-31,-26.000 0.000 127,1.000 1.000-159,-2.000 24.000-225,-26.000 2.000-128,2.000 0.000-64,-1.000-1.000-224,-27.000 27.000-129,24.000-27.000-191,-24.000 27.000-417,27.000 0.000-353,-27.000 0.000-832,0.000 0.000-2850</inkml:trace>
  <inkml:trace contextRef="#ctx0" brushRef="#br1">10799.000 13816.000 960,'-28.000'27.000'321,"28.000"-27.000"-65,0.000 0.000 0,0.000 0.000 0,0.000 0.000-191,0.000 0.000 159,0.000 0.000 64,0.000 0.000-288,28.000 0.000-256,-28.000-27.000-385,0.000 27.000 225,0.000 0.000 416,0.000 0.000 256,0.000 0.000 737,0.000 0.000-160,0.000 0.000-193,0.000 27.000-319,0.000-27.000-129,0.000 0.000 160,0.000 0.000-32,0.000 0.000-95,0.000 0.000 95,0.000 0.000 417,0.000 0.000 480,0.000 0.000 32,0.000 0.000-160,0.000 0.000-192,0.000-27.000-321,0.000 27.000-159,0.000 0.000-193,26.000 0.000 64,-26.000 0.000-31,0.000 0.000-65,27.000-25.000-64,-27.000 25.000 128,25.000-27.000 160,-25.000 27.000-63,27.000-26.000 31,-27.000 26.000-128,27.000-27.000-63,-1.000 0.000-33,1.000 27.000 32,-2.000-26.000-64,2.000 0.000 0,0.000 0.000-32,-1.000-2.000 32,1.000 28.000-96,-2.000-26.000 97,2.000 0.000-33,-27.000 26.000 128,27.000-27.000 64,-1.000 27.000-64,2.000-25.000 1,-4.000-3.000-1,3.000 28.000-32,0.000-27.000-32,1.000 2.000-64,-2.000-3.000 0,-2.000 2.000-64,4.000 26.000 64,-1.000-26.000-128,26.000-1.000 64,-27.000 0.000-64,0.000 1.000 64,1.000 0.000-32,0.000-2.000-32,-1.000 3.000 64,26.000 25.000-32,-25.000-27.000 0,0.000 1.000-32,-1.000 26.000 64,2.000-27.000-32,23.000 0.000 32,-23.000 1.000-64,-1.000 0.000 64,23.000 0.000-32,-22.000-2.000 0,26.000 2.000 32,-28.000-27.000-96,26.000 28.000 96,-25.000-3.000-32,0.000 1.000-32,25.000 2.000-64,-26.000-2.000 64,28.000 0.000-32,-28.000 1.000 32,26.000-28.000 32,-25.000 28.000 32,1.000 0.000 0,22.000-2.000-64,-23.000 3.000 32,28.000-2.000 0,-29.000 1.000 0,26.000-1.000 0,2.000 0.000-32,-1.000-25.000 0,-28.000 26.000 64,29.000-1.000-64,-28.000 0.000 64,26.000 1.000-32,-25.000-1.000 0,0.000 2.000 0,1.000-3.000 0,-2.000 2.000 0,26.000 0.000 192,-25.000-1.000-352,0.000 0.000 256,-1.000-1.000-96,26.000 28.000 64,-25.000-25.000-32,26.000-2.000 32,-27.000 1.000-64,0.000 0.000-64,28.000-2.000 96,-28.000 2.000 32,0.000 0.000-64,0.000 26.000 0,28.000-26.000-32,-26.000-1.000 0,-4.000 0.000 96,2.000 1.000-64,2.000-1.000 33,-1.000 27.000-66,0.000-25.000 33,25.000-2.000 33,-26.000 0.000-66,1.000 1.000 33,0.000-1.000 33,25.000 0.000-33,-26.000 1.000 32,1.000 0.000-32,26.000-2.000-32,-27.000 3.000 64,0.000 25.000-321,1.000-27.000 610,28.000 1.000-321,-31.000-1.000 0,2.000 0.000 0,2.000 27.000 64,-1.000-26.000-160,0.000 0.000 128,-2.000-2.000-64,-25.000 3.000 32,27.000 25.000 0,-1.000-27.000 0,1.000 1.000 0,0.000-1.000 32,-2.000 27.000-32,2.000-27.000-32,-1.000 27.000 64,1.000-26.000-96,0.000 0.000 96,-2.000 0.000-97,2.000 26.000 130,-1.000-27.000-97,1.000 0.000-1,1.000 1.000 98,-4.000 26.000-65,3.000-27.000-32,-1.000 2.000 64,-26.000 25.000-32,28.000-28.000 0,-1.000 2.000 0,-3.000-2.000 0,31.000 28.000-32,-29.000-25.000 64,1.000-2.000-32,0.000 1.000 0,-2.000 26.000 0,2.000-27.000 0,-1.000 0.000 0,-26.000 27.000 0,27.000-25.000-32,0.000-2.000 64,-2.000 27.000-32,2.000-28.000 0,-1.000 3.000 64,1.000 25.000-193,1.000-27.000 194,23.000 1.000-33,-23.000 0.000-64,25.000-2.000 64,-29.000 2.000 0,4.000 0.000 32,25.000 0.000-64,-26.000-1.000 64,-2.000 0.000-64,2.000 27.000 32,26.000-26.000-32,-26.000-1.000-32,-2.000 2.000 32,2.000-3.000 32,0.000 28.000-32,-1.000-26.000 0,2.000 0.000 0,-4.000-1.000-64,30.000 0.000 128,-26.000 1.000-32,-2.000-1.000-32,25.000 0.000 0,-23.000 2.000 32,25.000 25.000 32,-26.000-27.000 32,-2.000-1.000-96,29.000 3.000 32,-28.000-2.000 0,1.000 1.000 0,25.000-1.000 0,-25.000 0.000 64,-1.000 1.000 64,26.000 0.000 97,-25.000 0.000-161,0.000-1.000 64,27.000 0.000 32,-30.000 1.000-224,31.000-1.000 96,-28.000 2.000 96,-1.000-2.000-256,26.000 0.000 160,-25.000 1.000-32,0.000 26.000-32,-1.000-27.000 128,0.000-1.000-160,0.000 3.000 64,1.000-1.000 0,26.000-2.000 32,-27.000 3.000 0,0.000-3.000 97,29.000 1.000 31,-28.000 2.000 32,-3.000-2.000-32,2.000 1.000-96,2.000-1.000-32,-1.000 0.000 0,26.000 1.000-96,-27.000 0.000 32,27.000 0.000 0,0.000-1.000 32,-27.000 0.000 0,27.000-26.000-32,0.000 28.000 64,-1.000-2.000 193,-25.000 0.000 159,28.000 1.000-64,-31.000-26.000-95,30.000 24.000-97,-27.000 2.000-128,0.000-2.000 96,25.000 3.000-128,-26.000-2.000 32,28.000 1.000 32,-2.000-1.000 0,-26.000-26.000-160,28.000 27.000 160,-2.000-27.000 32,1.000 26.000-128,-25.000-26.000 128,23.000 28.000-128,3.000-2.000 128,0.000-26.000 0,-29.000 26.000 33,28.000 0.000 31,1.000-26.000-96,-2.000 28.000 96,-26.000-3.000-64,28.000 2.000-32,-29.000-27.000 0,28.000 26.000 64,-26.000 1.000-128,25.000-1.000 0,-25.000 27.000 0,1.000-27.000 32,-2.000 2.000 32,25.000-2.000-64,-23.000 1.000 0,25.000-1.000 64,-26.000-26.000-32,25.000 27.000 65,-25.000 0.000-33,26.000-2.000-64,-28.000 2.000 32,29.000 26.000 32,-28.000-26.000-32,2.000-1.000 64,-4.000 2.000 0,3.000 25.000 64,0.000-28.000-192,1.000 1.000 96,-2.000 27.000 32,1.000-25.000-128,-3.000-3.000-32,31.000 2.000 96,-29.000 0.000-64,1.000-1.000 32,25.000 0.000-32,-25.000 27.000 64,-1.000-26.000-32,1.000-1.000 32,-2.000 0.000 32,2.000 27.000-32,0.000-25.000 32,-1.000-2.000-64,2.000 1.000 0,-4.000-1.000-32,3.000 0.000 0,28.000 1.000-64,-5.000 0.000 224,-22.000 0.000-224,26.000-2.000 128,-2.000-24.000-32,1.000 26.000 32,0.000 26.000-64,-27.000-26.000 64,27.000-2.000-32,-26.000-24.000-32,-1.000 25.000 96,26.000 2.000-128,-25.000-3.000 128,1.000 28.000-128,-1.000-27.000 0,23.000 0.000 32,-22.000 1.000 32,-1.000 0.000 0,0.000 26.000 0,-1.000-26.000 0,26.000-1.000-32,-25.000 0.000 128,0.000 27.000-160,25.000-26.000 0,-26.000-1.000 96,1.000 0.000-32,26.000 2.000 32,-27.000-2.000-96,27.000 1.000 128,-25.000-2.000-64,-1.000 2.000 0,-3.000 26.000 0,30.000-26.000 0,-27.000 0.000-96,0.000 0.000 192,-2.000-2.000-96,2.000 2.000-96,-1.000 0.000 128,1.000 26.000 0,25.000-27.000 64,-25.000 2.000-224,-1.000-3.000 64,1.000 28.000 64,25.000-27.000-32,-25.000 2.000 64,-1.000-3.000-64,29.000 2.000 32,-4.000 0.000-32,-23.000-1.000 32,25.000 0.000 0,-1.000 1.000 0,-25.000-1.000-64,-1.000 0.000 128,28.000 27.000-256,-29.000-25.000 64,2.000-2.000 64,26.000 1.000-33,-26.000-1.000-95,25.000 0.000 96,1.000 1.000-416,-25.000 0.000 1152,23.000 0.000-672,3.000 26.000 32,-27.000-28.000 64,-3.000 2.000 32,4.000-2.000-96,-1.000 3.000-128,-1.000-2.000 224,1.000-1.000-96,-2.000 3.000-32,29.000-2.000 32,-28.000 1.000-64,1.000 0.000 32,-2.000-2.000-64,29.000 3.000 32,-28.000 25.000 96,26.000-27.000-128,-25.000 1.000 64,28.000-1.000 64,-29.000 0.000 96,26.000 1.000-224,-25.000 0.000 256,26.000 0.000-320,-26.000-1.000 288,-2.000 0.000-128,2.000 1.000 64,26.000-26.000-32,-26.000 24.000-32,-2.000 2.000-32,2.000-2.000 32,26.000 3.000-128,-25.000-2.000 128,23.000 1.000 0,4.000-1.000-64,-29.000 0.000 96,26.000 1.000 32,-25.000 0.000-96,0.000 26.000-32,-27.000-28.000-192,26.000 28.000-257,-26.000-25.000 33,0.000 25.000 63,0.000 0.000-511,0.000 0.000-514,0.000 25.000-383,-26.000-25.000-1122,-1.000 0.000-7847</inkml:trace>
  <inkml:trace contextRef="#ctx0" brushRef="#br2">20406.000 5550.000 3042,'27.000'0.000'1506,"-27.000"0.000"63,0.000 0.000-255,27.000 0.000 287,-27.000 0.000-160,0.000 0.000-1184,26.000 0.000-321,-26.000 0.000-193,26.000 0.000-191,-26.000 26.000-737,0.000-26.000-3139</inkml:trace>
  <inkml:trace contextRef="#ctx0" brushRef="#br2">20750.000 5762.000 5829,'26.000'28.000'1313,"-26.000"-28.000"-1217,0.000 0.000-384,26.000 0.000-1698,-26.000 26.000-1409</inkml:trace>
  <inkml:trace contextRef="#ctx0" brushRef="#br2">21016.000 6054.000 768,'0.000'0.000'1249</inkml:trace>
  <inkml:trace contextRef="#ctx0" brushRef="#br2">20802.000 6186.000 9769,'-26.000'0.000'1665,"26.000"0.000"-480,0.000 0.000-448,0.000 0.000-160,0.000 0.000 448,26.000 0.000 128,1.000 0.000-385,1.000-26.000-415,-1.000 26.000-33,23.000 0.000 161,-22.000 0.000-129,26.000 26.000-64,-2.000-26.000 97,1.000 28.000-353,-1.000-3.000-32,1.000-25.000 64,1.000 0.000 0,24.000 27.000 0,-23.000-27.000 32,-4.000 0.000-64,3.000 0.000-96,0.000 0.000-32,-29.000-27.000-257,2.000 27.000-319,-1.000 0.000-289,-26.000 0.000-961,0.000 0.000-929,0.000 0.000-2594</inkml:trace>
  <inkml:trace contextRef="#ctx0" brushRef="#br2">21385.000 5842.000 9833,'-27.000'0.000'0,"27.000"26.000"448,0.000 1.000 833,-26.000 26.000-63,-1.000-1.000-450,27.000 2.000-31,-25.000 26.000 64,-2.000 0.000 96,0.000 0.000-129,1.000-28.000-543,-1.000 28.000-129,27.000-28.000-160,0.000-26.000-545,0.000 0.000-928,0.000-26.000-2531</inkml:trace>
  <inkml:trace contextRef="#ctx0" brushRef="#br2">20036.000 8147.000 5957,'-54.000'0.000'-833,"54.000"0.000"-1249,-26.000 0.000 1314,26.000 0.000 960,0.000 0.000 1217,0.000 0.000 449,0.000 0.000-449,0.000 0.000-480,0.000 0.000-609,0.000 0.000-512,0.000 0.000-2178</inkml:trace>
  <inkml:trace contextRef="#ctx0" brushRef="#br2">19850.000 8015.000 5925,'-28.000'-27.000'1954,"4.000"27.000"-1634,24.000-26.000-864,-26.000-1.000-1186,26.000 27.000 801,0.000-27.000 961,0.000 27.000-256,0.000 0.000-1826,0.000 0.000 64,-28.000 0.000 2307,28.000 0.000 1120,-27.000-26.000-416,27.000 26.000-705,-27.000 0.000-352,27.000-26.000-2562</inkml:trace>
  <inkml:trace contextRef="#ctx0" brushRef="#br2">19666.000 7750.000 5349,'-28.000'0.000'1217,"2.000"0.000"-1121,26.000 0.000-481,0.000 0.000-159,0.000 0.000-193,-27.000 0.000-672,27.000 0.000-1025</inkml:trace>
  <inkml:trace contextRef="#ctx0" brushRef="#br2">19056.000 7431.000 9288,'-27.000'0.000'1249,"27.000"0.000"449,0.000 0.000-321,0.000 0.000-63,0.000 0.000 159,0.000 0.000-576,27.000 0.000-449,-1.000 0.000-95,26.000 0.000-129,2.000 0.000-32,27.000 0.000 128,-29.000 0.000-192,28.000 0.000-31,-1.000 27.000-65,-26.000-27.000 32,26.000 26.000-96,-25.000-26.000 0,-30.000 27.000-32,3.000-27.000-129,0.000 0.000-191,1.000 0.000-161,-28.000 0.000-319,0.000 0.000-33,0.000 0.000-256,-28.000 0.000-1730,28.000 0.000-2466</inkml:trace>
  <inkml:trace contextRef="#ctx0" brushRef="#br2">19533.000 7166.000 12043,'0.000'28.000'1025,"-27.000"-28.000"-865,27.000 52.000 64,0.000-26.000 417,-26.000 28.000 640,-1.000 24.000-224,27.000 2.000-609,-27.000 0.000-159,2.000-1.000-97,-2.000 1.000 0,1.000-27.000-192,26.000 1.000 64,-27.000-28.000-192,27.000 0.000-448,0.000-26.000-898,0.000 0.000-1793,0.000 0.000-2178</inkml:trace>
  <inkml:trace contextRef="#ctx0" brushRef="#br2">17072.000 9180.000 1345,'0.000'0.000'416,"0.000"0.000"-864,0.000 0.000-864</inkml:trace>
  <inkml:trace contextRef="#ctx0" brushRef="#br2">17072.000 9180.000 1153,'26.000'0.000'2402,"-52.000"26.000"385,26.000-26.000-321,0.000 0.000-448,-27.000 0.000-321,27.000 0.000-351,-27.000 0.000-65,27.000 0.000-288,0.000 0.000-64,-28.000 0.000-161,28.000 0.000-63,0.000 0.000-96,0.000 0.000-33,0.000 0.000-223,0.000 0.000-33,0.000 0.000-160,0.000 0.000-160,28.000 0.000 128,-1.000 0.000 64,26.000 0.000-96,-1.000 0.000-32,2.000-26.000-32,-2.000 26.000 0,28.000-26.000 33,-28.000 26.000-97,1.000-27.000-161,2.000 27.000-95,-31.000 0.000-288,2.000 0.000-289,2.000 0.000-352,-28.000 0.000-481,0.000-27.000-832,0.000 27.000-1987</inkml:trace>
  <inkml:trace contextRef="#ctx0" brushRef="#br2">17441.000 8836.000 11466,'-27.000'26.000'1474,"1.000"2.000"-33,0.000-3.000-576,0.000 2.000 96,-1.000 26.000-32,0.000-1.000-513,-25.000 1.000-32,26.000 27.000 161,-1.000-28.000-161,0.000 28.000-384,27.000-28.000-448,-26.000-25.000-769,26.000 1.000-1025,0.000-3.000-3171</inkml:trace>
  <inkml:trace contextRef="#ctx0" brushRef="#br2">9767.000 14532.000 12043,'-54.000'27.000'3779,"28.000"-27.000"-2337,26.000 25.000-33,-28.000-25.000-320,28.000 0.000 0,0.000 0.000-544,0.000 0.000-257,28.000-25.000-32,-28.000 25.000-32,53.000 0.000-95,-26.000 0.000 31,25.000 0.000 160,1.000 0.000-96,26.000 0.000 97,-26.000 0.000-161,26.000 25.000-128,2.000-25.000 160,-30.000-25.000-288,3.000 25.000 32,-27.000 0.000-353,25.000-27.000 257,-25.000 27.000-544,-27.000-26.000-321,0.000 26.000-481,0.000-27.000-608,0.000 27.000-2146</inkml:trace>
  <inkml:trace contextRef="#ctx0" brushRef="#br2">10056.000 14110.000 16047,'0.000'25.000'865,"0.000"2.000"-353,0.000 26.000 801,-25.000 0.000 129,25.000-1.000-449,-27.000 28.000-673,27.000-1.000-64,-27.000 26.000-224,27.000-23.000-32,0.000-29.000-512,0.000-1.000-706,0.000 1.000-351,0.000-53.000-929,-26.000 27.000-3332</inkml:trace>
  <inkml:trace contextRef="#ctx0" brushRef="#br2">7172.000 16467.000 2626,'-27.000'0.000'2659,"1.000"0.000"-33,26.000 0.000-832,-27.000 25.000-97,0.000-25.000 417,27.000 0.000-64,-25.000 0.000-448,25.000 0.000-513,-27.000 0.000 0,27.000 0.000-288,-26.000 0.000-449,26.000 0.000-448,0.000 0.000 224,26.000 0.000 384,-26.000 0.000-287,27.000 0.000-65,25.000 0.000 160,-25.000-25.000-128,26.000 25.000 0,-1.000 0.000-95,1.000 0.000-33,26.000 0.000-128,-24.000-27.000 32,-2.000 27.000-353,-1.000 0.000-31,1.000-28.000-289,-26.000 28.000-256,-2.000 0.000-288,2.000 0.000-769,0.000 0.000-1153,-27.000 0.000-2146</inkml:trace>
  <inkml:trace contextRef="#ctx0" brushRef="#br2">7516.000 16095.000 13644,'-28.000'0.000'1410,"4.000"-25.000"-1026,24.000 25.000 673,0.000 25.000-96,0.000 2.000-288,-27.000-1.000-289,27.000 1.000-64,0.000 25.000 1,0.000 28.000 319,-26.000-27.000 321,26.000 54.000-480,0.000-30.000-321,0.000 31.000-256,0.000-29.000-161,0.000 1.000-992,0.000-28.000-384,0.000 1.000-2659</inkml:trace>
  <inkml:trace contextRef="#ctx0" brushRef="#br0">20406.000 5550.000 7847,'-28.000'-26.000'1217,"28.000"26.000"673,-24.000 0.000 96,24.000 0.000-481,0.000 0.000-128,0.000 0.000-320,0.000 0.000-32,0.000 0.000-96,0.000 0.000-160,0.000 0.000-353,0.000 0.000-63,0.000 0.000-65,0.000 0.000 64,0.000 0.000-31,0.000 0.000-97,0.000 0.000 288,0.000 0.000-95,0.000 0.000 63,24.000 0.000-95,-24.000 26.000-129,0.000-26.000 160,28.000 26.000-160,-28.000 1.000-127,27.000-27.000-33,0.000 25.000 32,-1.000 3.000-128,26.000-1.000 32,-25.000-2.000-32,26.000 3.000 0,-27.000-2.000 32,27.000 2.000-32,-26.000-2.000 0,25.000 26.000-32,-26.000-25.000-160,29.000 0.000 224,-28.000-1.000-32,-3.000 1.000 32,30.000-2.000-64,-27.000 2.000 160,0.000 0.000-160,-2.000-1.000-64,28.000 1.000 96,-26.000 0.000 0,0.000-1.000 0,-2.000 0.000-64,2.000 2.000 64,-27.000-28.000-96,26.000 25.000 64,1.000-25.000-161,-27.000 27.000 65,0.000-27.000-32,0.000 0.000 128,0.000 0.000-32,0.000 0.000 0,0.000 0.000 64,0.000 0.000 32,0.000 0.000-160,0.000 0.000-96,0.000 0.000 31,0.000 0.000-95,0.000 0.000 224,0.000-27.000-288,-27.000 27.000 128,27.000 0.000 95,-26.000-25.000 33,-1.000-3.000 0,2.000 28.000 0,-29.000-26.000 64,28.000 0.000 32,-26.000-28.000-128,25.000 28.000 64,0.000-1.000 64,-27.000-25.000-352,30.000 25.000 31,-31.000-26.000 161,2.000 26.000-64,27.000 1.000 800,-27.000 0.000-928,26.000 0.000 993,-25.000 26.000-257,26.000-28.000-256,-1.000 2.000 32,0.000 26.000-128,1.000-28.000 0,0.000 3.000-32,26.000-2.000 0,-26.000-1.000 0,-1.000 3.000 0,0.000-2.000 32,-1.000 1.000 1,28.000 0.000-1,-24.000 26.000 64,24.000 0.000-64,0.000 0.000-64,0.000 0.000-64,0.000 0.000-33,0.000 0.000 33,24.000 0.000 64,-24.000 26.000 64,0.000-26.000-32,28.000 0.000-32,-28.000 26.000 32,0.000-26.000 32,27.000 0.000 0,-27.000 27.000 64,27.000-2.000-64,-1.000 3.000 65,26.000-1.000-33,-25.000 26.000-257,26.000-27.000 482,26.000 28.000-289,-26.000-28.000 32,-1.000 0.000 64,3.000 1.000-320,-4.000 26.000 224,3.000-26.000-96,-27.000-27.000-1,25.000 25.000 129,-25.000 2.000-64,-27.000 0.000-96,26.000-27.000 96,-26.000 26.000-128,27.000-26.000 128,-27.000 27.000 32,0.000-27.000-96,0.000 0.000 0,0.000 0.000 96,0.000 0.000-224,-27.000-27.000 192,27.000 27.000-128,-26.000-26.000 160,-26.000-1.000-32,25.000 0.000-65,-28.000 2.000 97,5.000-28.000-32,-5.000 26.000-96,-24.000-26.000-160,26.000 1.000 704,-26.000-2.000-480,-1.000 26.000 128,28.000-24.000-160,-1.000 24.000 192,26.000 3.000-96,-1.000 25.000 32,4.000-27.000 129,24.000 1.000-161,-26.000 0.000 96,26.000 26.000 0,0.000-28.000-32,-27.000 28.000 64,27.000 0.000-32,0.000-25.000 96,0.000 25.000-288,0.000 0.000-160,0.000 25.000 224,27.000 3.000 32,23.000-2.000 0,5.000 27.000 32,-2.000 0.000-32,-1.000-26.000 64,28.000 26.000 32,-28.000 1.000-32,28.000-2.000-64,-28.000-26.000 128,30.000 28.000-320,-32.000-28.000 96,-22.000 1.000 192,26.000-2.000-96,-29.000 2.000 0,2.000 0.000 64,-1.000-1.000-224,-26.000-26.000 64,27.000 27.000 0,-27.000-27.000 32,0.000 27.000-96,0.000-27.000 31,0.000 0.000 33,0.000-27.000 0,-27.000 27.000 0,1.000-27.000-96,-26.000 1.000 192,25.000-28.000-480,-28.000 2.000-161,5.000 26.000 225,-5.000-28.000 191,2.000 2.000 514,1.000-2.000-225,-2.000 28.000 160,2.000-2.000-64,-1.000 3.000 0,26.000-2.000 32,1.000 27.000 97,0.000-28.000 63,26.000 28.000-64,0.000 0.000-160,0.000-25.000-128,0.000 25.000-128,26.000 0.000 160,0.000 25.000 96,1.000 3.000 129,26.000-1.000-97,26.000 26.000 0,-26.000 1.000 64,26.000-2.000-256,-24.000 1.000 128,-5.000-26.000-384,5.000 26.000 192,-3.000-28.000-160,-25.000 2.000 127,-1.000-27.000-191,-26.000 27.000-192,27.000-27.000-321,-27.000 0.000-737,-27.000 0.000-2369</inkml:trace>
  <inkml:trace contextRef="#ctx0" brushRef="#br0">19585.000 7670.000 4804,'-27.000'-27.000'3011,"2.000"27.000"-1858,25.000-25.000 416,-27.000 25.000-159,27.000-28.000 255,-26.000 28.000 33,26.000 0.000-417,0.000-26.000-416,0.000 26.000 32,0.000 0.000-160,0.000 0.000-289,0.000 0.000-256,0.000 0.000-224,0.000 0.000-32,0.000 26.000 288,26.000 2.000 65,1.000 24.000 95,25.000 1.000 64,-25.000 0.000-95,27.000 1.000-1,-3.000-2.000-320,4.000 1.000 32,-5.000 0.000-32,-22.000-1.000-160,26.000-25.000 0,-28.000 0.000-32,26.000-1.000 32,-25.000-26.000-33,0.000 0.000-63,-27.000 0.000-128,26.000 0.000 96,-26.000 0.000-33,-26.000 0.000 97,26.000-26.000 32,-27.000-1.000 64,-26.000 0.000 0,1.000-25.000-32,-30.000-1.000-128,32.000 0.000-129,-32.000 1.000-95,30.000-28.000-193,-1.000 28.000 449,26.000 24.000 256,2.000 1.000 256,-2.000 2.000 321,27.000 25.000-161,0.000 0.000-288,0.000 0.000-32,27.000 0.000 1,-27.000 0.000-1,25.000 25.000-64,2.000 2.000 0,0.000 1.000 0,-1.000-3.000 96,26.000 28.000-256,-25.000 1.000 160,28.000-28.000-64,-5.000 26.000 96,5.000-25.000-64,-28.000 26.000 64,25.000-53.000-224,-52.000 27.000 128,26.000-27.000 0,-26.000 25.000 64,0.000-25.000 64,0.000-25.000 129,-26.000 25.000-129,0.000-27.000-64,0.000 1.000 160,-28.000-1.000-64,2.000-26.000-256,-2.000 1.000 192,-24.000-2.000-64,24.000 1.000-64,-25.000-27.000 32,26.000 55.000 64,26.000-3.000 64,0.000 2.000 353,27.000 26.000-481,0.000 0.000-128,27.000 26.000 288,0.000 27.000 160,26.000 2.000-192,-1.000-3.000 96,1.000 0.000-160,-1.000 2.000 289,2.000-2.000-193,0.000-25.000-96,-2.000 26.000-32,-25.000-26.000-128,0.000-2.000-192,-1.000 2.000-65,-26.000 0.000-191,0.000-27.000-225,0.000 0.000-192,0.000 0.000-608,-26.000 0.000-738,-28.000-27.000-2945</inkml:trace>
  <inkml:trace contextRef="#ctx0" brushRef="#br0">17045.000 9022.000 11755,'0.000'0.000'1153,"0.000"25.000"480,-27.000-25.000-191,27.000 27.000-193,0.000-1.000-288,27.000-26.000-545,0.000 27.000-192,-27.000 0.000-128,26.000-27.000 1,0.000 26.000-162,0.000-26.000 65,1.000 0.000-192,-27.000 26.000 224,27.000-26.000-64,-27.000 0.000 128,0.000-26.000 97,-27.000 26.000-65,0.000-26.000-96,1.000 26.000 288,0.000-27.000 0,0.000 0.000 1,-1.000 1.000-321,0.000-1.000 64,-1.000 27.000-128,2.000-25.000 32,26.000 25.000 0,0.000 0.000 96,0.000 0.000-160,26.000 0.000 224,2.000 25.000-64,-1.000 2.000-32,0.000-27.000-64,-1.000 26.000 96,-26.000 1.000-64,26.000-27.000 0,-26.000 0.000 0,0.000 0.000 64,26.000 0.000 192,-26.000 0.000-96,-26.000 0.000 64,26.000-27.000-160,-26.000 1.000-31,0.000 26.000 95,26.000-27.000-32,-27.000 2.000-96,27.000 25.000 32,-27.000 0.000 96,27.000 0.000-160,0.000 25.000-160,0.000 2.000-289,27.000-1.000-640,-27.000 1.000-961,0.000 0.000-2818</inkml:trace>
  <inkml:trace contextRef="#ctx0" brushRef="#br0">10083.000 14691.000 8936,'-27.000'0.000'32,"2.000"0.000"-128,25.000 0.000 961,0.000 0.000 1249,0.000 0.000-160,0.000 0.000-545,0.000 0.000-256,0.000 0.000 32,0.000 28.000-576,25.000-28.000 191,-25.000 25.000-255,53.000 2.000-193,-26.000 26.000-31,25.000 1.000-225,-25.000-29.000 32,27.000 28.000-64,-27.000 1.000-128,25.000-28.000 96,-25.000 26.000 0,-1.000-25.000-64,1.000 0.000 96,0.000-1.000-96,-27.000-26.000-64,0.000 0.000 96,0.000 0.000-32,0.000 0.000 128,0.000-26.000-64,-27.000-1.000-128,0.000 0.000 128,-26.000-25.000 32,25.000-1.000-128,-23.000 0.000 128,-3.000 1.000-288,3.000-2.000-65,-4.000 1.000 353,2.000 1.000-32,28.000 24.000-128,-2.000 3.000 192,27.000 25.000 33,0.000 0.000-33,0.000 0.000-160,0.000 0.000 0,27.000 25.000 96,-2.000 3.000 32,28.000-3.000-128,2.000 29.000 160,-4.000-1.000-96,3.000-26.000 128,-3.000 25.000-224,-23.000-26.000 32,25.000 28.000 64,-26.000-54.000-64,0.000 26.000 96,-27.000-26.000 32,0.000 0.000-96,0.000 0.000 96,0.000 0.000-32,0.000-26.000 32,-27.000-1.000 32,0.000 0.000-128,1.000-26.000 96,-29.000 1.000-64,31.000 25.000-64,-29.000-26.000 64,-2.000 26.000 0,31.000 2.000 64,24.000-3.000 256,0.000 28.000-128,0.000 28.000-95,24.000-3.000 159,3.000 2.000-192,1.000 26.000-32,25.000-26.000 32,-1.000 25.000 0,-25.000-25.000-96,26.000-1.000-577,-26.000 1.000-191,-27.000-27.000-514,25.000 0.000-1088,-25.000 0.000-3459</inkml:trace>
  <inkml:trace contextRef="#ctx0" brushRef="#br0">6960.000 15910.000 11723,'-28.000'25.000'480,"28.000"-25.000"-288,0.000 0.000 1057,0.000 28.000 321,0.000-28.000-449,0.000 0.000-256,28.000 0.000-32,-1.000 0.000-257,-1.000 27.000-256,26.000 25.000-127,2.000 1.000-129,-28.000 0.000-32,28.000 1.000 0,-2.000-2.000-160,2.000 1.000 128,-27.000-26.000-32,-3.000-1.000 0,3.000 0.000 128,-27.000 0.000-96,0.000-26.000 96,0.000 0.000-32,0.000 0.000-64,0.000 0.000 0,-27.000-26.000-64,3.000 26.000 128,-3.000-26.000-128,-1.000-27.000-96,-25.000 26.000-129,28.000-26.000 129,-29.000 1.000-256,1.000 25.000-257,1.000-26.000-96,-1.000 0.000 737,26.000 27.000 353,-1.000 0.000-33,4.000 26.000-32,24.000 0.000 353,24.000 26.000-97,4.000 0.000-223,-1.000 2.000-33,26.000 24.000-288,-28.000 1.000 96,29.000-1.000 64,-1.000-25.000-32,-26.000 26.000-192,25.000-26.000 128,-26.000-1.000-96,2.000 0.000 32,-1.000-26.000-224,-3.000 0.000 160,-24.000 0.000-65,0.000 0.000 65,0.000 0.000-224,-24.000-26.000 224,-3.000 0.000 32,-1.000-1.000 0,-25.000-26.000 64,28.000 26.000-160,-29.000-25.000 224,1.000-1.000 32,1.000 26.000 64,25.000 2.000 64,1.000 25.000 32,26.000 0.000 1,0.000 0.000-33,0.000 0.000 64,26.000 25.000-128,1.000 2.000-128,-2.000-1.000 64,2.000 1.000 65,0.000 25.000-1,26.000-25.000-32,-26.000 26.000-192,25.000-26.000 96,-26.000 25.000-224,2.000-26.000-129,-1.000-26.000-31,-3.000 28.000-64,-24.000-28.000-65,0.000 0.000-800,0.000 0.000-1346,-24.000 0.000-4868</inkml:trace>
  <inkml:trace contextRef="#ctx0" brushRef="#br0">20592.000 5683.000 2146,'-27.000'-27.000'3106,"27.000"27.000"-1344,0.000 0.000 416,-27.000-28.000-1441,1.000 28.000 480,26.000 0.000 449,-26.000 0.000-33,26.000 0.000-352,-26.000 0.000-256,26.000-25.000-320,-27.000 25.000-128,27.000 0.000-193,0.000 0.000-224,0.000-27.000 289,-27.000 27.000-33,27.000 0.000-224,27.000 27.000-96,-27.000-27.000 128,53.000 25.000 193,-27.000 30.000-33,27.000-30.000-64,0.000 3.000-63,-1.000 26.000 31,2.000-2.000-160,-2.000-26.000 96,1.000 28.000-608,2.000-28.000 672,-31.000 1.000-736,2.000-2.000 31,2.000-25.000-255,-1.000 27.000-417,-27.000-27.000-1057,0.000 0.000-3331</inkml:trace>
  <inkml:trace contextRef="#ctx0" brushRef="#br0">19533.000 7670.000 9160,'0.000'0.000'2787,"0.000"0.000"-417,0.000 0.000-544,0.000-27.000-417,0.000 27.000-416,0.000 0.000-384,0.000 0.000-161,0.000 0.000-32,25.000 27.000 257,-25.000 1.000-64,54.000 24.000-257,-28.000 0.000 0,2.000 2.000 65,23.000-2.000-417,4.000 28.000 32,-5.000-28.000-64,-22.000-25.000-257,26.000 0.000-159,-28.000-1.000-161,0.000-26.000-416,0.000 0.000-640,1.000-26.000-2947</inkml:trace>
  <inkml:trace contextRef="#ctx0" brushRef="#br0">21121.000 5550.000 544,'0.000'0.000'1089,"0.000"0.000"-1057,-27.000 0.000 673,27.000 0.000 1377,0.000 26.000 192,0.000-26.000 160,0.000 0.000-704,0.000 0.000-65,0.000 0.000-31,0.000 0.000-385,0.000-26.000-832,27.000 0.000-97,0.000-2.000 32,25.000 3.000-64,28.000-28.000-31,-2.000-1.000-65,1.000 2.000 96,2.000-1.000 0,25.000-27.000-31,-26.000 27.000-193,-2.000 27.000-96,-24.000-27.000-193,-2.000 26.000-127,-26.000 1.000-705,1.000 26.000-640,-27.000 0.000-289,0.000 0.000-577,0.000 0.000-1120</inkml:trace>
  <inkml:trace contextRef="#ctx0" brushRef="#br0">21200.000 5179.000 8071,'0.000'-25.000'288,"0.000"25.000"-224,0.000 0.000 161,0.000 0.000 704,0.000 0.000 800,26.000 0.000-351,-26.000 25.000-834,-26.000 2.000-160,26.000 26.000-191,-27.000 0.000 31,2.000-27.000-128,-2.000 54.000-64,0.000-54.000 0,1.000 26.000-32,26.000 2.000 0,0.000-28.000 0,0.000 1.000 32,0.000-27.000 224,26.000 25.000 417,1.000-25.000-97,25.000 0.000-319,-25.000 0.000-129,26.000-25.000 0,-1.000 25.000-64,1.000 0.000-96,-26.000 0.000-160,25.000 0.000-481,-25.000 25.000-960,1.000-25.000-2307</inkml:trace>
  <inkml:trace contextRef="#ctx0" brushRef="#br0">20168.000 7564.000 7591,'26.000'0.000'224,"-26.000"-26.000"224,26.000 26.000-223,0.000-27.000-1,-26.000 27.000 32,27.000-27.000-256,1.000 27.000-32,-1.000-26.000 32,23.000-1.000 32,-22.000 27.000-64,26.000-27.000-32,-2.000 2.000-224,1.000-2.000-513,0.000 1.000-1569,-27.000-1.000-2627</inkml:trace>
  <inkml:trace contextRef="#ctx0" brushRef="#br0">20301.000 7272.000 4804,'27.000'-26.000'929,"-27.000"26.000"704,0.000 0.000-255,0.000 0.000 31,0.000 0.000-864,0.000 26.000-545,-27.000-26.000 0,-1.000 27.000 32,1.000 26.000 352,-25.000-26.000 705,26.000-2.000-96,-1.000 2.000-320,0.000 26.000-161,27.000-26.000-352,-26.000 0.000-128,26.000 25.000-64,26.000-52.000-96,1.000 28.000 0,0.000-3.000 32,25.000-25.000-128,1.000 0.000-65,28.000 0.000-639,-57.000 0.000-129,31.000 0.000-801,-28.000 0.000-5445</inkml:trace>
  <inkml:trace contextRef="#ctx0" brushRef="#br3">11327.000 7698.000 5413,'0.000'0.000'896,"0.000"0.000"738,0.000 0.000-161,0.000 0.000 353,0.000 25.000-224,0.000-25.000-577,0.000 0.000-449,0.000 0.000 161,0.000 0.000 64,0.000 0.000-33,0.000 27.000-223,0.000-27.000-193,0.000 0.000 97,0.000 0.000-65,28.000 0.000-32,-28.000 26.000-63,0.000-26.000-65,0.000 0.000-32,0.000 0.000 64,26.000 26.000-160,-26.000-26.000 0,0.000 0.000 1,24.000 28.000-97,-24.000-28.000 32,28.000 0.000 32,-1.000 26.000 0,-27.000-26.000 32,27.000 0.000-224,-1.000 26.000 192,-26.000-26.000-64,26.000 0.000 32,-26.000 26.000-64,26.000-26.000 96,1.000 27.000-128,-27.000-27.000 128,27.000 27.000-32,-1.000-27.000-32,1.000 26.000 0,-27.000 1.000 0,25.000-27.000 64,2.000 25.000-32,-27.000 2.000 32,27.000-27.000-128,-1.000 27.000 192,-26.000-1.000-224,28.000 1.000 128,-4.000-27.000-32,-24.000 28.000 32,27.000-3.000-64,1.000 1.000 32,-1.000 2.000 32,-1.000-3.000-32,-2.000 3.000-32,4.000-28.000 96,-1.000 25.000 0,0.000 2.000-64,-1.000 0.000 64,0.000-1.000 0,-26.000 1.000 64,26.000 0.000-64,1.000-27.000-32,0.000 25.000 0,-1.000 2.000 0,0.000-1.000 0,0.000 1.000 65,1.000 0.000-97,0.000-1.000-32,-1.000 0.000 128,26.000 0.000-32,-25.000 1.000-64,1.000 0.000 0,-2.000-27.000-32,-26.000 26.000 128,24.000 1.000-160,3.000-2.000 96,1.000-25.000-96,-28.000 28.000 96,27.000-2.000 0,-1.000 2.000-64,-26.000-28.000 32,26.000 25.000 96,0.000-25.000-128,-26.000 27.000 32,27.000-27.000 32,0.000 26.000 0,-1.000-26.000-32,-26.000 27.000-32,27.000-27.000 64,-27.000 0.000-32,25.000 27.000 32,-25.000-27.000-64,27.000 0.000 32,-27.000 25.000 0,27.000-25.000 32,-27.000 0.000-64,26.000 27.000 96,-26.000-27.000-96,28.000 0.000 32,-28.000 26.000-32,24.000-26.000 96,-24.000 27.000-96,27.000-27.000 0,-27.000 0.000 64,27.000 27.000 0,-27.000-27.000-64,28.000 0.000 32,-28.000 26.000 32,26.000-26.000-64,-26.000 0.000 128,24.000 26.000-96,-24.000-26.000-64,28.000 0.000 96,-28.000 26.000-64,27.000-26.000 32,0.000 0.000 32,-27.000 27.000-64,26.000-27.000 64,-26.000 27.000-64,26.000-27.000 96,0.000 26.000-128,-26.000-26.000 32,27.000 27.000 64,0.000-27.000 0,-27.000 25.000-32,26.000-25.000 96,0.000 27.000-128,0.000-27.000-64,1.000 0.000 96,-27.000 28.000 64,27.000-28.000-64,-1.000 25.000 0,-26.000-25.000 0,26.000 28.000 0,0.000-28.000 0,-26.000 26.000 32,27.000-26.000-32,-27.000 25.000-32,27.000-25.000 128,-27.000 28.000-64,28.000-28.000-160,-28.000 27.000 192,24.000-27.000 0,-24.000 26.000-128,26.000-26.000 160,-26.000 27.000-256,28.000-27.000 224,-28.000 27.000-64,27.000-2.000-32,-27.000-25.000 96,27.000 27.000-64,-27.000-1.000 96,24.000-26.000-128,-24.000 27.000-32,28.000 0.000 96,-2.000-1.000-32,-26.000-26.000-32,27.000 26.000 32,0.000 0.000 32,-27.000 1.000-96,26.000 0.000 128,0.000-27.000-96,-26.000 26.000 32,26.000 1.000 64,1.000-27.000-96,-27.000 25.000 96,27.000 3.000-64,-1.000-1.000 0,0.000-27.000 64,0.000 25.000-128,-26.000-25.000 64,27.000 27.000 0,1.000 0.000 0,-28.000-27.000 0,27.000 26.000 0,-27.000 1.000 0,24.000-27.000 0,2.000 27.000 0,-26.000-27.000 0,28.000 26.000 0,-28.000-26.000-96,27.000 26.000 160,-27.000-26.000 64,27.000 28.000-480,-27.000-28.000 608,25.000 25.000-256,-25.000-25.000 0,0.000 27.000 0,27.000-27.000 32,-27.000 26.000-32,0.000-26.000 64,26.000 27.000-64,-26.000-27.000 0,0.000 0.000-32,27.000 27.000 96,-27.000-27.000-96,0.000 0.000-64,27.000 26.000 128,-27.000-26.000-64,0.000 0.000 32,25.000 26.000 0,-25.000-26.000 0,0.000 0.000 0,0.000 26.000 0,27.000-26.000 0,-27.000 0.000 0,0.000 28.000 0,26.000-28.000 64,-26.000 26.000-96,0.000-26.000 0,0.000 26.000 96,27.000-26.000-128,-27.000 0.000 64,0.000 27.000-96,27.000-27.000 192,-27.000 0.000-96,25.000 25.000-32,-25.000-25.000 64,0.000 28.000-64,27.000-28.000 64,-27.000 0.000-32,26.000 0.000 0,-26.000 27.000-32,27.000-27.000 64,-27.000 0.000-32,0.000 25.000 0,28.000-25.000 0,-28.000 27.000 0,0.000-27.000 0,24.000 0.000 0,-24.000 27.000 0,27.000-27.000-32,-27.000 26.000 64,0.000-26.000-32,26.000 0.000-32,-26.000 27.000 32,28.000-27.000 32,-28.000 25.000-32,0.000-25.000-64,27.000 0.000 160,-27.000 28.000-128,24.000-28.000 32,-24.000 26.000 0,0.000-26.000 0,28.000 28.000 32,-28.000-28.000-32,0.000 25.000 0,27.000-25.000 0,-27.000 0.000 32,26.000 27.000 0,-26.000-27.000-32,27.000 26.000 0,-27.000-26.000 32,27.000 0.000-32,-27.000 27.000 0,0.000-27.000 32,25.000 27.000-64,-25.000-27.000 0,27.000 26.000 96,-27.000-26.000-96,0.000 26.000 64,26.000-26.000 0,-26.000 26.000-32,0.000-26.000 32,27.000 27.000-32,-27.000-27.000 96,27.000 27.000-192,-27.000-27.000 96,0.000 26.000 64,25.000-26.000-64,-25.000 0.000 0,0.000 27.000 0,27.000-27.000 0,-27.000 25.000-32,26.000-25.000 64,-26.000 28.000-64,27.000-28.000 32,-27.000 26.000 0,0.000-26.000 96,28.000 26.000-192,-28.000-26.000 96,24.000 27.000 0,-24.000-27.000 0,27.000 27.000 32,-27.000-27.000-64,28.000 26.000 32,-28.000-26.000 64,26.000 27.000-160,1.000-27.000 128,-27.000 25.000-32,24.000-25.000 0,-24.000 28.000 32,28.000-2.000 0,-28.000-26.000-96,27.000 26.000 160,-1.000-26.000-128,-26.000 27.000-32,27.000 0.000 96,-2.000-27.000 64,-25.000 26.000-160,27.000 1.000 96,-27.000-27.000-64,27.000 27.000 64,-1.000-2.000-96,-26.000-25.000 32,27.000 27.000 96,-2.000-27.000-96,-25.000 26.000 96,27.000 1.000-128,0.000 0.000 128,-27.000-1.000-128,26.000-26.000 128,2.000 26.000-64,-4.000 0.000-32,3.000 2.000 96,-27.000-2.000-96,27.000 0.000 32,1.000 1.000 65,-2.000-2.000-65,-2.000 3.000 32,3.000-1.000-64,1.000 0.000 64,-1.000-1.000 0,-1.000 0.000-257,1.000 2.000 514,-2.000-3.000-193,2.000 28.000-64,26.000-26.000 32,-26.000 0.000-64,-2.000-1.000 128,2.000 26.000-96,0.000-25.000 32,-1.000 0.000-32,26.000 26.000 64,-25.000-28.000-96,0.000 3.000 32,27.000 24.000 0,-30.000-25.000 64,4.000 26.000-64,26.000-26.000 64,-28.000 0.000 65,0.000 25.000-65,27.000-24.000-64,-26.000-3.000 64,25.000 28.000 96,-26.000-27.000-256,1.000 2.000 224,26.000 24.000-160,-27.000-26.000 64,0.000 1.000 32,29.000 26.000-128,-28.000-26.000 192,23.000-2.000-192,-22.000 29.000 64,-1.000-28.000-32,26.000 1.000 0,-27.000 0.000 64,27.000 25.000 0,-26.000-24.000-32,25.000-3.000 161,-26.000 2.000-193,1.000 26.000 224,26.000-26.000-224,-27.000-1.000 0,0.000 0.000 96,1.000 2.000-160,-27.000-2.000 128,28.000 0.000-64,-1.000 0.000 96,-3.000 1.000-64,-24.000 0.000 32,26.000-1.000-96,2.000-26.000 32,-28.000 27.000 128,27.000-2.000-160,0.000 2.000 64,-2.000-27.000 0,-25.000 27.000 0,27.000-27.000-32,-1.000 26.000-32,-26.000-26.000 64,27.000 27.000-32,-27.000-27.000 96,27.000 0.000-192,-27.000 0.000 96,0.000 0.000 0,0.000 27.000-64,0.000-27.000 64,0.000 0.000-352,0.000 0.000-641,0.000 0.000-1345,0.000 0.000-2659</inkml:trace>
  <inkml:trace contextRef="#ctx0" brushRef="#br2">10771.000 15088.000 3747,'0.000'0.000'5189,"28.000"0.000"-4452,-28.000 0.000 256,0.000-26.000-609,26.000 26.000-384,-26.000 0.000-513,27.000-26.000-704,-2.000 0.000-1473,-25.000 26.000-2115</inkml:trace>
  <inkml:trace contextRef="#ctx0" brushRef="#br2">11089.000 14851.000 3939,'27.000'0.000'929,"-2.000"-27.000"-737,-25.000 27.000 65,27.000-26.000 31,0.000 26.000 128,-27.000-27.000-416,26.000 27.000-1313,2.000-27.000-1890</inkml:trace>
  <inkml:trace contextRef="#ctx0" brushRef="#br2">11565.000 14584.000 1345,'27.000'0.000'2498,"-27.000"0.000"-2466,27.000-25.000 32,-1.000 25.000-416,-26.000 0.000 128,27.000-27.000-577</inkml:trace>
  <inkml:trace contextRef="#ctx0" brushRef="#br2">12385.000 14082.000 3555,'0.000'28.000'8360,"27.000"-56.000"-8360,-27.000 28.000 96,28.000 0.000 96,-2.000-27.000-160,-26.000 27.000-128,24.000-25.000-1730,3.000-3.000-3235</inkml:trace>
  <inkml:trace contextRef="#ctx0" brushRef="#br2">12914.000 13764.000 8071,'54.000'-26.000'-288,"-26.000"-1.000"-353,-2.000 0.000-576,-26.000 27.000-1698</inkml:trace>
  <inkml:trace contextRef="#ctx0" brushRef="#br2">14240.000 12838.000 4292,'0.000'-28.000'-545,"25.000"1.000"-288,-25.000 2.000 1186,27.000 25.000-193,-27.000-27.000-256,26.000 27.000-1666</inkml:trace>
  <inkml:trace contextRef="#ctx0" brushRef="#br2">14609.000 12492.000 9480,'28.000'-26.000'385,"-28.000"26.000"-1794,24.000-27.000 384,-24.000 27.000-225,0.000 0.000-1664</inkml:trace>
  <inkml:trace contextRef="#ctx0" brushRef="#br2">14980.000 12174.000 6438,'26.000'-26.000'704,"1.000"26.000"-704,-27.000-26.000-224,27.000 26.000 192,-2.000-27.000 96,2.000 27.000-448,-27.000-27.000-2243</inkml:trace>
  <inkml:trace contextRef="#ctx0" brushRef="#br2">15298.000 11882.000 3555,'-26.000'0.000'3011,"26.000"0.000"384,-28.000 0.000-224,28.000 26.000-833,-27.000-26.000-480,27.000 0.000-289,0.000 0.000-416,0.000 0.000-256,0.000 0.000-192,0.000 0.000-321,27.000 0.000 1,27.000 0.000-33,-27.000 0.000-64,25.000-26.000-95,28.000 26.000-1,-1.000 0.000-32,-1.000 0.000-32,2.000-26.000 0,-1.000 26.000-32,-24.000 0.000-128,22.000 0.000 0,-22.000-26.000 0,-2.000 26.000 32,-28.000 0.000-64,2.000 0.000-192,0.000 0.000-321,-27.000 0.000 33,26.000 0.000-1,-26.000 0.000 1,0.000 0.000-65,0.000 0.000-256,0.000 0.000-288,-26.000 0.000-480,26.000 0.000-2179,-27.000-27.000-9032</inkml:trace>
  <inkml:trace contextRef="#ctx0" brushRef="#br2">15878.000 11484.000 7655,'-24.000'0.000'3555,"24.000"0.000"-3523,-26.000 28.000 1249,-2.000 24.000 929,1.000 2.000-416,-24.000 26.000-481,23.000-2.000-384,2.000 2.000-256,-28.000 26.000-353,29.000-28.000-192,-28.000 4.000-96,53.000-2.000 96,-27.000-28.000-192,27.000 1.000-384,0.000-26.000-769,0.000-1.000-1057,0.000-26.000-3588</inkml:trace>
  <inkml:trace contextRef="#ctx0" brushRef="#br2">13708.000 10399.000 11370,'0.000'0.000'929,"0.000"-27.000"64,0.000 27.000 929,28.000-26.000-128,-28.000 26.000-257,26.000 0.000-832,1.000 0.000-161,0.000-27.000 1,25.000 27.000 31,28.000-25.000-159,-2.000 25.000-33,-23.000-28.000-128,22.000 2.000-192,5.000 0.000-64,-4.000 26.000 128,1.000-27.000-63,-26.000 0.000 31,1.000 1.000-128,-29.000 26.000-32,2.000-27.000-321,-27.000 27.000-255,0.000 0.000-225,0.000 0.000-609,-27.000 0.000-704,2.000 0.000-1025,-29.000 0.000-4740</inkml:trace>
  <inkml:trace contextRef="#ctx0" brushRef="#br2">14292.000 9868.000 11146,'-27.000'27.000'32,"2.000"-27.000"513,-2.000 27.000 1697,27.000 26.000-320,-27.000-28.000-545,-1.000 30.000-608,2.000 24.000-353,2.000-26.000-96,-31.000 0.000-192,55.000 1.000-96,-27.000-29.000-576,1.000 28.000-1410,26.000-26.000-4516</inkml:trace>
  <inkml:trace contextRef="#ctx0" brushRef="#br2">14213.000 10743.000 9480,'-27.000'0.000'1442,"27.000"0.000"320,0.000 0.000 896,0.000 0.000-544,0.000 0.000-705,0.000 0.000-576,0.000 0.000-577,27.000 0.000 353,0.000-27.000-32,-2.000 27.000-129,28.000 0.000-64,1.000-25.000-95,-2.000-2.000 31,28.000-1.000-96,-2.000 3.000-128,1.000-2.000-288,-26.000 27.000 480,26.000-26.000-288,-51.000 0.000 64,25.000 26.000-160,-26.000 0.000-64,-27.000-28.000-160,27.000 28.000-33,-27.000 0.000 97,0.000 0.000-32,-27.000 0.000-417,27.000 0.000-480,-27.000 0.000-192,1.000 0.000-1890,-1.000 0.000-7015</inkml:trace>
  <inkml:trace contextRef="#ctx0" brushRef="#br2">14742.000 10346.000 10826,'0.000'0.000'2786,"0.000"0.000"-2818,0.000 26.000 1314,0.000 1.000 255,-28.000 0.000-288,2.000 25.000-192,26.000 2.000-224,-27.000-2.000 0,3.000 0.000-417,-31.000 3.000-160,29.000-3.000-159,-1.000 1.000-130,27.000-1.000-127,-25.000-24.000-704,-2.000-2.000-1218,27.000 2.000-1730</inkml:trace>
  <inkml:trace contextRef="#ctx0" brushRef="#br2">14874.000 11432.000 13324,'0.000'0.000'2082,"27.000"0.000"-1153,-27.000 0.000 448,0.000 0.000 161,27.000 0.000-65,-2.000-26.000-544,2.000 26.000-449,26.000-27.000-191,-1.000 27.000-33,28.000-27.000 32,-1.000 1.000-288,-25.000 0.000 0,25.000 26.000 0,1.000-28.000 96,-55.000 3.000-352,29.000 25.000-32,-28.000-27.000-257,1.000 27.000-95,-27.000 0.000-129,0.000 0.000-352,0.000 0.000-385,0.000 0.000-1568,-27.000 0.000-3268</inkml:trace>
  <inkml:trace contextRef="#ctx0" brushRef="#br2">15404.000 11035.000 9416,'-27.000'27.000'5638,"-1.000"-27.000"-5478,4.000 52.000 705,-3.000-26.000 544,1.000 54.000 225,26.000-28.000-513,-28.000 28.000-609,1.000 0.000-352,3.000 0.000-64,24.000-1.000-32,-28.000-26.000-192,28.000 1.000-769,0.000-29.000-1088,0.000 2.000-2820</inkml:trace>
  <inkml:trace contextRef="#ctx0" brushRef="#br2">13154.000 9578.000 13068,'-26.000'0.000'1890,"26.000"0.000"-1314,0.000 0.000 866,26.000 0.000-1,26.000 0.000 225,2.000 0.000-449,-2.000 0.000-545,28.000 0.000-255,25.000 0.000-33,0.000 0.000-96,-23.000-27.000-95,23.000-1.000-65,-26.000 28.000-32,1.000-25.000-96,-54.000-1.000-224,0.000 26.000-321,0.000 0.000-672,-26.000 0.000-225,-26.000 26.000-319,0.000-26.000-1218,0.000 0.000-1986,-1.000 0.000-5379</inkml:trace>
  <inkml:trace contextRef="#ctx0" brushRef="#br2">13762.000 9259.000 12940,'-54.000'27.000'1153,"30.000"-1.000"-673,-3.000 1.000 385,0.000-2.000 288,-1.000 30.000 289,-22.000 24.000-514,22.000-26.000-575,1.000 27.000-225,0.000-1.000 64,1.000 1.000-32,0.000-28.000-192,26.000 1.000-704,0.000-26.000-1603,0.000 26.000-4868</inkml:trace>
  <inkml:trace contextRef="#ctx0" brushRef="#br0">10720.000 15195.000 2594,'0.000'0.000'2626,"0.000"0.000"-63,0.000 0.000-609,0.000 0.000-385,0.000 0.000 97,0.000 0.000-353,0.000 0.000-512,0.000 0.000-225,0.000 0.000 65,0.000 0.000 0,0.000 0.000-97,0.000 0.000-320,0.000-27.000-192,0.000 27.000 64,0.000 0.000-32,0.000 0.000-32,24.000 0.000 33,-24.000 0.000-1,27.000-26.000 0,1.000 26.000-64,-2.000-27.000-64,1.000 27.000 192,-2.000-27.000-96,2.000 1.000-32,0.000-26.000-96,26.000 25.000 160,-1.000 0.000-96,1.000 1.000 0,-26.000-1.000-32,25.000-25.000-161,1.000 25.000 97,-1.000 1.000-32,-25.000-1.000 128,28.000 0.000 64,-29.000 2.000-96,26.000-3.000 64,-25.000 3.000-32,26.000-3.000 32,-1.000 2.000 32,2.000-2.000 0,-28.000-24.000-32,26.000 26.000 0,2.000-28.000 32,0.000 28.000-64,-3.000-26.000 64,4.000 25.000-64,-29.000-26.000 64,26.000 27.000-96,2.000 0.000-64,-28.000-1.000-32,0.000 0.000 64,27.000 1.000-32,-26.000-1.000 64,25.000 2.000-97,-26.000-3.000 161,28.000 1.000-64,-2.000-26.000-192,1.000 27.000 32,1.000 0.000 96,-3.000-28.000-32,4.000 28.000-449,23.000-28.000 321,-24.000 29.000 224,24.000-28.000 64,2.000-1.000 32,-1.000 2.000 64,-24.000-2.000 64,23.000 2.000 32,-24.000 0.000-128,24.000-3.000-32,-24.000 30.000 32,-2.000-29.000 0,1.000 28.000-32,0.000-28.000-32,-1.000 28.000 32,2.000 0.000-32,-2.000-27.000 129,2.000 26.000 255,-27.000 1.000-96,24.000-1.000-128,-23.000 0.000-32,25.000 27.000 33,-26.000-26.000-161,25.000 0.000 32,-26.000 0.000 0,28.000 26.000 0,-28.000-28.000 0,26.000 2.000 64,-25.000 0.000 160,28.000-1.000-96,-31.000 2.000 64,2.000-3.000 33,29.000 1.000-65,-28.000 2.000-96,-2.000-2.000-64,28.000 0.000 32,-26.000 1.000 0,0.000-1.000 64,25.000 0.000 128,-26.000 1.000 1,28.000 0.000 127,-29.000-2.000-160,28.000 3.000-32,-26.000-2.000-160,1.000 1.000 97,23.000-1.000-33,-25.000 0.000-64,2.000 1.000 0,-1.000 0.000 0,25.000 0.000-32,-25.000-1.000 32,-1.000 27.000-32,1.000-27.000 0,0.000 1.000 0,-2.000-1.000 0,2.000 2.000 0,-1.000 25.000 32,1.000-28.000-96,0.000 2.000 96,-2.000 26.000-96,2.000-26.000 160,-1.000-1.000-224,1.000 27.000 128,1.000-27.000 32,-4.000-1.000 96,3.000 28.000-32,1.000-25.000 128,-2.000-2.000 64,1.000 27.000-95,-3.000-26.000-193,-24.000 26.000 0,28.000-26.000 64,-28.000 26.000-64,27.000 0.000 96,-27.000 0.000-192,26.000 0.000 128,-26.000-28.000-32,0.000 28.000 64,0.000 0.000-192,27.000 0.000 160,-27.000 0.000-96,25.000-26.000 64,-25.000 26.000-129,0.000 0.000 129,27.000 0.000-64,-27.000-26.000-416,0.000 26.000-97,0.000 0.000-832,-27.000 0.000-1442,2.000 26.000-3491</inkml:trace>
  <inkml:trace contextRef="#ctx0" brushRef="#br0">20009.000 8200.000 1729,'0.000'0.000'1922,"0.000"0.000"64,0.000 0.000 32,0.000 0.000-385,0.000 0.000-287,0.000 0.000-33,0.000 0.000-160,0.000 0.000-160,0.000 0.000-545,-27.000 0.000-191,27.000 0.000-129,0.000 0.000-32,-26.000 26.000 0,26.000-26.000-64,-26.000 28.000-32,0.000-28.000 0,-1.000 25.000 0,-28.000 3.000 0,31.000-3.000 0,-30.000 2.000 0,0.000 0.000-160,2.000-1.000-97,-1.000 28.000-95,1.000-29.000 32,25.000 2.000 0,-26.000 26.000 191,1.000-26.000 33,-1.000-1.000-96,-2.000 26.000 160,4.000-25.000 32,-30.000 26.000 0,30.000-26.000 0,-3.000 26.000 0,-25.000-27.000 0,26.000 27.000 32,-26.000-26.000 32,26.000 26.000-64,-26.000-26.000 0,26.000 25.000 0,-2.000 1.000-96,-24.000-26.000 0,26.000 25.000-160,1.000-26.000 0,-1.000 28.000 95,1.000-28.000 129,25.000 1.000 64,-26.000 25.000-32,1.000-24.000 193,25.000-3.000 95,-28.000-25.000-160,2.000 28.000 0,29.000-2.000 0,-31.000-1.000-128,2.000 3.000 0,1.000-1.000 0,-1.000-1.000-64,1.000 28.000 32,25.000-54.000 0,-26.000 25.000 32,26.000 2.000 0,2.000-1.000 32,-29.000 1.000-32,26.000-27.000 32,-22.000 27.000-32,-5.000-1.000 64,28.000 0.000 96,-25.000 0.000-96,-1.000 28.000 0,0.000-28.000 33,1.000 1.000 31,25.000-2.000-64,-26.000 3.000-64,27.000-1.000 0,0.000-27.000 64,-1.000 25.000-32,-28.000 2.000 0,29.000-27.000 64,2.000 27.000-64,-31.000-1.000 32,2.000 1.000 32,1.000 0.000 64,-28.000 25.000 257,28.000 1.000-193,-28.000-26.000-192,1.000 26.000 64,24.000 0.000-96,5.000-27.000 32,-5.000 0.000-32,4.000 2.000 96,23.000-2.000 160,2.000 0.000-63,-1.000-26.000 31,0.000 27.000-128,2.000-27.000 32,-2.000 25.000 32,1.000 3.000-64,-1.000-1.000-64,-25.000-2.000 32,-1.000 2.000-32,-2.000 26.000 0,-22.000-26.000 0,22.000 26.000-32,4.000 1.000 32,-3.000-29.000 97,0.000 28.000-97,2.000-26.000-32,26.000 0.000 32,-1.000-1.000 32,0.000-26.000-64,27.000 0.000-32,0.000 26.000 32,0.000-26.000-64,0.000 0.000-417,0.000 0.000-448,0.000 0.000-768,27.000 0.000-1346,-27.000-26.000-6630</inkml:trace>
  <inkml:trace contextRef="#ctx0" brushRef="#br0">17045.000 8915.000 4131,'0.000'0.000'481,"-27.000"27.000"736,-1.000-27.000 737,2.000 26.000-481,2.000 1.000-416,-31.000 0.000-224,28.000-2.000 64,-51.000 2.000 448,24.000-1.000-960,-24.000 28.000-97,-28.000-2.000 128,26.000 1.000-352,-26.000 0.000 32,28.000-1.000-96,-30.000 3.000-160,30.000-30.000 128,-28.000 29.000 32,25.000-1.000 32,-24.000 0.000 32,27.000-26.000 225,-3.000 25.000 127,29.000 1.000-32,-28.000 1.000-192,1.000-28.000-95,26.000 26.000 31,-26.000 2.000-96,25.000-28.000 0,3.000 1.000-32,-4.000-2.000 32,-23.000 3.000 32,24.000 24.000-64,1.000-25.000 32,1.000 0.000 128,-1.000-1.000 192,-2.000 1.000-224,31.000 26.000-31,-31.000-27.000 31,29.000 2.000 32,-1.000-3.000-64,3.000 2.000-32,-4.000-1.000-32,28.000 1.000-32,-27.000-27.000 0,27.000 0.000-96,0.000 27.000-96,0.000-27.000-193,0.000 0.000-127,0.000 0.000-193,0.000 0.000 97,0.000-27.000-257,0.000 27.000-1698,0.000 0.000-2433</inkml:trace>
  <inkml:trace contextRef="#ctx0" brushRef="#br0">7119.000 15751.000 416,'-27.000'0.000'3043,"27.000"0.000"-1506,0.000 25.000-608,0.000-25.000-320,-27.000 0.000-1,27.000 0.000 513,0.000 0.000 225,0.000 0.000 255,0.000 0.000-544,0.000 0.000-256,0.000 0.000-96,0.000 0.000-97,0.000 0.000-31,0.000 0.000-225,0.000 0.000-224,0.000 0.000-32,27.000 0.000 0,-27.000 0.000 64,0.000 0.000-31,27.000 0.000-1,-1.000-25.000-32,1.000-2.000-32,0.000 1.000 0,-2.000-1.000-32,2.000 0.000 32,-1.000 27.000-32,-26.000-26.000 64,28.000 0.000 0,-28.000 26.000-96,27.000 0.000 0,-27.000 0.000 0,0.000-26.000 0,0.000 26.000 0,24.000 0.000 0,-24.000-27.000 32,27.000 27.000-32,1.000-27.000 0,-28.000 27.000 32,26.000-26.000-32,1.000 26.000 32,-27.000-27.000-32,0.000 27.000 0,24.000-25.000 32,-24.000 25.000-32,28.000-27.000 32,-1.000 0.000-64,-1.000 1.000 64,1.000-1.000-32,-2.000-1.000 0,29.000 3.000-32,-28.000-29.000 0,26.000 29.000 32,2.000-28.000-160,0.000-1.000 32,-3.000-24.000-32,30.000 24.000-160,-29.000-24.000 127,28.000 24.000 193,-1.000-26.000 96,1.000 2.000 1,-28.000 24.000 63,29.000-26.000 32,-2.000 27.000-64,-2.000-26.000 0,-22.000 26.000-64,24.000-26.000-32,1.000 26.000-32,-2.000 0.000 64,-24.000 1.000-64,24.000-3.000 32,-23.000 2.000 0,-4.000 1.000 0,3.000-2.000-32,0.000 1.000 0,-2.000 26.000 0,1.000-25.000 0,26.000-1.000 32,-26.000 0.000 32,2.000 27.000-64,-31.000-28.000 0,29.000 28.000 0,2.000 0.000 0,-3.000-26.000 0,1.000-3.000-128,-1.000 30.000-224,28.000-55.000 320,-1.000 26.000 0,1.000 2.000 32,25.000-1.000 32,-26.000-27.000 64,2.000 27.000 32,-2.000 1.000 32,1.000-28.000 1,-2.000 28.000-97,1.000-3.000-32,2.000 3.000 32,-30.000-28.000-32,30.000 27.000-32,-2.000-1.000-32,1.000 2.000 32,-1.000-1.000 0,-1.000-26.000 0,2.000 26.000-32,-1.000 0.000 64,2.000-27.000-32,-2.000 28.000 0,0.000-2.000 0,1.000 1.000 0,-2.000 0.000 0,-24.000-1.000-64,24.000 2.000 32,30.000-1.000-65,-29.000 0.000-31,26.000 1.000 128,-25.000-28.000 0,26.000 26.000 32,-28.000-26.000-64,27.000 28.000 160,-23.000-28.000 1,23.000 28.000 31,0.000-28.000 64,-25.000 27.000-32,-1.000-26.000-96,2.000 26.000-64,-2.000-27.000-32,26.000 27.000 0,-25.000-26.000-64,26.000 26.000 160,-1.000-26.000-128,0.000-1.000 128,-23.000 27.000-192,-4.000-27.000 224,2.000 28.000-64,-28.000-2.000 129,28.000 1.000 31,-28.000 28.000-224,3.000-29.000 64,-28.000 28.000-128,23.000-1.000 32,-22.000 0.000-32,-28.000 27.000 0,27.000-26.000-32,-27.000 26.000-65,0.000 0.000-511,0.000 0.000-866,0.000 0.000-1408,0.000 26.000-3717</inkml:trace>
  <inkml:trace contextRef="#ctx0" brushRef="#br0">20220.000 5471.000 3523,'0.000'-27.000'1729,"0.000"27.000"257,0.000 0.000-128,0.000 0.000-128,0.000 0.000 352,0.000 0.000-577,0.000 0.000-352,0.000 0.000-128,0.000 0.000-128,-26.000 0.000-449,26.000 0.000-223,-26.000 27.000 63,26.000-27.000-256,-54.000 25.000 0,2.000 3.000-64,-1.000-2.000-32,0.000 0.000-32,-26.000 1.000-256,0.000 26.000 95,-2.000-1.000 65,-24.000-24.000 64,-1.000 26.000 96,1.000-2.000 32,-3.000 1.000 32,-24.000 27.000-192,27.000-28.000 128,-1.000 1.000 32,1.000 1.000 32,-3.000-2.000 0,3.000 1.000-32,26.000 2.000 32,-26.000-3.000 0,25.000 28.000-96,-26.000-28.000 96,28.000 0.000 0,-30.000 2.000 0,2.000-2.000 0,28.000 28.000 32,-29.000-26.000-64,2.000-2.000 32,-1.000 28.000 0,1.000-27.000 0,-2.000 26.000 64,1.000-25.000-64,0.000 24.000 0,28.000-24.000 64,-4.000-2.000-96,-23.000 28.000 64,26.000-28.000-96,-1.000 28.000 0,-25.000-26.000 96,26.000-2.000 0,-29.000 1.000-31,30.000 2.000 159,0.000-3.000-64,-3.000 0.000 64,2.000 2.000 0,-1.000-2.000 96,2.000-25.000-95,23.000 26.000-33,-22.000-1.000-192,22.000-25.000 128,4.000 26.000 32,-30.000 2.000-96,29.000-30.000 32,-1.000 29.000-64,-1.000-29.000 32,2.000 28.000-32,-1.000-26.000 0,1.000 26.000 32,-1.000-26.000-64,-2.000 0.000 64,3.000 25.000-64,-1.000-26.000 64,1.000 1.000 0,-2.000 26.000-64,28.000-27.000 32,-26.000 27.000 0,-2.000-26.000 32,1.000 26.000-32,1.000-28.000 0,-3.000 29.000 32,2.000-26.000 32,1.000 24.000-96,-28.000-26.000 0,28.000 28.000 128,-28.000-29.000-96,1.000 2.000 96,1.000 26.000-128,24.000 0.000 128,-24.000-27.000 1,-4.000 27.000 95,30.000 0.000-96,-1.000-26.000 32,0.000-2.000-288,1.000 30.000 480,-2.000-30.000-384,28.000-25.000 128,-26.000 28.000-64,25.000-2.000 0,0.000-1.000 0,-1.000 3.000-64,2.000-28.000 192,2.000 27.000-160,24.000-27.000-96,-28.000 0.000-64,28.000 26.000-193,0.000-26.000-191,0.000 0.000-865,0.000 0.000-3492</inkml:trace>
  <inkml:trace contextRef="#ctx0" brushRef="#br1">22921.000 5922.000 10409,'-27.000'-54.000'1057,"27.000"28.000"1089,-26.000 26.000-1377,26.000-26.000 480,0.000 26.000-128,-27.000-26.000-128,27.000 26.000-128,0.000 0.000-288,0.000 0.000-449,0.000 26.000-192,27.000 0.000 160,-1.000 27.000 64,1.000 27.000-256,25.000-1.000 64,-25.000 1.000 96,-1.000 0.000 128,26.000 0.000-96,-25.000-2.000 64,0.000-24.000-128,1.000 24.000 0,-28.000-24.000-32,26.000-1.000 96,-26.000-28.000-160,24.000 2.000-448,-24.000 0.000-289,0.000-27.000-288,0.000 0.000-192,0.000 0.000-577,0.000 0.000-1537,0.000-27.000-7175</inkml:trace>
  <inkml:trace contextRef="#ctx0" brushRef="#br1">22762.000 6372.000 10217,'-26.000'0.000'1281,"26.000"0.000"-864,0.000 0.000-481,0.000-26.000 800,0.000 26.000 930,-27.000-27.000-513,27.000 2.000-576,0.000-3.000-65,0.000-24.000 65,0.000-2.000-193,0.000 1.000-32,0.000 0.000-31,0.000-1.000-225,0.000-24.000 0,0.000 24.000-64,0.000 2.000 160,0.000-2.000 929,0.000 28.000-608,0.000-2.000-289,27.000 3.000-256,-27.000 25.000 32,26.000 0.000-64,-26.000 0.000-64,27.000 0.000 64,25.000 25.000 160,-25.000-25.000-32,26.000 28.000 32,26.000-28.000-64,-25.000 26.000-64,24.000 2.000 32,-24.000-28.000 32,25.000 26.000-96,-26.000-26.000-289,-1.000 26.000-768,2.000-26.000-1569,-2.000 0.000-4677</inkml:trace>
  <inkml:trace contextRef="#ctx0" brushRef="#br3">17628.000 13022.000 15502,'-27.000'0.000'609,"27.000"0.000"-1,0.000 0.000 513,0.000 0.000 129,0.000 0.000-354,27.000 0.000 1,-27.000 0.000-384,25.000 0.000-33,2.000 0.000-127,-27.000 0.000 95,53.000 0.000-160,-1.000-26.000 33,1.000 0.000-289,53.000-2.000 0,-1.000 2.000-32,3.000 0.000 0,24.000-26.000 0,-27.000 24.000 32,1.000 28.000 32,-1.000-27.000-256,-24.000 2.000 192,-2.000 25.000-97,-26.000-27.000-351,-1.000 27.000 128,-25.000-27.000-353,-27.000 27.000-128,-27.000 0.000-320,2.000 27.000-1345,-28.000-27.000-3139</inkml:trace>
  <inkml:trace contextRef="#ctx0" brushRef="#br3">17970.000 12624.000 13869,'55.000'-26.000'256,"-55.000"26.000"160,24.000 0.000 609,-24.000 0.000 321,-24.000 26.000-802,-4.000 1.000-96,1.000 0.000-448,-51.000 26.000-64,24.000-26.000 128,-24.000 25.000-32,-2.000 1.000 129,28.000 0.000 287,-2.000-27.000 65,26.000 28.000-33,28.000-54.000-160,0.000 26.000-160,28.000 0.000 1,26.000 1.000 127,-2.000-27.000-64,28.000 27.000-160,-2.000-27.000-96,28.000 26.000 64,-25.000 1.000-512,-30.000-27.000-513,3.000 25.000-865,-27.000 3.000-2754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5724A-23DD-4DEB-825E-83AE606B6A41}"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AE30CB-E0B9-454B-888B-5B5A2894ACB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Anomaly detection example in aircraft engines</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67D10F3-A6F0-40DA-8851-2F575E089472}" type="slidenum">
              <a:rPr lang="en-US"/>
            </a:fld>
            <a:endParaRPr lang="en-US"/>
          </a:p>
        </p:txBody>
      </p:sp>
      <p:sp>
        <p:nvSpPr>
          <p:cNvPr id="1842178" name="Rectangle 2"/>
          <p:cNvSpPr>
            <a:spLocks noGrp="1" noRot="1" noChangeAspect="1" noChangeArrowheads="1" noTextEdit="1"/>
          </p:cNvSpPr>
          <p:nvPr>
            <p:ph type="sldImg"/>
          </p:nvPr>
        </p:nvSpPr>
        <p:spPr>
          <a:xfrm>
            <a:off x="392113" y="692150"/>
            <a:ext cx="6049962" cy="3403600"/>
          </a:xfrm>
        </p:spPr>
      </p:sp>
      <p:sp>
        <p:nvSpPr>
          <p:cNvPr id="1842179" name="Rectangle 3"/>
          <p:cNvSpPr>
            <a:spLocks noGrp="1" noChangeArrowheads="1"/>
          </p:cNvSpPr>
          <p:nvPr>
            <p:ph type="body" idx="1"/>
          </p:nvPr>
        </p:nvSpPr>
        <p:spPr>
          <a:xfrm>
            <a:off x="908050" y="4330700"/>
            <a:ext cx="5013325" cy="4100513"/>
          </a:xfrm>
        </p:spPr>
        <p:txBody>
          <a:bodyPr/>
          <a:lstStyle/>
          <a:p>
            <a:pPr defTabSz="963930"/>
            <a:endParaRPr lang="el-G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also called Normal Distribution</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We will be using the Gaussian Distribution to develop an anomaly detection algorithm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Introduction</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b="0" i="0" kern="1200" dirty="0" smtClean="0">
                <a:solidFill>
                  <a:schemeClr val="tx1"/>
                </a:solidFill>
                <a:effectLst/>
                <a:latin typeface="+mn-lt"/>
                <a:ea typeface="+mn-ea"/>
                <a:cs typeface="+mn-cs"/>
              </a:rPr>
              <a:t>Gaussian distribution example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b="0" i="0" kern="1200" dirty="0" smtClean="0">
                <a:solidFill>
                  <a:schemeClr val="tx1"/>
                </a:solidFill>
                <a:effectLst/>
                <a:latin typeface="+mn-lt"/>
                <a:ea typeface="+mn-ea"/>
                <a:cs typeface="+mn-cs"/>
              </a:rPr>
              <a:t>Area under the graph (red shaded area) must always equate to 1</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Parameter estimation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 might be (m - 1)</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In practice, it makes very little difference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In machine learning, most people typically use (1 / m)</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an unsupervised linear transformation technique that is widely used across different fields, most prominently for feature extraction and dimensionality reduction.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smtClean="0"/>
              <a:t>Does the data set ‘span’ the whole of d dimensional space?</a:t>
            </a:r>
            <a:endParaRPr lang="en-US" dirty="0" smtClean="0"/>
          </a:p>
          <a:p>
            <a:pPr>
              <a:lnSpc>
                <a:spcPct val="90000"/>
              </a:lnSpc>
            </a:pPr>
            <a:r>
              <a:rPr lang="en-US" dirty="0" smtClean="0"/>
              <a:t>For a matrix of </a:t>
            </a:r>
            <a:r>
              <a:rPr lang="en-US" i="1" dirty="0" smtClean="0"/>
              <a:t>m</a:t>
            </a:r>
            <a:r>
              <a:rPr lang="en-US" dirty="0" smtClean="0"/>
              <a:t> samples x </a:t>
            </a:r>
            <a:r>
              <a:rPr lang="en-US" i="1" dirty="0" smtClean="0"/>
              <a:t>n</a:t>
            </a:r>
            <a:r>
              <a:rPr lang="en-US" dirty="0" smtClean="0"/>
              <a:t> genes, create a new covariance matrix of size </a:t>
            </a:r>
            <a:r>
              <a:rPr lang="en-US" i="1" dirty="0" smtClean="0"/>
              <a:t>n</a:t>
            </a:r>
            <a:r>
              <a:rPr lang="en-US" dirty="0" smtClean="0"/>
              <a:t> x </a:t>
            </a:r>
            <a:r>
              <a:rPr lang="en-US" i="1" dirty="0" smtClean="0"/>
              <a:t>n</a:t>
            </a:r>
            <a:r>
              <a:rPr lang="en-US" dirty="0" smtClean="0"/>
              <a:t>.</a:t>
            </a:r>
            <a:endParaRPr lang="en-US" dirty="0" smtClean="0"/>
          </a:p>
          <a:p>
            <a:pPr>
              <a:lnSpc>
                <a:spcPct val="90000"/>
              </a:lnSpc>
            </a:pPr>
            <a:r>
              <a:rPr lang="en-US" dirty="0" smtClean="0"/>
              <a:t>Transform some large number of variables into a smaller number of uncorrelated variables called principal components (PCs).</a:t>
            </a:r>
            <a:endParaRPr lang="en-US" dirty="0" smtClean="0"/>
          </a:p>
          <a:p>
            <a:pPr>
              <a:lnSpc>
                <a:spcPct val="90000"/>
              </a:lnSpc>
            </a:pPr>
            <a:r>
              <a:rPr lang="da-DK" dirty="0" smtClean="0"/>
              <a:t>developed to capture as much of the variation in data as possible</a:t>
            </a:r>
            <a:endParaRPr lang="en-US" dirty="0" smtClean="0"/>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b="0" i="0" kern="1200" dirty="0" smtClean="0">
                <a:solidFill>
                  <a:schemeClr val="tx1"/>
                </a:solidFill>
                <a:effectLst/>
                <a:latin typeface="+mn-lt"/>
                <a:ea typeface="+mn-ea"/>
                <a:cs typeface="+mn-cs"/>
              </a:rPr>
              <a:t>You are able to reduce the dimension of the data from 2D to 1D</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b="0" i="0" kern="1200" dirty="0" smtClean="0">
                <a:solidFill>
                  <a:schemeClr val="tx1"/>
                </a:solidFill>
                <a:effectLst/>
                <a:latin typeface="+mn-lt"/>
                <a:ea typeface="+mn-ea"/>
                <a:cs typeface="+mn-cs"/>
              </a:rPr>
              <a:t>For example, pilot skill and pilot happiness can be reduced to pilot’s aptitude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Generally, you can reduce x1 and x2 to z1</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2600" dirty="0" smtClean="0"/>
              <a:t>Clustering is often called an </a:t>
            </a:r>
            <a:r>
              <a:rPr lang="en-US" altLang="ja-JP" sz="2600" b="1" dirty="0" smtClean="0">
                <a:solidFill>
                  <a:srgbClr val="3333CC"/>
                </a:solidFill>
              </a:rPr>
              <a:t>unsupervised learning</a:t>
            </a:r>
            <a:r>
              <a:rPr lang="en-US" altLang="ja-JP" sz="2600" b="1" dirty="0" smtClean="0"/>
              <a:t> </a:t>
            </a:r>
            <a:r>
              <a:rPr lang="en-US" altLang="ja-JP" sz="2600" dirty="0" smtClean="0"/>
              <a:t>task</a:t>
            </a:r>
            <a:r>
              <a:rPr lang="en-US" altLang="ja-JP" sz="2600" b="1" dirty="0" smtClean="0"/>
              <a:t> </a:t>
            </a:r>
            <a:r>
              <a:rPr lang="en-US" altLang="ja-JP" sz="2600" dirty="0" smtClean="0"/>
              <a:t>as no class values denoting an </a:t>
            </a:r>
            <a:r>
              <a:rPr lang="en-US" altLang="ja-JP" sz="2600" i="1" dirty="0" smtClean="0"/>
              <a:t>a priori</a:t>
            </a:r>
            <a:r>
              <a:rPr lang="en-US" altLang="ja-JP" sz="2600" dirty="0" smtClean="0"/>
              <a:t> grouping of the data instances are given, which is the case in supervised learning. </a:t>
            </a:r>
            <a:endParaRPr lang="en-US" altLang="ja-JP" sz="2600" dirty="0" smtClean="0"/>
          </a:p>
          <a:p>
            <a:r>
              <a:rPr lang="en-US" sz="2600" dirty="0" smtClean="0"/>
              <a:t>Due to historical reasons, clustering is often considered </a:t>
            </a:r>
            <a:r>
              <a:rPr lang="en-US" altLang="ja-JP" sz="2600" dirty="0" smtClean="0"/>
              <a:t>synonymous with unsupervised learning</a:t>
            </a:r>
            <a:r>
              <a:rPr lang="en-US" sz="2600" dirty="0" smtClean="0"/>
              <a:t>.</a:t>
            </a:r>
            <a:endParaRPr lang="en-US" sz="2600" dirty="0" smtClean="0"/>
          </a:p>
          <a:p>
            <a:pPr marL="742950" lvl="1" indent="-285750"/>
            <a:r>
              <a:rPr lang="en-US" sz="2200" dirty="0" smtClean="0"/>
              <a:t>In fact, association rule mining is also unsupervised</a:t>
            </a:r>
            <a:endParaRPr lang="en-US" sz="2200" dirty="0" smtClean="0"/>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Your are able to reduce the dimension of the data from 3D to 2D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Project the data such that they lie on a plane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Specify two axes</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z1</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z2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would then be able to reduce the data’s dimension from 3D to 2D</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Given a set of data, how are able to examine the data such as this?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can use reduce the data’s dimensionality from 50D to 2D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Typically we do not know what the 2 dimensions’ meanings 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But we can make sense of out of the 2 dimensions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points</a:t>
            </a:r>
            <a:r>
              <a:rPr lang="en-US" baseline="0" dirty="0" smtClean="0"/>
              <a:t> look uncorrelated</a:t>
            </a:r>
            <a:endParaRPr lang="en-US" baseline="0" dirty="0" smtClean="0"/>
          </a:p>
          <a:p>
            <a:endParaRPr lang="en-US" baseline="0" dirty="0" smtClean="0"/>
          </a:p>
          <a:p>
            <a:r>
              <a:rPr lang="en-US" baseline="0" dirty="0" smtClean="0"/>
              <a:t>US, Singapore in blue</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say we have the following 2D data </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We can project with a diagonal line (red line)</a:t>
            </a:r>
            <a:endParaRPr lang="en-US" sz="1200" b="0" i="0" kern="1200" dirty="0" smtClean="0">
              <a:solidFill>
                <a:schemeClr val="tx1"/>
              </a:solidFill>
              <a:effectLst/>
              <a:latin typeface="+mn-lt"/>
              <a:ea typeface="+mn-ea"/>
              <a:cs typeface="+mn-cs"/>
            </a:endParaRPr>
          </a:p>
          <a:p>
            <a:pPr lvl="2"/>
            <a:r>
              <a:rPr lang="en-US" sz="1200" b="0" i="0" kern="1200" dirty="0" smtClean="0">
                <a:solidFill>
                  <a:schemeClr val="tx1"/>
                </a:solidFill>
                <a:effectLst/>
                <a:latin typeface="+mn-lt"/>
                <a:ea typeface="+mn-ea"/>
                <a:cs typeface="+mn-cs"/>
              </a:rPr>
              <a:t>PCA reduces the blue lines (the projection error)</a:t>
            </a:r>
            <a:endParaRPr lang="en-US" sz="1200" b="0" i="0" kern="1200" dirty="0" smtClean="0">
              <a:solidFill>
                <a:schemeClr val="tx1"/>
              </a:solidFill>
              <a:effectLst/>
              <a:latin typeface="+mn-lt"/>
              <a:ea typeface="+mn-ea"/>
              <a:cs typeface="+mn-cs"/>
            </a:endParaRPr>
          </a:p>
          <a:p>
            <a:pPr lvl="3"/>
            <a:r>
              <a:rPr lang="en-US" sz="1200" b="0" i="0" kern="1200" dirty="0" smtClean="0">
                <a:solidFill>
                  <a:schemeClr val="tx1"/>
                </a:solidFill>
                <a:effectLst/>
                <a:latin typeface="+mn-lt"/>
                <a:ea typeface="+mn-ea"/>
                <a:cs typeface="+mn-cs"/>
              </a:rPr>
              <a:t>Before performing PCA, perform mean normalization (mean = 0) and feature scaling</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We can also project with another diagonal line (magenta)</a:t>
            </a:r>
            <a:endParaRPr lang="en-US" sz="1200" b="0" i="0" kern="1200" dirty="0" smtClean="0">
              <a:solidFill>
                <a:schemeClr val="tx1"/>
              </a:solidFill>
              <a:effectLst/>
              <a:latin typeface="+mn-lt"/>
              <a:ea typeface="+mn-ea"/>
              <a:cs typeface="+mn-cs"/>
            </a:endParaRPr>
          </a:p>
          <a:p>
            <a:pPr lvl="2"/>
            <a:r>
              <a:rPr lang="en-US" sz="1200" b="0" i="0" kern="1200" dirty="0" smtClean="0">
                <a:solidFill>
                  <a:schemeClr val="tx1"/>
                </a:solidFill>
                <a:effectLst/>
                <a:latin typeface="+mn-lt"/>
                <a:ea typeface="+mn-ea"/>
                <a:cs typeface="+mn-cs"/>
              </a:rPr>
              <a:t>But the projection errors are much larger</a:t>
            </a:r>
            <a:endParaRPr lang="en-US" sz="1200" b="0" i="0" kern="1200" dirty="0" smtClean="0">
              <a:solidFill>
                <a:schemeClr val="tx1"/>
              </a:solidFill>
              <a:effectLst/>
              <a:latin typeface="+mn-lt"/>
              <a:ea typeface="+mn-ea"/>
              <a:cs typeface="+mn-cs"/>
            </a:endParaRPr>
          </a:p>
          <a:p>
            <a:pPr lvl="2"/>
            <a:r>
              <a:rPr lang="en-US" sz="1200" b="0" i="0" kern="1200" dirty="0" smtClean="0">
                <a:solidFill>
                  <a:schemeClr val="tx1"/>
                </a:solidFill>
                <a:effectLst/>
                <a:latin typeface="+mn-lt"/>
                <a:ea typeface="+mn-ea"/>
                <a:cs typeface="+mn-cs"/>
              </a:rPr>
              <a:t>Hence PCA would choose the red line instead of this magenta line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Goal of PCA</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It’s trying to find a lower dimensional surface onto which to project the data, so as to minimize this squared projection error</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To minimize the square distance between each point and the location of where it gets projected.</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PCA is not linear regression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PCA is a minimization of the orthogonal distance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latin typeface="Times New Roman" panose="02020603050405020304" pitchFamily="18" charset="0"/>
                <a:cs typeface="Times New Roman" panose="02020603050405020304" pitchFamily="18" charset="0"/>
              </a:rPr>
              <a:t>In fact, clustering is one of the most utilized data mining techniques. </a:t>
            </a:r>
            <a:endParaRPr lang="en-US" dirty="0" smtClean="0">
              <a:latin typeface="Times New Roman" panose="02020603050405020304" pitchFamily="18" charset="0"/>
              <a:cs typeface="Times New Roman" panose="02020603050405020304" pitchFamily="18" charset="0"/>
            </a:endParaRPr>
          </a:p>
          <a:p>
            <a:pPr lvl="1" algn="just"/>
            <a:r>
              <a:rPr lang="en-US" altLang="ja-JP" sz="2800" dirty="0" smtClean="0">
                <a:latin typeface="Times New Roman" panose="02020603050405020304" pitchFamily="18" charset="0"/>
                <a:cs typeface="Times New Roman" panose="02020603050405020304" pitchFamily="18" charset="0"/>
              </a:rPr>
              <a:t>It has a long history, and used in almost every field, e.g., medicine</a:t>
            </a:r>
            <a:r>
              <a:rPr lang="en-US" altLang="zh-CN" sz="2800" dirty="0" smtClean="0">
                <a:latin typeface="Times New Roman" panose="02020603050405020304" pitchFamily="18" charset="0"/>
                <a:cs typeface="Times New Roman" panose="02020603050405020304" pitchFamily="18" charset="0"/>
              </a:rPr>
              <a:t>, psychology, botany, sociology, biology, </a:t>
            </a:r>
            <a:r>
              <a:rPr lang="en-US" altLang="ja-JP" sz="2800" dirty="0" smtClean="0">
                <a:latin typeface="Times New Roman" panose="02020603050405020304" pitchFamily="18" charset="0"/>
                <a:cs typeface="Times New Roman" panose="02020603050405020304" pitchFamily="18" charset="0"/>
              </a:rPr>
              <a:t>archeology</a:t>
            </a:r>
            <a:r>
              <a:rPr lang="en-US" altLang="zh-CN" sz="2800" dirty="0" smtClean="0">
                <a:latin typeface="Times New Roman" panose="02020603050405020304" pitchFamily="18" charset="0"/>
                <a:cs typeface="Times New Roman" panose="02020603050405020304" pitchFamily="18" charset="0"/>
              </a:rPr>
              <a:t>, marketing, insurance, libraries, etc.</a:t>
            </a:r>
            <a:r>
              <a:rPr lang="en-US" altLang="ja-JP" sz="2800" dirty="0" smtClean="0">
                <a:latin typeface="Times New Roman" panose="02020603050405020304" pitchFamily="18" charset="0"/>
                <a:cs typeface="Times New Roman" panose="02020603050405020304" pitchFamily="18" charset="0"/>
              </a:rPr>
              <a:t> </a:t>
            </a:r>
            <a:endParaRPr lang="en-US" altLang="ja-JP" sz="2800" dirty="0" smtClean="0">
              <a:latin typeface="Times New Roman" panose="02020603050405020304" pitchFamily="18" charset="0"/>
              <a:cs typeface="Times New Roman" panose="02020603050405020304" pitchFamily="18" charset="0"/>
            </a:endParaRPr>
          </a:p>
          <a:p>
            <a:pPr lvl="1" algn="just"/>
            <a:r>
              <a:rPr lang="en-US" altLang="ja-JP" sz="2800" dirty="0" smtClean="0">
                <a:latin typeface="Times New Roman" panose="02020603050405020304" pitchFamily="18" charset="0"/>
                <a:cs typeface="Times New Roman" panose="02020603050405020304" pitchFamily="18" charset="0"/>
              </a:rPr>
              <a:t>In recent years, due to the rapid increase of online documents, text clustering becomes important. </a:t>
            </a:r>
            <a:endParaRPr lang="en-US" sz="2800"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b="0" i="0" kern="1200" dirty="0" smtClean="0">
                <a:solidFill>
                  <a:schemeClr val="tx1"/>
                </a:solidFill>
                <a:effectLst/>
                <a:latin typeface="+mn-lt"/>
                <a:ea typeface="+mn-ea"/>
                <a:cs typeface="+mn-cs"/>
              </a:rPr>
              <a:t>Data pre-processing step</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b="0" i="0" kern="1200" dirty="0" smtClean="0">
                <a:solidFill>
                  <a:schemeClr val="tx1"/>
                </a:solidFill>
                <a:effectLst/>
                <a:latin typeface="+mn-lt"/>
                <a:ea typeface="+mn-ea"/>
                <a:cs typeface="+mn-cs"/>
              </a:rPr>
              <a:t>You must always do this before doing PCA</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PCA intuition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need to compute the vector or vectors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Left graph: compute vector z(1)</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Right graph: compute vector z(1) and z(2)</a:t>
            </a:r>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Procedure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use </a:t>
            </a:r>
            <a:r>
              <a:rPr lang="en-US" sz="1200" b="0" i="0" kern="1200" dirty="0" err="1" smtClean="0">
                <a:solidFill>
                  <a:schemeClr val="tx1"/>
                </a:solidFill>
                <a:effectLst/>
                <a:latin typeface="+mn-lt"/>
                <a:ea typeface="+mn-ea"/>
                <a:cs typeface="+mn-cs"/>
              </a:rPr>
              <a:t>eig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eigen</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svd</a:t>
            </a:r>
            <a:r>
              <a:rPr lang="en-US" sz="1200" b="0" i="0" kern="1200" dirty="0" smtClean="0">
                <a:solidFill>
                  <a:schemeClr val="tx1"/>
                </a:solidFill>
                <a:effectLst/>
                <a:latin typeface="+mn-lt"/>
                <a:ea typeface="+mn-ea"/>
                <a:cs typeface="+mn-cs"/>
              </a:rPr>
              <a:t> (singular value decomposition) but the later is more stable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You can use any library in other languages that does singular value decomposition</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You will get 3 matrices: U, S and V</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But we only need matrix U where we manipulate to get z that is a k x 1 vector</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SVD</a:t>
            </a:r>
            <a:r>
              <a:rPr lang="en-US" dirty="0" smtClean="0"/>
              <a:t> is a way to decompose a matrix into components that reveal the intrinsic structure of the data. </a:t>
            </a:r>
            <a:r>
              <a:rPr lang="en-US" b="1" dirty="0" smtClean="0"/>
              <a:t>U</a:t>
            </a:r>
            <a:r>
              <a:rPr lang="en-US" dirty="0" smtClean="0"/>
              <a:t> and </a:t>
            </a:r>
            <a:r>
              <a:rPr lang="en-US" b="1" dirty="0" smtClean="0"/>
              <a:t>V</a:t>
            </a:r>
            <a:r>
              <a:rPr lang="en-US" b="1" baseline="0" dirty="0" smtClean="0"/>
              <a:t> </a:t>
            </a:r>
            <a:r>
              <a:rPr lang="en-US" dirty="0" smtClean="0"/>
              <a:t>provide the directions (principal components in PCA), and </a:t>
            </a:r>
            <a:r>
              <a:rPr lang="en-US" b="1" dirty="0" smtClean="0"/>
              <a:t>S</a:t>
            </a:r>
            <a:r>
              <a:rPr lang="en-US" dirty="0" smtClean="0"/>
              <a:t> provides the magnitude (explained variance in PCA).</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 we will be learning about “Feature Learning”</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Feature Learning: learning what features to use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Problem motivation</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It is inefficient and difficult to ask someone to watch each movie and inform us how romantic or action-packed the movie is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rid of the legacy points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dots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we minimize the following function, we get the parameters to predict</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can use other minimization algorithms (other than gradient descent)</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rid of the legacy points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t>
            </a:r>
            <a:r>
              <a:rPr lang="en-US" b="1" dirty="0" smtClean="0"/>
              <a:t>Mall Customer Segmentation Dataset</a:t>
            </a:r>
            <a:r>
              <a:rPr lang="en-US" dirty="0" smtClean="0"/>
              <a:t>, the </a:t>
            </a:r>
            <a:r>
              <a:rPr lang="en-US" b="1" dirty="0" smtClean="0"/>
              <a:t>Spending Score</a:t>
            </a:r>
            <a:r>
              <a:rPr lang="en-US" dirty="0" smtClean="0"/>
              <a:t> represents a metric that indicates the spending behavior of a customer in the mall. It is a score assigned to each customer on a scale from 1 to 100, where:</a:t>
            </a:r>
            <a:endParaRPr lang="en-US" dirty="0" smtClean="0"/>
          </a:p>
          <a:p>
            <a:r>
              <a:rPr lang="en-US" b="1" dirty="0" smtClean="0"/>
              <a:t>1</a:t>
            </a:r>
            <a:r>
              <a:rPr lang="en-US" dirty="0" smtClean="0"/>
              <a:t> represents the lowest spending behavior, implying that the customer spends minimally.</a:t>
            </a:r>
            <a:endParaRPr lang="en-US" dirty="0" smtClean="0"/>
          </a:p>
          <a:p>
            <a:r>
              <a:rPr lang="en-US" b="1" dirty="0" smtClean="0"/>
              <a:t>100</a:t>
            </a:r>
            <a:r>
              <a:rPr lang="en-US" dirty="0" smtClean="0"/>
              <a:t> represents the highest spending behavior, suggesting that the customer spends generously.</a:t>
            </a:r>
            <a:endParaRPr lang="en-US" dirty="0" smtClean="0"/>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rid of the legacy points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smtClean="0"/>
          </a:p>
          <a:p>
            <a:r>
              <a:rPr lang="en-US" sz="1200" b="1" dirty="0" smtClean="0">
                <a:solidFill>
                  <a:schemeClr val="accent1">
                    <a:lumMod val="50000"/>
                  </a:schemeClr>
                </a:solidFill>
                <a:latin typeface="Times New Roman" panose="02020603050405020304" pitchFamily="18" charset="0"/>
                <a:cs typeface="Times New Roman" panose="02020603050405020304" pitchFamily="18" charset="0"/>
              </a:rPr>
              <a:t>Weaknesses of k-means: to deal with outliers:</a:t>
            </a:r>
            <a:endParaRPr lang="en-US" altLang="ja-JP" dirty="0" smtClean="0"/>
          </a:p>
          <a:p>
            <a:r>
              <a:rPr lang="en-US" altLang="ja-JP" dirty="0" smtClean="0"/>
              <a:t>One method is to remove some data points in the clustering process that are much further away from the centroids than other data points. </a:t>
            </a:r>
            <a:endParaRPr lang="en-US" altLang="ja-JP" dirty="0" smtClean="0"/>
          </a:p>
          <a:p>
            <a:endParaRPr lang="en-US" altLang="ja-JP" dirty="0" smtClean="0"/>
          </a:p>
          <a:p>
            <a:r>
              <a:rPr lang="en-US" altLang="ja-JP" dirty="0" smtClean="0"/>
              <a:t>Another method is to perform random sampling. Since in sampling we only choose a small subset of the data points, the chance of selecting an outlier is very small. </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https://www.datacamp.com/tutorial/introduction-hierarchical-clustering-python </a:t>
            </a:r>
            <a:endParaRPr lang="en-US" dirty="0" smtClean="0"/>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D065D04-DC16-43CC-A3A8-E79D57731F8F}"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2ACB9F9-205A-4804-BC04-EBC87614C1E2}"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C8ACECE-FE75-499B-9A80-68FF7B70DE7E}"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A0AA932-3109-49A3-843F-60BC4060AB5E}"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7A06FD5-3578-4E62-A362-63EC28ABFA00}"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361A0426-1688-4AF2-B96C-14ED6B483E83}"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ACE8B37C-EC07-4561-888F-F48E28733B7F}"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9A233F-7051-44D8-A45A-8A7F12CDC723}"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E04D3E-5AA3-48FF-A60D-43AE98020AEA}"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8009CD6A-4AEE-4C79-AC38-F27218B5F60B}"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4E544A0-28AE-459D-9E1C-C90720B40A08}"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60844-E1E1-45FD-910D-7A1B5A8CE19F}" type="datetime1">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0B2A6-010F-471F-851B-4A65FEBB73C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1" Type="http://schemas.openxmlformats.org/officeDocument/2006/relationships/notesSlide" Target="../notesSlides/notesSlide10.xml"/><Relationship Id="rId30" Type="http://schemas.openxmlformats.org/officeDocument/2006/relationships/slideLayout" Target="../slideLayouts/slideLayout2.xml"/><Relationship Id="rId3" Type="http://schemas.openxmlformats.org/officeDocument/2006/relationships/image" Target="../media/image39.png"/><Relationship Id="rId29" Type="http://schemas.openxmlformats.org/officeDocument/2006/relationships/image" Target="../media/image65.png"/><Relationship Id="rId28" Type="http://schemas.openxmlformats.org/officeDocument/2006/relationships/image" Target="../media/image64.png"/><Relationship Id="rId27" Type="http://schemas.openxmlformats.org/officeDocument/2006/relationships/image" Target="../media/image63.png"/><Relationship Id="rId26" Type="http://schemas.openxmlformats.org/officeDocument/2006/relationships/image" Target="../media/image62.png"/><Relationship Id="rId25" Type="http://schemas.openxmlformats.org/officeDocument/2006/relationships/image" Target="../media/image61.png"/><Relationship Id="rId24" Type="http://schemas.openxmlformats.org/officeDocument/2006/relationships/image" Target="../media/image60.png"/><Relationship Id="rId23" Type="http://schemas.openxmlformats.org/officeDocument/2006/relationships/image" Target="../media/image59.png"/><Relationship Id="rId22" Type="http://schemas.openxmlformats.org/officeDocument/2006/relationships/image" Target="../media/image58.png"/><Relationship Id="rId21" Type="http://schemas.openxmlformats.org/officeDocument/2006/relationships/image" Target="../media/image57.png"/><Relationship Id="rId20" Type="http://schemas.openxmlformats.org/officeDocument/2006/relationships/image" Target="../media/image56.png"/><Relationship Id="rId2" Type="http://schemas.openxmlformats.org/officeDocument/2006/relationships/image" Target="../media/image38.png"/><Relationship Id="rId19" Type="http://schemas.openxmlformats.org/officeDocument/2006/relationships/image" Target="../media/image55.png"/><Relationship Id="rId18" Type="http://schemas.openxmlformats.org/officeDocument/2006/relationships/image" Target="../media/image54.png"/><Relationship Id="rId17" Type="http://schemas.openxmlformats.org/officeDocument/2006/relationships/image" Target="../media/image53.png"/><Relationship Id="rId16" Type="http://schemas.openxmlformats.org/officeDocument/2006/relationships/image" Target="../media/image52.png"/><Relationship Id="rId15" Type="http://schemas.openxmlformats.org/officeDocument/2006/relationships/image" Target="../media/image51.png"/><Relationship Id="rId14" Type="http://schemas.openxmlformats.org/officeDocument/2006/relationships/image" Target="../media/image50.png"/><Relationship Id="rId13" Type="http://schemas.openxmlformats.org/officeDocument/2006/relationships/image" Target="../media/image49.png"/><Relationship Id="rId12" Type="http://schemas.openxmlformats.org/officeDocument/2006/relationships/image" Target="../media/image48.png"/><Relationship Id="rId11" Type="http://schemas.openxmlformats.org/officeDocument/2006/relationships/image" Target="../media/image47.png"/><Relationship Id="rId10" Type="http://schemas.openxmlformats.org/officeDocument/2006/relationships/image" Target="../media/image46.png"/><Relationship Id="rId1" Type="http://schemas.openxmlformats.org/officeDocument/2006/relationships/image" Target="../media/image3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06.xml.rels><?xml version="1.0" encoding="UTF-8" standalone="yes"?>
<Relationships xmlns="http://schemas.openxmlformats.org/package/2006/relationships"><Relationship Id="rId9" Type="http://schemas.openxmlformats.org/officeDocument/2006/relationships/image" Target="../media/image78.png"/><Relationship Id="rId8" Type="http://schemas.openxmlformats.org/officeDocument/2006/relationships/image" Target="../media/image77.png"/><Relationship Id="rId7" Type="http://schemas.openxmlformats.org/officeDocument/2006/relationships/image" Target="../media/image76.png"/><Relationship Id="rId6" Type="http://schemas.openxmlformats.org/officeDocument/2006/relationships/image" Target="../media/image75.png"/><Relationship Id="rId5" Type="http://schemas.openxmlformats.org/officeDocument/2006/relationships/image" Target="../media/image74.png"/><Relationship Id="rId48" Type="http://schemas.openxmlformats.org/officeDocument/2006/relationships/notesSlide" Target="../notesSlides/notesSlide12.xml"/><Relationship Id="rId47" Type="http://schemas.openxmlformats.org/officeDocument/2006/relationships/slideLayout" Target="../slideLayouts/slideLayout7.xml"/><Relationship Id="rId46" Type="http://schemas.openxmlformats.org/officeDocument/2006/relationships/image" Target="../media/image115.png"/><Relationship Id="rId45" Type="http://schemas.openxmlformats.org/officeDocument/2006/relationships/image" Target="../media/image114.png"/><Relationship Id="rId44" Type="http://schemas.openxmlformats.org/officeDocument/2006/relationships/image" Target="../media/image113.png"/><Relationship Id="rId43" Type="http://schemas.openxmlformats.org/officeDocument/2006/relationships/image" Target="../media/image112.png"/><Relationship Id="rId42" Type="http://schemas.openxmlformats.org/officeDocument/2006/relationships/image" Target="../media/image111.png"/><Relationship Id="rId41" Type="http://schemas.openxmlformats.org/officeDocument/2006/relationships/image" Target="../media/image110.png"/><Relationship Id="rId40" Type="http://schemas.openxmlformats.org/officeDocument/2006/relationships/image" Target="../media/image109.png"/><Relationship Id="rId4" Type="http://schemas.openxmlformats.org/officeDocument/2006/relationships/image" Target="../media/image73.png"/><Relationship Id="rId39" Type="http://schemas.openxmlformats.org/officeDocument/2006/relationships/image" Target="../media/image108.png"/><Relationship Id="rId38" Type="http://schemas.openxmlformats.org/officeDocument/2006/relationships/image" Target="../media/image107.png"/><Relationship Id="rId37" Type="http://schemas.openxmlformats.org/officeDocument/2006/relationships/image" Target="../media/image106.png"/><Relationship Id="rId36" Type="http://schemas.openxmlformats.org/officeDocument/2006/relationships/image" Target="../media/image105.png"/><Relationship Id="rId35" Type="http://schemas.openxmlformats.org/officeDocument/2006/relationships/image" Target="../media/image104.png"/><Relationship Id="rId34" Type="http://schemas.openxmlformats.org/officeDocument/2006/relationships/image" Target="../media/image103.png"/><Relationship Id="rId33" Type="http://schemas.openxmlformats.org/officeDocument/2006/relationships/image" Target="../media/image102.png"/><Relationship Id="rId32" Type="http://schemas.openxmlformats.org/officeDocument/2006/relationships/image" Target="../media/image101.png"/><Relationship Id="rId31" Type="http://schemas.openxmlformats.org/officeDocument/2006/relationships/image" Target="../media/image100.png"/><Relationship Id="rId30" Type="http://schemas.openxmlformats.org/officeDocument/2006/relationships/image" Target="../media/image99.png"/><Relationship Id="rId3" Type="http://schemas.openxmlformats.org/officeDocument/2006/relationships/image" Target="../media/image72.png"/><Relationship Id="rId29" Type="http://schemas.openxmlformats.org/officeDocument/2006/relationships/image" Target="../media/image98.png"/><Relationship Id="rId28" Type="http://schemas.openxmlformats.org/officeDocument/2006/relationships/image" Target="../media/image97.png"/><Relationship Id="rId27" Type="http://schemas.openxmlformats.org/officeDocument/2006/relationships/image" Target="../media/image96.png"/><Relationship Id="rId26" Type="http://schemas.openxmlformats.org/officeDocument/2006/relationships/image" Target="../media/image95.png"/><Relationship Id="rId25" Type="http://schemas.openxmlformats.org/officeDocument/2006/relationships/image" Target="../media/image94.png"/><Relationship Id="rId24" Type="http://schemas.openxmlformats.org/officeDocument/2006/relationships/image" Target="../media/image93.png"/><Relationship Id="rId23" Type="http://schemas.openxmlformats.org/officeDocument/2006/relationships/image" Target="../media/image92.png"/><Relationship Id="rId22" Type="http://schemas.openxmlformats.org/officeDocument/2006/relationships/image" Target="../media/image91.png"/><Relationship Id="rId21" Type="http://schemas.openxmlformats.org/officeDocument/2006/relationships/image" Target="../media/image90.png"/><Relationship Id="rId20" Type="http://schemas.openxmlformats.org/officeDocument/2006/relationships/image" Target="../media/image89.png"/><Relationship Id="rId2" Type="http://schemas.openxmlformats.org/officeDocument/2006/relationships/image" Target="../media/image71.png"/><Relationship Id="rId19" Type="http://schemas.openxmlformats.org/officeDocument/2006/relationships/image" Target="../media/image88.png"/><Relationship Id="rId18" Type="http://schemas.openxmlformats.org/officeDocument/2006/relationships/image" Target="../media/image87.png"/><Relationship Id="rId17" Type="http://schemas.openxmlformats.org/officeDocument/2006/relationships/image" Target="../media/image86.png"/><Relationship Id="rId16" Type="http://schemas.openxmlformats.org/officeDocument/2006/relationships/image" Target="../media/image85.png"/><Relationship Id="rId15" Type="http://schemas.openxmlformats.org/officeDocument/2006/relationships/image" Target="../media/image84.png"/><Relationship Id="rId14" Type="http://schemas.openxmlformats.org/officeDocument/2006/relationships/image" Target="../media/image83.png"/><Relationship Id="rId13" Type="http://schemas.openxmlformats.org/officeDocument/2006/relationships/image" Target="../media/image82.png"/><Relationship Id="rId12" Type="http://schemas.openxmlformats.org/officeDocument/2006/relationships/image" Target="../media/image81.png"/><Relationship Id="rId11" Type="http://schemas.openxmlformats.org/officeDocument/2006/relationships/image" Target="../media/image80.png"/><Relationship Id="rId10" Type="http://schemas.openxmlformats.org/officeDocument/2006/relationships/image" Target="../media/image79.png"/><Relationship Id="rId1" Type="http://schemas.openxmlformats.org/officeDocument/2006/relationships/image" Target="../media/image70.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09.xml.rels><?xml version="1.0" encoding="UTF-8" standalone="yes"?>
<Relationships xmlns="http://schemas.openxmlformats.org/package/2006/relationships"><Relationship Id="rId9" Type="http://schemas.openxmlformats.org/officeDocument/2006/relationships/image" Target="../media/image126.png"/><Relationship Id="rId8" Type="http://schemas.openxmlformats.org/officeDocument/2006/relationships/image" Target="../media/image125.png"/><Relationship Id="rId7" Type="http://schemas.openxmlformats.org/officeDocument/2006/relationships/image" Target="../media/image124.png"/><Relationship Id="rId6" Type="http://schemas.openxmlformats.org/officeDocument/2006/relationships/image" Target="../media/image123.jpeg"/><Relationship Id="rId5" Type="http://schemas.openxmlformats.org/officeDocument/2006/relationships/image" Target="../media/image122.png"/><Relationship Id="rId4" Type="http://schemas.openxmlformats.org/officeDocument/2006/relationships/image" Target="../media/image121.jpeg"/><Relationship Id="rId3" Type="http://schemas.openxmlformats.org/officeDocument/2006/relationships/image" Target="../media/image120.png"/><Relationship Id="rId24" Type="http://schemas.openxmlformats.org/officeDocument/2006/relationships/notesSlide" Target="../notesSlides/notesSlide13.xml"/><Relationship Id="rId23" Type="http://schemas.openxmlformats.org/officeDocument/2006/relationships/slideLayout" Target="../slideLayouts/slideLayout6.xml"/><Relationship Id="rId22" Type="http://schemas.openxmlformats.org/officeDocument/2006/relationships/image" Target="../media/image139.png"/><Relationship Id="rId21" Type="http://schemas.openxmlformats.org/officeDocument/2006/relationships/image" Target="../media/image138.png"/><Relationship Id="rId20" Type="http://schemas.openxmlformats.org/officeDocument/2006/relationships/image" Target="../media/image137.png"/><Relationship Id="rId2" Type="http://schemas.openxmlformats.org/officeDocument/2006/relationships/image" Target="../media/image119.png"/><Relationship Id="rId19" Type="http://schemas.openxmlformats.org/officeDocument/2006/relationships/image" Target="../media/image136.png"/><Relationship Id="rId18" Type="http://schemas.openxmlformats.org/officeDocument/2006/relationships/image" Target="../media/image135.png"/><Relationship Id="rId17" Type="http://schemas.openxmlformats.org/officeDocument/2006/relationships/image" Target="../media/image134.png"/><Relationship Id="rId16" Type="http://schemas.openxmlformats.org/officeDocument/2006/relationships/image" Target="../media/image133.png"/><Relationship Id="rId15" Type="http://schemas.openxmlformats.org/officeDocument/2006/relationships/image" Target="../media/image132.png"/><Relationship Id="rId14" Type="http://schemas.openxmlformats.org/officeDocument/2006/relationships/image" Target="../media/image131.png"/><Relationship Id="rId13" Type="http://schemas.openxmlformats.org/officeDocument/2006/relationships/image" Target="../media/image130.jpeg"/><Relationship Id="rId12" Type="http://schemas.openxmlformats.org/officeDocument/2006/relationships/image" Target="../media/image129.png"/><Relationship Id="rId11" Type="http://schemas.openxmlformats.org/officeDocument/2006/relationships/image" Target="../media/image128.png"/><Relationship Id="rId10" Type="http://schemas.openxmlformats.org/officeDocument/2006/relationships/image" Target="../media/image127.png"/><Relationship Id="rId1" Type="http://schemas.openxmlformats.org/officeDocument/2006/relationships/image" Target="../media/image118.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9" Type="http://schemas.openxmlformats.org/officeDocument/2006/relationships/image" Target="../media/image148.png"/><Relationship Id="rId8" Type="http://schemas.openxmlformats.org/officeDocument/2006/relationships/image" Target="../media/image147.png"/><Relationship Id="rId7" Type="http://schemas.openxmlformats.org/officeDocument/2006/relationships/image" Target="../media/image146.png"/><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39" Type="http://schemas.openxmlformats.org/officeDocument/2006/relationships/notesSlide" Target="../notesSlides/notesSlide14.xml"/><Relationship Id="rId38" Type="http://schemas.openxmlformats.org/officeDocument/2006/relationships/slideLayout" Target="../slideLayouts/slideLayout2.xml"/><Relationship Id="rId37" Type="http://schemas.openxmlformats.org/officeDocument/2006/relationships/image" Target="../media/image176.png"/><Relationship Id="rId36" Type="http://schemas.openxmlformats.org/officeDocument/2006/relationships/image" Target="../media/image175.png"/><Relationship Id="rId35" Type="http://schemas.openxmlformats.org/officeDocument/2006/relationships/image" Target="../media/image174.png"/><Relationship Id="rId34" Type="http://schemas.openxmlformats.org/officeDocument/2006/relationships/image" Target="../media/image173.png"/><Relationship Id="rId33" Type="http://schemas.openxmlformats.org/officeDocument/2006/relationships/image" Target="../media/image172.png"/><Relationship Id="rId32" Type="http://schemas.openxmlformats.org/officeDocument/2006/relationships/image" Target="../media/image171.png"/><Relationship Id="rId31" Type="http://schemas.openxmlformats.org/officeDocument/2006/relationships/image" Target="../media/image170.png"/><Relationship Id="rId30" Type="http://schemas.openxmlformats.org/officeDocument/2006/relationships/image" Target="../media/image169.png"/><Relationship Id="rId3" Type="http://schemas.openxmlformats.org/officeDocument/2006/relationships/image" Target="../media/image142.png"/><Relationship Id="rId29" Type="http://schemas.openxmlformats.org/officeDocument/2006/relationships/image" Target="../media/image168.png"/><Relationship Id="rId28" Type="http://schemas.openxmlformats.org/officeDocument/2006/relationships/image" Target="../media/image167.png"/><Relationship Id="rId27" Type="http://schemas.openxmlformats.org/officeDocument/2006/relationships/image" Target="../media/image166.png"/><Relationship Id="rId26" Type="http://schemas.openxmlformats.org/officeDocument/2006/relationships/image" Target="../media/image165.png"/><Relationship Id="rId25" Type="http://schemas.openxmlformats.org/officeDocument/2006/relationships/image" Target="../media/image164.png"/><Relationship Id="rId24" Type="http://schemas.openxmlformats.org/officeDocument/2006/relationships/image" Target="../media/image163.png"/><Relationship Id="rId23" Type="http://schemas.openxmlformats.org/officeDocument/2006/relationships/image" Target="../media/image162.png"/><Relationship Id="rId22" Type="http://schemas.openxmlformats.org/officeDocument/2006/relationships/image" Target="../media/image161.png"/><Relationship Id="rId21" Type="http://schemas.openxmlformats.org/officeDocument/2006/relationships/image" Target="../media/image160.png"/><Relationship Id="rId20" Type="http://schemas.openxmlformats.org/officeDocument/2006/relationships/image" Target="../media/image159.png"/><Relationship Id="rId2" Type="http://schemas.openxmlformats.org/officeDocument/2006/relationships/image" Target="../media/image141.png"/><Relationship Id="rId19" Type="http://schemas.openxmlformats.org/officeDocument/2006/relationships/image" Target="../media/image158.png"/><Relationship Id="rId18" Type="http://schemas.openxmlformats.org/officeDocument/2006/relationships/image" Target="../media/image157.png"/><Relationship Id="rId17" Type="http://schemas.openxmlformats.org/officeDocument/2006/relationships/image" Target="../media/image156.png"/><Relationship Id="rId16" Type="http://schemas.openxmlformats.org/officeDocument/2006/relationships/image" Target="../media/image155.png"/><Relationship Id="rId15" Type="http://schemas.openxmlformats.org/officeDocument/2006/relationships/image" Target="../media/image154.png"/><Relationship Id="rId14" Type="http://schemas.openxmlformats.org/officeDocument/2006/relationships/image" Target="../media/image153.png"/><Relationship Id="rId13" Type="http://schemas.openxmlformats.org/officeDocument/2006/relationships/image" Target="../media/image152.png"/><Relationship Id="rId12" Type="http://schemas.openxmlformats.org/officeDocument/2006/relationships/image" Target="../media/image151.png"/><Relationship Id="rId11" Type="http://schemas.openxmlformats.org/officeDocument/2006/relationships/image" Target="../media/image150.png"/><Relationship Id="rId10" Type="http://schemas.openxmlformats.org/officeDocument/2006/relationships/image" Target="../media/image149.png"/><Relationship Id="rId1" Type="http://schemas.openxmlformats.org/officeDocument/2006/relationships/image" Target="../media/image14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8.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9.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1.png"/><Relationship Id="rId1" Type="http://schemas.openxmlformats.org/officeDocument/2006/relationships/image" Target="../media/image18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2.xml"/><Relationship Id="rId6" Type="http://schemas.openxmlformats.org/officeDocument/2006/relationships/image" Target="../media/image184.png"/><Relationship Id="rId5" Type="http://schemas.openxmlformats.org/officeDocument/2006/relationships/customXml" Target="../ink/ink3.xml"/><Relationship Id="rId4" Type="http://schemas.openxmlformats.org/officeDocument/2006/relationships/image" Target="../media/image183.png"/><Relationship Id="rId3" Type="http://schemas.openxmlformats.org/officeDocument/2006/relationships/tags" Target="../tags/tag2.xml"/><Relationship Id="rId2" Type="http://schemas.openxmlformats.org/officeDocument/2006/relationships/image" Target="../media/image182.pn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188.png"/><Relationship Id="rId7" Type="http://schemas.openxmlformats.org/officeDocument/2006/relationships/tags" Target="../tags/tag6.xml"/><Relationship Id="rId6" Type="http://schemas.openxmlformats.org/officeDocument/2006/relationships/image" Target="../media/image187.png"/><Relationship Id="rId5" Type="http://schemas.openxmlformats.org/officeDocument/2006/relationships/tags" Target="../tags/tag5.xml"/><Relationship Id="rId4" Type="http://schemas.openxmlformats.org/officeDocument/2006/relationships/image" Target="../media/image186.png"/><Relationship Id="rId3" Type="http://schemas.openxmlformats.org/officeDocument/2006/relationships/tags" Target="../tags/tag4.xml"/><Relationship Id="rId24" Type="http://schemas.openxmlformats.org/officeDocument/2006/relationships/notesSlide" Target="../notesSlides/notesSlide19.xml"/><Relationship Id="rId23" Type="http://schemas.openxmlformats.org/officeDocument/2006/relationships/slideLayout" Target="../slideLayouts/slideLayout12.xml"/><Relationship Id="rId22" Type="http://schemas.openxmlformats.org/officeDocument/2006/relationships/image" Target="../media/image193.png"/><Relationship Id="rId21" Type="http://schemas.openxmlformats.org/officeDocument/2006/relationships/customXml" Target="../ink/ink4.xml"/><Relationship Id="rId20" Type="http://schemas.openxmlformats.org/officeDocument/2006/relationships/image" Target="../media/image183.png"/><Relationship Id="rId2" Type="http://schemas.openxmlformats.org/officeDocument/2006/relationships/image" Target="../media/image185.png"/><Relationship Id="rId19" Type="http://schemas.openxmlformats.org/officeDocument/2006/relationships/tags" Target="../tags/tag12.xml"/><Relationship Id="rId18" Type="http://schemas.openxmlformats.org/officeDocument/2006/relationships/image" Target="../media/image182.png"/><Relationship Id="rId17" Type="http://schemas.openxmlformats.org/officeDocument/2006/relationships/tags" Target="../tags/tag11.xml"/><Relationship Id="rId16" Type="http://schemas.openxmlformats.org/officeDocument/2006/relationships/image" Target="../media/image192.png"/><Relationship Id="rId15" Type="http://schemas.openxmlformats.org/officeDocument/2006/relationships/tags" Target="../tags/tag10.xml"/><Relationship Id="rId14" Type="http://schemas.openxmlformats.org/officeDocument/2006/relationships/image" Target="../media/image191.png"/><Relationship Id="rId13" Type="http://schemas.openxmlformats.org/officeDocument/2006/relationships/tags" Target="../tags/tag9.xml"/><Relationship Id="rId12" Type="http://schemas.openxmlformats.org/officeDocument/2006/relationships/image" Target="../media/image190.png"/><Relationship Id="rId11" Type="http://schemas.openxmlformats.org/officeDocument/2006/relationships/tags" Target="../tags/tag8.xml"/><Relationship Id="rId10" Type="http://schemas.openxmlformats.org/officeDocument/2006/relationships/image" Target="../media/image189.png"/><Relationship Id="rId1" Type="http://schemas.openxmlformats.org/officeDocument/2006/relationships/tags" Target="../tags/tag3.xml"/></Relationships>
</file>

<file path=ppt/slides/_rels/slide121.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image" Target="../media/image183.png"/><Relationship Id="rId6" Type="http://schemas.openxmlformats.org/officeDocument/2006/relationships/tags" Target="../tags/tag14.xml"/><Relationship Id="rId5" Type="http://schemas.openxmlformats.org/officeDocument/2006/relationships/image" Target="../media/image182.png"/><Relationship Id="rId4" Type="http://schemas.openxmlformats.org/officeDocument/2006/relationships/tags" Target="../tags/tag13.xml"/><Relationship Id="rId3" Type="http://schemas.openxmlformats.org/officeDocument/2006/relationships/image" Target="../media/image196.jpeg"/><Relationship Id="rId20" Type="http://schemas.openxmlformats.org/officeDocument/2006/relationships/notesSlide" Target="../notesSlides/notesSlide20.xml"/><Relationship Id="rId2" Type="http://schemas.openxmlformats.org/officeDocument/2006/relationships/image" Target="../media/image195.jpeg"/><Relationship Id="rId19" Type="http://schemas.openxmlformats.org/officeDocument/2006/relationships/slideLayout" Target="../slideLayouts/slideLayout12.xml"/><Relationship Id="rId18" Type="http://schemas.openxmlformats.org/officeDocument/2006/relationships/image" Target="../media/image199.png"/><Relationship Id="rId17" Type="http://schemas.openxmlformats.org/officeDocument/2006/relationships/customXml" Target="../ink/ink5.xml"/><Relationship Id="rId16" Type="http://schemas.openxmlformats.org/officeDocument/2006/relationships/image" Target="../media/image198.png"/><Relationship Id="rId15" Type="http://schemas.openxmlformats.org/officeDocument/2006/relationships/tags" Target="../tags/tag20.xml"/><Relationship Id="rId14" Type="http://schemas.openxmlformats.org/officeDocument/2006/relationships/image" Target="../media/image185.png"/><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image" Target="../media/image197.png"/><Relationship Id="rId10" Type="http://schemas.openxmlformats.org/officeDocument/2006/relationships/tags" Target="../tags/tag17.xml"/><Relationship Id="rId1" Type="http://schemas.openxmlformats.org/officeDocument/2006/relationships/image" Target="../media/image194.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image" Target="../media/image200.png"/><Relationship Id="rId1" Type="http://schemas.openxmlformats.org/officeDocument/2006/relationships/customXml" Target="../ink/ink6.xml"/></Relationships>
</file>

<file path=ppt/slides/_rels/slide124.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2.xml"/><Relationship Id="rId6" Type="http://schemas.openxmlformats.org/officeDocument/2006/relationships/image" Target="../media/image201.png"/><Relationship Id="rId5" Type="http://schemas.openxmlformats.org/officeDocument/2006/relationships/customXml" Target="../ink/ink7.xml"/><Relationship Id="rId4" Type="http://schemas.openxmlformats.org/officeDocument/2006/relationships/image" Target="../media/image185.png"/><Relationship Id="rId3" Type="http://schemas.openxmlformats.org/officeDocument/2006/relationships/tags" Target="../tags/tag22.xml"/><Relationship Id="rId2" Type="http://schemas.openxmlformats.org/officeDocument/2006/relationships/image" Target="../media/image198.png"/><Relationship Id="rId1" Type="http://schemas.openxmlformats.org/officeDocument/2006/relationships/tags" Target="../tags/tag21.xml"/></Relationships>
</file>

<file path=ppt/slides/_rels/slide125.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2.xml"/><Relationship Id="rId7" Type="http://schemas.openxmlformats.org/officeDocument/2006/relationships/image" Target="../media/image203.png"/><Relationship Id="rId6" Type="http://schemas.openxmlformats.org/officeDocument/2006/relationships/customXml" Target="../ink/ink8.xml"/><Relationship Id="rId5" Type="http://schemas.openxmlformats.org/officeDocument/2006/relationships/image" Target="../media/image202.jpeg"/><Relationship Id="rId4" Type="http://schemas.openxmlformats.org/officeDocument/2006/relationships/image" Target="../media/image198.png"/><Relationship Id="rId3" Type="http://schemas.openxmlformats.org/officeDocument/2006/relationships/tags" Target="../tags/tag24.xml"/><Relationship Id="rId2" Type="http://schemas.openxmlformats.org/officeDocument/2006/relationships/image" Target="../media/image185.png"/><Relationship Id="rId1" Type="http://schemas.openxmlformats.org/officeDocument/2006/relationships/tags" Target="../tags/tag2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2.xml"/><Relationship Id="rId6" Type="http://schemas.openxmlformats.org/officeDocument/2006/relationships/image" Target="../media/image206.png"/><Relationship Id="rId5" Type="http://schemas.openxmlformats.org/officeDocument/2006/relationships/customXml" Target="../ink/ink9.xml"/><Relationship Id="rId4" Type="http://schemas.openxmlformats.org/officeDocument/2006/relationships/image" Target="../media/image205.png"/><Relationship Id="rId3" Type="http://schemas.openxmlformats.org/officeDocument/2006/relationships/tags" Target="../tags/tag26.xml"/><Relationship Id="rId2" Type="http://schemas.openxmlformats.org/officeDocument/2006/relationships/image" Target="../media/image204.png"/><Relationship Id="rId1" Type="http://schemas.openxmlformats.org/officeDocument/2006/relationships/tags" Target="../tags/tag25.xml"/></Relationships>
</file>

<file path=ppt/slides/_rels/slide128.xml.rels><?xml version="1.0" encoding="UTF-8" standalone="yes"?>
<Relationships xmlns="http://schemas.openxmlformats.org/package/2006/relationships"><Relationship Id="rId9" Type="http://schemas.openxmlformats.org/officeDocument/2006/relationships/image" Target="../media/image208.png"/><Relationship Id="rId8" Type="http://schemas.openxmlformats.org/officeDocument/2006/relationships/tags" Target="../tags/tag30.xml"/><Relationship Id="rId7" Type="http://schemas.openxmlformats.org/officeDocument/2006/relationships/image" Target="../media/image197.png"/><Relationship Id="rId6" Type="http://schemas.openxmlformats.org/officeDocument/2006/relationships/tags" Target="../tags/tag29.xml"/><Relationship Id="rId5" Type="http://schemas.openxmlformats.org/officeDocument/2006/relationships/image" Target="../media/image183.png"/><Relationship Id="rId4" Type="http://schemas.openxmlformats.org/officeDocument/2006/relationships/tags" Target="../tags/tag28.xml"/><Relationship Id="rId3" Type="http://schemas.openxmlformats.org/officeDocument/2006/relationships/image" Target="../media/image182.png"/><Relationship Id="rId27" Type="http://schemas.openxmlformats.org/officeDocument/2006/relationships/notesSlide" Target="../notesSlides/notesSlide27.xml"/><Relationship Id="rId26" Type="http://schemas.openxmlformats.org/officeDocument/2006/relationships/slideLayout" Target="../slideLayouts/slideLayout12.xml"/><Relationship Id="rId25" Type="http://schemas.openxmlformats.org/officeDocument/2006/relationships/image" Target="../media/image214.png"/><Relationship Id="rId24" Type="http://schemas.openxmlformats.org/officeDocument/2006/relationships/customXml" Target="../ink/ink11.xml"/><Relationship Id="rId23" Type="http://schemas.openxmlformats.org/officeDocument/2006/relationships/image" Target="../media/image213.png"/><Relationship Id="rId22" Type="http://schemas.openxmlformats.org/officeDocument/2006/relationships/customXml" Target="../ink/ink10.xml"/><Relationship Id="rId21" Type="http://schemas.openxmlformats.org/officeDocument/2006/relationships/image" Target="../media/image205.png"/><Relationship Id="rId20" Type="http://schemas.openxmlformats.org/officeDocument/2006/relationships/tags" Target="../tags/tag36.xml"/><Relationship Id="rId2" Type="http://schemas.openxmlformats.org/officeDocument/2006/relationships/tags" Target="../tags/tag27.xml"/><Relationship Id="rId19" Type="http://schemas.openxmlformats.org/officeDocument/2006/relationships/image" Target="../media/image204.png"/><Relationship Id="rId18" Type="http://schemas.openxmlformats.org/officeDocument/2006/relationships/tags" Target="../tags/tag35.xml"/><Relationship Id="rId17" Type="http://schemas.openxmlformats.org/officeDocument/2006/relationships/image" Target="../media/image212.png"/><Relationship Id="rId16" Type="http://schemas.openxmlformats.org/officeDocument/2006/relationships/tags" Target="../tags/tag34.xml"/><Relationship Id="rId15" Type="http://schemas.openxmlformats.org/officeDocument/2006/relationships/image" Target="../media/image211.png"/><Relationship Id="rId14" Type="http://schemas.openxmlformats.org/officeDocument/2006/relationships/tags" Target="../tags/tag33.xml"/><Relationship Id="rId13" Type="http://schemas.openxmlformats.org/officeDocument/2006/relationships/image" Target="../media/image210.png"/><Relationship Id="rId12" Type="http://schemas.openxmlformats.org/officeDocument/2006/relationships/tags" Target="../tags/tag32.xml"/><Relationship Id="rId11" Type="http://schemas.openxmlformats.org/officeDocument/2006/relationships/image" Target="../media/image209.png"/><Relationship Id="rId10" Type="http://schemas.openxmlformats.org/officeDocument/2006/relationships/tags" Target="../tags/tag31.xml"/><Relationship Id="rId1" Type="http://schemas.openxmlformats.org/officeDocument/2006/relationships/image" Target="../media/image207.jpeg"/></Relationships>
</file>

<file path=ppt/slides/_rels/slide129.xml.rels><?xml version="1.0" encoding="UTF-8" standalone="yes"?>
<Relationships xmlns="http://schemas.openxmlformats.org/package/2006/relationships"><Relationship Id="rId9" Type="http://schemas.openxmlformats.org/officeDocument/2006/relationships/image" Target="../media/image216.png"/><Relationship Id="rId8" Type="http://schemas.openxmlformats.org/officeDocument/2006/relationships/customXml" Target="../ink/ink12.xml"/><Relationship Id="rId7" Type="http://schemas.openxmlformats.org/officeDocument/2006/relationships/tags" Target="../tags/tag40.xml"/><Relationship Id="rId6" Type="http://schemas.openxmlformats.org/officeDocument/2006/relationships/image" Target="../media/image204.png"/><Relationship Id="rId5" Type="http://schemas.openxmlformats.org/officeDocument/2006/relationships/tags" Target="../tags/tag39.xml"/><Relationship Id="rId4" Type="http://schemas.openxmlformats.org/officeDocument/2006/relationships/image" Target="../media/image205.png"/><Relationship Id="rId3" Type="http://schemas.openxmlformats.org/officeDocument/2006/relationships/tags" Target="../tags/tag38.xml"/><Relationship Id="rId2" Type="http://schemas.openxmlformats.org/officeDocument/2006/relationships/image" Target="../media/image215.png"/><Relationship Id="rId13" Type="http://schemas.openxmlformats.org/officeDocument/2006/relationships/notesSlide" Target="../notesSlides/notesSlide28.xml"/><Relationship Id="rId12" Type="http://schemas.openxmlformats.org/officeDocument/2006/relationships/slideLayout" Target="../slideLayouts/slideLayout12.xml"/><Relationship Id="rId11" Type="http://schemas.openxmlformats.org/officeDocument/2006/relationships/image" Target="../media/image217.png"/><Relationship Id="rId10" Type="http://schemas.openxmlformats.org/officeDocument/2006/relationships/customXml" Target="../ink/ink13.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30.xml.rels><?xml version="1.0" encoding="UTF-8" standalone="yes"?>
<Relationships xmlns="http://schemas.openxmlformats.org/package/2006/relationships"><Relationship Id="rId9" Type="http://schemas.openxmlformats.org/officeDocument/2006/relationships/image" Target="../media/image218.png"/><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image" Target="../media/image204.png"/><Relationship Id="rId5" Type="http://schemas.openxmlformats.org/officeDocument/2006/relationships/tags" Target="../tags/tag43.xml"/><Relationship Id="rId4" Type="http://schemas.openxmlformats.org/officeDocument/2006/relationships/image" Target="../media/image205.png"/><Relationship Id="rId3" Type="http://schemas.openxmlformats.org/officeDocument/2006/relationships/tags" Target="../tags/tag42.xml"/><Relationship Id="rId27" Type="http://schemas.openxmlformats.org/officeDocument/2006/relationships/notesSlide" Target="../notesSlides/notesSlide29.xml"/><Relationship Id="rId26" Type="http://schemas.openxmlformats.org/officeDocument/2006/relationships/slideLayout" Target="../slideLayouts/slideLayout12.xml"/><Relationship Id="rId25" Type="http://schemas.openxmlformats.org/officeDocument/2006/relationships/image" Target="../media/image222.png"/><Relationship Id="rId24" Type="http://schemas.openxmlformats.org/officeDocument/2006/relationships/customXml" Target="../ink/ink16.xml"/><Relationship Id="rId23" Type="http://schemas.openxmlformats.org/officeDocument/2006/relationships/image" Target="../media/image197.png"/><Relationship Id="rId22" Type="http://schemas.openxmlformats.org/officeDocument/2006/relationships/tags" Target="../tags/tag50.xml"/><Relationship Id="rId21" Type="http://schemas.openxmlformats.org/officeDocument/2006/relationships/image" Target="../media/image183.png"/><Relationship Id="rId20" Type="http://schemas.openxmlformats.org/officeDocument/2006/relationships/tags" Target="../tags/tag49.xml"/><Relationship Id="rId2" Type="http://schemas.openxmlformats.org/officeDocument/2006/relationships/image" Target="../media/image215.png"/><Relationship Id="rId19" Type="http://schemas.openxmlformats.org/officeDocument/2006/relationships/tags" Target="../tags/tag48.xml"/><Relationship Id="rId18" Type="http://schemas.openxmlformats.org/officeDocument/2006/relationships/image" Target="../media/image217.png"/><Relationship Id="rId17" Type="http://schemas.openxmlformats.org/officeDocument/2006/relationships/customXml" Target="../ink/ink15.xml"/><Relationship Id="rId16" Type="http://schemas.openxmlformats.org/officeDocument/2006/relationships/image" Target="../media/image221.png"/><Relationship Id="rId15" Type="http://schemas.openxmlformats.org/officeDocument/2006/relationships/customXml" Target="../ink/ink14.xml"/><Relationship Id="rId14" Type="http://schemas.openxmlformats.org/officeDocument/2006/relationships/image" Target="../media/image207.jpeg"/><Relationship Id="rId13" Type="http://schemas.openxmlformats.org/officeDocument/2006/relationships/image" Target="../media/image220.png"/><Relationship Id="rId12" Type="http://schemas.openxmlformats.org/officeDocument/2006/relationships/tags" Target="../tags/tag47.xml"/><Relationship Id="rId11" Type="http://schemas.openxmlformats.org/officeDocument/2006/relationships/image" Target="../media/image219.png"/><Relationship Id="rId10" Type="http://schemas.openxmlformats.org/officeDocument/2006/relationships/tags" Target="../tags/tag46.xml"/><Relationship Id="rId1" Type="http://schemas.openxmlformats.org/officeDocument/2006/relationships/tags" Target="../tags/tag4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image" Target="../media/image226.png"/><Relationship Id="rId7" Type="http://schemas.openxmlformats.org/officeDocument/2006/relationships/tags" Target="../tags/tag54.xml"/><Relationship Id="rId6" Type="http://schemas.openxmlformats.org/officeDocument/2006/relationships/image" Target="../media/image225.png"/><Relationship Id="rId5" Type="http://schemas.openxmlformats.org/officeDocument/2006/relationships/tags" Target="../tags/tag53.xml"/><Relationship Id="rId4" Type="http://schemas.openxmlformats.org/officeDocument/2006/relationships/image" Target="../media/image224.png"/><Relationship Id="rId3" Type="http://schemas.openxmlformats.org/officeDocument/2006/relationships/tags" Target="../tags/tag52.xml"/><Relationship Id="rId2" Type="http://schemas.openxmlformats.org/officeDocument/2006/relationships/image" Target="../media/image223.png"/><Relationship Id="rId16" Type="http://schemas.openxmlformats.org/officeDocument/2006/relationships/notesSlide" Target="../notesSlides/notesSlide31.xml"/><Relationship Id="rId15" Type="http://schemas.openxmlformats.org/officeDocument/2006/relationships/slideLayout" Target="../slideLayouts/slideLayout12.xml"/><Relationship Id="rId14" Type="http://schemas.openxmlformats.org/officeDocument/2006/relationships/image" Target="../media/image229.png"/><Relationship Id="rId13" Type="http://schemas.openxmlformats.org/officeDocument/2006/relationships/customXml" Target="../ink/ink17.xml"/><Relationship Id="rId12" Type="http://schemas.openxmlformats.org/officeDocument/2006/relationships/image" Target="../media/image228.png"/><Relationship Id="rId11" Type="http://schemas.openxmlformats.org/officeDocument/2006/relationships/tags" Target="../tags/tag56.xml"/><Relationship Id="rId10" Type="http://schemas.openxmlformats.org/officeDocument/2006/relationships/image" Target="../media/image227.png"/><Relationship Id="rId1" Type="http://schemas.openxmlformats.org/officeDocument/2006/relationships/tags" Target="../tags/tag51.xml"/></Relationships>
</file>

<file path=ppt/slides/_rels/slide133.xml.rels><?xml version="1.0" encoding="UTF-8" standalone="yes"?>
<Relationships xmlns="http://schemas.openxmlformats.org/package/2006/relationships"><Relationship Id="rId9" Type="http://schemas.openxmlformats.org/officeDocument/2006/relationships/image" Target="../media/image204.png"/><Relationship Id="rId8" Type="http://schemas.openxmlformats.org/officeDocument/2006/relationships/tags" Target="../tags/tag60.xml"/><Relationship Id="rId7" Type="http://schemas.openxmlformats.org/officeDocument/2006/relationships/image" Target="../media/image220.png"/><Relationship Id="rId6" Type="http://schemas.openxmlformats.org/officeDocument/2006/relationships/tags" Target="../tags/tag59.xml"/><Relationship Id="rId5" Type="http://schemas.openxmlformats.org/officeDocument/2006/relationships/image" Target="../media/image231.png"/><Relationship Id="rId4" Type="http://schemas.openxmlformats.org/officeDocument/2006/relationships/tags" Target="../tags/tag58.xml"/><Relationship Id="rId3" Type="http://schemas.openxmlformats.org/officeDocument/2006/relationships/image" Target="../media/image230.png"/><Relationship Id="rId2" Type="http://schemas.openxmlformats.org/officeDocument/2006/relationships/tags" Target="../tags/tag57.xml"/><Relationship Id="rId15" Type="http://schemas.openxmlformats.org/officeDocument/2006/relationships/notesSlide" Target="../notesSlides/notesSlide32.xml"/><Relationship Id="rId14" Type="http://schemas.openxmlformats.org/officeDocument/2006/relationships/slideLayout" Target="../slideLayouts/slideLayout12.xml"/><Relationship Id="rId13" Type="http://schemas.openxmlformats.org/officeDocument/2006/relationships/image" Target="../media/image232.png"/><Relationship Id="rId12" Type="http://schemas.openxmlformats.org/officeDocument/2006/relationships/customXml" Target="../ink/ink18.xml"/><Relationship Id="rId11" Type="http://schemas.openxmlformats.org/officeDocument/2006/relationships/image" Target="../media/image205.png"/><Relationship Id="rId10" Type="http://schemas.openxmlformats.org/officeDocument/2006/relationships/tags" Target="../tags/tag61.xml"/><Relationship Id="rId1" Type="http://schemas.openxmlformats.org/officeDocument/2006/relationships/image" Target="../media/image207.jpeg"/></Relationships>
</file>

<file path=ppt/slides/_rels/slide134.xml.rels><?xml version="1.0" encoding="UTF-8" standalone="yes"?>
<Relationships xmlns="http://schemas.openxmlformats.org/package/2006/relationships"><Relationship Id="rId9" Type="http://schemas.openxmlformats.org/officeDocument/2006/relationships/customXml" Target="../ink/ink19.xml"/><Relationship Id="rId8" Type="http://schemas.openxmlformats.org/officeDocument/2006/relationships/image" Target="../media/image236.png"/><Relationship Id="rId7" Type="http://schemas.openxmlformats.org/officeDocument/2006/relationships/tags" Target="../tags/tag65.xml"/><Relationship Id="rId6" Type="http://schemas.openxmlformats.org/officeDocument/2006/relationships/image" Target="../media/image235.png"/><Relationship Id="rId5" Type="http://schemas.openxmlformats.org/officeDocument/2006/relationships/tags" Target="../tags/tag64.xml"/><Relationship Id="rId4" Type="http://schemas.openxmlformats.org/officeDocument/2006/relationships/image" Target="../media/image234.png"/><Relationship Id="rId3" Type="http://schemas.openxmlformats.org/officeDocument/2006/relationships/tags" Target="../tags/tag63.xml"/><Relationship Id="rId2" Type="http://schemas.openxmlformats.org/officeDocument/2006/relationships/image" Target="../media/image233.png"/><Relationship Id="rId12" Type="http://schemas.openxmlformats.org/officeDocument/2006/relationships/notesSlide" Target="../notesSlides/notesSlide33.xml"/><Relationship Id="rId11" Type="http://schemas.openxmlformats.org/officeDocument/2006/relationships/slideLayout" Target="../slideLayouts/slideLayout12.xml"/><Relationship Id="rId10" Type="http://schemas.openxmlformats.org/officeDocument/2006/relationships/image" Target="../media/image237.png"/><Relationship Id="rId1" Type="http://schemas.openxmlformats.org/officeDocument/2006/relationships/tags" Target="../tags/tag6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2.xml"/><Relationship Id="rId4" Type="http://schemas.openxmlformats.org/officeDocument/2006/relationships/image" Target="../media/image239.png"/><Relationship Id="rId3" Type="http://schemas.openxmlformats.org/officeDocument/2006/relationships/customXml" Target="../ink/ink20.xml"/><Relationship Id="rId2" Type="http://schemas.openxmlformats.org/officeDocument/2006/relationships/image" Target="../media/image238.png"/><Relationship Id="rId1" Type="http://schemas.openxmlformats.org/officeDocument/2006/relationships/tags" Target="../tags/tag6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0.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png"/><Relationship Id="rId2" Type="http://schemas.openxmlformats.org/officeDocument/2006/relationships/customXml" Target="../ink/ink2.xml"/><Relationship Id="rId1" Type="http://schemas.openxmlformats.org/officeDocument/2006/relationships/image" Target="../media/image8.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1.jpe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3.jpeg"/><Relationship Id="rId1" Type="http://schemas.openxmlformats.org/officeDocument/2006/relationships/image" Target="../media/image242.jpe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4.jpe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5.jpeg"/></Relationships>
</file>

<file path=ppt/slides/_rels/slide14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9.png"/><Relationship Id="rId3" Type="http://schemas.openxmlformats.org/officeDocument/2006/relationships/image" Target="../media/image248.png"/><Relationship Id="rId2" Type="http://schemas.openxmlformats.org/officeDocument/2006/relationships/image" Target="../media/image247.jpeg"/><Relationship Id="rId1" Type="http://schemas.openxmlformats.org/officeDocument/2006/relationships/image" Target="../media/image246.jpeg"/></Relationships>
</file>

<file path=ppt/slides/_rels/slide145.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image" Target="../media/image253.png"/><Relationship Id="rId7" Type="http://schemas.openxmlformats.org/officeDocument/2006/relationships/tags" Target="../tags/tag70.xml"/><Relationship Id="rId6" Type="http://schemas.openxmlformats.org/officeDocument/2006/relationships/image" Target="../media/image252.png"/><Relationship Id="rId5" Type="http://schemas.openxmlformats.org/officeDocument/2006/relationships/tags" Target="../tags/tag69.xml"/><Relationship Id="rId4" Type="http://schemas.openxmlformats.org/officeDocument/2006/relationships/image" Target="../media/image251.png"/><Relationship Id="rId3" Type="http://schemas.openxmlformats.org/officeDocument/2006/relationships/tags" Target="../tags/tag68.xml"/><Relationship Id="rId2" Type="http://schemas.openxmlformats.org/officeDocument/2006/relationships/image" Target="../media/image250.png"/><Relationship Id="rId19" Type="http://schemas.openxmlformats.org/officeDocument/2006/relationships/slideLayout" Target="../slideLayouts/slideLayout12.xml"/><Relationship Id="rId18" Type="http://schemas.openxmlformats.org/officeDocument/2006/relationships/image" Target="../media/image257.png"/><Relationship Id="rId17" Type="http://schemas.openxmlformats.org/officeDocument/2006/relationships/customXml" Target="../ink/ink21.xml"/><Relationship Id="rId16" Type="http://schemas.openxmlformats.org/officeDocument/2006/relationships/image" Target="../media/image256.png"/><Relationship Id="rId15" Type="http://schemas.openxmlformats.org/officeDocument/2006/relationships/tags" Target="../tags/tag75.xml"/><Relationship Id="rId14" Type="http://schemas.openxmlformats.org/officeDocument/2006/relationships/image" Target="../media/image255.png"/><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image" Target="../media/image254.png"/><Relationship Id="rId1" Type="http://schemas.openxmlformats.org/officeDocument/2006/relationships/tags" Target="../tags/tag6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9.jpeg"/><Relationship Id="rId2" Type="http://schemas.openxmlformats.org/officeDocument/2006/relationships/image" Target="../media/image258.jpeg"/><Relationship Id="rId1" Type="http://schemas.openxmlformats.org/officeDocument/2006/relationships/image" Target="../media/image24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1.png"/><Relationship Id="rId1" Type="http://schemas.openxmlformats.org/officeDocument/2006/relationships/image" Target="../media/image260.png"/></Relationships>
</file>

<file path=ppt/slides/_rels/slide15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6.png"/><Relationship Id="rId4" Type="http://schemas.openxmlformats.org/officeDocument/2006/relationships/image" Target="../media/image265.png"/><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image" Target="../media/image262.png"/></Relationships>
</file>

<file path=ppt/slides/_rels/slide1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0.png"/><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image" Target="../media/image267.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2.png"/><Relationship Id="rId1" Type="http://schemas.openxmlformats.org/officeDocument/2006/relationships/image" Target="../media/image271.png"/></Relationships>
</file>

<file path=ppt/slides/_rels/slide15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77.png"/><Relationship Id="rId4" Type="http://schemas.openxmlformats.org/officeDocument/2006/relationships/image" Target="../media/image276.png"/><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image" Target="../media/image273.png"/></Relationships>
</file>

<file path=ppt/slides/_rels/slide155.xml.rels><?xml version="1.0" encoding="UTF-8" standalone="yes"?>
<Relationships xmlns="http://schemas.openxmlformats.org/package/2006/relationships"><Relationship Id="rId9" Type="http://schemas.openxmlformats.org/officeDocument/2006/relationships/image" Target="../media/image286.png"/><Relationship Id="rId8" Type="http://schemas.openxmlformats.org/officeDocument/2006/relationships/image" Target="../media/image285.png"/><Relationship Id="rId7" Type="http://schemas.openxmlformats.org/officeDocument/2006/relationships/image" Target="../media/image284.png"/><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 Id="rId3" Type="http://schemas.openxmlformats.org/officeDocument/2006/relationships/image" Target="../media/image280.png"/><Relationship Id="rId2" Type="http://schemas.openxmlformats.org/officeDocument/2006/relationships/image" Target="../media/image279.png"/><Relationship Id="rId11" Type="http://schemas.openxmlformats.org/officeDocument/2006/relationships/slideLayout" Target="../slideLayouts/slideLayout2.xml"/><Relationship Id="rId10" Type="http://schemas.openxmlformats.org/officeDocument/2006/relationships/image" Target="../media/image287.png"/><Relationship Id="rId1" Type="http://schemas.openxmlformats.org/officeDocument/2006/relationships/image" Target="../media/image278.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9.png"/><Relationship Id="rId1" Type="http://schemas.openxmlformats.org/officeDocument/2006/relationships/image" Target="../media/image288.png"/></Relationships>
</file>

<file path=ppt/slides/_rels/slide15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87.png"/><Relationship Id="rId7" Type="http://schemas.openxmlformats.org/officeDocument/2006/relationships/image" Target="../media/image286.png"/><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 Id="rId3" Type="http://schemas.openxmlformats.org/officeDocument/2006/relationships/image" Target="../media/image282.png"/><Relationship Id="rId2" Type="http://schemas.openxmlformats.org/officeDocument/2006/relationships/image" Target="../media/image291.png"/><Relationship Id="rId1" Type="http://schemas.openxmlformats.org/officeDocument/2006/relationships/image" Target="../media/image290.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3.png"/><Relationship Id="rId1" Type="http://schemas.openxmlformats.org/officeDocument/2006/relationships/image" Target="../media/image292.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5.png"/><Relationship Id="rId1" Type="http://schemas.openxmlformats.org/officeDocument/2006/relationships/image" Target="../media/image294.png"/></Relationships>
</file>

<file path=ppt/slides/_rels/slide1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9.jpeg"/><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image" Target="../media/image296.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12.xml"/><Relationship Id="rId6" Type="http://schemas.openxmlformats.org/officeDocument/2006/relationships/image" Target="../media/image300.png"/><Relationship Id="rId5" Type="http://schemas.openxmlformats.org/officeDocument/2006/relationships/customXml" Target="../ink/ink22.xml"/><Relationship Id="rId4" Type="http://schemas.openxmlformats.org/officeDocument/2006/relationships/image" Target="../media/image183.png"/><Relationship Id="rId3" Type="http://schemas.openxmlformats.org/officeDocument/2006/relationships/tags" Target="../tags/tag77.xml"/><Relationship Id="rId2" Type="http://schemas.openxmlformats.org/officeDocument/2006/relationships/image" Target="../media/image182.png"/><Relationship Id="rId1" Type="http://schemas.openxmlformats.org/officeDocument/2006/relationships/tags" Target="../tags/tag7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9" Type="http://schemas.openxmlformats.org/officeDocument/2006/relationships/image" Target="../media/image302.png"/><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image" Target="../media/image301.png"/><Relationship Id="rId5" Type="http://schemas.openxmlformats.org/officeDocument/2006/relationships/tags" Target="../tags/tag80.xml"/><Relationship Id="rId4" Type="http://schemas.openxmlformats.org/officeDocument/2006/relationships/image" Target="../media/image183.png"/><Relationship Id="rId3" Type="http://schemas.openxmlformats.org/officeDocument/2006/relationships/tags" Target="../tags/tag79.xml"/><Relationship Id="rId2" Type="http://schemas.openxmlformats.org/officeDocument/2006/relationships/image" Target="../media/image182.png"/><Relationship Id="rId17" Type="http://schemas.openxmlformats.org/officeDocument/2006/relationships/notesSlide" Target="../notesSlides/notesSlide40.xml"/><Relationship Id="rId16" Type="http://schemas.openxmlformats.org/officeDocument/2006/relationships/slideLayout" Target="../slideLayouts/slideLayout12.xml"/><Relationship Id="rId15" Type="http://schemas.openxmlformats.org/officeDocument/2006/relationships/image" Target="../media/image305.png"/><Relationship Id="rId14" Type="http://schemas.openxmlformats.org/officeDocument/2006/relationships/customXml" Target="../ink/ink23.xml"/><Relationship Id="rId13" Type="http://schemas.openxmlformats.org/officeDocument/2006/relationships/image" Target="../media/image304.png"/><Relationship Id="rId12" Type="http://schemas.openxmlformats.org/officeDocument/2006/relationships/tags" Target="../tags/tag84.xml"/><Relationship Id="rId11" Type="http://schemas.openxmlformats.org/officeDocument/2006/relationships/image" Target="../media/image303.png"/><Relationship Id="rId10" Type="http://schemas.openxmlformats.org/officeDocument/2006/relationships/tags" Target="../tags/tag83.xml"/><Relationship Id="rId1" Type="http://schemas.openxmlformats.org/officeDocument/2006/relationships/tags" Target="../tags/tag78.xml"/></Relationships>
</file>

<file path=ppt/slides/_rels/slide166.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image" Target="../media/image306.png"/><Relationship Id="rId7" Type="http://schemas.openxmlformats.org/officeDocument/2006/relationships/tags" Target="../tags/tag88.xml"/><Relationship Id="rId6" Type="http://schemas.openxmlformats.org/officeDocument/2006/relationships/image" Target="../media/image254.png"/><Relationship Id="rId5" Type="http://schemas.openxmlformats.org/officeDocument/2006/relationships/tags" Target="../tags/tag87.xml"/><Relationship Id="rId4" Type="http://schemas.openxmlformats.org/officeDocument/2006/relationships/image" Target="../media/image253.png"/><Relationship Id="rId31" Type="http://schemas.openxmlformats.org/officeDocument/2006/relationships/notesSlide" Target="../notesSlides/notesSlide41.xml"/><Relationship Id="rId30" Type="http://schemas.openxmlformats.org/officeDocument/2006/relationships/slideLayout" Target="../slideLayouts/slideLayout12.xml"/><Relationship Id="rId3" Type="http://schemas.openxmlformats.org/officeDocument/2006/relationships/tags" Target="../tags/tag86.xml"/><Relationship Id="rId29" Type="http://schemas.openxmlformats.org/officeDocument/2006/relationships/image" Target="../media/image314.png"/><Relationship Id="rId28" Type="http://schemas.openxmlformats.org/officeDocument/2006/relationships/customXml" Target="../ink/ink24.xml"/><Relationship Id="rId27" Type="http://schemas.openxmlformats.org/officeDocument/2006/relationships/tags" Target="../tags/tag100.xml"/><Relationship Id="rId26" Type="http://schemas.openxmlformats.org/officeDocument/2006/relationships/image" Target="../media/image313.png"/><Relationship Id="rId25" Type="http://schemas.openxmlformats.org/officeDocument/2006/relationships/tags" Target="../tags/tag99.xml"/><Relationship Id="rId24" Type="http://schemas.openxmlformats.org/officeDocument/2006/relationships/image" Target="../media/image312.png"/><Relationship Id="rId23" Type="http://schemas.openxmlformats.org/officeDocument/2006/relationships/tags" Target="../tags/tag98.xml"/><Relationship Id="rId22" Type="http://schemas.openxmlformats.org/officeDocument/2006/relationships/image" Target="../media/image311.png"/><Relationship Id="rId21" Type="http://schemas.openxmlformats.org/officeDocument/2006/relationships/tags" Target="../tags/tag97.xml"/><Relationship Id="rId20" Type="http://schemas.openxmlformats.org/officeDocument/2006/relationships/image" Target="../media/image310.png"/><Relationship Id="rId2" Type="http://schemas.openxmlformats.org/officeDocument/2006/relationships/image" Target="../media/image255.png"/><Relationship Id="rId19" Type="http://schemas.openxmlformats.org/officeDocument/2006/relationships/tags" Target="../tags/tag96.xml"/><Relationship Id="rId18" Type="http://schemas.openxmlformats.org/officeDocument/2006/relationships/image" Target="../media/image309.png"/><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image" Target="../media/image308.png"/><Relationship Id="rId13" Type="http://schemas.openxmlformats.org/officeDocument/2006/relationships/tags" Target="../tags/tag92.xml"/><Relationship Id="rId12" Type="http://schemas.openxmlformats.org/officeDocument/2006/relationships/image" Target="../media/image307.png"/><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5.xml"/></Relationships>
</file>

<file path=ppt/slides/_rels/slide167.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image" Target="../media/image316.png"/><Relationship Id="rId7" Type="http://schemas.openxmlformats.org/officeDocument/2006/relationships/tags" Target="../tags/tag104.xml"/><Relationship Id="rId6" Type="http://schemas.openxmlformats.org/officeDocument/2006/relationships/image" Target="../media/image315.png"/><Relationship Id="rId5" Type="http://schemas.openxmlformats.org/officeDocument/2006/relationships/tags" Target="../tags/tag103.xml"/><Relationship Id="rId4" Type="http://schemas.openxmlformats.org/officeDocument/2006/relationships/image" Target="../media/image312.png"/><Relationship Id="rId3" Type="http://schemas.openxmlformats.org/officeDocument/2006/relationships/tags" Target="../tags/tag102.xml"/><Relationship Id="rId2" Type="http://schemas.openxmlformats.org/officeDocument/2006/relationships/image" Target="../media/image310.png"/><Relationship Id="rId13" Type="http://schemas.openxmlformats.org/officeDocument/2006/relationships/slideLayout" Target="../slideLayouts/slideLayout12.xml"/><Relationship Id="rId12" Type="http://schemas.openxmlformats.org/officeDocument/2006/relationships/image" Target="../media/image318.png"/><Relationship Id="rId11" Type="http://schemas.openxmlformats.org/officeDocument/2006/relationships/customXml" Target="../ink/ink25.xml"/><Relationship Id="rId10" Type="http://schemas.openxmlformats.org/officeDocument/2006/relationships/image" Target="../media/image317.png"/><Relationship Id="rId1" Type="http://schemas.openxmlformats.org/officeDocument/2006/relationships/tags" Target="../tags/tag101.xml"/></Relationships>
</file>

<file path=ppt/slides/_rels/slide16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321.png"/><Relationship Id="rId7" Type="http://schemas.openxmlformats.org/officeDocument/2006/relationships/customXml" Target="../ink/ink26.xml"/><Relationship Id="rId6" Type="http://schemas.openxmlformats.org/officeDocument/2006/relationships/image" Target="../media/image317.png"/><Relationship Id="rId5" Type="http://schemas.openxmlformats.org/officeDocument/2006/relationships/tags" Target="../tags/tag108.xml"/><Relationship Id="rId4" Type="http://schemas.openxmlformats.org/officeDocument/2006/relationships/image" Target="../media/image320.png"/><Relationship Id="rId3" Type="http://schemas.openxmlformats.org/officeDocument/2006/relationships/tags" Target="../tags/tag107.xml"/><Relationship Id="rId2" Type="http://schemas.openxmlformats.org/officeDocument/2006/relationships/image" Target="../media/image319.png"/><Relationship Id="rId10" Type="http://schemas.openxmlformats.org/officeDocument/2006/relationships/notesSlide" Target="../notesSlides/notesSlide42.xml"/><Relationship Id="rId1" Type="http://schemas.openxmlformats.org/officeDocument/2006/relationships/tags" Target="../tags/tag10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image" Target="../media/image29.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image" Target="../media/image29.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image" Target="../media/image29.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image" Target="../media/image30.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image" Target="../media/image30.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image" Target="../media/image33.png"/></Relationships>
</file>

<file path=ppt/slides/_rels/slide7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7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image" Target="../media/image29.png"/></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8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image" Target="../media/image29.png"/></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8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9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97.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36.wmf"/><Relationship Id="rId3" Type="http://schemas.openxmlformats.org/officeDocument/2006/relationships/oleObject" Target="../embeddings/oleObject3.bin"/><Relationship Id="rId2" Type="http://schemas.openxmlformats.org/officeDocument/2006/relationships/image" Target="../media/image35.wmf"/><Relationship Id="rId1" Type="http://schemas.openxmlformats.org/officeDocument/2006/relationships/oleObject" Target="../embeddings/oleObject2.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19200"/>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ontent</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22985"/>
            <a:ext cx="10515600" cy="4351338"/>
          </a:xfrm>
        </p:spPr>
        <p:txBody>
          <a:bodyPr>
            <a:normAutofit fontScale="40000" lnSpcReduction="20000"/>
          </a:bodyPr>
          <a:lstStyle/>
          <a:p>
            <a:r>
              <a:rPr lang="en-US" sz="7200" dirty="0" smtClean="0">
                <a:latin typeface="Times New Roman" panose="02020603050405020304" pitchFamily="18" charset="0"/>
                <a:cs typeface="Times New Roman" panose="02020603050405020304" pitchFamily="18" charset="0"/>
              </a:rPr>
              <a:t>Unsupervised learning</a:t>
            </a:r>
            <a:endParaRPr lang="en-US" sz="7200" dirty="0" smtClean="0">
              <a:latin typeface="Times New Roman" panose="02020603050405020304" pitchFamily="18" charset="0"/>
              <a:cs typeface="Times New Roman" panose="02020603050405020304" pitchFamily="18" charset="0"/>
            </a:endParaRPr>
          </a:p>
          <a:p>
            <a:pPr lvl="1"/>
            <a:r>
              <a:rPr lang="en-US" sz="6400" dirty="0" smtClean="0">
                <a:latin typeface="Times New Roman" panose="02020603050405020304" pitchFamily="18" charset="0"/>
                <a:cs typeface="Times New Roman" panose="02020603050405020304" pitchFamily="18" charset="0"/>
              </a:rPr>
              <a:t>K-means clustering </a:t>
            </a:r>
            <a:endParaRPr lang="en-US" sz="6400" dirty="0" smtClean="0">
              <a:latin typeface="Times New Roman" panose="02020603050405020304" pitchFamily="18" charset="0"/>
              <a:cs typeface="Times New Roman" panose="02020603050405020304" pitchFamily="18" charset="0"/>
            </a:endParaRPr>
          </a:p>
          <a:p>
            <a:pPr lvl="1"/>
            <a:r>
              <a:rPr lang="en-US" sz="6800" dirty="0" err="1" smtClean="0">
                <a:latin typeface="Times New Roman" panose="02020603050405020304" pitchFamily="18" charset="0"/>
                <a:cs typeface="Times New Roman" panose="02020603050405020304" pitchFamily="18" charset="0"/>
              </a:rPr>
              <a:t>Hierarichal</a:t>
            </a:r>
            <a:r>
              <a:rPr lang="en-US" sz="6800" dirty="0" smtClean="0">
                <a:latin typeface="Times New Roman" panose="02020603050405020304" pitchFamily="18" charset="0"/>
                <a:cs typeface="Times New Roman" panose="02020603050405020304" pitchFamily="18" charset="0"/>
              </a:rPr>
              <a:t> clustering </a:t>
            </a:r>
            <a:endParaRPr lang="en-US" sz="6800" dirty="0" smtClean="0">
              <a:latin typeface="Times New Roman" panose="02020603050405020304" pitchFamily="18" charset="0"/>
              <a:cs typeface="Times New Roman" panose="02020603050405020304" pitchFamily="18" charset="0"/>
            </a:endParaRPr>
          </a:p>
          <a:p>
            <a:pPr marL="228600" lvl="1">
              <a:spcBef>
                <a:spcPts val="1000"/>
              </a:spcBef>
            </a:pPr>
            <a:r>
              <a:rPr lang="en-US" sz="6800" dirty="0" smtClean="0">
                <a:latin typeface="Times New Roman" panose="02020603050405020304" pitchFamily="18" charset="0"/>
                <a:cs typeface="Times New Roman" panose="02020603050405020304" pitchFamily="18" charset="0"/>
              </a:rPr>
              <a:t>Anomaly </a:t>
            </a:r>
            <a:r>
              <a:rPr lang="en-US" sz="6800" dirty="0">
                <a:latin typeface="Times New Roman" panose="02020603050405020304" pitchFamily="18" charset="0"/>
                <a:cs typeface="Times New Roman" panose="02020603050405020304" pitchFamily="18" charset="0"/>
              </a:rPr>
              <a:t>detection</a:t>
            </a:r>
            <a:endParaRPr lang="en-US" sz="6800" dirty="0">
              <a:latin typeface="Times New Roman" panose="02020603050405020304" pitchFamily="18" charset="0"/>
              <a:cs typeface="Times New Roman" panose="02020603050405020304" pitchFamily="18" charset="0"/>
            </a:endParaRPr>
          </a:p>
          <a:p>
            <a:pPr marL="685800" lvl="2">
              <a:spcBef>
                <a:spcPts val="1000"/>
              </a:spcBef>
            </a:pPr>
            <a:r>
              <a:rPr lang="en-US" sz="6400" dirty="0">
                <a:latin typeface="Times New Roman" panose="02020603050405020304" pitchFamily="18" charset="0"/>
                <a:cs typeface="Times New Roman" panose="02020603050405020304" pitchFamily="18" charset="0"/>
              </a:rPr>
              <a:t>Gaussian </a:t>
            </a:r>
            <a:r>
              <a:rPr lang="en-US" sz="6400" dirty="0" smtClean="0">
                <a:latin typeface="Times New Roman" panose="02020603050405020304" pitchFamily="18" charset="0"/>
                <a:cs typeface="Times New Roman" panose="02020603050405020304" pitchFamily="18" charset="0"/>
              </a:rPr>
              <a:t>distribution</a:t>
            </a:r>
            <a:endParaRPr lang="en-US" sz="6400" dirty="0" smtClean="0">
              <a:latin typeface="Times New Roman" panose="02020603050405020304" pitchFamily="18" charset="0"/>
              <a:cs typeface="Times New Roman" panose="02020603050405020304" pitchFamily="18" charset="0"/>
            </a:endParaRPr>
          </a:p>
          <a:p>
            <a:pPr marL="685800" lvl="2">
              <a:spcBef>
                <a:spcPts val="1000"/>
              </a:spcBef>
            </a:pPr>
            <a:r>
              <a:rPr lang="en-US" sz="6400" dirty="0" smtClean="0">
                <a:latin typeface="Times New Roman" panose="02020603050405020304" pitchFamily="18" charset="0"/>
                <a:cs typeface="Times New Roman" panose="02020603050405020304" pitchFamily="18" charset="0"/>
              </a:rPr>
              <a:t>Box and Whisker plot</a:t>
            </a:r>
            <a:endParaRPr lang="en-US" sz="6800" dirty="0" smtClean="0">
              <a:latin typeface="Times New Roman" panose="02020603050405020304" pitchFamily="18" charset="0"/>
              <a:cs typeface="Times New Roman" panose="02020603050405020304" pitchFamily="18" charset="0"/>
            </a:endParaRPr>
          </a:p>
          <a:p>
            <a:r>
              <a:rPr lang="en-US" sz="7200" dirty="0" smtClean="0">
                <a:latin typeface="Times New Roman" panose="02020603050405020304" pitchFamily="18" charset="0"/>
                <a:cs typeface="Times New Roman" panose="02020603050405020304" pitchFamily="18" charset="0"/>
              </a:rPr>
              <a:t>PCA </a:t>
            </a:r>
            <a:endParaRPr lang="en-US" sz="7200" dirty="0" smtClean="0">
              <a:latin typeface="Times New Roman" panose="02020603050405020304" pitchFamily="18" charset="0"/>
              <a:cs typeface="Times New Roman" panose="02020603050405020304" pitchFamily="18" charset="0"/>
            </a:endParaRPr>
          </a:p>
          <a:p>
            <a:r>
              <a:rPr lang="en-US" sz="7200" dirty="0">
                <a:latin typeface="Times New Roman" panose="02020603050405020304" pitchFamily="18" charset="0"/>
                <a:cs typeface="Times New Roman" panose="02020603050405020304" pitchFamily="18" charset="0"/>
              </a:rPr>
              <a:t>Recommendation system</a:t>
            </a:r>
            <a:endParaRPr lang="en-US" sz="7200" dirty="0">
              <a:latin typeface="Times New Roman" panose="02020603050405020304" pitchFamily="18" charset="0"/>
              <a:cs typeface="Times New Roman" panose="02020603050405020304" pitchFamily="18" charset="0"/>
            </a:endParaRPr>
          </a:p>
          <a:p>
            <a:pPr lvl="1"/>
            <a:r>
              <a:rPr lang="en-US" sz="7200" dirty="0">
                <a:latin typeface="Times New Roman" panose="02020603050405020304" pitchFamily="18" charset="0"/>
                <a:cs typeface="Times New Roman" panose="02020603050405020304" pitchFamily="18" charset="0"/>
              </a:rPr>
              <a:t>Collaborative filtering</a:t>
            </a:r>
            <a:endParaRPr lang="en-US" sz="7200" dirty="0">
              <a:latin typeface="Times New Roman" panose="02020603050405020304" pitchFamily="18" charset="0"/>
              <a:cs typeface="Times New Roman" panose="02020603050405020304" pitchFamily="18" charset="0"/>
            </a:endParaRPr>
          </a:p>
          <a:p>
            <a:pPr lvl="1"/>
            <a:r>
              <a:rPr lang="en-US" sz="7200" dirty="0">
                <a:latin typeface="Times New Roman" panose="02020603050405020304" pitchFamily="18" charset="0"/>
                <a:cs typeface="Times New Roman" panose="02020603050405020304" pitchFamily="18" charset="0"/>
              </a:rPr>
              <a:t>Content based filtering</a:t>
            </a:r>
            <a:endParaRPr lang="en-US" sz="7200" dirty="0">
              <a:latin typeface="Times New Roman" panose="02020603050405020304" pitchFamily="18" charset="0"/>
              <a:cs typeface="Times New Roman" panose="02020603050405020304" pitchFamily="18" charset="0"/>
            </a:endParaRPr>
          </a:p>
          <a:p>
            <a:endParaRPr lang="en-US" sz="7200" dirty="0" smtClean="0">
              <a:latin typeface="Times New Roman" panose="02020603050405020304" pitchFamily="18" charset="0"/>
              <a:cs typeface="Times New Roman" panose="02020603050405020304" pitchFamily="18" charset="0"/>
            </a:endParaRPr>
          </a:p>
          <a:p>
            <a:pPr lvl="1"/>
            <a:endParaRPr lang="en-US" dirty="0" smtClean="0"/>
          </a:p>
          <a:p>
            <a:pPr lvl="1"/>
            <a:endParaRPr lang="en-US" dirty="0" smtClean="0"/>
          </a:p>
          <a:p>
            <a:endParaRPr lang="en-US" dirty="0" smtClean="0"/>
          </a:p>
          <a:p>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K-means 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Content Placeholder 6"/>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38200" y="1956815"/>
            <a:ext cx="10353667" cy="3431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86430"/>
            <a:ext cx="10515600" cy="1325563"/>
          </a:xfrm>
        </p:spPr>
        <p:txBody>
          <a:bodyPr>
            <a:normAutofit/>
          </a:bodyPr>
          <a:lstStyle/>
          <a:p>
            <a:pPr algn="ct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Anomaly Detection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639" y="432297"/>
            <a:ext cx="9535557" cy="566208"/>
          </a:xfrm>
          <a:prstGeom prst="rect">
            <a:avLst/>
          </a:prstGeom>
        </p:spPr>
        <p:txBody>
          <a:bodyPr vert="horz" wrap="square" lIns="0" tIns="12092" rIns="0" bIns="0" rtlCol="0" anchor="ctr">
            <a:spAutoFit/>
          </a:bodyPr>
          <a:lstStyle/>
          <a:p>
            <a:pPr marL="11430">
              <a:lnSpc>
                <a:spcPct val="100000"/>
              </a:lnSpc>
              <a:spcBef>
                <a:spcPts val="95"/>
              </a:spcBef>
            </a:pPr>
            <a:r>
              <a:rPr sz="3600" b="1" dirty="0">
                <a:solidFill>
                  <a:schemeClr val="accent1">
                    <a:lumMod val="50000"/>
                  </a:schemeClr>
                </a:solidFill>
                <a:latin typeface="Times New Roman" panose="02020603050405020304" pitchFamily="18" charset="0"/>
                <a:cs typeface="Times New Roman" panose="02020603050405020304" pitchFamily="18" charset="0"/>
              </a:rPr>
              <a:t>Anomaly</a:t>
            </a:r>
            <a:r>
              <a:rPr sz="3600" b="1" spc="-27" dirty="0">
                <a:solidFill>
                  <a:schemeClr val="accent1">
                    <a:lumMod val="50000"/>
                  </a:schemeClr>
                </a:solidFill>
                <a:latin typeface="Times New Roman" panose="02020603050405020304" pitchFamily="18" charset="0"/>
                <a:cs typeface="Times New Roman" panose="02020603050405020304" pitchFamily="18" charset="0"/>
              </a:rPr>
              <a:t> </a:t>
            </a:r>
            <a:r>
              <a:rPr sz="3600" b="1" dirty="0">
                <a:solidFill>
                  <a:schemeClr val="accent1">
                    <a:lumMod val="50000"/>
                  </a:schemeClr>
                </a:solidFill>
                <a:latin typeface="Times New Roman" panose="02020603050405020304" pitchFamily="18" charset="0"/>
                <a:cs typeface="Times New Roman" panose="02020603050405020304" pitchFamily="18" charset="0"/>
              </a:rPr>
              <a:t>detection</a:t>
            </a:r>
            <a:r>
              <a:rPr sz="3600" b="1" spc="-23" dirty="0">
                <a:solidFill>
                  <a:schemeClr val="accent1">
                    <a:lumMod val="50000"/>
                  </a:schemeClr>
                </a:solidFill>
                <a:latin typeface="Times New Roman" panose="02020603050405020304" pitchFamily="18" charset="0"/>
                <a:cs typeface="Times New Roman" panose="02020603050405020304" pitchFamily="18" charset="0"/>
              </a:rPr>
              <a:t> </a:t>
            </a:r>
            <a:r>
              <a:rPr sz="3600" b="1" spc="-9" dirty="0">
                <a:solidFill>
                  <a:schemeClr val="accent1">
                    <a:lumMod val="50000"/>
                  </a:schemeClr>
                </a:solidFill>
                <a:latin typeface="Times New Roman" panose="02020603050405020304" pitchFamily="18" charset="0"/>
                <a:cs typeface="Times New Roman" panose="02020603050405020304" pitchFamily="18" charset="0"/>
              </a:rPr>
              <a:t>example</a:t>
            </a:r>
            <a:endParaRPr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1730737" y="1531431"/>
            <a:ext cx="3617868" cy="1575202"/>
          </a:xfrm>
          <a:prstGeom prst="rect">
            <a:avLst/>
          </a:prstGeom>
        </p:spPr>
        <p:txBody>
          <a:bodyPr vert="horz" wrap="square" lIns="0" tIns="12092" rIns="0" bIns="0" rtlCol="0">
            <a:spAutoFit/>
          </a:bodyPr>
          <a:lstStyle/>
          <a:p>
            <a:pPr marR="399415" algn="r">
              <a:spcBef>
                <a:spcPts val="95"/>
              </a:spcBef>
            </a:pPr>
            <a:r>
              <a:rPr sz="2540" dirty="0">
                <a:latin typeface="Calibri" panose="020F0502020204030204"/>
                <a:cs typeface="Calibri" panose="020F0502020204030204"/>
              </a:rPr>
              <a:t>Aircraft</a:t>
            </a:r>
            <a:r>
              <a:rPr sz="2540" spc="-32" dirty="0">
                <a:latin typeface="Calibri" panose="020F0502020204030204"/>
                <a:cs typeface="Calibri" panose="020F0502020204030204"/>
              </a:rPr>
              <a:t> </a:t>
            </a:r>
            <a:r>
              <a:rPr sz="2540" dirty="0">
                <a:latin typeface="Calibri" panose="020F0502020204030204"/>
                <a:cs typeface="Calibri" panose="020F0502020204030204"/>
              </a:rPr>
              <a:t>engine</a:t>
            </a:r>
            <a:r>
              <a:rPr sz="2540" spc="-27" dirty="0">
                <a:latin typeface="Calibri" panose="020F0502020204030204"/>
                <a:cs typeface="Calibri" panose="020F0502020204030204"/>
              </a:rPr>
              <a:t> </a:t>
            </a:r>
            <a:r>
              <a:rPr sz="2540" spc="-9" dirty="0">
                <a:latin typeface="Calibri" panose="020F0502020204030204"/>
                <a:cs typeface="Calibri" panose="020F0502020204030204"/>
              </a:rPr>
              <a:t>features:</a:t>
            </a:r>
            <a:endParaRPr sz="2540" dirty="0">
              <a:latin typeface="Calibri" panose="020F0502020204030204"/>
              <a:cs typeface="Calibri" panose="020F0502020204030204"/>
            </a:endParaRPr>
          </a:p>
          <a:p>
            <a:pPr marR="379730" algn="r">
              <a:spcBef>
                <a:spcPts val="5"/>
              </a:spcBef>
            </a:pPr>
            <a:r>
              <a:rPr sz="2540" dirty="0">
                <a:latin typeface="Calibri" panose="020F0502020204030204"/>
                <a:cs typeface="Calibri" panose="020F0502020204030204"/>
              </a:rPr>
              <a:t>=</a:t>
            </a:r>
            <a:r>
              <a:rPr sz="2540" spc="-9" dirty="0">
                <a:latin typeface="Calibri" panose="020F0502020204030204"/>
                <a:cs typeface="Calibri" panose="020F0502020204030204"/>
              </a:rPr>
              <a:t> </a:t>
            </a:r>
            <a:r>
              <a:rPr sz="2540" dirty="0">
                <a:latin typeface="Calibri" panose="020F0502020204030204"/>
                <a:cs typeface="Calibri" panose="020F0502020204030204"/>
              </a:rPr>
              <a:t>heat</a:t>
            </a:r>
            <a:r>
              <a:rPr sz="2540" spc="-14" dirty="0">
                <a:latin typeface="Calibri" panose="020F0502020204030204"/>
                <a:cs typeface="Calibri" panose="020F0502020204030204"/>
              </a:rPr>
              <a:t> </a:t>
            </a:r>
            <a:r>
              <a:rPr sz="2540" spc="-9" dirty="0">
                <a:latin typeface="Calibri" panose="020F0502020204030204"/>
                <a:cs typeface="Calibri" panose="020F0502020204030204"/>
              </a:rPr>
              <a:t>generated</a:t>
            </a:r>
            <a:endParaRPr sz="2540" dirty="0">
              <a:latin typeface="Calibri" panose="020F0502020204030204"/>
              <a:cs typeface="Calibri" panose="020F0502020204030204"/>
            </a:endParaRPr>
          </a:p>
          <a:p>
            <a:pPr marL="980440">
              <a:spcBef>
                <a:spcPts val="5"/>
              </a:spcBef>
            </a:pPr>
            <a:r>
              <a:rPr sz="2540" dirty="0">
                <a:latin typeface="Calibri" panose="020F0502020204030204"/>
                <a:cs typeface="Calibri" panose="020F0502020204030204"/>
              </a:rPr>
              <a:t>=</a:t>
            </a:r>
            <a:r>
              <a:rPr sz="2540" spc="-27" dirty="0">
                <a:latin typeface="Calibri" panose="020F0502020204030204"/>
                <a:cs typeface="Calibri" panose="020F0502020204030204"/>
              </a:rPr>
              <a:t> </a:t>
            </a:r>
            <a:r>
              <a:rPr sz="2540" dirty="0">
                <a:latin typeface="Calibri" panose="020F0502020204030204"/>
                <a:cs typeface="Calibri" panose="020F0502020204030204"/>
              </a:rPr>
              <a:t>vibration</a:t>
            </a:r>
            <a:r>
              <a:rPr sz="2540" spc="-14" dirty="0">
                <a:latin typeface="Calibri" panose="020F0502020204030204"/>
                <a:cs typeface="Calibri" panose="020F0502020204030204"/>
              </a:rPr>
              <a:t> </a:t>
            </a:r>
            <a:r>
              <a:rPr sz="2540" spc="-9" dirty="0">
                <a:latin typeface="Calibri" panose="020F0502020204030204"/>
                <a:cs typeface="Calibri" panose="020F0502020204030204"/>
              </a:rPr>
              <a:t>intensity</a:t>
            </a:r>
            <a:endParaRPr sz="2540" dirty="0">
              <a:latin typeface="Calibri" panose="020F0502020204030204"/>
              <a:cs typeface="Calibri" panose="020F0502020204030204"/>
            </a:endParaRPr>
          </a:p>
          <a:p>
            <a:pPr marL="374650"/>
            <a:r>
              <a:rPr sz="2540" spc="-45" dirty="0">
                <a:latin typeface="Calibri" panose="020F0502020204030204"/>
                <a:cs typeface="Calibri" panose="020F0502020204030204"/>
              </a:rPr>
              <a:t>…</a:t>
            </a:r>
            <a:endParaRPr sz="2540" dirty="0">
              <a:latin typeface="Calibri" panose="020F0502020204030204"/>
              <a:cs typeface="Calibri" panose="020F0502020204030204"/>
            </a:endParaRPr>
          </a:p>
        </p:txBody>
      </p:sp>
      <p:grpSp>
        <p:nvGrpSpPr>
          <p:cNvPr id="4" name="object 4"/>
          <p:cNvGrpSpPr/>
          <p:nvPr/>
        </p:nvGrpSpPr>
        <p:grpSpPr>
          <a:xfrm>
            <a:off x="4358300" y="3246925"/>
            <a:ext cx="3073719" cy="2681012"/>
            <a:chOff x="3431933" y="3580638"/>
            <a:chExt cx="3389629" cy="2956560"/>
          </a:xfrm>
        </p:grpSpPr>
        <p:sp>
          <p:nvSpPr>
            <p:cNvPr id="5" name="object 5"/>
            <p:cNvSpPr/>
            <p:nvPr/>
          </p:nvSpPr>
          <p:spPr>
            <a:xfrm>
              <a:off x="3431933" y="3580650"/>
              <a:ext cx="3389629" cy="2802890"/>
            </a:xfrm>
            <a:custGeom>
              <a:avLst/>
              <a:gdLst/>
              <a:ahLst/>
              <a:cxnLst/>
              <a:rect l="l" t="t" r="r" b="b"/>
              <a:pathLst>
                <a:path w="3389629" h="2802890">
                  <a:moveTo>
                    <a:pt x="3389363" y="2609850"/>
                  </a:moveTo>
                  <a:lnTo>
                    <a:pt x="3283458" y="2548128"/>
                  </a:lnTo>
                  <a:lnTo>
                    <a:pt x="3278124" y="2545080"/>
                  </a:lnTo>
                  <a:lnTo>
                    <a:pt x="3271253" y="2546604"/>
                  </a:lnTo>
                  <a:lnTo>
                    <a:pt x="3265170" y="2557272"/>
                  </a:lnTo>
                  <a:lnTo>
                    <a:pt x="3266694" y="2564130"/>
                  </a:lnTo>
                  <a:lnTo>
                    <a:pt x="3272015" y="2567178"/>
                  </a:lnTo>
                  <a:lnTo>
                    <a:pt x="3325774" y="2598420"/>
                  </a:lnTo>
                  <a:lnTo>
                    <a:pt x="210286" y="2598420"/>
                  </a:lnTo>
                  <a:lnTo>
                    <a:pt x="200558" y="63093"/>
                  </a:lnTo>
                  <a:lnTo>
                    <a:pt x="189357" y="43815"/>
                  </a:lnTo>
                  <a:lnTo>
                    <a:pt x="198882" y="60198"/>
                  </a:lnTo>
                  <a:lnTo>
                    <a:pt x="200558" y="63093"/>
                  </a:lnTo>
                  <a:lnTo>
                    <a:pt x="234696" y="121920"/>
                  </a:lnTo>
                  <a:lnTo>
                    <a:pt x="241554" y="123444"/>
                  </a:lnTo>
                  <a:lnTo>
                    <a:pt x="252222" y="117348"/>
                  </a:lnTo>
                  <a:lnTo>
                    <a:pt x="254508" y="110490"/>
                  </a:lnTo>
                  <a:lnTo>
                    <a:pt x="251460" y="105156"/>
                  </a:lnTo>
                  <a:lnTo>
                    <a:pt x="188976" y="0"/>
                  </a:lnTo>
                  <a:lnTo>
                    <a:pt x="124968" y="111252"/>
                  </a:lnTo>
                  <a:lnTo>
                    <a:pt x="126492" y="118110"/>
                  </a:lnTo>
                  <a:lnTo>
                    <a:pt x="137160" y="124206"/>
                  </a:lnTo>
                  <a:lnTo>
                    <a:pt x="144018" y="121920"/>
                  </a:lnTo>
                  <a:lnTo>
                    <a:pt x="178308" y="62826"/>
                  </a:lnTo>
                  <a:lnTo>
                    <a:pt x="178460" y="62560"/>
                  </a:lnTo>
                  <a:lnTo>
                    <a:pt x="188188" y="2598420"/>
                  </a:lnTo>
                  <a:lnTo>
                    <a:pt x="0" y="2598420"/>
                  </a:lnTo>
                  <a:lnTo>
                    <a:pt x="0" y="2620518"/>
                  </a:lnTo>
                  <a:lnTo>
                    <a:pt x="188264" y="2620518"/>
                  </a:lnTo>
                  <a:lnTo>
                    <a:pt x="188976" y="2802636"/>
                  </a:lnTo>
                  <a:lnTo>
                    <a:pt x="211074" y="2802636"/>
                  </a:lnTo>
                  <a:lnTo>
                    <a:pt x="210362" y="2620518"/>
                  </a:lnTo>
                  <a:lnTo>
                    <a:pt x="3325774" y="2620518"/>
                  </a:lnTo>
                  <a:lnTo>
                    <a:pt x="3272015" y="2651760"/>
                  </a:lnTo>
                  <a:lnTo>
                    <a:pt x="3266694" y="2654808"/>
                  </a:lnTo>
                  <a:lnTo>
                    <a:pt x="3265170" y="2661666"/>
                  </a:lnTo>
                  <a:lnTo>
                    <a:pt x="3271253" y="2672334"/>
                  </a:lnTo>
                  <a:lnTo>
                    <a:pt x="3278124" y="2673858"/>
                  </a:lnTo>
                  <a:lnTo>
                    <a:pt x="3283458" y="2670810"/>
                  </a:lnTo>
                  <a:lnTo>
                    <a:pt x="3367278" y="2622562"/>
                  </a:lnTo>
                  <a:lnTo>
                    <a:pt x="3389363" y="2609850"/>
                  </a:lnTo>
                  <a:close/>
                </a:path>
              </a:pathLst>
            </a:custGeom>
            <a:solidFill>
              <a:srgbClr val="7F7F7F"/>
            </a:solidFill>
          </p:spPr>
          <p:txBody>
            <a:bodyPr wrap="square" lIns="0" tIns="0" rIns="0" bIns="0" rtlCol="0"/>
            <a:lstStyle/>
            <a:p>
              <a:endParaRPr sz="1630"/>
            </a:p>
          </p:txBody>
        </p:sp>
        <p:sp>
          <p:nvSpPr>
            <p:cNvPr id="6" name="object 6"/>
            <p:cNvSpPr/>
            <p:nvPr/>
          </p:nvSpPr>
          <p:spPr>
            <a:xfrm>
              <a:off x="5141099" y="4948427"/>
              <a:ext cx="167005" cy="167005"/>
            </a:xfrm>
            <a:custGeom>
              <a:avLst/>
              <a:gdLst/>
              <a:ahLst/>
              <a:cxnLst/>
              <a:rect l="l" t="t" r="r" b="b"/>
              <a:pathLst>
                <a:path w="167004" h="167004">
                  <a:moveTo>
                    <a:pt x="166878" y="12192"/>
                  </a:moveTo>
                  <a:lnTo>
                    <a:pt x="156972" y="1524"/>
                  </a:lnTo>
                  <a:lnTo>
                    <a:pt x="83820" y="73152"/>
                  </a:lnTo>
                  <a:lnTo>
                    <a:pt x="12192" y="0"/>
                  </a:lnTo>
                  <a:lnTo>
                    <a:pt x="1524" y="10668"/>
                  </a:lnTo>
                  <a:lnTo>
                    <a:pt x="73152" y="83058"/>
                  </a:lnTo>
                  <a:lnTo>
                    <a:pt x="0" y="154686"/>
                  </a:lnTo>
                  <a:lnTo>
                    <a:pt x="10668" y="165354"/>
                  </a:lnTo>
                  <a:lnTo>
                    <a:pt x="83820" y="93726"/>
                  </a:lnTo>
                  <a:lnTo>
                    <a:pt x="154686" y="166878"/>
                  </a:lnTo>
                  <a:lnTo>
                    <a:pt x="165354" y="156210"/>
                  </a:lnTo>
                  <a:lnTo>
                    <a:pt x="94488" y="83820"/>
                  </a:lnTo>
                  <a:lnTo>
                    <a:pt x="166878" y="12192"/>
                  </a:lnTo>
                  <a:close/>
                </a:path>
              </a:pathLst>
            </a:custGeom>
            <a:solidFill>
              <a:srgbClr val="C0504D"/>
            </a:solidFill>
          </p:spPr>
          <p:txBody>
            <a:bodyPr wrap="square" lIns="0" tIns="0" rIns="0" bIns="0" rtlCol="0"/>
            <a:lstStyle/>
            <a:p>
              <a:endParaRPr sz="1630"/>
            </a:p>
          </p:txBody>
        </p:sp>
        <p:sp>
          <p:nvSpPr>
            <p:cNvPr id="7" name="object 7"/>
            <p:cNvSpPr/>
            <p:nvPr/>
          </p:nvSpPr>
          <p:spPr>
            <a:xfrm>
              <a:off x="5141099" y="4948427"/>
              <a:ext cx="167005" cy="167005"/>
            </a:xfrm>
            <a:custGeom>
              <a:avLst/>
              <a:gdLst/>
              <a:ahLst/>
              <a:cxnLst/>
              <a:rect l="l" t="t" r="r" b="b"/>
              <a:pathLst>
                <a:path w="167004" h="167004">
                  <a:moveTo>
                    <a:pt x="156972" y="1524"/>
                  </a:moveTo>
                  <a:lnTo>
                    <a:pt x="83820" y="73152"/>
                  </a:lnTo>
                  <a:lnTo>
                    <a:pt x="12192" y="0"/>
                  </a:lnTo>
                  <a:lnTo>
                    <a:pt x="1524" y="10668"/>
                  </a:lnTo>
                  <a:lnTo>
                    <a:pt x="73152" y="83058"/>
                  </a:lnTo>
                  <a:lnTo>
                    <a:pt x="0" y="154686"/>
                  </a:lnTo>
                  <a:lnTo>
                    <a:pt x="10668" y="165354"/>
                  </a:lnTo>
                  <a:lnTo>
                    <a:pt x="83820" y="93726"/>
                  </a:lnTo>
                  <a:lnTo>
                    <a:pt x="154686" y="166878"/>
                  </a:lnTo>
                  <a:lnTo>
                    <a:pt x="165354" y="156210"/>
                  </a:lnTo>
                  <a:lnTo>
                    <a:pt x="94488" y="83820"/>
                  </a:lnTo>
                  <a:lnTo>
                    <a:pt x="166878" y="12192"/>
                  </a:lnTo>
                  <a:lnTo>
                    <a:pt x="156972" y="1524"/>
                  </a:lnTo>
                  <a:close/>
                </a:path>
              </a:pathLst>
            </a:custGeom>
            <a:ln w="22275">
              <a:solidFill>
                <a:srgbClr val="C00000"/>
              </a:solidFill>
            </a:ln>
          </p:spPr>
          <p:txBody>
            <a:bodyPr wrap="square" lIns="0" tIns="0" rIns="0" bIns="0" rtlCol="0"/>
            <a:lstStyle/>
            <a:p>
              <a:endParaRPr sz="1630"/>
            </a:p>
          </p:txBody>
        </p:sp>
        <p:pic>
          <p:nvPicPr>
            <p:cNvPr id="8" name="object 8"/>
            <p:cNvPicPr/>
            <p:nvPr/>
          </p:nvPicPr>
          <p:blipFill>
            <a:blip r:embed="rId1" cstate="print"/>
            <a:stretch>
              <a:fillRect/>
            </a:stretch>
          </p:blipFill>
          <p:spPr>
            <a:xfrm>
              <a:off x="5980061" y="6383273"/>
              <a:ext cx="224789" cy="153924"/>
            </a:xfrm>
            <a:prstGeom prst="rect">
              <a:avLst/>
            </a:prstGeom>
          </p:spPr>
        </p:pic>
        <p:pic>
          <p:nvPicPr>
            <p:cNvPr id="9" name="object 9"/>
            <p:cNvPicPr/>
            <p:nvPr/>
          </p:nvPicPr>
          <p:blipFill>
            <a:blip r:embed="rId2" cstate="print"/>
            <a:stretch>
              <a:fillRect/>
            </a:stretch>
          </p:blipFill>
          <p:spPr>
            <a:xfrm>
              <a:off x="6210464" y="3970312"/>
              <a:ext cx="189153" cy="189153"/>
            </a:xfrm>
            <a:prstGeom prst="rect">
              <a:avLst/>
            </a:prstGeom>
          </p:spPr>
        </p:pic>
        <p:pic>
          <p:nvPicPr>
            <p:cNvPr id="10" name="object 10"/>
            <p:cNvPicPr/>
            <p:nvPr/>
          </p:nvPicPr>
          <p:blipFill>
            <a:blip r:embed="rId3" cstate="print"/>
            <a:stretch>
              <a:fillRect/>
            </a:stretch>
          </p:blipFill>
          <p:spPr>
            <a:xfrm>
              <a:off x="5005755" y="5362486"/>
              <a:ext cx="189153" cy="189153"/>
            </a:xfrm>
            <a:prstGeom prst="rect">
              <a:avLst/>
            </a:prstGeom>
          </p:spPr>
        </p:pic>
        <p:pic>
          <p:nvPicPr>
            <p:cNvPr id="11" name="object 11"/>
            <p:cNvPicPr/>
            <p:nvPr/>
          </p:nvPicPr>
          <p:blipFill>
            <a:blip r:embed="rId4" cstate="print"/>
            <a:stretch>
              <a:fillRect/>
            </a:stretch>
          </p:blipFill>
          <p:spPr>
            <a:xfrm>
              <a:off x="4573701" y="5052352"/>
              <a:ext cx="189153" cy="189153"/>
            </a:xfrm>
            <a:prstGeom prst="rect">
              <a:avLst/>
            </a:prstGeom>
          </p:spPr>
        </p:pic>
        <p:sp>
          <p:nvSpPr>
            <p:cNvPr id="12" name="object 12"/>
            <p:cNvSpPr/>
            <p:nvPr/>
          </p:nvSpPr>
          <p:spPr>
            <a:xfrm>
              <a:off x="5048135" y="4753355"/>
              <a:ext cx="167640" cy="167005"/>
            </a:xfrm>
            <a:custGeom>
              <a:avLst/>
              <a:gdLst/>
              <a:ahLst/>
              <a:cxnLst/>
              <a:rect l="l" t="t" r="r" b="b"/>
              <a:pathLst>
                <a:path w="167639" h="167004">
                  <a:moveTo>
                    <a:pt x="167640" y="12192"/>
                  </a:moveTo>
                  <a:lnTo>
                    <a:pt x="156972" y="1524"/>
                  </a:lnTo>
                  <a:lnTo>
                    <a:pt x="83820" y="73152"/>
                  </a:lnTo>
                  <a:lnTo>
                    <a:pt x="12192" y="0"/>
                  </a:lnTo>
                  <a:lnTo>
                    <a:pt x="1524" y="10668"/>
                  </a:lnTo>
                  <a:lnTo>
                    <a:pt x="73152" y="83820"/>
                  </a:lnTo>
                  <a:lnTo>
                    <a:pt x="0" y="154686"/>
                  </a:lnTo>
                  <a:lnTo>
                    <a:pt x="10668" y="165354"/>
                  </a:lnTo>
                  <a:lnTo>
                    <a:pt x="83820" y="94488"/>
                  </a:lnTo>
                  <a:lnTo>
                    <a:pt x="155448" y="166878"/>
                  </a:lnTo>
                  <a:lnTo>
                    <a:pt x="166116" y="156972"/>
                  </a:lnTo>
                  <a:lnTo>
                    <a:pt x="94488" y="83820"/>
                  </a:lnTo>
                  <a:lnTo>
                    <a:pt x="167640" y="12192"/>
                  </a:lnTo>
                  <a:close/>
                </a:path>
              </a:pathLst>
            </a:custGeom>
            <a:solidFill>
              <a:srgbClr val="C0504D"/>
            </a:solidFill>
          </p:spPr>
          <p:txBody>
            <a:bodyPr wrap="square" lIns="0" tIns="0" rIns="0" bIns="0" rtlCol="0"/>
            <a:lstStyle/>
            <a:p>
              <a:endParaRPr sz="1630"/>
            </a:p>
          </p:txBody>
        </p:sp>
        <p:sp>
          <p:nvSpPr>
            <p:cNvPr id="13" name="object 13"/>
            <p:cNvSpPr/>
            <p:nvPr/>
          </p:nvSpPr>
          <p:spPr>
            <a:xfrm>
              <a:off x="5048135" y="4753355"/>
              <a:ext cx="167640" cy="167005"/>
            </a:xfrm>
            <a:custGeom>
              <a:avLst/>
              <a:gdLst/>
              <a:ahLst/>
              <a:cxnLst/>
              <a:rect l="l" t="t" r="r" b="b"/>
              <a:pathLst>
                <a:path w="167639" h="167004">
                  <a:moveTo>
                    <a:pt x="156972" y="1524"/>
                  </a:moveTo>
                  <a:lnTo>
                    <a:pt x="83820" y="73152"/>
                  </a:lnTo>
                  <a:lnTo>
                    <a:pt x="12192" y="0"/>
                  </a:lnTo>
                  <a:lnTo>
                    <a:pt x="1524" y="10668"/>
                  </a:lnTo>
                  <a:lnTo>
                    <a:pt x="73152" y="83820"/>
                  </a:lnTo>
                  <a:lnTo>
                    <a:pt x="0" y="154686"/>
                  </a:lnTo>
                  <a:lnTo>
                    <a:pt x="10668" y="165354"/>
                  </a:lnTo>
                  <a:lnTo>
                    <a:pt x="83820" y="94488"/>
                  </a:lnTo>
                  <a:lnTo>
                    <a:pt x="155448" y="166878"/>
                  </a:lnTo>
                  <a:lnTo>
                    <a:pt x="166116" y="156972"/>
                  </a:lnTo>
                  <a:lnTo>
                    <a:pt x="94488" y="83820"/>
                  </a:lnTo>
                  <a:lnTo>
                    <a:pt x="167640" y="12192"/>
                  </a:lnTo>
                  <a:lnTo>
                    <a:pt x="156972" y="1524"/>
                  </a:lnTo>
                  <a:close/>
                </a:path>
              </a:pathLst>
            </a:custGeom>
            <a:ln w="22275">
              <a:solidFill>
                <a:srgbClr val="C00000"/>
              </a:solidFill>
            </a:ln>
          </p:spPr>
          <p:txBody>
            <a:bodyPr wrap="square" lIns="0" tIns="0" rIns="0" bIns="0" rtlCol="0"/>
            <a:lstStyle/>
            <a:p>
              <a:endParaRPr sz="1630"/>
            </a:p>
          </p:txBody>
        </p:sp>
        <p:sp>
          <p:nvSpPr>
            <p:cNvPr id="14" name="object 14"/>
            <p:cNvSpPr/>
            <p:nvPr/>
          </p:nvSpPr>
          <p:spPr>
            <a:xfrm>
              <a:off x="5297309" y="4714494"/>
              <a:ext cx="167005" cy="167005"/>
            </a:xfrm>
            <a:custGeom>
              <a:avLst/>
              <a:gdLst/>
              <a:ahLst/>
              <a:cxnLst/>
              <a:rect l="l" t="t" r="r" b="b"/>
              <a:pathLst>
                <a:path w="167004" h="167004">
                  <a:moveTo>
                    <a:pt x="166878" y="12192"/>
                  </a:moveTo>
                  <a:lnTo>
                    <a:pt x="156210" y="1524"/>
                  </a:lnTo>
                  <a:lnTo>
                    <a:pt x="83820" y="73152"/>
                  </a:lnTo>
                  <a:lnTo>
                    <a:pt x="12192" y="0"/>
                  </a:lnTo>
                  <a:lnTo>
                    <a:pt x="1524" y="10668"/>
                  </a:lnTo>
                  <a:lnTo>
                    <a:pt x="73152" y="83058"/>
                  </a:lnTo>
                  <a:lnTo>
                    <a:pt x="0" y="154686"/>
                  </a:lnTo>
                  <a:lnTo>
                    <a:pt x="10668" y="165354"/>
                  </a:lnTo>
                  <a:lnTo>
                    <a:pt x="83058" y="94488"/>
                  </a:lnTo>
                  <a:lnTo>
                    <a:pt x="154686" y="166878"/>
                  </a:lnTo>
                  <a:lnTo>
                    <a:pt x="165354" y="156210"/>
                  </a:lnTo>
                  <a:lnTo>
                    <a:pt x="93726" y="83820"/>
                  </a:lnTo>
                  <a:lnTo>
                    <a:pt x="166878" y="12192"/>
                  </a:lnTo>
                  <a:close/>
                </a:path>
              </a:pathLst>
            </a:custGeom>
            <a:solidFill>
              <a:srgbClr val="C0504D"/>
            </a:solidFill>
          </p:spPr>
          <p:txBody>
            <a:bodyPr wrap="square" lIns="0" tIns="0" rIns="0" bIns="0" rtlCol="0"/>
            <a:lstStyle/>
            <a:p>
              <a:endParaRPr sz="1630"/>
            </a:p>
          </p:txBody>
        </p:sp>
        <p:sp>
          <p:nvSpPr>
            <p:cNvPr id="15" name="object 15"/>
            <p:cNvSpPr/>
            <p:nvPr/>
          </p:nvSpPr>
          <p:spPr>
            <a:xfrm>
              <a:off x="5297309" y="4714494"/>
              <a:ext cx="167005" cy="167005"/>
            </a:xfrm>
            <a:custGeom>
              <a:avLst/>
              <a:gdLst/>
              <a:ahLst/>
              <a:cxnLst/>
              <a:rect l="l" t="t" r="r" b="b"/>
              <a:pathLst>
                <a:path w="167004" h="167004">
                  <a:moveTo>
                    <a:pt x="156210" y="1524"/>
                  </a:moveTo>
                  <a:lnTo>
                    <a:pt x="83820" y="73152"/>
                  </a:lnTo>
                  <a:lnTo>
                    <a:pt x="12192" y="0"/>
                  </a:lnTo>
                  <a:lnTo>
                    <a:pt x="1524" y="10668"/>
                  </a:lnTo>
                  <a:lnTo>
                    <a:pt x="73152" y="83058"/>
                  </a:lnTo>
                  <a:lnTo>
                    <a:pt x="0" y="154686"/>
                  </a:lnTo>
                  <a:lnTo>
                    <a:pt x="10668" y="165354"/>
                  </a:lnTo>
                  <a:lnTo>
                    <a:pt x="83058" y="94488"/>
                  </a:lnTo>
                  <a:lnTo>
                    <a:pt x="154686" y="166878"/>
                  </a:lnTo>
                  <a:lnTo>
                    <a:pt x="165354" y="156210"/>
                  </a:lnTo>
                  <a:lnTo>
                    <a:pt x="93726" y="83820"/>
                  </a:lnTo>
                  <a:lnTo>
                    <a:pt x="166878" y="12192"/>
                  </a:lnTo>
                  <a:lnTo>
                    <a:pt x="156210" y="1524"/>
                  </a:lnTo>
                  <a:close/>
                </a:path>
              </a:pathLst>
            </a:custGeom>
            <a:ln w="22275">
              <a:solidFill>
                <a:srgbClr val="C00000"/>
              </a:solidFill>
            </a:ln>
          </p:spPr>
          <p:txBody>
            <a:bodyPr wrap="square" lIns="0" tIns="0" rIns="0" bIns="0" rtlCol="0"/>
            <a:lstStyle/>
            <a:p>
              <a:endParaRPr sz="1630"/>
            </a:p>
          </p:txBody>
        </p:sp>
        <p:sp>
          <p:nvSpPr>
            <p:cNvPr id="16" name="object 16"/>
            <p:cNvSpPr/>
            <p:nvPr/>
          </p:nvSpPr>
          <p:spPr>
            <a:xfrm>
              <a:off x="5193677" y="4530852"/>
              <a:ext cx="167005" cy="167005"/>
            </a:xfrm>
            <a:custGeom>
              <a:avLst/>
              <a:gdLst/>
              <a:ahLst/>
              <a:cxnLst/>
              <a:rect l="l" t="t" r="r" b="b"/>
              <a:pathLst>
                <a:path w="167004" h="167004">
                  <a:moveTo>
                    <a:pt x="166878" y="12192"/>
                  </a:moveTo>
                  <a:lnTo>
                    <a:pt x="156210" y="1524"/>
                  </a:lnTo>
                  <a:lnTo>
                    <a:pt x="83058" y="73152"/>
                  </a:lnTo>
                  <a:lnTo>
                    <a:pt x="11430" y="0"/>
                  </a:lnTo>
                  <a:lnTo>
                    <a:pt x="762" y="10668"/>
                  </a:lnTo>
                  <a:lnTo>
                    <a:pt x="72390" y="83058"/>
                  </a:lnTo>
                  <a:lnTo>
                    <a:pt x="0" y="154686"/>
                  </a:lnTo>
                  <a:lnTo>
                    <a:pt x="9906" y="165354"/>
                  </a:lnTo>
                  <a:lnTo>
                    <a:pt x="83058" y="93726"/>
                  </a:lnTo>
                  <a:lnTo>
                    <a:pt x="154686" y="166878"/>
                  </a:lnTo>
                  <a:lnTo>
                    <a:pt x="165354" y="156210"/>
                  </a:lnTo>
                  <a:lnTo>
                    <a:pt x="93726" y="83820"/>
                  </a:lnTo>
                  <a:lnTo>
                    <a:pt x="166878" y="12192"/>
                  </a:lnTo>
                  <a:close/>
                </a:path>
              </a:pathLst>
            </a:custGeom>
            <a:solidFill>
              <a:srgbClr val="C0504D"/>
            </a:solidFill>
          </p:spPr>
          <p:txBody>
            <a:bodyPr wrap="square" lIns="0" tIns="0" rIns="0" bIns="0" rtlCol="0"/>
            <a:lstStyle/>
            <a:p>
              <a:endParaRPr sz="1630"/>
            </a:p>
          </p:txBody>
        </p:sp>
        <p:sp>
          <p:nvSpPr>
            <p:cNvPr id="17" name="object 17"/>
            <p:cNvSpPr/>
            <p:nvPr/>
          </p:nvSpPr>
          <p:spPr>
            <a:xfrm>
              <a:off x="5193677" y="4530852"/>
              <a:ext cx="167005" cy="167005"/>
            </a:xfrm>
            <a:custGeom>
              <a:avLst/>
              <a:gdLst/>
              <a:ahLst/>
              <a:cxnLst/>
              <a:rect l="l" t="t" r="r" b="b"/>
              <a:pathLst>
                <a:path w="167004" h="167004">
                  <a:moveTo>
                    <a:pt x="156210" y="1524"/>
                  </a:moveTo>
                  <a:lnTo>
                    <a:pt x="83058" y="73152"/>
                  </a:lnTo>
                  <a:lnTo>
                    <a:pt x="11430" y="0"/>
                  </a:lnTo>
                  <a:lnTo>
                    <a:pt x="762" y="10668"/>
                  </a:lnTo>
                  <a:lnTo>
                    <a:pt x="72390" y="83058"/>
                  </a:lnTo>
                  <a:lnTo>
                    <a:pt x="0" y="154686"/>
                  </a:lnTo>
                  <a:lnTo>
                    <a:pt x="9906" y="165354"/>
                  </a:lnTo>
                  <a:lnTo>
                    <a:pt x="83058" y="93726"/>
                  </a:lnTo>
                  <a:lnTo>
                    <a:pt x="154686" y="166878"/>
                  </a:lnTo>
                  <a:lnTo>
                    <a:pt x="165354" y="156210"/>
                  </a:lnTo>
                  <a:lnTo>
                    <a:pt x="93726" y="83820"/>
                  </a:lnTo>
                  <a:lnTo>
                    <a:pt x="166878" y="12192"/>
                  </a:lnTo>
                  <a:lnTo>
                    <a:pt x="156210" y="1524"/>
                  </a:lnTo>
                  <a:close/>
                </a:path>
              </a:pathLst>
            </a:custGeom>
            <a:ln w="22275">
              <a:solidFill>
                <a:srgbClr val="C00000"/>
              </a:solidFill>
            </a:ln>
          </p:spPr>
          <p:txBody>
            <a:bodyPr wrap="square" lIns="0" tIns="0" rIns="0" bIns="0" rtlCol="0"/>
            <a:lstStyle/>
            <a:p>
              <a:endParaRPr sz="1630"/>
            </a:p>
          </p:txBody>
        </p:sp>
        <p:sp>
          <p:nvSpPr>
            <p:cNvPr id="18" name="object 18"/>
            <p:cNvSpPr/>
            <p:nvPr/>
          </p:nvSpPr>
          <p:spPr>
            <a:xfrm>
              <a:off x="5305691" y="5063490"/>
              <a:ext cx="168910" cy="168910"/>
            </a:xfrm>
            <a:custGeom>
              <a:avLst/>
              <a:gdLst/>
              <a:ahLst/>
              <a:cxnLst/>
              <a:rect l="l" t="t" r="r" b="b"/>
              <a:pathLst>
                <a:path w="168910" h="168910">
                  <a:moveTo>
                    <a:pt x="168402" y="13716"/>
                  </a:moveTo>
                  <a:lnTo>
                    <a:pt x="156972" y="1524"/>
                  </a:lnTo>
                  <a:lnTo>
                    <a:pt x="83820" y="73152"/>
                  </a:lnTo>
                  <a:lnTo>
                    <a:pt x="12192" y="0"/>
                  </a:lnTo>
                  <a:lnTo>
                    <a:pt x="1524" y="10668"/>
                  </a:lnTo>
                  <a:lnTo>
                    <a:pt x="73152" y="83820"/>
                  </a:lnTo>
                  <a:lnTo>
                    <a:pt x="0" y="155448"/>
                  </a:lnTo>
                  <a:lnTo>
                    <a:pt x="12192" y="166878"/>
                  </a:lnTo>
                  <a:lnTo>
                    <a:pt x="84582" y="96012"/>
                  </a:lnTo>
                  <a:lnTo>
                    <a:pt x="156210" y="168402"/>
                  </a:lnTo>
                  <a:lnTo>
                    <a:pt x="166878" y="157734"/>
                  </a:lnTo>
                  <a:lnTo>
                    <a:pt x="95250" y="85344"/>
                  </a:lnTo>
                  <a:lnTo>
                    <a:pt x="168402" y="13716"/>
                  </a:lnTo>
                  <a:close/>
                </a:path>
              </a:pathLst>
            </a:custGeom>
            <a:solidFill>
              <a:srgbClr val="C0504D"/>
            </a:solidFill>
          </p:spPr>
          <p:txBody>
            <a:bodyPr wrap="square" lIns="0" tIns="0" rIns="0" bIns="0" rtlCol="0"/>
            <a:lstStyle/>
            <a:p>
              <a:endParaRPr sz="1630"/>
            </a:p>
          </p:txBody>
        </p:sp>
        <p:sp>
          <p:nvSpPr>
            <p:cNvPr id="19" name="object 19"/>
            <p:cNvSpPr/>
            <p:nvPr/>
          </p:nvSpPr>
          <p:spPr>
            <a:xfrm>
              <a:off x="5305691" y="5063490"/>
              <a:ext cx="168910" cy="168910"/>
            </a:xfrm>
            <a:custGeom>
              <a:avLst/>
              <a:gdLst/>
              <a:ahLst/>
              <a:cxnLst/>
              <a:rect l="l" t="t" r="r" b="b"/>
              <a:pathLst>
                <a:path w="168910" h="168910">
                  <a:moveTo>
                    <a:pt x="156972" y="1524"/>
                  </a:moveTo>
                  <a:lnTo>
                    <a:pt x="83820" y="73152"/>
                  </a:lnTo>
                  <a:lnTo>
                    <a:pt x="12192" y="0"/>
                  </a:lnTo>
                  <a:lnTo>
                    <a:pt x="1524" y="10668"/>
                  </a:lnTo>
                  <a:lnTo>
                    <a:pt x="73152" y="83820"/>
                  </a:lnTo>
                  <a:lnTo>
                    <a:pt x="0" y="155448"/>
                  </a:lnTo>
                  <a:lnTo>
                    <a:pt x="12192" y="166878"/>
                  </a:lnTo>
                  <a:lnTo>
                    <a:pt x="84582" y="96012"/>
                  </a:lnTo>
                  <a:lnTo>
                    <a:pt x="156210" y="168402"/>
                  </a:lnTo>
                  <a:lnTo>
                    <a:pt x="166878" y="157734"/>
                  </a:lnTo>
                  <a:lnTo>
                    <a:pt x="95250" y="85344"/>
                  </a:lnTo>
                  <a:lnTo>
                    <a:pt x="168402" y="13716"/>
                  </a:lnTo>
                  <a:lnTo>
                    <a:pt x="156972" y="1524"/>
                  </a:lnTo>
                  <a:close/>
                </a:path>
              </a:pathLst>
            </a:custGeom>
            <a:ln w="22275">
              <a:solidFill>
                <a:srgbClr val="C00000"/>
              </a:solidFill>
            </a:ln>
          </p:spPr>
          <p:txBody>
            <a:bodyPr wrap="square" lIns="0" tIns="0" rIns="0" bIns="0" rtlCol="0"/>
            <a:lstStyle/>
            <a:p>
              <a:endParaRPr sz="1630"/>
            </a:p>
          </p:txBody>
        </p:sp>
      </p:grpSp>
      <p:pic>
        <p:nvPicPr>
          <p:cNvPr id="20" name="object 20"/>
          <p:cNvPicPr/>
          <p:nvPr/>
        </p:nvPicPr>
        <p:blipFill>
          <a:blip r:embed="rId5" cstate="print"/>
          <a:stretch>
            <a:fillRect/>
          </a:stretch>
        </p:blipFill>
        <p:spPr>
          <a:xfrm>
            <a:off x="4147199" y="4386010"/>
            <a:ext cx="138196" cy="210059"/>
          </a:xfrm>
          <a:prstGeom prst="rect">
            <a:avLst/>
          </a:prstGeom>
        </p:spPr>
      </p:pic>
      <p:sp>
        <p:nvSpPr>
          <p:cNvPr id="21" name="object 21"/>
          <p:cNvSpPr txBox="1"/>
          <p:nvPr/>
        </p:nvSpPr>
        <p:spPr>
          <a:xfrm>
            <a:off x="4090429" y="3392509"/>
            <a:ext cx="218008" cy="939735"/>
          </a:xfrm>
          <a:prstGeom prst="rect">
            <a:avLst/>
          </a:prstGeom>
        </p:spPr>
        <p:txBody>
          <a:bodyPr vert="vert270" wrap="square" lIns="0" tIns="0" rIns="0" bIns="0" rtlCol="0">
            <a:spAutoFit/>
          </a:bodyPr>
          <a:lstStyle/>
          <a:p>
            <a:pPr marL="11430">
              <a:lnSpc>
                <a:spcPts val="1700"/>
              </a:lnSpc>
            </a:pPr>
            <a:r>
              <a:rPr sz="1680" spc="-9" dirty="0">
                <a:latin typeface="Calibri" panose="020F0502020204030204"/>
                <a:cs typeface="Calibri" panose="020F0502020204030204"/>
              </a:rPr>
              <a:t>(vibration)</a:t>
            </a:r>
            <a:endParaRPr sz="1680">
              <a:latin typeface="Calibri" panose="020F0502020204030204"/>
              <a:cs typeface="Calibri" panose="020F0502020204030204"/>
            </a:endParaRPr>
          </a:p>
        </p:txBody>
      </p:sp>
      <p:sp>
        <p:nvSpPr>
          <p:cNvPr id="22" name="object 22"/>
          <p:cNvSpPr txBox="1"/>
          <p:nvPr/>
        </p:nvSpPr>
        <p:spPr>
          <a:xfrm>
            <a:off x="6966989" y="5690470"/>
            <a:ext cx="550483" cy="272167"/>
          </a:xfrm>
          <a:prstGeom prst="rect">
            <a:avLst/>
          </a:prstGeom>
        </p:spPr>
        <p:txBody>
          <a:bodyPr vert="horz" wrap="square" lIns="0" tIns="13820" rIns="0" bIns="0" rtlCol="0">
            <a:spAutoFit/>
          </a:bodyPr>
          <a:lstStyle/>
          <a:p>
            <a:pPr marL="11430">
              <a:spcBef>
                <a:spcPts val="110"/>
              </a:spcBef>
            </a:pPr>
            <a:r>
              <a:rPr sz="1680" spc="-9" dirty="0">
                <a:latin typeface="Calibri" panose="020F0502020204030204"/>
                <a:cs typeface="Calibri" panose="020F0502020204030204"/>
              </a:rPr>
              <a:t>(heat)</a:t>
            </a:r>
            <a:endParaRPr sz="1680">
              <a:latin typeface="Calibri" panose="020F0502020204030204"/>
              <a:cs typeface="Calibri" panose="020F0502020204030204"/>
            </a:endParaRPr>
          </a:p>
        </p:txBody>
      </p:sp>
      <p:grpSp>
        <p:nvGrpSpPr>
          <p:cNvPr id="23" name="object 23"/>
          <p:cNvGrpSpPr/>
          <p:nvPr/>
        </p:nvGrpSpPr>
        <p:grpSpPr>
          <a:xfrm>
            <a:off x="4487519" y="1516015"/>
            <a:ext cx="3662207" cy="4161441"/>
            <a:chOff x="3572903" y="1671827"/>
            <a:chExt cx="4038600" cy="4589145"/>
          </a:xfrm>
        </p:grpSpPr>
        <p:sp>
          <p:nvSpPr>
            <p:cNvPr id="24" name="object 24"/>
            <p:cNvSpPr/>
            <p:nvPr/>
          </p:nvSpPr>
          <p:spPr>
            <a:xfrm>
              <a:off x="4944503" y="4539995"/>
              <a:ext cx="167005" cy="167005"/>
            </a:xfrm>
            <a:custGeom>
              <a:avLst/>
              <a:gdLst/>
              <a:ahLst/>
              <a:cxnLst/>
              <a:rect l="l" t="t" r="r" b="b"/>
              <a:pathLst>
                <a:path w="167004" h="167004">
                  <a:moveTo>
                    <a:pt x="166878" y="12192"/>
                  </a:moveTo>
                  <a:lnTo>
                    <a:pt x="156210" y="1524"/>
                  </a:lnTo>
                  <a:lnTo>
                    <a:pt x="83820" y="73152"/>
                  </a:lnTo>
                  <a:lnTo>
                    <a:pt x="12192" y="0"/>
                  </a:lnTo>
                  <a:lnTo>
                    <a:pt x="1524" y="10668"/>
                  </a:lnTo>
                  <a:lnTo>
                    <a:pt x="73152" y="83058"/>
                  </a:lnTo>
                  <a:lnTo>
                    <a:pt x="0" y="154686"/>
                  </a:lnTo>
                  <a:lnTo>
                    <a:pt x="10668" y="165354"/>
                  </a:lnTo>
                  <a:lnTo>
                    <a:pt x="83058" y="94488"/>
                  </a:lnTo>
                  <a:lnTo>
                    <a:pt x="154686" y="166878"/>
                  </a:lnTo>
                  <a:lnTo>
                    <a:pt x="165354" y="156210"/>
                  </a:lnTo>
                  <a:lnTo>
                    <a:pt x="94488" y="83820"/>
                  </a:lnTo>
                  <a:lnTo>
                    <a:pt x="166878" y="12192"/>
                  </a:lnTo>
                  <a:close/>
                </a:path>
              </a:pathLst>
            </a:custGeom>
            <a:solidFill>
              <a:srgbClr val="C0504D"/>
            </a:solidFill>
          </p:spPr>
          <p:txBody>
            <a:bodyPr wrap="square" lIns="0" tIns="0" rIns="0" bIns="0" rtlCol="0"/>
            <a:lstStyle/>
            <a:p>
              <a:endParaRPr sz="1630"/>
            </a:p>
          </p:txBody>
        </p:sp>
        <p:sp>
          <p:nvSpPr>
            <p:cNvPr id="25" name="object 25"/>
            <p:cNvSpPr/>
            <p:nvPr/>
          </p:nvSpPr>
          <p:spPr>
            <a:xfrm>
              <a:off x="4944503" y="4539995"/>
              <a:ext cx="167005" cy="167005"/>
            </a:xfrm>
            <a:custGeom>
              <a:avLst/>
              <a:gdLst/>
              <a:ahLst/>
              <a:cxnLst/>
              <a:rect l="l" t="t" r="r" b="b"/>
              <a:pathLst>
                <a:path w="167004" h="167004">
                  <a:moveTo>
                    <a:pt x="156210" y="1524"/>
                  </a:moveTo>
                  <a:lnTo>
                    <a:pt x="83820" y="73152"/>
                  </a:lnTo>
                  <a:lnTo>
                    <a:pt x="12192" y="0"/>
                  </a:lnTo>
                  <a:lnTo>
                    <a:pt x="1524" y="10668"/>
                  </a:lnTo>
                  <a:lnTo>
                    <a:pt x="73152" y="83058"/>
                  </a:lnTo>
                  <a:lnTo>
                    <a:pt x="0" y="154686"/>
                  </a:lnTo>
                  <a:lnTo>
                    <a:pt x="10668" y="165354"/>
                  </a:lnTo>
                  <a:lnTo>
                    <a:pt x="83058" y="94488"/>
                  </a:lnTo>
                  <a:lnTo>
                    <a:pt x="154686" y="166878"/>
                  </a:lnTo>
                  <a:lnTo>
                    <a:pt x="165354" y="156210"/>
                  </a:lnTo>
                  <a:lnTo>
                    <a:pt x="94488" y="83820"/>
                  </a:lnTo>
                  <a:lnTo>
                    <a:pt x="166878" y="12192"/>
                  </a:lnTo>
                  <a:lnTo>
                    <a:pt x="156210" y="1524"/>
                  </a:lnTo>
                  <a:close/>
                </a:path>
              </a:pathLst>
            </a:custGeom>
            <a:ln w="22275">
              <a:solidFill>
                <a:srgbClr val="C00000"/>
              </a:solidFill>
            </a:ln>
          </p:spPr>
          <p:txBody>
            <a:bodyPr wrap="square" lIns="0" tIns="0" rIns="0" bIns="0" rtlCol="0"/>
            <a:lstStyle/>
            <a:p>
              <a:endParaRPr sz="1630"/>
            </a:p>
          </p:txBody>
        </p:sp>
        <p:sp>
          <p:nvSpPr>
            <p:cNvPr id="26" name="object 26"/>
            <p:cNvSpPr/>
            <p:nvPr/>
          </p:nvSpPr>
          <p:spPr>
            <a:xfrm>
              <a:off x="5690501" y="4714494"/>
              <a:ext cx="167005" cy="167005"/>
            </a:xfrm>
            <a:custGeom>
              <a:avLst/>
              <a:gdLst/>
              <a:ahLst/>
              <a:cxnLst/>
              <a:rect l="l" t="t" r="r" b="b"/>
              <a:pathLst>
                <a:path w="167004" h="167004">
                  <a:moveTo>
                    <a:pt x="166878" y="12192"/>
                  </a:moveTo>
                  <a:lnTo>
                    <a:pt x="156972" y="1524"/>
                  </a:lnTo>
                  <a:lnTo>
                    <a:pt x="83820" y="73152"/>
                  </a:lnTo>
                  <a:lnTo>
                    <a:pt x="12192" y="0"/>
                  </a:lnTo>
                  <a:lnTo>
                    <a:pt x="1524" y="10668"/>
                  </a:lnTo>
                  <a:lnTo>
                    <a:pt x="73152" y="83058"/>
                  </a:lnTo>
                  <a:lnTo>
                    <a:pt x="0" y="154686"/>
                  </a:lnTo>
                  <a:lnTo>
                    <a:pt x="10668" y="165354"/>
                  </a:lnTo>
                  <a:lnTo>
                    <a:pt x="83820" y="94488"/>
                  </a:lnTo>
                  <a:lnTo>
                    <a:pt x="154686" y="166878"/>
                  </a:lnTo>
                  <a:lnTo>
                    <a:pt x="166116" y="156210"/>
                  </a:lnTo>
                  <a:lnTo>
                    <a:pt x="94488" y="83820"/>
                  </a:lnTo>
                  <a:lnTo>
                    <a:pt x="166878" y="12192"/>
                  </a:lnTo>
                  <a:close/>
                </a:path>
              </a:pathLst>
            </a:custGeom>
            <a:solidFill>
              <a:srgbClr val="C0504D"/>
            </a:solidFill>
          </p:spPr>
          <p:txBody>
            <a:bodyPr wrap="square" lIns="0" tIns="0" rIns="0" bIns="0" rtlCol="0"/>
            <a:lstStyle/>
            <a:p>
              <a:endParaRPr sz="1630"/>
            </a:p>
          </p:txBody>
        </p:sp>
        <p:sp>
          <p:nvSpPr>
            <p:cNvPr id="27" name="object 27"/>
            <p:cNvSpPr/>
            <p:nvPr/>
          </p:nvSpPr>
          <p:spPr>
            <a:xfrm>
              <a:off x="5690501" y="4714494"/>
              <a:ext cx="167005" cy="167005"/>
            </a:xfrm>
            <a:custGeom>
              <a:avLst/>
              <a:gdLst/>
              <a:ahLst/>
              <a:cxnLst/>
              <a:rect l="l" t="t" r="r" b="b"/>
              <a:pathLst>
                <a:path w="167004" h="167004">
                  <a:moveTo>
                    <a:pt x="156972" y="1524"/>
                  </a:moveTo>
                  <a:lnTo>
                    <a:pt x="83820" y="73152"/>
                  </a:lnTo>
                  <a:lnTo>
                    <a:pt x="12192" y="0"/>
                  </a:lnTo>
                  <a:lnTo>
                    <a:pt x="1524" y="10668"/>
                  </a:lnTo>
                  <a:lnTo>
                    <a:pt x="73152" y="83058"/>
                  </a:lnTo>
                  <a:lnTo>
                    <a:pt x="0" y="154686"/>
                  </a:lnTo>
                  <a:lnTo>
                    <a:pt x="10668" y="165354"/>
                  </a:lnTo>
                  <a:lnTo>
                    <a:pt x="83820" y="94488"/>
                  </a:lnTo>
                  <a:lnTo>
                    <a:pt x="154686" y="166878"/>
                  </a:lnTo>
                  <a:lnTo>
                    <a:pt x="166116" y="156210"/>
                  </a:lnTo>
                  <a:lnTo>
                    <a:pt x="94488" y="83820"/>
                  </a:lnTo>
                  <a:lnTo>
                    <a:pt x="166878" y="12192"/>
                  </a:lnTo>
                  <a:lnTo>
                    <a:pt x="156972" y="1524"/>
                  </a:lnTo>
                  <a:close/>
                </a:path>
              </a:pathLst>
            </a:custGeom>
            <a:ln w="22275">
              <a:solidFill>
                <a:srgbClr val="C00000"/>
              </a:solidFill>
            </a:ln>
          </p:spPr>
          <p:txBody>
            <a:bodyPr wrap="square" lIns="0" tIns="0" rIns="0" bIns="0" rtlCol="0"/>
            <a:lstStyle/>
            <a:p>
              <a:endParaRPr sz="1630"/>
            </a:p>
          </p:txBody>
        </p:sp>
        <p:sp>
          <p:nvSpPr>
            <p:cNvPr id="28" name="object 28"/>
            <p:cNvSpPr/>
            <p:nvPr/>
          </p:nvSpPr>
          <p:spPr>
            <a:xfrm>
              <a:off x="5443613" y="4582667"/>
              <a:ext cx="167005" cy="167005"/>
            </a:xfrm>
            <a:custGeom>
              <a:avLst/>
              <a:gdLst/>
              <a:ahLst/>
              <a:cxnLst/>
              <a:rect l="l" t="t" r="r" b="b"/>
              <a:pathLst>
                <a:path w="167004" h="167004">
                  <a:moveTo>
                    <a:pt x="166878" y="12192"/>
                  </a:moveTo>
                  <a:lnTo>
                    <a:pt x="156972" y="1524"/>
                  </a:lnTo>
                  <a:lnTo>
                    <a:pt x="83820" y="73152"/>
                  </a:lnTo>
                  <a:lnTo>
                    <a:pt x="12192" y="0"/>
                  </a:lnTo>
                  <a:lnTo>
                    <a:pt x="1524" y="10668"/>
                  </a:lnTo>
                  <a:lnTo>
                    <a:pt x="73152" y="83820"/>
                  </a:lnTo>
                  <a:lnTo>
                    <a:pt x="0" y="154686"/>
                  </a:lnTo>
                  <a:lnTo>
                    <a:pt x="10668" y="165354"/>
                  </a:lnTo>
                  <a:lnTo>
                    <a:pt x="83820" y="94488"/>
                  </a:lnTo>
                  <a:lnTo>
                    <a:pt x="154686" y="166878"/>
                  </a:lnTo>
                  <a:lnTo>
                    <a:pt x="166116" y="156210"/>
                  </a:lnTo>
                  <a:lnTo>
                    <a:pt x="94488" y="83820"/>
                  </a:lnTo>
                  <a:lnTo>
                    <a:pt x="166878" y="12192"/>
                  </a:lnTo>
                  <a:close/>
                </a:path>
              </a:pathLst>
            </a:custGeom>
            <a:solidFill>
              <a:srgbClr val="C0504D"/>
            </a:solidFill>
          </p:spPr>
          <p:txBody>
            <a:bodyPr wrap="square" lIns="0" tIns="0" rIns="0" bIns="0" rtlCol="0"/>
            <a:lstStyle/>
            <a:p>
              <a:endParaRPr sz="1630"/>
            </a:p>
          </p:txBody>
        </p:sp>
        <p:sp>
          <p:nvSpPr>
            <p:cNvPr id="29" name="object 29"/>
            <p:cNvSpPr/>
            <p:nvPr/>
          </p:nvSpPr>
          <p:spPr>
            <a:xfrm>
              <a:off x="5443613" y="4582667"/>
              <a:ext cx="167005" cy="167005"/>
            </a:xfrm>
            <a:custGeom>
              <a:avLst/>
              <a:gdLst/>
              <a:ahLst/>
              <a:cxnLst/>
              <a:rect l="l" t="t" r="r" b="b"/>
              <a:pathLst>
                <a:path w="167004" h="167004">
                  <a:moveTo>
                    <a:pt x="156972" y="1524"/>
                  </a:moveTo>
                  <a:lnTo>
                    <a:pt x="83820" y="73152"/>
                  </a:lnTo>
                  <a:lnTo>
                    <a:pt x="12192" y="0"/>
                  </a:lnTo>
                  <a:lnTo>
                    <a:pt x="1524" y="10668"/>
                  </a:lnTo>
                  <a:lnTo>
                    <a:pt x="73152" y="83820"/>
                  </a:lnTo>
                  <a:lnTo>
                    <a:pt x="0" y="154686"/>
                  </a:lnTo>
                  <a:lnTo>
                    <a:pt x="10668" y="165354"/>
                  </a:lnTo>
                  <a:lnTo>
                    <a:pt x="83820" y="94488"/>
                  </a:lnTo>
                  <a:lnTo>
                    <a:pt x="154686" y="166878"/>
                  </a:lnTo>
                  <a:lnTo>
                    <a:pt x="166116" y="156210"/>
                  </a:lnTo>
                  <a:lnTo>
                    <a:pt x="94488" y="83820"/>
                  </a:lnTo>
                  <a:lnTo>
                    <a:pt x="166878" y="12192"/>
                  </a:lnTo>
                  <a:lnTo>
                    <a:pt x="156972" y="1524"/>
                  </a:lnTo>
                  <a:close/>
                </a:path>
              </a:pathLst>
            </a:custGeom>
            <a:ln w="22275">
              <a:solidFill>
                <a:srgbClr val="C00000"/>
              </a:solidFill>
            </a:ln>
          </p:spPr>
          <p:txBody>
            <a:bodyPr wrap="square" lIns="0" tIns="0" rIns="0" bIns="0" rtlCol="0"/>
            <a:lstStyle/>
            <a:p>
              <a:endParaRPr sz="1630"/>
            </a:p>
          </p:txBody>
        </p:sp>
        <p:pic>
          <p:nvPicPr>
            <p:cNvPr id="30" name="object 30"/>
            <p:cNvPicPr/>
            <p:nvPr/>
          </p:nvPicPr>
          <p:blipFill>
            <a:blip r:embed="rId6" cstate="print"/>
            <a:stretch>
              <a:fillRect/>
            </a:stretch>
          </p:blipFill>
          <p:spPr>
            <a:xfrm>
              <a:off x="5123103" y="4294924"/>
              <a:ext cx="189153" cy="189153"/>
            </a:xfrm>
            <a:prstGeom prst="rect">
              <a:avLst/>
            </a:prstGeom>
          </p:spPr>
        </p:pic>
        <p:sp>
          <p:nvSpPr>
            <p:cNvPr id="31" name="object 31"/>
            <p:cNvSpPr/>
            <p:nvPr/>
          </p:nvSpPr>
          <p:spPr>
            <a:xfrm>
              <a:off x="4740287" y="4591811"/>
              <a:ext cx="167005" cy="167005"/>
            </a:xfrm>
            <a:custGeom>
              <a:avLst/>
              <a:gdLst/>
              <a:ahLst/>
              <a:cxnLst/>
              <a:rect l="l" t="t" r="r" b="b"/>
              <a:pathLst>
                <a:path w="167004" h="167004">
                  <a:moveTo>
                    <a:pt x="166878" y="12192"/>
                  </a:moveTo>
                  <a:lnTo>
                    <a:pt x="156210" y="1524"/>
                  </a:lnTo>
                  <a:lnTo>
                    <a:pt x="83820" y="73152"/>
                  </a:lnTo>
                  <a:lnTo>
                    <a:pt x="12192" y="0"/>
                  </a:lnTo>
                  <a:lnTo>
                    <a:pt x="1524" y="10668"/>
                  </a:lnTo>
                  <a:lnTo>
                    <a:pt x="73152" y="83820"/>
                  </a:lnTo>
                  <a:lnTo>
                    <a:pt x="0" y="154686"/>
                  </a:lnTo>
                  <a:lnTo>
                    <a:pt x="10668" y="165354"/>
                  </a:lnTo>
                  <a:lnTo>
                    <a:pt x="83820" y="94488"/>
                  </a:lnTo>
                  <a:lnTo>
                    <a:pt x="154686" y="166878"/>
                  </a:lnTo>
                  <a:lnTo>
                    <a:pt x="165354" y="156972"/>
                  </a:lnTo>
                  <a:lnTo>
                    <a:pt x="94488" y="83820"/>
                  </a:lnTo>
                  <a:lnTo>
                    <a:pt x="166878" y="12192"/>
                  </a:lnTo>
                  <a:close/>
                </a:path>
              </a:pathLst>
            </a:custGeom>
            <a:solidFill>
              <a:srgbClr val="C0504D"/>
            </a:solidFill>
          </p:spPr>
          <p:txBody>
            <a:bodyPr wrap="square" lIns="0" tIns="0" rIns="0" bIns="0" rtlCol="0"/>
            <a:lstStyle/>
            <a:p>
              <a:endParaRPr sz="1630"/>
            </a:p>
          </p:txBody>
        </p:sp>
        <p:sp>
          <p:nvSpPr>
            <p:cNvPr id="32" name="object 32"/>
            <p:cNvSpPr/>
            <p:nvPr/>
          </p:nvSpPr>
          <p:spPr>
            <a:xfrm>
              <a:off x="4740287" y="4591811"/>
              <a:ext cx="167005" cy="167005"/>
            </a:xfrm>
            <a:custGeom>
              <a:avLst/>
              <a:gdLst/>
              <a:ahLst/>
              <a:cxnLst/>
              <a:rect l="l" t="t" r="r" b="b"/>
              <a:pathLst>
                <a:path w="167004" h="167004">
                  <a:moveTo>
                    <a:pt x="156210" y="1524"/>
                  </a:moveTo>
                  <a:lnTo>
                    <a:pt x="83820" y="73152"/>
                  </a:lnTo>
                  <a:lnTo>
                    <a:pt x="12192" y="0"/>
                  </a:lnTo>
                  <a:lnTo>
                    <a:pt x="1524" y="10668"/>
                  </a:lnTo>
                  <a:lnTo>
                    <a:pt x="73152" y="83820"/>
                  </a:lnTo>
                  <a:lnTo>
                    <a:pt x="0" y="154686"/>
                  </a:lnTo>
                  <a:lnTo>
                    <a:pt x="10668" y="165354"/>
                  </a:lnTo>
                  <a:lnTo>
                    <a:pt x="83820" y="94488"/>
                  </a:lnTo>
                  <a:lnTo>
                    <a:pt x="154686" y="166878"/>
                  </a:lnTo>
                  <a:lnTo>
                    <a:pt x="165354" y="156972"/>
                  </a:lnTo>
                  <a:lnTo>
                    <a:pt x="94488" y="83820"/>
                  </a:lnTo>
                  <a:lnTo>
                    <a:pt x="166878" y="12192"/>
                  </a:lnTo>
                  <a:lnTo>
                    <a:pt x="156210" y="1524"/>
                  </a:lnTo>
                  <a:close/>
                </a:path>
              </a:pathLst>
            </a:custGeom>
            <a:ln w="22275">
              <a:solidFill>
                <a:srgbClr val="C00000"/>
              </a:solidFill>
            </a:ln>
          </p:spPr>
          <p:txBody>
            <a:bodyPr wrap="square" lIns="0" tIns="0" rIns="0" bIns="0" rtlCol="0"/>
            <a:lstStyle/>
            <a:p>
              <a:endParaRPr sz="1630"/>
            </a:p>
          </p:txBody>
        </p:sp>
        <p:sp>
          <p:nvSpPr>
            <p:cNvPr id="33" name="object 33"/>
            <p:cNvSpPr/>
            <p:nvPr/>
          </p:nvSpPr>
          <p:spPr>
            <a:xfrm>
              <a:off x="5452757" y="4443983"/>
              <a:ext cx="167640" cy="168910"/>
            </a:xfrm>
            <a:custGeom>
              <a:avLst/>
              <a:gdLst/>
              <a:ahLst/>
              <a:cxnLst/>
              <a:rect l="l" t="t" r="r" b="b"/>
              <a:pathLst>
                <a:path w="167639" h="168910">
                  <a:moveTo>
                    <a:pt x="167640" y="12954"/>
                  </a:moveTo>
                  <a:lnTo>
                    <a:pt x="156210" y="1524"/>
                  </a:lnTo>
                  <a:lnTo>
                    <a:pt x="83058" y="72390"/>
                  </a:lnTo>
                  <a:lnTo>
                    <a:pt x="12192" y="0"/>
                  </a:lnTo>
                  <a:lnTo>
                    <a:pt x="1524" y="10668"/>
                  </a:lnTo>
                  <a:lnTo>
                    <a:pt x="72390" y="83058"/>
                  </a:lnTo>
                  <a:lnTo>
                    <a:pt x="0" y="154686"/>
                  </a:lnTo>
                  <a:lnTo>
                    <a:pt x="11430" y="166878"/>
                  </a:lnTo>
                  <a:lnTo>
                    <a:pt x="84582" y="95250"/>
                  </a:lnTo>
                  <a:lnTo>
                    <a:pt x="156210" y="168402"/>
                  </a:lnTo>
                  <a:lnTo>
                    <a:pt x="166878" y="157734"/>
                  </a:lnTo>
                  <a:lnTo>
                    <a:pt x="95250" y="84582"/>
                  </a:lnTo>
                  <a:lnTo>
                    <a:pt x="167640" y="12954"/>
                  </a:lnTo>
                  <a:close/>
                </a:path>
              </a:pathLst>
            </a:custGeom>
            <a:solidFill>
              <a:srgbClr val="C0504D"/>
            </a:solidFill>
          </p:spPr>
          <p:txBody>
            <a:bodyPr wrap="square" lIns="0" tIns="0" rIns="0" bIns="0" rtlCol="0"/>
            <a:lstStyle/>
            <a:p>
              <a:endParaRPr sz="1630"/>
            </a:p>
          </p:txBody>
        </p:sp>
        <p:sp>
          <p:nvSpPr>
            <p:cNvPr id="34" name="object 34"/>
            <p:cNvSpPr/>
            <p:nvPr/>
          </p:nvSpPr>
          <p:spPr>
            <a:xfrm>
              <a:off x="5452757" y="4443983"/>
              <a:ext cx="167640" cy="168910"/>
            </a:xfrm>
            <a:custGeom>
              <a:avLst/>
              <a:gdLst/>
              <a:ahLst/>
              <a:cxnLst/>
              <a:rect l="l" t="t" r="r" b="b"/>
              <a:pathLst>
                <a:path w="167639" h="168910">
                  <a:moveTo>
                    <a:pt x="156210" y="1524"/>
                  </a:moveTo>
                  <a:lnTo>
                    <a:pt x="83058" y="72390"/>
                  </a:lnTo>
                  <a:lnTo>
                    <a:pt x="12192" y="0"/>
                  </a:lnTo>
                  <a:lnTo>
                    <a:pt x="1524" y="10668"/>
                  </a:lnTo>
                  <a:lnTo>
                    <a:pt x="72390" y="83058"/>
                  </a:lnTo>
                  <a:lnTo>
                    <a:pt x="0" y="154686"/>
                  </a:lnTo>
                  <a:lnTo>
                    <a:pt x="11430" y="166878"/>
                  </a:lnTo>
                  <a:lnTo>
                    <a:pt x="84582" y="95250"/>
                  </a:lnTo>
                  <a:lnTo>
                    <a:pt x="156210" y="168402"/>
                  </a:lnTo>
                  <a:lnTo>
                    <a:pt x="166878" y="157734"/>
                  </a:lnTo>
                  <a:lnTo>
                    <a:pt x="95250" y="84582"/>
                  </a:lnTo>
                  <a:lnTo>
                    <a:pt x="167640" y="12954"/>
                  </a:lnTo>
                  <a:lnTo>
                    <a:pt x="156210" y="1524"/>
                  </a:lnTo>
                  <a:close/>
                </a:path>
              </a:pathLst>
            </a:custGeom>
            <a:ln w="22275">
              <a:solidFill>
                <a:srgbClr val="C00000"/>
              </a:solidFill>
            </a:ln>
          </p:spPr>
          <p:txBody>
            <a:bodyPr wrap="square" lIns="0" tIns="0" rIns="0" bIns="0" rtlCol="0"/>
            <a:lstStyle/>
            <a:p>
              <a:endParaRPr sz="1630"/>
            </a:p>
          </p:txBody>
        </p:sp>
        <p:pic>
          <p:nvPicPr>
            <p:cNvPr id="35" name="object 35"/>
            <p:cNvPicPr/>
            <p:nvPr/>
          </p:nvPicPr>
          <p:blipFill>
            <a:blip r:embed="rId7" cstate="print"/>
            <a:stretch>
              <a:fillRect/>
            </a:stretch>
          </p:blipFill>
          <p:spPr>
            <a:xfrm>
              <a:off x="5466003" y="5444020"/>
              <a:ext cx="189153" cy="189153"/>
            </a:xfrm>
            <a:prstGeom prst="rect">
              <a:avLst/>
            </a:prstGeom>
          </p:spPr>
        </p:pic>
        <p:pic>
          <p:nvPicPr>
            <p:cNvPr id="36" name="object 36"/>
            <p:cNvPicPr/>
            <p:nvPr/>
          </p:nvPicPr>
          <p:blipFill>
            <a:blip r:embed="rId8" cstate="print"/>
            <a:stretch>
              <a:fillRect/>
            </a:stretch>
          </p:blipFill>
          <p:spPr>
            <a:xfrm>
              <a:off x="6199034" y="4861090"/>
              <a:ext cx="189153" cy="189153"/>
            </a:xfrm>
            <a:prstGeom prst="rect">
              <a:avLst/>
            </a:prstGeom>
          </p:spPr>
        </p:pic>
        <p:pic>
          <p:nvPicPr>
            <p:cNvPr id="37" name="object 37"/>
            <p:cNvPicPr/>
            <p:nvPr/>
          </p:nvPicPr>
          <p:blipFill>
            <a:blip r:embed="rId9" cstate="print"/>
            <a:stretch>
              <a:fillRect/>
            </a:stretch>
          </p:blipFill>
          <p:spPr>
            <a:xfrm>
              <a:off x="5909487" y="5226850"/>
              <a:ext cx="189153" cy="189153"/>
            </a:xfrm>
            <a:prstGeom prst="rect">
              <a:avLst/>
            </a:prstGeom>
          </p:spPr>
        </p:pic>
        <p:sp>
          <p:nvSpPr>
            <p:cNvPr id="38" name="object 38"/>
            <p:cNvSpPr/>
            <p:nvPr/>
          </p:nvSpPr>
          <p:spPr>
            <a:xfrm>
              <a:off x="4827917" y="4877561"/>
              <a:ext cx="167005" cy="167005"/>
            </a:xfrm>
            <a:custGeom>
              <a:avLst/>
              <a:gdLst/>
              <a:ahLst/>
              <a:cxnLst/>
              <a:rect l="l" t="t" r="r" b="b"/>
              <a:pathLst>
                <a:path w="167004" h="167004">
                  <a:moveTo>
                    <a:pt x="166878" y="12192"/>
                  </a:moveTo>
                  <a:lnTo>
                    <a:pt x="156210" y="1524"/>
                  </a:lnTo>
                  <a:lnTo>
                    <a:pt x="83058" y="73152"/>
                  </a:lnTo>
                  <a:lnTo>
                    <a:pt x="12192" y="0"/>
                  </a:lnTo>
                  <a:lnTo>
                    <a:pt x="1524" y="10668"/>
                  </a:lnTo>
                  <a:lnTo>
                    <a:pt x="72390" y="83820"/>
                  </a:lnTo>
                  <a:lnTo>
                    <a:pt x="0" y="155448"/>
                  </a:lnTo>
                  <a:lnTo>
                    <a:pt x="9906" y="166116"/>
                  </a:lnTo>
                  <a:lnTo>
                    <a:pt x="83058" y="94488"/>
                  </a:lnTo>
                  <a:lnTo>
                    <a:pt x="154686" y="166878"/>
                  </a:lnTo>
                  <a:lnTo>
                    <a:pt x="165354" y="156972"/>
                  </a:lnTo>
                  <a:lnTo>
                    <a:pt x="93726" y="83820"/>
                  </a:lnTo>
                  <a:lnTo>
                    <a:pt x="166878" y="12192"/>
                  </a:lnTo>
                  <a:close/>
                </a:path>
              </a:pathLst>
            </a:custGeom>
            <a:solidFill>
              <a:srgbClr val="C0504D"/>
            </a:solidFill>
          </p:spPr>
          <p:txBody>
            <a:bodyPr wrap="square" lIns="0" tIns="0" rIns="0" bIns="0" rtlCol="0"/>
            <a:lstStyle/>
            <a:p>
              <a:endParaRPr sz="1630"/>
            </a:p>
          </p:txBody>
        </p:sp>
        <p:sp>
          <p:nvSpPr>
            <p:cNvPr id="39" name="object 39"/>
            <p:cNvSpPr/>
            <p:nvPr/>
          </p:nvSpPr>
          <p:spPr>
            <a:xfrm>
              <a:off x="4827917" y="4877561"/>
              <a:ext cx="167005" cy="167005"/>
            </a:xfrm>
            <a:custGeom>
              <a:avLst/>
              <a:gdLst/>
              <a:ahLst/>
              <a:cxnLst/>
              <a:rect l="l" t="t" r="r" b="b"/>
              <a:pathLst>
                <a:path w="167004" h="167004">
                  <a:moveTo>
                    <a:pt x="156210" y="1524"/>
                  </a:moveTo>
                  <a:lnTo>
                    <a:pt x="83058" y="73152"/>
                  </a:lnTo>
                  <a:lnTo>
                    <a:pt x="12192" y="0"/>
                  </a:lnTo>
                  <a:lnTo>
                    <a:pt x="1524" y="10668"/>
                  </a:lnTo>
                  <a:lnTo>
                    <a:pt x="72390" y="83820"/>
                  </a:lnTo>
                  <a:lnTo>
                    <a:pt x="0" y="155448"/>
                  </a:lnTo>
                  <a:lnTo>
                    <a:pt x="9906" y="166116"/>
                  </a:lnTo>
                  <a:lnTo>
                    <a:pt x="83058" y="94488"/>
                  </a:lnTo>
                  <a:lnTo>
                    <a:pt x="154686" y="166878"/>
                  </a:lnTo>
                  <a:lnTo>
                    <a:pt x="165354" y="156972"/>
                  </a:lnTo>
                  <a:lnTo>
                    <a:pt x="93726" y="83820"/>
                  </a:lnTo>
                  <a:lnTo>
                    <a:pt x="166878" y="12192"/>
                  </a:lnTo>
                  <a:lnTo>
                    <a:pt x="156210" y="1524"/>
                  </a:lnTo>
                  <a:close/>
                </a:path>
              </a:pathLst>
            </a:custGeom>
            <a:ln w="22275">
              <a:solidFill>
                <a:srgbClr val="C00000"/>
              </a:solidFill>
            </a:ln>
          </p:spPr>
          <p:txBody>
            <a:bodyPr wrap="square" lIns="0" tIns="0" rIns="0" bIns="0" rtlCol="0"/>
            <a:lstStyle/>
            <a:p>
              <a:endParaRPr sz="1630"/>
            </a:p>
          </p:txBody>
        </p:sp>
        <p:sp>
          <p:nvSpPr>
            <p:cNvPr id="40" name="object 40"/>
            <p:cNvSpPr/>
            <p:nvPr/>
          </p:nvSpPr>
          <p:spPr>
            <a:xfrm>
              <a:off x="5536577" y="4816601"/>
              <a:ext cx="167005" cy="167005"/>
            </a:xfrm>
            <a:custGeom>
              <a:avLst/>
              <a:gdLst/>
              <a:ahLst/>
              <a:cxnLst/>
              <a:rect l="l" t="t" r="r" b="b"/>
              <a:pathLst>
                <a:path w="167004" h="167004">
                  <a:moveTo>
                    <a:pt x="166878" y="12192"/>
                  </a:moveTo>
                  <a:lnTo>
                    <a:pt x="156210" y="1524"/>
                  </a:lnTo>
                  <a:lnTo>
                    <a:pt x="83820" y="73152"/>
                  </a:lnTo>
                  <a:lnTo>
                    <a:pt x="12192" y="0"/>
                  </a:lnTo>
                  <a:lnTo>
                    <a:pt x="1524" y="10668"/>
                  </a:lnTo>
                  <a:lnTo>
                    <a:pt x="73152" y="83058"/>
                  </a:lnTo>
                  <a:lnTo>
                    <a:pt x="0" y="154686"/>
                  </a:lnTo>
                  <a:lnTo>
                    <a:pt x="10668" y="165354"/>
                  </a:lnTo>
                  <a:lnTo>
                    <a:pt x="83820" y="93726"/>
                  </a:lnTo>
                  <a:lnTo>
                    <a:pt x="154686" y="166878"/>
                  </a:lnTo>
                  <a:lnTo>
                    <a:pt x="165354" y="156210"/>
                  </a:lnTo>
                  <a:lnTo>
                    <a:pt x="94488" y="83820"/>
                  </a:lnTo>
                  <a:lnTo>
                    <a:pt x="166878" y="12192"/>
                  </a:lnTo>
                  <a:close/>
                </a:path>
              </a:pathLst>
            </a:custGeom>
            <a:solidFill>
              <a:srgbClr val="C0504D"/>
            </a:solidFill>
          </p:spPr>
          <p:txBody>
            <a:bodyPr wrap="square" lIns="0" tIns="0" rIns="0" bIns="0" rtlCol="0"/>
            <a:lstStyle/>
            <a:p>
              <a:endParaRPr sz="1630"/>
            </a:p>
          </p:txBody>
        </p:sp>
        <p:sp>
          <p:nvSpPr>
            <p:cNvPr id="41" name="object 41"/>
            <p:cNvSpPr/>
            <p:nvPr/>
          </p:nvSpPr>
          <p:spPr>
            <a:xfrm>
              <a:off x="5536577" y="4816601"/>
              <a:ext cx="167005" cy="167005"/>
            </a:xfrm>
            <a:custGeom>
              <a:avLst/>
              <a:gdLst/>
              <a:ahLst/>
              <a:cxnLst/>
              <a:rect l="l" t="t" r="r" b="b"/>
              <a:pathLst>
                <a:path w="167004" h="167004">
                  <a:moveTo>
                    <a:pt x="156210" y="1524"/>
                  </a:moveTo>
                  <a:lnTo>
                    <a:pt x="83820" y="73152"/>
                  </a:lnTo>
                  <a:lnTo>
                    <a:pt x="12192" y="0"/>
                  </a:lnTo>
                  <a:lnTo>
                    <a:pt x="1524" y="10668"/>
                  </a:lnTo>
                  <a:lnTo>
                    <a:pt x="73152" y="83058"/>
                  </a:lnTo>
                  <a:lnTo>
                    <a:pt x="0" y="154686"/>
                  </a:lnTo>
                  <a:lnTo>
                    <a:pt x="10668" y="165354"/>
                  </a:lnTo>
                  <a:lnTo>
                    <a:pt x="83820" y="93726"/>
                  </a:lnTo>
                  <a:lnTo>
                    <a:pt x="154686" y="166878"/>
                  </a:lnTo>
                  <a:lnTo>
                    <a:pt x="165354" y="156210"/>
                  </a:lnTo>
                  <a:lnTo>
                    <a:pt x="94488" y="83820"/>
                  </a:lnTo>
                  <a:lnTo>
                    <a:pt x="166878" y="12192"/>
                  </a:lnTo>
                  <a:lnTo>
                    <a:pt x="156210" y="1524"/>
                  </a:lnTo>
                  <a:close/>
                </a:path>
              </a:pathLst>
            </a:custGeom>
            <a:ln w="22275">
              <a:solidFill>
                <a:srgbClr val="C00000"/>
              </a:solidFill>
            </a:ln>
          </p:spPr>
          <p:txBody>
            <a:bodyPr wrap="square" lIns="0" tIns="0" rIns="0" bIns="0" rtlCol="0"/>
            <a:lstStyle/>
            <a:p>
              <a:endParaRPr sz="1630"/>
            </a:p>
          </p:txBody>
        </p:sp>
        <p:pic>
          <p:nvPicPr>
            <p:cNvPr id="42" name="object 42"/>
            <p:cNvPicPr/>
            <p:nvPr/>
          </p:nvPicPr>
          <p:blipFill>
            <a:blip r:embed="rId10" cstate="print"/>
            <a:stretch>
              <a:fillRect/>
            </a:stretch>
          </p:blipFill>
          <p:spPr>
            <a:xfrm>
              <a:off x="5909487" y="4623346"/>
              <a:ext cx="189153" cy="189153"/>
            </a:xfrm>
            <a:prstGeom prst="rect">
              <a:avLst/>
            </a:prstGeom>
          </p:spPr>
        </p:pic>
        <p:pic>
          <p:nvPicPr>
            <p:cNvPr id="43" name="object 43"/>
            <p:cNvPicPr/>
            <p:nvPr/>
          </p:nvPicPr>
          <p:blipFill>
            <a:blip r:embed="rId11" cstate="print"/>
            <a:stretch>
              <a:fillRect/>
            </a:stretch>
          </p:blipFill>
          <p:spPr>
            <a:xfrm>
              <a:off x="5672505" y="4218724"/>
              <a:ext cx="189153" cy="189153"/>
            </a:xfrm>
            <a:prstGeom prst="rect">
              <a:avLst/>
            </a:prstGeom>
          </p:spPr>
        </p:pic>
        <p:pic>
          <p:nvPicPr>
            <p:cNvPr id="44" name="object 44"/>
            <p:cNvPicPr/>
            <p:nvPr/>
          </p:nvPicPr>
          <p:blipFill>
            <a:blip r:embed="rId12" cstate="print"/>
            <a:stretch>
              <a:fillRect/>
            </a:stretch>
          </p:blipFill>
          <p:spPr>
            <a:xfrm>
              <a:off x="5283885" y="3936784"/>
              <a:ext cx="189915" cy="189153"/>
            </a:xfrm>
            <a:prstGeom prst="rect">
              <a:avLst/>
            </a:prstGeom>
          </p:spPr>
        </p:pic>
        <p:pic>
          <p:nvPicPr>
            <p:cNvPr id="45" name="object 45"/>
            <p:cNvPicPr/>
            <p:nvPr/>
          </p:nvPicPr>
          <p:blipFill>
            <a:blip r:embed="rId13" cstate="print"/>
            <a:stretch>
              <a:fillRect/>
            </a:stretch>
          </p:blipFill>
          <p:spPr>
            <a:xfrm>
              <a:off x="4323003" y="3782860"/>
              <a:ext cx="189153" cy="189153"/>
            </a:xfrm>
            <a:prstGeom prst="rect">
              <a:avLst/>
            </a:prstGeom>
          </p:spPr>
        </p:pic>
        <p:pic>
          <p:nvPicPr>
            <p:cNvPr id="46" name="object 46"/>
            <p:cNvPicPr/>
            <p:nvPr/>
          </p:nvPicPr>
          <p:blipFill>
            <a:blip r:embed="rId14" cstate="print"/>
            <a:stretch>
              <a:fillRect/>
            </a:stretch>
          </p:blipFill>
          <p:spPr>
            <a:xfrm>
              <a:off x="3962577" y="4703356"/>
              <a:ext cx="189153" cy="189153"/>
            </a:xfrm>
            <a:prstGeom prst="rect">
              <a:avLst/>
            </a:prstGeom>
          </p:spPr>
        </p:pic>
        <p:pic>
          <p:nvPicPr>
            <p:cNvPr id="47" name="object 47"/>
            <p:cNvPicPr/>
            <p:nvPr/>
          </p:nvPicPr>
          <p:blipFill>
            <a:blip r:embed="rId15" cstate="print"/>
            <a:stretch>
              <a:fillRect/>
            </a:stretch>
          </p:blipFill>
          <p:spPr>
            <a:xfrm>
              <a:off x="4178223" y="5115598"/>
              <a:ext cx="189153" cy="189153"/>
            </a:xfrm>
            <a:prstGeom prst="rect">
              <a:avLst/>
            </a:prstGeom>
          </p:spPr>
        </p:pic>
        <p:sp>
          <p:nvSpPr>
            <p:cNvPr id="48" name="object 48"/>
            <p:cNvSpPr/>
            <p:nvPr/>
          </p:nvSpPr>
          <p:spPr>
            <a:xfrm>
              <a:off x="4619891" y="4306061"/>
              <a:ext cx="167005" cy="167005"/>
            </a:xfrm>
            <a:custGeom>
              <a:avLst/>
              <a:gdLst/>
              <a:ahLst/>
              <a:cxnLst/>
              <a:rect l="l" t="t" r="r" b="b"/>
              <a:pathLst>
                <a:path w="167004" h="167004">
                  <a:moveTo>
                    <a:pt x="166878" y="12192"/>
                  </a:moveTo>
                  <a:lnTo>
                    <a:pt x="156210" y="1524"/>
                  </a:lnTo>
                  <a:lnTo>
                    <a:pt x="83058" y="73152"/>
                  </a:lnTo>
                  <a:lnTo>
                    <a:pt x="12192" y="0"/>
                  </a:lnTo>
                  <a:lnTo>
                    <a:pt x="1524" y="10668"/>
                  </a:lnTo>
                  <a:lnTo>
                    <a:pt x="72390" y="83820"/>
                  </a:lnTo>
                  <a:lnTo>
                    <a:pt x="0" y="154686"/>
                  </a:lnTo>
                  <a:lnTo>
                    <a:pt x="10668" y="165354"/>
                  </a:lnTo>
                  <a:lnTo>
                    <a:pt x="83058" y="94488"/>
                  </a:lnTo>
                  <a:lnTo>
                    <a:pt x="154686" y="166878"/>
                  </a:lnTo>
                  <a:lnTo>
                    <a:pt x="165354" y="156210"/>
                  </a:lnTo>
                  <a:lnTo>
                    <a:pt x="93726" y="83820"/>
                  </a:lnTo>
                  <a:lnTo>
                    <a:pt x="166878" y="12192"/>
                  </a:lnTo>
                  <a:close/>
                </a:path>
              </a:pathLst>
            </a:custGeom>
            <a:solidFill>
              <a:srgbClr val="C0504D"/>
            </a:solidFill>
          </p:spPr>
          <p:txBody>
            <a:bodyPr wrap="square" lIns="0" tIns="0" rIns="0" bIns="0" rtlCol="0"/>
            <a:lstStyle/>
            <a:p>
              <a:endParaRPr sz="1630"/>
            </a:p>
          </p:txBody>
        </p:sp>
        <p:sp>
          <p:nvSpPr>
            <p:cNvPr id="49" name="object 49"/>
            <p:cNvSpPr/>
            <p:nvPr/>
          </p:nvSpPr>
          <p:spPr>
            <a:xfrm>
              <a:off x="4619891" y="4306061"/>
              <a:ext cx="167005" cy="167005"/>
            </a:xfrm>
            <a:custGeom>
              <a:avLst/>
              <a:gdLst/>
              <a:ahLst/>
              <a:cxnLst/>
              <a:rect l="l" t="t" r="r" b="b"/>
              <a:pathLst>
                <a:path w="167004" h="167004">
                  <a:moveTo>
                    <a:pt x="156210" y="1524"/>
                  </a:moveTo>
                  <a:lnTo>
                    <a:pt x="83058" y="73152"/>
                  </a:lnTo>
                  <a:lnTo>
                    <a:pt x="12192" y="0"/>
                  </a:lnTo>
                  <a:lnTo>
                    <a:pt x="1524" y="10668"/>
                  </a:lnTo>
                  <a:lnTo>
                    <a:pt x="72390" y="83820"/>
                  </a:lnTo>
                  <a:lnTo>
                    <a:pt x="0" y="154686"/>
                  </a:lnTo>
                  <a:lnTo>
                    <a:pt x="10668" y="165354"/>
                  </a:lnTo>
                  <a:lnTo>
                    <a:pt x="83058" y="94488"/>
                  </a:lnTo>
                  <a:lnTo>
                    <a:pt x="154686" y="166878"/>
                  </a:lnTo>
                  <a:lnTo>
                    <a:pt x="165354" y="156210"/>
                  </a:lnTo>
                  <a:lnTo>
                    <a:pt x="93726" y="83820"/>
                  </a:lnTo>
                  <a:lnTo>
                    <a:pt x="166878" y="12192"/>
                  </a:lnTo>
                  <a:lnTo>
                    <a:pt x="156210" y="1524"/>
                  </a:lnTo>
                  <a:close/>
                </a:path>
              </a:pathLst>
            </a:custGeom>
            <a:ln w="22275">
              <a:solidFill>
                <a:srgbClr val="C00000"/>
              </a:solidFill>
            </a:ln>
          </p:spPr>
          <p:txBody>
            <a:bodyPr wrap="square" lIns="0" tIns="0" rIns="0" bIns="0" rtlCol="0"/>
            <a:lstStyle/>
            <a:p>
              <a:endParaRPr sz="1630"/>
            </a:p>
          </p:txBody>
        </p:sp>
        <p:sp>
          <p:nvSpPr>
            <p:cNvPr id="50" name="object 50"/>
            <p:cNvSpPr/>
            <p:nvPr/>
          </p:nvSpPr>
          <p:spPr>
            <a:xfrm>
              <a:off x="5347601" y="1671827"/>
              <a:ext cx="0" cy="1908810"/>
            </a:xfrm>
            <a:custGeom>
              <a:avLst/>
              <a:gdLst/>
              <a:ahLst/>
              <a:cxnLst/>
              <a:rect l="l" t="t" r="r" b="b"/>
              <a:pathLst>
                <a:path h="1908810">
                  <a:moveTo>
                    <a:pt x="0" y="0"/>
                  </a:moveTo>
                  <a:lnTo>
                    <a:pt x="0" y="1908810"/>
                  </a:lnTo>
                </a:path>
              </a:pathLst>
            </a:custGeom>
            <a:ln w="11137">
              <a:solidFill>
                <a:srgbClr val="000000"/>
              </a:solidFill>
            </a:ln>
          </p:spPr>
          <p:txBody>
            <a:bodyPr wrap="square" lIns="0" tIns="0" rIns="0" bIns="0" rtlCol="0"/>
            <a:lstStyle/>
            <a:p>
              <a:endParaRPr sz="1630"/>
            </a:p>
          </p:txBody>
        </p:sp>
        <p:pic>
          <p:nvPicPr>
            <p:cNvPr id="51" name="object 51"/>
            <p:cNvPicPr/>
            <p:nvPr/>
          </p:nvPicPr>
          <p:blipFill>
            <a:blip r:embed="rId16" cstate="print"/>
            <a:stretch>
              <a:fillRect/>
            </a:stretch>
          </p:blipFill>
          <p:spPr>
            <a:xfrm>
              <a:off x="5723267" y="4532376"/>
              <a:ext cx="1218945" cy="619506"/>
            </a:xfrm>
            <a:prstGeom prst="rect">
              <a:avLst/>
            </a:prstGeom>
          </p:spPr>
        </p:pic>
        <p:pic>
          <p:nvPicPr>
            <p:cNvPr id="52" name="object 52"/>
            <p:cNvPicPr/>
            <p:nvPr/>
          </p:nvPicPr>
          <p:blipFill>
            <a:blip r:embed="rId17" cstate="print"/>
            <a:stretch>
              <a:fillRect/>
            </a:stretch>
          </p:blipFill>
          <p:spPr>
            <a:xfrm>
              <a:off x="6537083" y="6117336"/>
              <a:ext cx="24383" cy="143256"/>
            </a:xfrm>
            <a:prstGeom prst="rect">
              <a:avLst/>
            </a:prstGeom>
          </p:spPr>
        </p:pic>
        <p:pic>
          <p:nvPicPr>
            <p:cNvPr id="53" name="object 53"/>
            <p:cNvPicPr/>
            <p:nvPr/>
          </p:nvPicPr>
          <p:blipFill>
            <a:blip r:embed="rId18" cstate="print"/>
            <a:stretch>
              <a:fillRect/>
            </a:stretch>
          </p:blipFill>
          <p:spPr>
            <a:xfrm>
              <a:off x="3572903" y="5804916"/>
              <a:ext cx="191262" cy="24384"/>
            </a:xfrm>
            <a:prstGeom prst="rect">
              <a:avLst/>
            </a:prstGeom>
          </p:spPr>
        </p:pic>
        <p:pic>
          <p:nvPicPr>
            <p:cNvPr id="54" name="object 54"/>
            <p:cNvPicPr/>
            <p:nvPr/>
          </p:nvPicPr>
          <p:blipFill>
            <a:blip r:embed="rId19" cstate="print"/>
            <a:stretch>
              <a:fillRect/>
            </a:stretch>
          </p:blipFill>
          <p:spPr>
            <a:xfrm>
              <a:off x="6402958" y="5524499"/>
              <a:ext cx="1208531" cy="436625"/>
            </a:xfrm>
            <a:prstGeom prst="rect">
              <a:avLst/>
            </a:prstGeom>
          </p:spPr>
        </p:pic>
      </p:grpSp>
      <p:sp>
        <p:nvSpPr>
          <p:cNvPr id="55" name="object 55"/>
          <p:cNvSpPr txBox="1"/>
          <p:nvPr/>
        </p:nvSpPr>
        <p:spPr>
          <a:xfrm>
            <a:off x="6703034" y="1531447"/>
            <a:ext cx="1122846" cy="402958"/>
          </a:xfrm>
          <a:prstGeom prst="rect">
            <a:avLst/>
          </a:prstGeom>
        </p:spPr>
        <p:txBody>
          <a:bodyPr vert="horz" wrap="square" lIns="0" tIns="12092" rIns="0" bIns="0" rtlCol="0">
            <a:spAutoFit/>
          </a:bodyPr>
          <a:lstStyle/>
          <a:p>
            <a:pPr marL="11430">
              <a:spcBef>
                <a:spcPts val="95"/>
              </a:spcBef>
            </a:pPr>
            <a:r>
              <a:rPr sz="2540" spc="-9" dirty="0">
                <a:latin typeface="Calibri" panose="020F0502020204030204"/>
                <a:cs typeface="Calibri" panose="020F0502020204030204"/>
              </a:rPr>
              <a:t>Dataset:</a:t>
            </a:r>
            <a:endParaRPr sz="2540">
              <a:latin typeface="Calibri" panose="020F0502020204030204"/>
              <a:cs typeface="Calibri" panose="020F0502020204030204"/>
            </a:endParaRPr>
          </a:p>
        </p:txBody>
      </p:sp>
      <p:sp>
        <p:nvSpPr>
          <p:cNvPr id="56" name="object 56"/>
          <p:cNvSpPr txBox="1"/>
          <p:nvPr/>
        </p:nvSpPr>
        <p:spPr>
          <a:xfrm>
            <a:off x="6703034" y="2306039"/>
            <a:ext cx="1671602" cy="402958"/>
          </a:xfrm>
          <a:prstGeom prst="rect">
            <a:avLst/>
          </a:prstGeom>
        </p:spPr>
        <p:txBody>
          <a:bodyPr vert="horz" wrap="square" lIns="0" tIns="12092" rIns="0" bIns="0" rtlCol="0">
            <a:spAutoFit/>
          </a:bodyPr>
          <a:lstStyle/>
          <a:p>
            <a:pPr marL="11430">
              <a:spcBef>
                <a:spcPts val="95"/>
              </a:spcBef>
            </a:pPr>
            <a:r>
              <a:rPr sz="2540" dirty="0">
                <a:latin typeface="Calibri" panose="020F0502020204030204"/>
                <a:cs typeface="Calibri" panose="020F0502020204030204"/>
              </a:rPr>
              <a:t>New</a:t>
            </a:r>
            <a:r>
              <a:rPr sz="2540" spc="-9" dirty="0">
                <a:latin typeface="Calibri" panose="020F0502020204030204"/>
                <a:cs typeface="Calibri" panose="020F0502020204030204"/>
              </a:rPr>
              <a:t> engine:</a:t>
            </a:r>
            <a:endParaRPr sz="2540">
              <a:latin typeface="Calibri" panose="020F0502020204030204"/>
              <a:cs typeface="Calibri" panose="020F0502020204030204"/>
            </a:endParaRPr>
          </a:p>
        </p:txBody>
      </p:sp>
      <p:pic>
        <p:nvPicPr>
          <p:cNvPr id="57" name="object 57"/>
          <p:cNvPicPr/>
          <p:nvPr/>
        </p:nvPicPr>
        <p:blipFill>
          <a:blip r:embed="rId20" cstate="print"/>
          <a:stretch>
            <a:fillRect/>
          </a:stretch>
        </p:blipFill>
        <p:spPr>
          <a:xfrm>
            <a:off x="2129196" y="2093677"/>
            <a:ext cx="284685" cy="192093"/>
          </a:xfrm>
          <a:prstGeom prst="rect">
            <a:avLst/>
          </a:prstGeom>
        </p:spPr>
      </p:pic>
      <p:pic>
        <p:nvPicPr>
          <p:cNvPr id="58" name="object 58"/>
          <p:cNvPicPr/>
          <p:nvPr/>
        </p:nvPicPr>
        <p:blipFill>
          <a:blip r:embed="rId21" cstate="print"/>
          <a:stretch>
            <a:fillRect/>
          </a:stretch>
        </p:blipFill>
        <p:spPr>
          <a:xfrm>
            <a:off x="2129196" y="2487537"/>
            <a:ext cx="290904" cy="192093"/>
          </a:xfrm>
          <a:prstGeom prst="rect">
            <a:avLst/>
          </a:prstGeom>
        </p:spPr>
      </p:pic>
      <p:pic>
        <p:nvPicPr>
          <p:cNvPr id="59" name="object 59"/>
          <p:cNvPicPr/>
          <p:nvPr/>
        </p:nvPicPr>
        <p:blipFill>
          <a:blip r:embed="rId22" cstate="print"/>
          <a:stretch>
            <a:fillRect/>
          </a:stretch>
        </p:blipFill>
        <p:spPr>
          <a:xfrm>
            <a:off x="8520080" y="2487537"/>
            <a:ext cx="604610" cy="193474"/>
          </a:xfrm>
          <a:prstGeom prst="rect">
            <a:avLst/>
          </a:prstGeom>
        </p:spPr>
      </p:pic>
      <p:pic>
        <p:nvPicPr>
          <p:cNvPr id="60" name="object 60"/>
          <p:cNvPicPr/>
          <p:nvPr/>
        </p:nvPicPr>
        <p:blipFill>
          <a:blip r:embed="rId23" cstate="print"/>
          <a:stretch>
            <a:fillRect/>
          </a:stretch>
        </p:blipFill>
        <p:spPr>
          <a:xfrm>
            <a:off x="7954869" y="1549873"/>
            <a:ext cx="2826117" cy="389023"/>
          </a:xfrm>
          <a:prstGeom prst="rect">
            <a:avLst/>
          </a:prstGeom>
        </p:spPr>
      </p:pic>
      <p:pic>
        <p:nvPicPr>
          <p:cNvPr id="61" name="object 61"/>
          <p:cNvPicPr/>
          <p:nvPr/>
        </p:nvPicPr>
        <p:blipFill>
          <a:blip r:embed="rId24" cstate="print"/>
          <a:stretch>
            <a:fillRect/>
          </a:stretch>
        </p:blipFill>
        <p:spPr>
          <a:xfrm>
            <a:off x="1699405" y="2187650"/>
            <a:ext cx="248754" cy="108484"/>
          </a:xfrm>
          <a:prstGeom prst="rect">
            <a:avLst/>
          </a:prstGeom>
        </p:spPr>
      </p:pic>
      <p:pic>
        <p:nvPicPr>
          <p:cNvPr id="62" name="object 62"/>
          <p:cNvPicPr/>
          <p:nvPr/>
        </p:nvPicPr>
        <p:blipFill>
          <a:blip r:embed="rId25" cstate="print"/>
          <a:stretch>
            <a:fillRect/>
          </a:stretch>
        </p:blipFill>
        <p:spPr>
          <a:xfrm>
            <a:off x="1693186" y="2516558"/>
            <a:ext cx="254051" cy="161690"/>
          </a:xfrm>
          <a:prstGeom prst="rect">
            <a:avLst/>
          </a:prstGeom>
        </p:spPr>
      </p:pic>
      <p:pic>
        <p:nvPicPr>
          <p:cNvPr id="63" name="object 63"/>
          <p:cNvPicPr/>
          <p:nvPr/>
        </p:nvPicPr>
        <p:blipFill>
          <a:blip r:embed="rId26" cstate="print"/>
          <a:stretch>
            <a:fillRect/>
          </a:stretch>
        </p:blipFill>
        <p:spPr>
          <a:xfrm>
            <a:off x="7654982" y="4087160"/>
            <a:ext cx="179655" cy="171363"/>
          </a:xfrm>
          <a:prstGeom prst="rect">
            <a:avLst/>
          </a:prstGeom>
        </p:spPr>
      </p:pic>
      <p:pic>
        <p:nvPicPr>
          <p:cNvPr id="64" name="object 64"/>
          <p:cNvPicPr/>
          <p:nvPr/>
        </p:nvPicPr>
        <p:blipFill>
          <a:blip r:embed="rId27" cstate="print"/>
          <a:stretch>
            <a:fillRect/>
          </a:stretch>
        </p:blipFill>
        <p:spPr>
          <a:xfrm>
            <a:off x="7905809" y="4074032"/>
            <a:ext cx="205671" cy="207295"/>
          </a:xfrm>
          <a:prstGeom prst="rect">
            <a:avLst/>
          </a:prstGeom>
        </p:spPr>
      </p:pic>
      <p:pic>
        <p:nvPicPr>
          <p:cNvPr id="65" name="object 65"/>
          <p:cNvPicPr/>
          <p:nvPr/>
        </p:nvPicPr>
        <p:blipFill>
          <a:blip r:embed="rId28" cstate="print"/>
          <a:stretch>
            <a:fillRect/>
          </a:stretch>
        </p:blipFill>
        <p:spPr>
          <a:xfrm>
            <a:off x="8452377" y="2793642"/>
            <a:ext cx="725289" cy="125759"/>
          </a:xfrm>
          <a:prstGeom prst="rect">
            <a:avLst/>
          </a:prstGeom>
        </p:spPr>
      </p:pic>
      <p:pic>
        <p:nvPicPr>
          <p:cNvPr id="66" name="object 66"/>
          <p:cNvPicPr/>
          <p:nvPr/>
        </p:nvPicPr>
        <p:blipFill>
          <a:blip r:embed="rId29" cstate="print"/>
          <a:stretch>
            <a:fillRect/>
          </a:stretch>
        </p:blipFill>
        <p:spPr>
          <a:xfrm>
            <a:off x="8300348" y="4834803"/>
            <a:ext cx="1146109" cy="483688"/>
          </a:xfrm>
          <a:prstGeom prst="rect">
            <a:avLst/>
          </a:prstGeom>
        </p:spPr>
      </p:pic>
      <p:sp>
        <p:nvSpPr>
          <p:cNvPr id="68" name="Rectangle 67"/>
          <p:cNvSpPr/>
          <p:nvPr/>
        </p:nvSpPr>
        <p:spPr>
          <a:xfrm>
            <a:off x="-1" y="3530692"/>
            <a:ext cx="3274380" cy="1569660"/>
          </a:xfrm>
          <a:prstGeom prst="rect">
            <a:avLst/>
          </a:prstGeom>
        </p:spPr>
        <p:txBody>
          <a:bodyPr wrap="square">
            <a:spAutoFit/>
          </a:bodyPr>
          <a:lstStyle/>
          <a:p>
            <a:pPr lvl="1" algn="just"/>
            <a:r>
              <a:rPr lang="en-US" sz="2400" dirty="0">
                <a:latin typeface="Times New Roman" panose="02020603050405020304" pitchFamily="18" charset="0"/>
                <a:cs typeface="Times New Roman" panose="02020603050405020304" pitchFamily="18" charset="0"/>
              </a:rPr>
              <a:t>The set of data points that are considerably different than the remainder of the data</a:t>
            </a:r>
            <a:endParaRPr lang="en-US" sz="2400" dirty="0">
              <a:latin typeface="Times New Roman" panose="02020603050405020304" pitchFamily="18" charset="0"/>
              <a:cs typeface="Times New Roman" panose="02020603050405020304" pitchFamily="18" charset="0"/>
            </a:endParaRPr>
          </a:p>
        </p:txBody>
      </p:sp>
      <p:sp>
        <p:nvSpPr>
          <p:cNvPr id="69" name="TextBox 68"/>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endParaRPr lang="en-US" sz="1400" dirty="0">
              <a:solidFill>
                <a:schemeClr val="bg1"/>
              </a:solidFill>
            </a:endParaRPr>
          </a:p>
          <a:p>
            <a:pPr algn="ctr"/>
            <a:r>
              <a:rPr lang="en-US" sz="1400" dirty="0">
                <a:solidFill>
                  <a:schemeClr val="bg1"/>
                </a:solidFill>
              </a:rPr>
              <a:t>Instructor: Prof. Ahmad Raza Shahid</a:t>
            </a:r>
            <a:endParaRPr lang="en-US" sz="1400" dirty="0">
              <a:solidFill>
                <a:schemeClr val="bg1"/>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Applications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lvl="1" algn="just"/>
            <a:r>
              <a:rPr lang="en-US" sz="2800" dirty="0">
                <a:latin typeface="Times New Roman" panose="02020603050405020304" pitchFamily="18" charset="0"/>
                <a:cs typeface="Times New Roman" panose="02020603050405020304" pitchFamily="18" charset="0"/>
              </a:rPr>
              <a:t>Credit card fraud detection</a:t>
            </a:r>
            <a:endParaRPr lang="en-US" sz="2800" dirty="0">
              <a:latin typeface="Times New Roman" panose="02020603050405020304" pitchFamily="18" charset="0"/>
              <a:cs typeface="Times New Roman" panose="02020603050405020304" pitchFamily="18" charset="0"/>
            </a:endParaRPr>
          </a:p>
          <a:p>
            <a:pPr lvl="1" algn="just"/>
            <a:r>
              <a:rPr lang="en-US" sz="2800" dirty="0">
                <a:latin typeface="Times New Roman" panose="02020603050405020304" pitchFamily="18" charset="0"/>
                <a:cs typeface="Times New Roman" panose="02020603050405020304" pitchFamily="18" charset="0"/>
              </a:rPr>
              <a:t>T</a:t>
            </a:r>
            <a:r>
              <a:rPr lang="en-US" sz="2800" dirty="0" smtClean="0">
                <a:latin typeface="Times New Roman" panose="02020603050405020304" pitchFamily="18" charset="0"/>
                <a:cs typeface="Times New Roman" panose="02020603050405020304" pitchFamily="18" charset="0"/>
              </a:rPr>
              <a:t>elecommunication </a:t>
            </a:r>
            <a:r>
              <a:rPr lang="en-US" sz="2800" dirty="0">
                <a:latin typeface="Times New Roman" panose="02020603050405020304" pitchFamily="18" charset="0"/>
                <a:cs typeface="Times New Roman" panose="02020603050405020304" pitchFamily="18" charset="0"/>
              </a:rPr>
              <a:t>fraud detection </a:t>
            </a:r>
            <a:endParaRPr lang="en-US" sz="2800" dirty="0">
              <a:latin typeface="Times New Roman" panose="02020603050405020304" pitchFamily="18" charset="0"/>
              <a:cs typeface="Times New Roman" panose="02020603050405020304" pitchFamily="18" charset="0"/>
            </a:endParaRPr>
          </a:p>
          <a:p>
            <a:pPr lvl="1" algn="just"/>
            <a:r>
              <a:rPr lang="en-US" sz="2800" dirty="0">
                <a:latin typeface="Times New Roman" panose="02020603050405020304" pitchFamily="18" charset="0"/>
                <a:cs typeface="Times New Roman" panose="02020603050405020304" pitchFamily="18" charset="0"/>
              </a:rPr>
              <a:t>N</a:t>
            </a:r>
            <a:r>
              <a:rPr lang="en-US" sz="2800" dirty="0" smtClean="0">
                <a:latin typeface="Times New Roman" panose="02020603050405020304" pitchFamily="18" charset="0"/>
                <a:cs typeface="Times New Roman" panose="02020603050405020304" pitchFamily="18" charset="0"/>
              </a:rPr>
              <a:t>etwork </a:t>
            </a:r>
            <a:r>
              <a:rPr lang="en-US" sz="2800" dirty="0">
                <a:latin typeface="Times New Roman" panose="02020603050405020304" pitchFamily="18" charset="0"/>
                <a:cs typeface="Times New Roman" panose="02020603050405020304" pitchFamily="18" charset="0"/>
              </a:rPr>
              <a:t>intrusion detection</a:t>
            </a:r>
            <a:endParaRPr lang="en-US" sz="2800" dirty="0">
              <a:latin typeface="Times New Roman" panose="02020603050405020304" pitchFamily="18" charset="0"/>
              <a:cs typeface="Times New Roman" panose="02020603050405020304" pitchFamily="18" charset="0"/>
            </a:endParaRPr>
          </a:p>
          <a:p>
            <a:pPr lvl="1" algn="just"/>
            <a:r>
              <a:rPr lang="en-US" sz="2800" dirty="0">
                <a:latin typeface="Times New Roman" panose="02020603050405020304" pitchFamily="18" charset="0"/>
                <a:cs typeface="Times New Roman" panose="02020603050405020304" pitchFamily="18" charset="0"/>
              </a:rPr>
              <a:t>F</a:t>
            </a:r>
            <a:r>
              <a:rPr lang="en-US" sz="2800" dirty="0" smtClean="0">
                <a:latin typeface="Times New Roman" panose="02020603050405020304" pitchFamily="18" charset="0"/>
                <a:cs typeface="Times New Roman" panose="02020603050405020304" pitchFamily="18" charset="0"/>
              </a:rPr>
              <a:t>ault </a:t>
            </a:r>
            <a:r>
              <a:rPr lang="en-US" sz="2800" dirty="0">
                <a:latin typeface="Times New Roman" panose="02020603050405020304" pitchFamily="18" charset="0"/>
                <a:cs typeface="Times New Roman" panose="02020603050405020304" pitchFamily="18" charset="0"/>
              </a:rPr>
              <a:t>detection</a:t>
            </a:r>
            <a:endParaRPr lang="en-US" sz="2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endParaRPr lang="en-US" sz="1400" dirty="0">
              <a:solidFill>
                <a:schemeClr val="bg1"/>
              </a:solidFill>
            </a:endParaRPr>
          </a:p>
          <a:p>
            <a:pPr algn="ctr"/>
            <a:r>
              <a:rPr lang="en-US" sz="1400" dirty="0">
                <a:solidFill>
                  <a:schemeClr val="bg1"/>
                </a:solidFill>
              </a:rPr>
              <a:t>Instructor: Prof. Ahmad Raza Shahid</a:t>
            </a:r>
            <a:endParaRPr lang="en-US" sz="1400" dirty="0">
              <a:solidFill>
                <a:schemeClr val="bg1"/>
              </a:solidFill>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1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96026" y="2590800"/>
            <a:ext cx="43719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1155" name="Rectangle 3"/>
          <p:cNvSpPr>
            <a:spLocks noGrp="1" noChangeArrowheads="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Anomaly Detection Schemes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841156" name="Rectangle 4"/>
          <p:cNvSpPr>
            <a:spLocks noGrp="1" noChangeArrowheads="1"/>
          </p:cNvSpPr>
          <p:nvPr>
            <p:ph type="body" idx="1"/>
          </p:nvPr>
        </p:nvSpPr>
        <p:spPr>
          <a:xfrm>
            <a:off x="1008529" y="1409700"/>
            <a:ext cx="10345271" cy="5181600"/>
          </a:xfrm>
        </p:spPr>
        <p:txBody>
          <a:bodyPr/>
          <a:lstStyle/>
          <a:p>
            <a:r>
              <a:rPr lang="en-US" dirty="0">
                <a:latin typeface="Times New Roman" panose="02020603050405020304" pitchFamily="18" charset="0"/>
                <a:cs typeface="Times New Roman" panose="02020603050405020304" pitchFamily="18" charset="0"/>
              </a:rPr>
              <a:t>General Steps</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Build a profile of the “normal” behavior</a:t>
            </a: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Profile can be patterns or summary statistics for the overall population</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Use the “normal” profile to detect anomalies</a:t>
            </a: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Anomalies are observations whose characteristics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differ significantly from the normal profile</a:t>
            </a:r>
            <a:endParaRPr lang="en-US" dirty="0">
              <a:latin typeface="Times New Roman" panose="02020603050405020304" pitchFamily="18" charset="0"/>
              <a:cs typeface="Times New Roman" panose="02020603050405020304" pitchFamily="18" charset="0"/>
            </a:endParaRPr>
          </a:p>
          <a:p>
            <a:pPr marL="457200" lvl="1" indent="0">
              <a:buNone/>
            </a:pPr>
            <a:endParaRPr lang="en-US" dirty="0"/>
          </a:p>
          <a:p>
            <a:r>
              <a:rPr lang="en-US" dirty="0">
                <a:latin typeface="Times New Roman" panose="02020603050405020304" pitchFamily="18" charset="0"/>
                <a:cs typeface="Times New Roman" panose="02020603050405020304" pitchFamily="18" charset="0"/>
              </a:rPr>
              <a:t>Types of anomaly detection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schemes</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Graphical &amp; </a:t>
            </a:r>
            <a:r>
              <a:rPr lang="en-US" dirty="0" smtClean="0">
                <a:latin typeface="Times New Roman" panose="02020603050405020304" pitchFamily="18" charset="0"/>
                <a:cs typeface="Times New Roman" panose="02020603050405020304" pitchFamily="18" charset="0"/>
              </a:rPr>
              <a:t>Statistical-based</a:t>
            </a:r>
            <a:endParaRPr lang="en-US" dirty="0">
              <a:latin typeface="Times New Roman" panose="02020603050405020304" pitchFamily="18" charset="0"/>
              <a:cs typeface="Times New Roman" panose="02020603050405020304" pitchFamily="18" charset="0"/>
            </a:endParaRPr>
          </a:p>
        </p:txBody>
      </p:sp>
      <p:sp>
        <p:nvSpPr>
          <p:cNvPr id="1841157" name="Oval 5"/>
          <p:cNvSpPr>
            <a:spLocks noChangeArrowheads="1"/>
          </p:cNvSpPr>
          <p:nvPr/>
        </p:nvSpPr>
        <p:spPr bwMode="auto">
          <a:xfrm>
            <a:off x="6858000" y="4114801"/>
            <a:ext cx="177800" cy="161925"/>
          </a:xfrm>
          <a:prstGeom prst="ellipse">
            <a:avLst/>
          </a:prstGeom>
          <a:noFill/>
          <a:ln w="1905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1158" name="Oval 6"/>
          <p:cNvSpPr>
            <a:spLocks noChangeArrowheads="1"/>
          </p:cNvSpPr>
          <p:nvPr/>
        </p:nvSpPr>
        <p:spPr bwMode="auto">
          <a:xfrm>
            <a:off x="8991600" y="3810000"/>
            <a:ext cx="381000" cy="381000"/>
          </a:xfrm>
          <a:prstGeom prst="ellipse">
            <a:avLst/>
          </a:prstGeom>
          <a:noFill/>
          <a:ln w="1905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1159" name="Oval 7"/>
          <p:cNvSpPr>
            <a:spLocks noChangeArrowheads="1"/>
          </p:cNvSpPr>
          <p:nvPr/>
        </p:nvSpPr>
        <p:spPr bwMode="auto">
          <a:xfrm>
            <a:off x="10363200" y="5334001"/>
            <a:ext cx="177800" cy="161925"/>
          </a:xfrm>
          <a:prstGeom prst="ellipse">
            <a:avLst/>
          </a:prstGeom>
          <a:noFill/>
          <a:ln w="1905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1160" name="Oval 8"/>
          <p:cNvSpPr>
            <a:spLocks noChangeArrowheads="1"/>
          </p:cNvSpPr>
          <p:nvPr/>
        </p:nvSpPr>
        <p:spPr bwMode="auto">
          <a:xfrm>
            <a:off x="7696200" y="5486401"/>
            <a:ext cx="177800" cy="161925"/>
          </a:xfrm>
          <a:prstGeom prst="ellipse">
            <a:avLst/>
          </a:prstGeom>
          <a:noFill/>
          <a:ln w="1905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1161" name="Oval 9"/>
          <p:cNvSpPr>
            <a:spLocks noChangeArrowheads="1"/>
          </p:cNvSpPr>
          <p:nvPr/>
        </p:nvSpPr>
        <p:spPr bwMode="auto">
          <a:xfrm>
            <a:off x="6553200" y="3581401"/>
            <a:ext cx="177800" cy="161925"/>
          </a:xfrm>
          <a:prstGeom prst="ellipse">
            <a:avLst/>
          </a:prstGeom>
          <a:noFill/>
          <a:ln w="1905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Graphical Approaches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lvl="1" algn="just"/>
            <a:r>
              <a:rPr lang="en-US" sz="2800" dirty="0">
                <a:latin typeface="Times New Roman" panose="02020603050405020304" pitchFamily="18" charset="0"/>
                <a:cs typeface="Times New Roman" panose="02020603050405020304" pitchFamily="18" charset="0"/>
              </a:rPr>
              <a:t>Boxplot (1-D), Scatter plot (2-D), Spin plot (3-D)</a:t>
            </a:r>
            <a:endParaRPr lang="en-US" sz="2800" dirty="0">
              <a:latin typeface="Times New Roman" panose="02020603050405020304" pitchFamily="18" charset="0"/>
              <a:cs typeface="Times New Roman" panose="02020603050405020304" pitchFamily="18" charset="0"/>
            </a:endParaRPr>
          </a:p>
          <a:p>
            <a:pPr lvl="1"/>
            <a:endParaRPr lang="en-US" dirty="0"/>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Picture 4" descr="boxplo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460171" y="2977469"/>
            <a:ext cx="2597150" cy="24606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569880" y="2525032"/>
            <a:ext cx="3538537" cy="3365500"/>
          </a:xfrm>
          <a:prstGeom prst="rect">
            <a:avLst/>
          </a:prstGeom>
          <a:noFill/>
          <a:extLst>
            <a:ext uri="{91240B29-F687-4F45-9708-019B960494DF}">
              <a14:hiddenLine xmlns:a14="http://schemas.microsoft.com/office/drawing/2010/main" w="25400">
                <a:solidFill>
                  <a:schemeClr val="tx1"/>
                </a:solidFill>
                <a:prstDash val="solid"/>
                <a:miter lim="800000"/>
                <a:headEnd/>
                <a:tailEnd/>
              </a14:hiddenLine>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Statistical Approaches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Assume a parametric model describing the distribution of the data (e.g., normal distribution) </a:t>
            </a:r>
            <a:endParaRPr lang="en-US" sz="2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Apply a statistical test that depends on </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Data distribution</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Parameter of distribution (e.g., mean, variance)</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Number of expected outliers (confidence limit</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lvl="1"/>
            <a:endParaRPr lang="en-US" sz="1600" dirty="0"/>
          </a:p>
          <a:p>
            <a:pPr lvl="1"/>
            <a:endParaRPr lang="en-US" sz="1600" dirty="0"/>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Picture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6820" y="2871408"/>
            <a:ext cx="4685179" cy="3179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39016" y="990126"/>
            <a:ext cx="6513084" cy="839123"/>
          </a:xfrm>
          <a:prstGeom prst="rect">
            <a:avLst/>
          </a:prstGeom>
        </p:spPr>
        <p:txBody>
          <a:bodyPr vert="horz" wrap="square" lIns="0" tIns="31670" rIns="0" bIns="0" rtlCol="0">
            <a:spAutoFit/>
          </a:bodyPr>
          <a:lstStyle/>
          <a:p>
            <a:pPr marL="38100">
              <a:spcBef>
                <a:spcPts val="165"/>
              </a:spcBef>
              <a:tabLst>
                <a:tab pos="1211580" algn="l"/>
                <a:tab pos="1835150" algn="l"/>
              </a:tabLst>
            </a:pPr>
            <a:endParaRPr lang="en-US" sz="2540" spc="-23" dirty="0" smtClean="0">
              <a:latin typeface="Calibri" panose="020F0502020204030204"/>
              <a:cs typeface="Calibri" panose="020F0502020204030204"/>
            </a:endParaRPr>
          </a:p>
          <a:p>
            <a:pPr marL="38100">
              <a:spcBef>
                <a:spcPts val="165"/>
              </a:spcBef>
              <a:tabLst>
                <a:tab pos="1211580" algn="l"/>
                <a:tab pos="1835150" algn="l"/>
              </a:tabLst>
            </a:pPr>
            <a:r>
              <a:rPr sz="2540" spc="-23" dirty="0" smtClean="0">
                <a:latin typeface="Calibri" panose="020F0502020204030204"/>
                <a:cs typeface="Calibri" panose="020F0502020204030204"/>
              </a:rPr>
              <a:t>Say</a:t>
            </a:r>
            <a:r>
              <a:rPr sz="2540" dirty="0">
                <a:latin typeface="Calibri" panose="020F0502020204030204"/>
                <a:cs typeface="Calibri" panose="020F0502020204030204"/>
              </a:rPr>
              <a:t>	.</a:t>
            </a:r>
            <a:r>
              <a:rPr sz="2540" spc="-27" dirty="0">
                <a:latin typeface="Calibri" panose="020F0502020204030204"/>
                <a:cs typeface="Calibri" panose="020F0502020204030204"/>
              </a:rPr>
              <a:t> </a:t>
            </a:r>
            <a:r>
              <a:rPr sz="2540" spc="-23" dirty="0">
                <a:latin typeface="Calibri" panose="020F0502020204030204"/>
                <a:cs typeface="Calibri" panose="020F0502020204030204"/>
              </a:rPr>
              <a:t>If</a:t>
            </a:r>
            <a:r>
              <a:rPr sz="2540" dirty="0">
                <a:latin typeface="Calibri" panose="020F0502020204030204"/>
                <a:cs typeface="Calibri" panose="020F0502020204030204"/>
              </a:rPr>
              <a:t>	is</a:t>
            </a:r>
            <a:r>
              <a:rPr sz="2540" spc="-36" dirty="0">
                <a:latin typeface="Calibri" panose="020F0502020204030204"/>
                <a:cs typeface="Calibri" panose="020F0502020204030204"/>
              </a:rPr>
              <a:t> </a:t>
            </a:r>
            <a:r>
              <a:rPr sz="2540" dirty="0">
                <a:latin typeface="Calibri" panose="020F0502020204030204"/>
                <a:cs typeface="Calibri" panose="020F0502020204030204"/>
              </a:rPr>
              <a:t>a</a:t>
            </a:r>
            <a:r>
              <a:rPr sz="2540" spc="-23" dirty="0">
                <a:latin typeface="Calibri" panose="020F0502020204030204"/>
                <a:cs typeface="Calibri" panose="020F0502020204030204"/>
              </a:rPr>
              <a:t> </a:t>
            </a:r>
            <a:r>
              <a:rPr sz="2540" dirty="0">
                <a:latin typeface="Calibri" panose="020F0502020204030204"/>
                <a:cs typeface="Calibri" panose="020F0502020204030204"/>
              </a:rPr>
              <a:t>distributed</a:t>
            </a:r>
            <a:r>
              <a:rPr sz="2540" spc="-23" dirty="0">
                <a:latin typeface="Calibri" panose="020F0502020204030204"/>
                <a:cs typeface="Calibri" panose="020F0502020204030204"/>
              </a:rPr>
              <a:t> </a:t>
            </a:r>
            <a:r>
              <a:rPr sz="2540" dirty="0">
                <a:latin typeface="Calibri" panose="020F0502020204030204"/>
                <a:cs typeface="Calibri" panose="020F0502020204030204"/>
              </a:rPr>
              <a:t>Gaussian</a:t>
            </a:r>
            <a:r>
              <a:rPr sz="2540" spc="-14" dirty="0">
                <a:latin typeface="Calibri" panose="020F0502020204030204"/>
                <a:cs typeface="Calibri" panose="020F0502020204030204"/>
              </a:rPr>
              <a:t> </a:t>
            </a:r>
            <a:r>
              <a:rPr sz="2540" dirty="0">
                <a:latin typeface="Calibri" panose="020F0502020204030204"/>
                <a:cs typeface="Calibri" panose="020F0502020204030204"/>
              </a:rPr>
              <a:t>with</a:t>
            </a:r>
            <a:r>
              <a:rPr sz="2540" spc="-27" dirty="0">
                <a:latin typeface="Calibri" panose="020F0502020204030204"/>
                <a:cs typeface="Calibri" panose="020F0502020204030204"/>
              </a:rPr>
              <a:t> </a:t>
            </a:r>
            <a:r>
              <a:rPr sz="2540" spc="-18" dirty="0">
                <a:latin typeface="Calibri" panose="020F0502020204030204"/>
                <a:cs typeface="Calibri" panose="020F0502020204030204"/>
              </a:rPr>
              <a:t>mean</a:t>
            </a:r>
            <a:endParaRPr sz="2540" dirty="0">
              <a:latin typeface="Calibri" panose="020F0502020204030204"/>
              <a:cs typeface="Calibri" panose="020F0502020204030204"/>
            </a:endParaRPr>
          </a:p>
        </p:txBody>
      </p:sp>
      <p:sp>
        <p:nvSpPr>
          <p:cNvPr id="3" name="object 3"/>
          <p:cNvSpPr txBox="1"/>
          <p:nvPr/>
        </p:nvSpPr>
        <p:spPr>
          <a:xfrm>
            <a:off x="8519740" y="1417440"/>
            <a:ext cx="1802888" cy="402958"/>
          </a:xfrm>
          <a:prstGeom prst="rect">
            <a:avLst/>
          </a:prstGeom>
        </p:spPr>
        <p:txBody>
          <a:bodyPr vert="horz" wrap="square" lIns="0" tIns="12092" rIns="0" bIns="0" rtlCol="0">
            <a:spAutoFit/>
          </a:bodyPr>
          <a:lstStyle/>
          <a:p>
            <a:pPr marL="11430">
              <a:spcBef>
                <a:spcPts val="95"/>
              </a:spcBef>
              <a:tabLst>
                <a:tab pos="1708785" algn="l"/>
              </a:tabLst>
            </a:pPr>
            <a:r>
              <a:rPr sz="2540" dirty="0">
                <a:latin typeface="Calibri" panose="020F0502020204030204"/>
                <a:cs typeface="Calibri" panose="020F0502020204030204"/>
              </a:rPr>
              <a:t>,</a:t>
            </a:r>
            <a:r>
              <a:rPr sz="2540" spc="-9" dirty="0">
                <a:latin typeface="Calibri" panose="020F0502020204030204"/>
                <a:cs typeface="Calibri" panose="020F0502020204030204"/>
              </a:rPr>
              <a:t> variance</a:t>
            </a:r>
            <a:r>
              <a:rPr sz="2540" dirty="0">
                <a:latin typeface="Calibri" panose="020F0502020204030204"/>
                <a:cs typeface="Calibri" panose="020F0502020204030204"/>
              </a:rPr>
              <a:t>	</a:t>
            </a:r>
            <a:r>
              <a:rPr sz="2540" spc="-45" dirty="0">
                <a:latin typeface="Calibri" panose="020F0502020204030204"/>
                <a:cs typeface="Calibri" panose="020F0502020204030204"/>
              </a:rPr>
              <a:t>.</a:t>
            </a:r>
            <a:endParaRPr sz="254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3349471" y="1630718"/>
            <a:ext cx="134741" cy="120922"/>
          </a:xfrm>
          <a:prstGeom prst="rect">
            <a:avLst/>
          </a:prstGeom>
        </p:spPr>
      </p:pic>
      <p:pic>
        <p:nvPicPr>
          <p:cNvPr id="5" name="object 5"/>
          <p:cNvPicPr/>
          <p:nvPr/>
        </p:nvPicPr>
        <p:blipFill>
          <a:blip r:embed="rId2" cstate="print"/>
          <a:stretch>
            <a:fillRect/>
          </a:stretch>
        </p:blipFill>
        <p:spPr>
          <a:xfrm>
            <a:off x="8323853" y="1602387"/>
            <a:ext cx="147870" cy="178273"/>
          </a:xfrm>
          <a:prstGeom prst="rect">
            <a:avLst/>
          </a:prstGeom>
        </p:spPr>
      </p:pic>
      <p:pic>
        <p:nvPicPr>
          <p:cNvPr id="6" name="object 6"/>
          <p:cNvPicPr/>
          <p:nvPr/>
        </p:nvPicPr>
        <p:blipFill>
          <a:blip r:embed="rId3" cstate="print"/>
          <a:stretch>
            <a:fillRect/>
          </a:stretch>
        </p:blipFill>
        <p:spPr>
          <a:xfrm>
            <a:off x="9910349" y="1511179"/>
            <a:ext cx="249444" cy="240461"/>
          </a:xfrm>
          <a:prstGeom prst="rect">
            <a:avLst/>
          </a:prstGeom>
        </p:spPr>
      </p:pic>
      <p:pic>
        <p:nvPicPr>
          <p:cNvPr id="7" name="object 7"/>
          <p:cNvPicPr/>
          <p:nvPr/>
        </p:nvPicPr>
        <p:blipFill>
          <a:blip r:embed="rId4" cstate="print"/>
          <a:stretch>
            <a:fillRect/>
          </a:stretch>
        </p:blipFill>
        <p:spPr>
          <a:xfrm>
            <a:off x="2299178" y="1556783"/>
            <a:ext cx="666797" cy="195547"/>
          </a:xfrm>
          <a:prstGeom prst="rect">
            <a:avLst/>
          </a:prstGeom>
        </p:spPr>
      </p:pic>
      <p:grpSp>
        <p:nvGrpSpPr>
          <p:cNvPr id="8" name="object 8"/>
          <p:cNvGrpSpPr/>
          <p:nvPr/>
        </p:nvGrpSpPr>
        <p:grpSpPr>
          <a:xfrm>
            <a:off x="1975799" y="3098366"/>
            <a:ext cx="5181792" cy="2782931"/>
            <a:chOff x="803033" y="3416808"/>
            <a:chExt cx="5714365" cy="3068955"/>
          </a:xfrm>
        </p:grpSpPr>
        <p:sp>
          <p:nvSpPr>
            <p:cNvPr id="9" name="object 9"/>
            <p:cNvSpPr/>
            <p:nvPr/>
          </p:nvSpPr>
          <p:spPr>
            <a:xfrm>
              <a:off x="803033" y="3416820"/>
              <a:ext cx="4180840" cy="2801620"/>
            </a:xfrm>
            <a:custGeom>
              <a:avLst/>
              <a:gdLst/>
              <a:ahLst/>
              <a:cxnLst/>
              <a:rect l="l" t="t" r="r" b="b"/>
              <a:pathLst>
                <a:path w="4180840" h="2801620">
                  <a:moveTo>
                    <a:pt x="4180332" y="2625090"/>
                  </a:moveTo>
                  <a:lnTo>
                    <a:pt x="4074414" y="2563368"/>
                  </a:lnTo>
                  <a:lnTo>
                    <a:pt x="4069080" y="2560320"/>
                  </a:lnTo>
                  <a:lnTo>
                    <a:pt x="4062222" y="2561844"/>
                  </a:lnTo>
                  <a:lnTo>
                    <a:pt x="4056126" y="2572512"/>
                  </a:lnTo>
                  <a:lnTo>
                    <a:pt x="4058412" y="2579370"/>
                  </a:lnTo>
                  <a:lnTo>
                    <a:pt x="4063746" y="2582418"/>
                  </a:lnTo>
                  <a:lnTo>
                    <a:pt x="4117492" y="2613660"/>
                  </a:lnTo>
                  <a:lnTo>
                    <a:pt x="803186" y="2613660"/>
                  </a:lnTo>
                  <a:lnTo>
                    <a:pt x="793394" y="64643"/>
                  </a:lnTo>
                  <a:lnTo>
                    <a:pt x="781875" y="45123"/>
                  </a:lnTo>
                  <a:lnTo>
                    <a:pt x="791718" y="61785"/>
                  </a:lnTo>
                  <a:lnTo>
                    <a:pt x="793394" y="64643"/>
                  </a:lnTo>
                  <a:lnTo>
                    <a:pt x="824484" y="117348"/>
                  </a:lnTo>
                  <a:lnTo>
                    <a:pt x="827532" y="121920"/>
                  </a:lnTo>
                  <a:lnTo>
                    <a:pt x="834390" y="124206"/>
                  </a:lnTo>
                  <a:lnTo>
                    <a:pt x="845058" y="118110"/>
                  </a:lnTo>
                  <a:lnTo>
                    <a:pt x="846582" y="111252"/>
                  </a:lnTo>
                  <a:lnTo>
                    <a:pt x="843534" y="105918"/>
                  </a:lnTo>
                  <a:lnTo>
                    <a:pt x="781812" y="0"/>
                  </a:lnTo>
                  <a:lnTo>
                    <a:pt x="781812" y="44983"/>
                  </a:lnTo>
                  <a:lnTo>
                    <a:pt x="771906" y="28194"/>
                  </a:lnTo>
                  <a:lnTo>
                    <a:pt x="781812" y="44983"/>
                  </a:lnTo>
                  <a:lnTo>
                    <a:pt x="781812" y="0"/>
                  </a:lnTo>
                  <a:lnTo>
                    <a:pt x="717804" y="111252"/>
                  </a:lnTo>
                  <a:lnTo>
                    <a:pt x="719328" y="118110"/>
                  </a:lnTo>
                  <a:lnTo>
                    <a:pt x="729996" y="124206"/>
                  </a:lnTo>
                  <a:lnTo>
                    <a:pt x="736854" y="122682"/>
                  </a:lnTo>
                  <a:lnTo>
                    <a:pt x="770382" y="64897"/>
                  </a:lnTo>
                  <a:lnTo>
                    <a:pt x="770547" y="64604"/>
                  </a:lnTo>
                  <a:lnTo>
                    <a:pt x="781037" y="2613660"/>
                  </a:lnTo>
                  <a:lnTo>
                    <a:pt x="0" y="2613660"/>
                  </a:lnTo>
                  <a:lnTo>
                    <a:pt x="0" y="2635758"/>
                  </a:lnTo>
                  <a:lnTo>
                    <a:pt x="781126" y="2635758"/>
                  </a:lnTo>
                  <a:lnTo>
                    <a:pt x="781812" y="2801112"/>
                  </a:lnTo>
                  <a:lnTo>
                    <a:pt x="803910" y="2801112"/>
                  </a:lnTo>
                  <a:lnTo>
                    <a:pt x="803262" y="2635758"/>
                  </a:lnTo>
                  <a:lnTo>
                    <a:pt x="4117492" y="2635758"/>
                  </a:lnTo>
                  <a:lnTo>
                    <a:pt x="4063746" y="2667000"/>
                  </a:lnTo>
                  <a:lnTo>
                    <a:pt x="4058412" y="2670048"/>
                  </a:lnTo>
                  <a:lnTo>
                    <a:pt x="4056126" y="2676906"/>
                  </a:lnTo>
                  <a:lnTo>
                    <a:pt x="4062222" y="2687574"/>
                  </a:lnTo>
                  <a:lnTo>
                    <a:pt x="4069080" y="2689860"/>
                  </a:lnTo>
                  <a:lnTo>
                    <a:pt x="4074414" y="2686812"/>
                  </a:lnTo>
                  <a:lnTo>
                    <a:pt x="4158234" y="2637955"/>
                  </a:lnTo>
                  <a:lnTo>
                    <a:pt x="4180332" y="2625090"/>
                  </a:lnTo>
                  <a:close/>
                </a:path>
              </a:pathLst>
            </a:custGeom>
            <a:solidFill>
              <a:srgbClr val="7F7F7F"/>
            </a:solidFill>
          </p:spPr>
          <p:txBody>
            <a:bodyPr wrap="square" lIns="0" tIns="0" rIns="0" bIns="0" rtlCol="0"/>
            <a:lstStyle/>
            <a:p>
              <a:endParaRPr sz="1630"/>
            </a:p>
          </p:txBody>
        </p:sp>
        <p:sp>
          <p:nvSpPr>
            <p:cNvPr id="10" name="object 10"/>
            <p:cNvSpPr/>
            <p:nvPr/>
          </p:nvSpPr>
          <p:spPr>
            <a:xfrm>
              <a:off x="820559" y="4182618"/>
              <a:ext cx="3860800" cy="1716405"/>
            </a:xfrm>
            <a:custGeom>
              <a:avLst/>
              <a:gdLst/>
              <a:ahLst/>
              <a:cxnLst/>
              <a:rect l="l" t="t" r="r" b="b"/>
              <a:pathLst>
                <a:path w="3860800" h="1716404">
                  <a:moveTo>
                    <a:pt x="2177" y="1681712"/>
                  </a:moveTo>
                  <a:lnTo>
                    <a:pt x="0" y="1680210"/>
                  </a:lnTo>
                  <a:lnTo>
                    <a:pt x="0" y="1682496"/>
                  </a:lnTo>
                  <a:lnTo>
                    <a:pt x="2177" y="1681712"/>
                  </a:lnTo>
                  <a:close/>
                </a:path>
                <a:path w="3860800" h="1716404">
                  <a:moveTo>
                    <a:pt x="6626" y="1684782"/>
                  </a:moveTo>
                  <a:lnTo>
                    <a:pt x="2177" y="1681712"/>
                  </a:lnTo>
                  <a:lnTo>
                    <a:pt x="0" y="1682496"/>
                  </a:lnTo>
                  <a:lnTo>
                    <a:pt x="0" y="1684782"/>
                  </a:lnTo>
                  <a:lnTo>
                    <a:pt x="6626" y="1684782"/>
                  </a:lnTo>
                  <a:close/>
                </a:path>
                <a:path w="3860800" h="1716404">
                  <a:moveTo>
                    <a:pt x="15723" y="1691059"/>
                  </a:moveTo>
                  <a:lnTo>
                    <a:pt x="6626" y="1684782"/>
                  </a:lnTo>
                  <a:lnTo>
                    <a:pt x="0" y="1684782"/>
                  </a:lnTo>
                  <a:lnTo>
                    <a:pt x="0" y="1688592"/>
                  </a:lnTo>
                  <a:lnTo>
                    <a:pt x="5442" y="1696103"/>
                  </a:lnTo>
                  <a:lnTo>
                    <a:pt x="12700" y="1696212"/>
                  </a:lnTo>
                  <a:lnTo>
                    <a:pt x="12700" y="1690878"/>
                  </a:lnTo>
                  <a:lnTo>
                    <a:pt x="15522" y="1691047"/>
                  </a:lnTo>
                  <a:lnTo>
                    <a:pt x="15723" y="1691059"/>
                  </a:lnTo>
                  <a:close/>
                </a:path>
                <a:path w="3860800" h="1716404">
                  <a:moveTo>
                    <a:pt x="5442" y="1696212"/>
                  </a:moveTo>
                  <a:lnTo>
                    <a:pt x="2177" y="1691596"/>
                  </a:lnTo>
                  <a:lnTo>
                    <a:pt x="0" y="1688592"/>
                  </a:lnTo>
                  <a:lnTo>
                    <a:pt x="0" y="1696212"/>
                  </a:lnTo>
                  <a:lnTo>
                    <a:pt x="5442" y="1696212"/>
                  </a:lnTo>
                  <a:close/>
                </a:path>
                <a:path w="3860800" h="1716404">
                  <a:moveTo>
                    <a:pt x="6073" y="1696974"/>
                  </a:moveTo>
                  <a:lnTo>
                    <a:pt x="5442" y="1696212"/>
                  </a:lnTo>
                  <a:lnTo>
                    <a:pt x="0" y="1696212"/>
                  </a:lnTo>
                  <a:lnTo>
                    <a:pt x="1814" y="1696974"/>
                  </a:lnTo>
                  <a:lnTo>
                    <a:pt x="6073" y="1696974"/>
                  </a:lnTo>
                  <a:close/>
                </a:path>
                <a:path w="3860800" h="1716404">
                  <a:moveTo>
                    <a:pt x="1814" y="1696974"/>
                  </a:moveTo>
                  <a:lnTo>
                    <a:pt x="0" y="1696212"/>
                  </a:lnTo>
                  <a:lnTo>
                    <a:pt x="0" y="1696974"/>
                  </a:lnTo>
                  <a:lnTo>
                    <a:pt x="1814" y="1696974"/>
                  </a:lnTo>
                  <a:close/>
                </a:path>
                <a:path w="3860800" h="1716404">
                  <a:moveTo>
                    <a:pt x="5442" y="1698498"/>
                  </a:moveTo>
                  <a:lnTo>
                    <a:pt x="1814" y="1696974"/>
                  </a:lnTo>
                  <a:lnTo>
                    <a:pt x="0" y="1696974"/>
                  </a:lnTo>
                  <a:lnTo>
                    <a:pt x="0" y="1698498"/>
                  </a:lnTo>
                  <a:lnTo>
                    <a:pt x="5442" y="1698498"/>
                  </a:lnTo>
                  <a:close/>
                </a:path>
                <a:path w="3860800" h="1716404">
                  <a:moveTo>
                    <a:pt x="12147" y="1705356"/>
                  </a:moveTo>
                  <a:lnTo>
                    <a:pt x="7937" y="1699545"/>
                  </a:lnTo>
                  <a:lnTo>
                    <a:pt x="5442" y="1698498"/>
                  </a:lnTo>
                  <a:lnTo>
                    <a:pt x="0" y="1698498"/>
                  </a:lnTo>
                  <a:lnTo>
                    <a:pt x="0" y="1705356"/>
                  </a:lnTo>
                  <a:lnTo>
                    <a:pt x="12147" y="1705356"/>
                  </a:lnTo>
                  <a:close/>
                </a:path>
                <a:path w="3860800" h="1716404">
                  <a:moveTo>
                    <a:pt x="25400" y="1709928"/>
                  </a:moveTo>
                  <a:lnTo>
                    <a:pt x="25400" y="1706118"/>
                  </a:lnTo>
                  <a:lnTo>
                    <a:pt x="12700" y="1706118"/>
                  </a:lnTo>
                  <a:lnTo>
                    <a:pt x="12147" y="1705356"/>
                  </a:lnTo>
                  <a:lnTo>
                    <a:pt x="0" y="1705356"/>
                  </a:lnTo>
                  <a:lnTo>
                    <a:pt x="0" y="1709928"/>
                  </a:lnTo>
                  <a:lnTo>
                    <a:pt x="12700" y="1709928"/>
                  </a:lnTo>
                  <a:lnTo>
                    <a:pt x="12700" y="1712214"/>
                  </a:lnTo>
                  <a:lnTo>
                    <a:pt x="25400" y="1709928"/>
                  </a:lnTo>
                  <a:close/>
                </a:path>
                <a:path w="3860800" h="1716404">
                  <a:moveTo>
                    <a:pt x="12700" y="1712214"/>
                  </a:moveTo>
                  <a:lnTo>
                    <a:pt x="12700" y="1709928"/>
                  </a:lnTo>
                  <a:lnTo>
                    <a:pt x="0" y="1709928"/>
                  </a:lnTo>
                  <a:lnTo>
                    <a:pt x="0" y="1712214"/>
                  </a:lnTo>
                  <a:lnTo>
                    <a:pt x="12700" y="1712214"/>
                  </a:lnTo>
                  <a:close/>
                </a:path>
                <a:path w="3860800" h="1716404">
                  <a:moveTo>
                    <a:pt x="12700" y="1716024"/>
                  </a:moveTo>
                  <a:lnTo>
                    <a:pt x="12700" y="1712214"/>
                  </a:lnTo>
                  <a:lnTo>
                    <a:pt x="0" y="1712214"/>
                  </a:lnTo>
                  <a:lnTo>
                    <a:pt x="0" y="1716024"/>
                  </a:lnTo>
                  <a:lnTo>
                    <a:pt x="12700" y="1716024"/>
                  </a:lnTo>
                  <a:close/>
                </a:path>
                <a:path w="3860800" h="1716404">
                  <a:moveTo>
                    <a:pt x="7178" y="1698498"/>
                  </a:moveTo>
                  <a:lnTo>
                    <a:pt x="6073" y="1696974"/>
                  </a:lnTo>
                  <a:lnTo>
                    <a:pt x="1814" y="1696974"/>
                  </a:lnTo>
                  <a:lnTo>
                    <a:pt x="5442" y="1698498"/>
                  </a:lnTo>
                  <a:lnTo>
                    <a:pt x="7178" y="1698498"/>
                  </a:lnTo>
                  <a:close/>
                </a:path>
                <a:path w="3860800" h="1716404">
                  <a:moveTo>
                    <a:pt x="22225" y="1677924"/>
                  </a:moveTo>
                  <a:lnTo>
                    <a:pt x="12700" y="1677924"/>
                  </a:lnTo>
                  <a:lnTo>
                    <a:pt x="2177" y="1681712"/>
                  </a:lnTo>
                  <a:lnTo>
                    <a:pt x="6626" y="1684782"/>
                  </a:lnTo>
                  <a:lnTo>
                    <a:pt x="12700" y="1684782"/>
                  </a:lnTo>
                  <a:lnTo>
                    <a:pt x="12700" y="1682496"/>
                  </a:lnTo>
                  <a:lnTo>
                    <a:pt x="22225" y="1677924"/>
                  </a:lnTo>
                  <a:close/>
                </a:path>
                <a:path w="3860800" h="1716404">
                  <a:moveTo>
                    <a:pt x="16328" y="1697736"/>
                  </a:moveTo>
                  <a:lnTo>
                    <a:pt x="12700" y="1696212"/>
                  </a:lnTo>
                  <a:lnTo>
                    <a:pt x="5442" y="1696212"/>
                  </a:lnTo>
                  <a:lnTo>
                    <a:pt x="6073" y="1696974"/>
                  </a:lnTo>
                  <a:lnTo>
                    <a:pt x="12700" y="1696974"/>
                  </a:lnTo>
                  <a:lnTo>
                    <a:pt x="12700" y="1697736"/>
                  </a:lnTo>
                  <a:lnTo>
                    <a:pt x="16328" y="1697736"/>
                  </a:lnTo>
                  <a:close/>
                </a:path>
                <a:path w="3860800" h="1716404">
                  <a:moveTo>
                    <a:pt x="7937" y="1699545"/>
                  </a:moveTo>
                  <a:lnTo>
                    <a:pt x="7178" y="1698498"/>
                  </a:lnTo>
                  <a:lnTo>
                    <a:pt x="5442" y="1698498"/>
                  </a:lnTo>
                  <a:lnTo>
                    <a:pt x="7937" y="1699545"/>
                  </a:lnTo>
                  <a:close/>
                </a:path>
                <a:path w="3860800" h="1716404">
                  <a:moveTo>
                    <a:pt x="21872" y="1700064"/>
                  </a:moveTo>
                  <a:lnTo>
                    <a:pt x="16565" y="1697835"/>
                  </a:lnTo>
                  <a:lnTo>
                    <a:pt x="12700" y="1697736"/>
                  </a:lnTo>
                  <a:lnTo>
                    <a:pt x="12700" y="1696974"/>
                  </a:lnTo>
                  <a:lnTo>
                    <a:pt x="6073" y="1696974"/>
                  </a:lnTo>
                  <a:lnTo>
                    <a:pt x="7178" y="1698498"/>
                  </a:lnTo>
                  <a:lnTo>
                    <a:pt x="12700" y="1698498"/>
                  </a:lnTo>
                  <a:lnTo>
                    <a:pt x="20637" y="1700879"/>
                  </a:lnTo>
                  <a:lnTo>
                    <a:pt x="21872" y="1700064"/>
                  </a:lnTo>
                  <a:close/>
                </a:path>
                <a:path w="3860800" h="1716404">
                  <a:moveTo>
                    <a:pt x="38100" y="1696212"/>
                  </a:moveTo>
                  <a:lnTo>
                    <a:pt x="38100" y="1682496"/>
                  </a:lnTo>
                  <a:lnTo>
                    <a:pt x="25400" y="1677924"/>
                  </a:lnTo>
                  <a:lnTo>
                    <a:pt x="22225" y="1677924"/>
                  </a:lnTo>
                  <a:lnTo>
                    <a:pt x="12700" y="1682496"/>
                  </a:lnTo>
                  <a:lnTo>
                    <a:pt x="12700" y="1684782"/>
                  </a:lnTo>
                  <a:lnTo>
                    <a:pt x="6626" y="1684782"/>
                  </a:lnTo>
                  <a:lnTo>
                    <a:pt x="15723" y="1691059"/>
                  </a:lnTo>
                  <a:lnTo>
                    <a:pt x="17780" y="1691182"/>
                  </a:lnTo>
                  <a:lnTo>
                    <a:pt x="19627" y="1691293"/>
                  </a:lnTo>
                  <a:lnTo>
                    <a:pt x="20637" y="1691354"/>
                  </a:lnTo>
                  <a:lnTo>
                    <a:pt x="22225" y="1691449"/>
                  </a:lnTo>
                  <a:lnTo>
                    <a:pt x="22860" y="1691487"/>
                  </a:lnTo>
                  <a:lnTo>
                    <a:pt x="24341" y="1691576"/>
                  </a:lnTo>
                  <a:lnTo>
                    <a:pt x="25400" y="1691640"/>
                  </a:lnTo>
                  <a:lnTo>
                    <a:pt x="25400" y="1701546"/>
                  </a:lnTo>
                  <a:lnTo>
                    <a:pt x="38100" y="1696212"/>
                  </a:lnTo>
                  <a:close/>
                </a:path>
                <a:path w="3860800" h="1716404">
                  <a:moveTo>
                    <a:pt x="20637" y="1700879"/>
                  </a:moveTo>
                  <a:lnTo>
                    <a:pt x="12700" y="1698498"/>
                  </a:lnTo>
                  <a:lnTo>
                    <a:pt x="7178" y="1698498"/>
                  </a:lnTo>
                  <a:lnTo>
                    <a:pt x="7937" y="1699545"/>
                  </a:lnTo>
                  <a:lnTo>
                    <a:pt x="12700" y="1701546"/>
                  </a:lnTo>
                  <a:lnTo>
                    <a:pt x="19627" y="1701546"/>
                  </a:lnTo>
                  <a:lnTo>
                    <a:pt x="20637" y="1700879"/>
                  </a:lnTo>
                  <a:close/>
                </a:path>
                <a:path w="3860800" h="1716404">
                  <a:moveTo>
                    <a:pt x="19627" y="1701546"/>
                  </a:moveTo>
                  <a:lnTo>
                    <a:pt x="12700" y="1701546"/>
                  </a:lnTo>
                  <a:lnTo>
                    <a:pt x="7937" y="1699545"/>
                  </a:lnTo>
                  <a:lnTo>
                    <a:pt x="12147" y="1705356"/>
                  </a:lnTo>
                  <a:lnTo>
                    <a:pt x="12700" y="1705356"/>
                  </a:lnTo>
                  <a:lnTo>
                    <a:pt x="12700" y="1703070"/>
                  </a:lnTo>
                  <a:lnTo>
                    <a:pt x="17318" y="1703070"/>
                  </a:lnTo>
                  <a:lnTo>
                    <a:pt x="19627" y="1701546"/>
                  </a:lnTo>
                  <a:close/>
                </a:path>
                <a:path w="3860800" h="1716404">
                  <a:moveTo>
                    <a:pt x="15522" y="1704255"/>
                  </a:moveTo>
                  <a:lnTo>
                    <a:pt x="12700" y="1704594"/>
                  </a:lnTo>
                  <a:lnTo>
                    <a:pt x="12700" y="1705356"/>
                  </a:lnTo>
                  <a:lnTo>
                    <a:pt x="12147" y="1705356"/>
                  </a:lnTo>
                  <a:lnTo>
                    <a:pt x="12700" y="1706118"/>
                  </a:lnTo>
                  <a:lnTo>
                    <a:pt x="15522" y="1704255"/>
                  </a:lnTo>
                  <a:close/>
                </a:path>
                <a:path w="3860800" h="1716404">
                  <a:moveTo>
                    <a:pt x="25400" y="1676400"/>
                  </a:moveTo>
                  <a:lnTo>
                    <a:pt x="12700" y="1676400"/>
                  </a:lnTo>
                  <a:lnTo>
                    <a:pt x="12700" y="1677924"/>
                  </a:lnTo>
                  <a:lnTo>
                    <a:pt x="22225" y="1677924"/>
                  </a:lnTo>
                  <a:lnTo>
                    <a:pt x="25400" y="1676400"/>
                  </a:lnTo>
                  <a:close/>
                </a:path>
                <a:path w="3860800" h="1716404">
                  <a:moveTo>
                    <a:pt x="16565" y="1691640"/>
                  </a:moveTo>
                  <a:lnTo>
                    <a:pt x="15875" y="1691163"/>
                  </a:lnTo>
                  <a:lnTo>
                    <a:pt x="15522" y="1691047"/>
                  </a:lnTo>
                  <a:lnTo>
                    <a:pt x="12700" y="1690878"/>
                  </a:lnTo>
                  <a:lnTo>
                    <a:pt x="15522" y="1691555"/>
                  </a:lnTo>
                  <a:lnTo>
                    <a:pt x="16565" y="1691640"/>
                  </a:lnTo>
                  <a:close/>
                </a:path>
                <a:path w="3860800" h="1716404">
                  <a:moveTo>
                    <a:pt x="15522" y="1691640"/>
                  </a:moveTo>
                  <a:lnTo>
                    <a:pt x="12700" y="1690878"/>
                  </a:lnTo>
                  <a:lnTo>
                    <a:pt x="12700" y="1691640"/>
                  </a:lnTo>
                  <a:lnTo>
                    <a:pt x="15522" y="1691640"/>
                  </a:lnTo>
                  <a:close/>
                </a:path>
                <a:path w="3860800" h="1716404">
                  <a:moveTo>
                    <a:pt x="25400" y="1697736"/>
                  </a:moveTo>
                  <a:lnTo>
                    <a:pt x="16933" y="1691894"/>
                  </a:lnTo>
                  <a:lnTo>
                    <a:pt x="16565" y="1691805"/>
                  </a:lnTo>
                  <a:lnTo>
                    <a:pt x="16328" y="1691748"/>
                  </a:lnTo>
                  <a:lnTo>
                    <a:pt x="12700" y="1691640"/>
                  </a:lnTo>
                  <a:lnTo>
                    <a:pt x="12700" y="1696212"/>
                  </a:lnTo>
                  <a:lnTo>
                    <a:pt x="16328" y="1697736"/>
                  </a:lnTo>
                  <a:lnTo>
                    <a:pt x="25400" y="1697736"/>
                  </a:lnTo>
                  <a:close/>
                </a:path>
                <a:path w="3860800" h="1716404">
                  <a:moveTo>
                    <a:pt x="17318" y="1703070"/>
                  </a:moveTo>
                  <a:lnTo>
                    <a:pt x="12700" y="1703070"/>
                  </a:lnTo>
                  <a:lnTo>
                    <a:pt x="12700" y="1704594"/>
                  </a:lnTo>
                  <a:lnTo>
                    <a:pt x="16328" y="1703505"/>
                  </a:lnTo>
                  <a:lnTo>
                    <a:pt x="16565" y="1703434"/>
                  </a:lnTo>
                  <a:lnTo>
                    <a:pt x="16933" y="1703324"/>
                  </a:lnTo>
                  <a:lnTo>
                    <a:pt x="17318" y="1703070"/>
                  </a:lnTo>
                  <a:close/>
                </a:path>
                <a:path w="3860800" h="1716404">
                  <a:moveTo>
                    <a:pt x="16933" y="1703324"/>
                  </a:moveTo>
                  <a:lnTo>
                    <a:pt x="12700" y="1704594"/>
                  </a:lnTo>
                  <a:lnTo>
                    <a:pt x="15522" y="1704255"/>
                  </a:lnTo>
                  <a:lnTo>
                    <a:pt x="16933" y="1703324"/>
                  </a:lnTo>
                  <a:close/>
                </a:path>
                <a:path w="3860800" h="1716404">
                  <a:moveTo>
                    <a:pt x="25400" y="1706118"/>
                  </a:moveTo>
                  <a:lnTo>
                    <a:pt x="25400" y="1703070"/>
                  </a:lnTo>
                  <a:lnTo>
                    <a:pt x="17780" y="1703984"/>
                  </a:lnTo>
                  <a:lnTo>
                    <a:pt x="17318" y="1704039"/>
                  </a:lnTo>
                  <a:lnTo>
                    <a:pt x="16565" y="1704130"/>
                  </a:lnTo>
                  <a:lnTo>
                    <a:pt x="15522" y="1704255"/>
                  </a:lnTo>
                  <a:lnTo>
                    <a:pt x="12700" y="1706118"/>
                  </a:lnTo>
                  <a:lnTo>
                    <a:pt x="25400" y="1706118"/>
                  </a:lnTo>
                  <a:close/>
                </a:path>
                <a:path w="3860800" h="1716404">
                  <a:moveTo>
                    <a:pt x="25400" y="1703070"/>
                  </a:moveTo>
                  <a:lnTo>
                    <a:pt x="17780" y="1703070"/>
                  </a:lnTo>
                  <a:lnTo>
                    <a:pt x="17318" y="1703208"/>
                  </a:lnTo>
                  <a:lnTo>
                    <a:pt x="16933" y="1703324"/>
                  </a:lnTo>
                  <a:lnTo>
                    <a:pt x="15875" y="1704022"/>
                  </a:lnTo>
                  <a:lnTo>
                    <a:pt x="15723" y="1704122"/>
                  </a:lnTo>
                  <a:lnTo>
                    <a:pt x="17318" y="1704039"/>
                  </a:lnTo>
                  <a:lnTo>
                    <a:pt x="25400" y="1703070"/>
                  </a:lnTo>
                  <a:close/>
                </a:path>
                <a:path w="3860800" h="1716404">
                  <a:moveTo>
                    <a:pt x="24341" y="1691640"/>
                  </a:moveTo>
                  <a:lnTo>
                    <a:pt x="22860" y="1691487"/>
                  </a:lnTo>
                  <a:lnTo>
                    <a:pt x="22225" y="1691449"/>
                  </a:lnTo>
                  <a:lnTo>
                    <a:pt x="20637" y="1691354"/>
                  </a:lnTo>
                  <a:lnTo>
                    <a:pt x="19627" y="1691293"/>
                  </a:lnTo>
                  <a:lnTo>
                    <a:pt x="17780" y="1691182"/>
                  </a:lnTo>
                  <a:lnTo>
                    <a:pt x="15875" y="1691068"/>
                  </a:lnTo>
                  <a:lnTo>
                    <a:pt x="16328" y="1691476"/>
                  </a:lnTo>
                  <a:lnTo>
                    <a:pt x="16565" y="1691640"/>
                  </a:lnTo>
                  <a:lnTo>
                    <a:pt x="24341" y="1691640"/>
                  </a:lnTo>
                  <a:close/>
                </a:path>
                <a:path w="3860800" h="1716404">
                  <a:moveTo>
                    <a:pt x="16933" y="1691894"/>
                  </a:moveTo>
                  <a:lnTo>
                    <a:pt x="16565" y="1691640"/>
                  </a:lnTo>
                  <a:lnTo>
                    <a:pt x="16328" y="1691640"/>
                  </a:lnTo>
                  <a:lnTo>
                    <a:pt x="16565" y="1691805"/>
                  </a:lnTo>
                  <a:lnTo>
                    <a:pt x="16933" y="1691894"/>
                  </a:lnTo>
                  <a:close/>
                </a:path>
                <a:path w="3860800" h="1716404">
                  <a:moveTo>
                    <a:pt x="25400" y="1693926"/>
                  </a:moveTo>
                  <a:lnTo>
                    <a:pt x="25400" y="1691640"/>
                  </a:lnTo>
                  <a:lnTo>
                    <a:pt x="16565" y="1691640"/>
                  </a:lnTo>
                  <a:lnTo>
                    <a:pt x="16933" y="1691894"/>
                  </a:lnTo>
                  <a:lnTo>
                    <a:pt x="25400" y="1693926"/>
                  </a:lnTo>
                  <a:close/>
                </a:path>
                <a:path w="3860800" h="1716404">
                  <a:moveTo>
                    <a:pt x="25400" y="1697736"/>
                  </a:moveTo>
                  <a:lnTo>
                    <a:pt x="16565" y="1697736"/>
                  </a:lnTo>
                  <a:lnTo>
                    <a:pt x="16933" y="1697990"/>
                  </a:lnTo>
                  <a:lnTo>
                    <a:pt x="21872" y="1700064"/>
                  </a:lnTo>
                  <a:lnTo>
                    <a:pt x="25400" y="1697736"/>
                  </a:lnTo>
                  <a:close/>
                </a:path>
                <a:path w="3860800" h="1716404">
                  <a:moveTo>
                    <a:pt x="25400" y="1697736"/>
                  </a:moveTo>
                  <a:lnTo>
                    <a:pt x="25400" y="1693926"/>
                  </a:lnTo>
                  <a:lnTo>
                    <a:pt x="17780" y="1692097"/>
                  </a:lnTo>
                  <a:lnTo>
                    <a:pt x="17318" y="1691986"/>
                  </a:lnTo>
                  <a:lnTo>
                    <a:pt x="16933" y="1691894"/>
                  </a:lnTo>
                  <a:lnTo>
                    <a:pt x="25400" y="1697736"/>
                  </a:lnTo>
                  <a:close/>
                </a:path>
                <a:path w="3860800" h="1716404">
                  <a:moveTo>
                    <a:pt x="17780" y="1703070"/>
                  </a:moveTo>
                  <a:lnTo>
                    <a:pt x="17318" y="1703070"/>
                  </a:lnTo>
                  <a:lnTo>
                    <a:pt x="16933" y="1703324"/>
                  </a:lnTo>
                  <a:lnTo>
                    <a:pt x="17780" y="1703070"/>
                  </a:lnTo>
                  <a:close/>
                </a:path>
                <a:path w="3860800" h="1716404">
                  <a:moveTo>
                    <a:pt x="22860" y="1701546"/>
                  </a:moveTo>
                  <a:lnTo>
                    <a:pt x="19627" y="1701546"/>
                  </a:lnTo>
                  <a:lnTo>
                    <a:pt x="17318" y="1703070"/>
                  </a:lnTo>
                  <a:lnTo>
                    <a:pt x="17780" y="1703070"/>
                  </a:lnTo>
                  <a:lnTo>
                    <a:pt x="22860" y="1701546"/>
                  </a:lnTo>
                  <a:close/>
                </a:path>
                <a:path w="3860800" h="1716404">
                  <a:moveTo>
                    <a:pt x="25400" y="1703070"/>
                  </a:moveTo>
                  <a:lnTo>
                    <a:pt x="25400" y="1702308"/>
                  </a:lnTo>
                  <a:lnTo>
                    <a:pt x="22860" y="1701546"/>
                  </a:lnTo>
                  <a:lnTo>
                    <a:pt x="17780" y="1703070"/>
                  </a:lnTo>
                  <a:lnTo>
                    <a:pt x="25400" y="1703070"/>
                  </a:lnTo>
                  <a:close/>
                </a:path>
                <a:path w="3860800" h="1716404">
                  <a:moveTo>
                    <a:pt x="22860" y="1701546"/>
                  </a:moveTo>
                  <a:lnTo>
                    <a:pt x="20637" y="1700879"/>
                  </a:lnTo>
                  <a:lnTo>
                    <a:pt x="19627" y="1701546"/>
                  </a:lnTo>
                  <a:lnTo>
                    <a:pt x="22860" y="1701546"/>
                  </a:lnTo>
                  <a:close/>
                </a:path>
                <a:path w="3860800" h="1716404">
                  <a:moveTo>
                    <a:pt x="24341" y="1701101"/>
                  </a:moveTo>
                  <a:lnTo>
                    <a:pt x="21872" y="1700064"/>
                  </a:lnTo>
                  <a:lnTo>
                    <a:pt x="20637" y="1700879"/>
                  </a:lnTo>
                  <a:lnTo>
                    <a:pt x="22860" y="1701546"/>
                  </a:lnTo>
                  <a:lnTo>
                    <a:pt x="24341" y="1701101"/>
                  </a:lnTo>
                  <a:close/>
                </a:path>
                <a:path w="3860800" h="1716404">
                  <a:moveTo>
                    <a:pt x="25400" y="1700784"/>
                  </a:moveTo>
                  <a:lnTo>
                    <a:pt x="25400" y="1697736"/>
                  </a:lnTo>
                  <a:lnTo>
                    <a:pt x="21872" y="1700064"/>
                  </a:lnTo>
                  <a:lnTo>
                    <a:pt x="24341" y="1701101"/>
                  </a:lnTo>
                  <a:lnTo>
                    <a:pt x="25400" y="1700784"/>
                  </a:lnTo>
                  <a:close/>
                </a:path>
                <a:path w="3860800" h="1716404">
                  <a:moveTo>
                    <a:pt x="38100" y="1682496"/>
                  </a:moveTo>
                  <a:lnTo>
                    <a:pt x="25400" y="1676400"/>
                  </a:lnTo>
                  <a:lnTo>
                    <a:pt x="22225" y="1677924"/>
                  </a:lnTo>
                  <a:lnTo>
                    <a:pt x="25400" y="1677924"/>
                  </a:lnTo>
                  <a:lnTo>
                    <a:pt x="38100" y="1682496"/>
                  </a:lnTo>
                  <a:close/>
                </a:path>
                <a:path w="3860800" h="1716404">
                  <a:moveTo>
                    <a:pt x="25400" y="1701546"/>
                  </a:moveTo>
                  <a:lnTo>
                    <a:pt x="24341" y="1701101"/>
                  </a:lnTo>
                  <a:lnTo>
                    <a:pt x="22860" y="1701546"/>
                  </a:lnTo>
                  <a:lnTo>
                    <a:pt x="25400" y="1701546"/>
                  </a:lnTo>
                  <a:close/>
                </a:path>
                <a:path w="3860800" h="1716404">
                  <a:moveTo>
                    <a:pt x="25400" y="1702308"/>
                  </a:moveTo>
                  <a:lnTo>
                    <a:pt x="25400" y="1701546"/>
                  </a:lnTo>
                  <a:lnTo>
                    <a:pt x="22860" y="1701546"/>
                  </a:lnTo>
                  <a:lnTo>
                    <a:pt x="25400" y="1702308"/>
                  </a:lnTo>
                  <a:close/>
                </a:path>
                <a:path w="3860800" h="1716404">
                  <a:moveTo>
                    <a:pt x="25400" y="1701546"/>
                  </a:moveTo>
                  <a:lnTo>
                    <a:pt x="25400" y="1700784"/>
                  </a:lnTo>
                  <a:lnTo>
                    <a:pt x="24341" y="1701101"/>
                  </a:lnTo>
                  <a:lnTo>
                    <a:pt x="25400" y="1701546"/>
                  </a:lnTo>
                  <a:close/>
                </a:path>
                <a:path w="3860800" h="1716404">
                  <a:moveTo>
                    <a:pt x="43872" y="1676400"/>
                  </a:moveTo>
                  <a:lnTo>
                    <a:pt x="25400" y="1676400"/>
                  </a:lnTo>
                  <a:lnTo>
                    <a:pt x="38100" y="1682496"/>
                  </a:lnTo>
                  <a:lnTo>
                    <a:pt x="38100" y="1680210"/>
                  </a:lnTo>
                  <a:lnTo>
                    <a:pt x="43872" y="1676400"/>
                  </a:lnTo>
                  <a:close/>
                </a:path>
                <a:path w="3860800" h="1716404">
                  <a:moveTo>
                    <a:pt x="63500" y="1696212"/>
                  </a:moveTo>
                  <a:lnTo>
                    <a:pt x="63500" y="1693926"/>
                  </a:lnTo>
                  <a:lnTo>
                    <a:pt x="58420" y="1693926"/>
                  </a:lnTo>
                  <a:lnTo>
                    <a:pt x="50800" y="1698498"/>
                  </a:lnTo>
                  <a:lnTo>
                    <a:pt x="46037" y="1691640"/>
                  </a:lnTo>
                  <a:lnTo>
                    <a:pt x="38100" y="1687830"/>
                  </a:lnTo>
                  <a:lnTo>
                    <a:pt x="38100" y="1696212"/>
                  </a:lnTo>
                  <a:lnTo>
                    <a:pt x="25400" y="1701546"/>
                  </a:lnTo>
                  <a:lnTo>
                    <a:pt x="50800" y="1701546"/>
                  </a:lnTo>
                  <a:lnTo>
                    <a:pt x="63500" y="1696212"/>
                  </a:lnTo>
                  <a:close/>
                </a:path>
                <a:path w="3860800" h="1716404">
                  <a:moveTo>
                    <a:pt x="76200" y="1668780"/>
                  </a:moveTo>
                  <a:lnTo>
                    <a:pt x="50800" y="1668780"/>
                  </a:lnTo>
                  <a:lnTo>
                    <a:pt x="38100" y="1674114"/>
                  </a:lnTo>
                  <a:lnTo>
                    <a:pt x="38100" y="1676400"/>
                  </a:lnTo>
                  <a:lnTo>
                    <a:pt x="43872" y="1676400"/>
                  </a:lnTo>
                  <a:lnTo>
                    <a:pt x="50800" y="1671828"/>
                  </a:lnTo>
                  <a:lnTo>
                    <a:pt x="55282" y="1678551"/>
                  </a:lnTo>
                  <a:lnTo>
                    <a:pt x="63500" y="1682496"/>
                  </a:lnTo>
                  <a:lnTo>
                    <a:pt x="63500" y="1674114"/>
                  </a:lnTo>
                  <a:lnTo>
                    <a:pt x="76200" y="1668780"/>
                  </a:lnTo>
                  <a:close/>
                </a:path>
                <a:path w="3860800" h="1716404">
                  <a:moveTo>
                    <a:pt x="63500" y="1690878"/>
                  </a:moveTo>
                  <a:lnTo>
                    <a:pt x="55282" y="1678551"/>
                  </a:lnTo>
                  <a:lnTo>
                    <a:pt x="50800" y="1676400"/>
                  </a:lnTo>
                  <a:lnTo>
                    <a:pt x="43872" y="1676400"/>
                  </a:lnTo>
                  <a:lnTo>
                    <a:pt x="38100" y="1680210"/>
                  </a:lnTo>
                  <a:lnTo>
                    <a:pt x="46037" y="1691640"/>
                  </a:lnTo>
                  <a:lnTo>
                    <a:pt x="50800" y="1693926"/>
                  </a:lnTo>
                  <a:lnTo>
                    <a:pt x="58420" y="1693926"/>
                  </a:lnTo>
                  <a:lnTo>
                    <a:pt x="63500" y="1690878"/>
                  </a:lnTo>
                  <a:close/>
                </a:path>
                <a:path w="3860800" h="1716404">
                  <a:moveTo>
                    <a:pt x="46037" y="1691640"/>
                  </a:moveTo>
                  <a:lnTo>
                    <a:pt x="38100" y="1680210"/>
                  </a:lnTo>
                  <a:lnTo>
                    <a:pt x="38100" y="1687830"/>
                  </a:lnTo>
                  <a:lnTo>
                    <a:pt x="46037" y="1691640"/>
                  </a:lnTo>
                  <a:close/>
                </a:path>
                <a:path w="3860800" h="1716404">
                  <a:moveTo>
                    <a:pt x="55282" y="1678551"/>
                  </a:moveTo>
                  <a:lnTo>
                    <a:pt x="50800" y="1671828"/>
                  </a:lnTo>
                  <a:lnTo>
                    <a:pt x="43872" y="1676400"/>
                  </a:lnTo>
                  <a:lnTo>
                    <a:pt x="50800" y="1676400"/>
                  </a:lnTo>
                  <a:lnTo>
                    <a:pt x="55282" y="1678551"/>
                  </a:lnTo>
                  <a:close/>
                </a:path>
                <a:path w="3860800" h="1716404">
                  <a:moveTo>
                    <a:pt x="58420" y="1693926"/>
                  </a:moveTo>
                  <a:lnTo>
                    <a:pt x="50800" y="1693926"/>
                  </a:lnTo>
                  <a:lnTo>
                    <a:pt x="46037" y="1691640"/>
                  </a:lnTo>
                  <a:lnTo>
                    <a:pt x="50800" y="1698498"/>
                  </a:lnTo>
                  <a:lnTo>
                    <a:pt x="58420" y="1693926"/>
                  </a:lnTo>
                  <a:close/>
                </a:path>
                <a:path w="3860800" h="1716404">
                  <a:moveTo>
                    <a:pt x="63500" y="1690878"/>
                  </a:moveTo>
                  <a:lnTo>
                    <a:pt x="63500" y="1682496"/>
                  </a:lnTo>
                  <a:lnTo>
                    <a:pt x="55282" y="1678551"/>
                  </a:lnTo>
                  <a:lnTo>
                    <a:pt x="63500" y="1690878"/>
                  </a:lnTo>
                  <a:close/>
                </a:path>
                <a:path w="3860800" h="1716404">
                  <a:moveTo>
                    <a:pt x="76200" y="1693926"/>
                  </a:moveTo>
                  <a:lnTo>
                    <a:pt x="63500" y="1687830"/>
                  </a:lnTo>
                  <a:lnTo>
                    <a:pt x="63500" y="1690878"/>
                  </a:lnTo>
                  <a:lnTo>
                    <a:pt x="58420" y="1693926"/>
                  </a:lnTo>
                  <a:lnTo>
                    <a:pt x="76200" y="1693926"/>
                  </a:lnTo>
                  <a:close/>
                </a:path>
                <a:path w="3860800" h="1716404">
                  <a:moveTo>
                    <a:pt x="101600" y="1687830"/>
                  </a:moveTo>
                  <a:lnTo>
                    <a:pt x="101600" y="1674114"/>
                  </a:lnTo>
                  <a:lnTo>
                    <a:pt x="95250" y="1671447"/>
                  </a:lnTo>
                  <a:lnTo>
                    <a:pt x="88900" y="1674114"/>
                  </a:lnTo>
                  <a:lnTo>
                    <a:pt x="76200" y="1668780"/>
                  </a:lnTo>
                  <a:lnTo>
                    <a:pt x="63500" y="1674114"/>
                  </a:lnTo>
                  <a:lnTo>
                    <a:pt x="63500" y="1687830"/>
                  </a:lnTo>
                  <a:lnTo>
                    <a:pt x="76200" y="1693926"/>
                  </a:lnTo>
                  <a:lnTo>
                    <a:pt x="88900" y="1687830"/>
                  </a:lnTo>
                  <a:lnTo>
                    <a:pt x="95250" y="1690878"/>
                  </a:lnTo>
                  <a:lnTo>
                    <a:pt x="101600" y="1687830"/>
                  </a:lnTo>
                  <a:close/>
                </a:path>
                <a:path w="3860800" h="1716404">
                  <a:moveTo>
                    <a:pt x="95250" y="1671447"/>
                  </a:moveTo>
                  <a:lnTo>
                    <a:pt x="88900" y="1668780"/>
                  </a:lnTo>
                  <a:lnTo>
                    <a:pt x="76200" y="1668780"/>
                  </a:lnTo>
                  <a:lnTo>
                    <a:pt x="88900" y="1674114"/>
                  </a:lnTo>
                  <a:lnTo>
                    <a:pt x="95250" y="1671447"/>
                  </a:lnTo>
                  <a:close/>
                </a:path>
                <a:path w="3860800" h="1716404">
                  <a:moveTo>
                    <a:pt x="95250" y="1690878"/>
                  </a:moveTo>
                  <a:lnTo>
                    <a:pt x="88900" y="1687830"/>
                  </a:lnTo>
                  <a:lnTo>
                    <a:pt x="76200" y="1693926"/>
                  </a:lnTo>
                  <a:lnTo>
                    <a:pt x="88900" y="1693926"/>
                  </a:lnTo>
                  <a:lnTo>
                    <a:pt x="95250" y="1690878"/>
                  </a:lnTo>
                  <a:close/>
                </a:path>
                <a:path w="3860800" h="1716404">
                  <a:moveTo>
                    <a:pt x="101600" y="1668780"/>
                  </a:moveTo>
                  <a:lnTo>
                    <a:pt x="88900" y="1668780"/>
                  </a:lnTo>
                  <a:lnTo>
                    <a:pt x="95250" y="1671447"/>
                  </a:lnTo>
                  <a:lnTo>
                    <a:pt x="101600" y="1668780"/>
                  </a:lnTo>
                  <a:close/>
                </a:path>
                <a:path w="3860800" h="1716404">
                  <a:moveTo>
                    <a:pt x="101600" y="1693926"/>
                  </a:moveTo>
                  <a:lnTo>
                    <a:pt x="95250" y="1690878"/>
                  </a:lnTo>
                  <a:lnTo>
                    <a:pt x="88900" y="1693926"/>
                  </a:lnTo>
                  <a:lnTo>
                    <a:pt x="101600" y="1693926"/>
                  </a:lnTo>
                  <a:close/>
                </a:path>
                <a:path w="3860800" h="1716404">
                  <a:moveTo>
                    <a:pt x="144272" y="1684782"/>
                  </a:moveTo>
                  <a:lnTo>
                    <a:pt x="127000" y="1671828"/>
                  </a:lnTo>
                  <a:lnTo>
                    <a:pt x="127000" y="1668780"/>
                  </a:lnTo>
                  <a:lnTo>
                    <a:pt x="114300" y="1674114"/>
                  </a:lnTo>
                  <a:lnTo>
                    <a:pt x="101600" y="1668780"/>
                  </a:lnTo>
                  <a:lnTo>
                    <a:pt x="95250" y="1671447"/>
                  </a:lnTo>
                  <a:lnTo>
                    <a:pt x="101600" y="1674114"/>
                  </a:lnTo>
                  <a:lnTo>
                    <a:pt x="101600" y="1693926"/>
                  </a:lnTo>
                  <a:lnTo>
                    <a:pt x="114300" y="1687830"/>
                  </a:lnTo>
                  <a:lnTo>
                    <a:pt x="127000" y="1693926"/>
                  </a:lnTo>
                  <a:lnTo>
                    <a:pt x="127000" y="1671828"/>
                  </a:lnTo>
                  <a:lnTo>
                    <a:pt x="132080" y="1668780"/>
                  </a:lnTo>
                  <a:lnTo>
                    <a:pt x="132080" y="1693926"/>
                  </a:lnTo>
                  <a:lnTo>
                    <a:pt x="139700" y="1693926"/>
                  </a:lnTo>
                  <a:lnTo>
                    <a:pt x="139700" y="1684782"/>
                  </a:lnTo>
                  <a:lnTo>
                    <a:pt x="144272" y="1684782"/>
                  </a:lnTo>
                  <a:close/>
                </a:path>
                <a:path w="3860800" h="1716404">
                  <a:moveTo>
                    <a:pt x="101600" y="1693926"/>
                  </a:moveTo>
                  <a:lnTo>
                    <a:pt x="101600" y="1687830"/>
                  </a:lnTo>
                  <a:lnTo>
                    <a:pt x="95250" y="1690878"/>
                  </a:lnTo>
                  <a:lnTo>
                    <a:pt x="101600" y="1693926"/>
                  </a:lnTo>
                  <a:close/>
                </a:path>
                <a:path w="3860800" h="1716404">
                  <a:moveTo>
                    <a:pt x="127000" y="1668780"/>
                  </a:moveTo>
                  <a:lnTo>
                    <a:pt x="101600" y="1668780"/>
                  </a:lnTo>
                  <a:lnTo>
                    <a:pt x="114300" y="1674114"/>
                  </a:lnTo>
                  <a:lnTo>
                    <a:pt x="127000" y="1668780"/>
                  </a:lnTo>
                  <a:close/>
                </a:path>
                <a:path w="3860800" h="1716404">
                  <a:moveTo>
                    <a:pt x="127000" y="1693926"/>
                  </a:moveTo>
                  <a:lnTo>
                    <a:pt x="114300" y="1687830"/>
                  </a:lnTo>
                  <a:lnTo>
                    <a:pt x="101600" y="1693926"/>
                  </a:lnTo>
                  <a:lnTo>
                    <a:pt x="127000" y="1693926"/>
                  </a:lnTo>
                  <a:close/>
                </a:path>
                <a:path w="3860800" h="1716404">
                  <a:moveTo>
                    <a:pt x="158750" y="1682115"/>
                  </a:moveTo>
                  <a:lnTo>
                    <a:pt x="152400" y="1679448"/>
                  </a:lnTo>
                  <a:lnTo>
                    <a:pt x="152400" y="1680972"/>
                  </a:lnTo>
                  <a:lnTo>
                    <a:pt x="144780" y="1670913"/>
                  </a:lnTo>
                  <a:lnTo>
                    <a:pt x="139700" y="1668780"/>
                  </a:lnTo>
                  <a:lnTo>
                    <a:pt x="132080" y="1668780"/>
                  </a:lnTo>
                  <a:lnTo>
                    <a:pt x="127000" y="1671828"/>
                  </a:lnTo>
                  <a:lnTo>
                    <a:pt x="144272" y="1684782"/>
                  </a:lnTo>
                  <a:lnTo>
                    <a:pt x="152400" y="1684782"/>
                  </a:lnTo>
                  <a:lnTo>
                    <a:pt x="158750" y="1682115"/>
                  </a:lnTo>
                  <a:close/>
                </a:path>
                <a:path w="3860800" h="1716404">
                  <a:moveTo>
                    <a:pt x="144780" y="1670913"/>
                  </a:moveTo>
                  <a:lnTo>
                    <a:pt x="139700" y="1664208"/>
                  </a:lnTo>
                  <a:lnTo>
                    <a:pt x="132080" y="1668780"/>
                  </a:lnTo>
                  <a:lnTo>
                    <a:pt x="139700" y="1668780"/>
                  </a:lnTo>
                  <a:lnTo>
                    <a:pt x="144780" y="1670913"/>
                  </a:lnTo>
                  <a:close/>
                </a:path>
                <a:path w="3860800" h="1716404">
                  <a:moveTo>
                    <a:pt x="158750" y="1663065"/>
                  </a:moveTo>
                  <a:lnTo>
                    <a:pt x="152400" y="1660398"/>
                  </a:lnTo>
                  <a:lnTo>
                    <a:pt x="139700" y="1660398"/>
                  </a:lnTo>
                  <a:lnTo>
                    <a:pt x="139700" y="1664208"/>
                  </a:lnTo>
                  <a:lnTo>
                    <a:pt x="144780" y="1670913"/>
                  </a:lnTo>
                  <a:lnTo>
                    <a:pt x="152400" y="1674114"/>
                  </a:lnTo>
                  <a:lnTo>
                    <a:pt x="152400" y="1665732"/>
                  </a:lnTo>
                  <a:lnTo>
                    <a:pt x="158750" y="1663065"/>
                  </a:lnTo>
                  <a:close/>
                </a:path>
                <a:path w="3860800" h="1716404">
                  <a:moveTo>
                    <a:pt x="149921" y="1689019"/>
                  </a:moveTo>
                  <a:lnTo>
                    <a:pt x="144272" y="1684782"/>
                  </a:lnTo>
                  <a:lnTo>
                    <a:pt x="139700" y="1684782"/>
                  </a:lnTo>
                  <a:lnTo>
                    <a:pt x="139700" y="1693926"/>
                  </a:lnTo>
                  <a:lnTo>
                    <a:pt x="149921" y="1689019"/>
                  </a:lnTo>
                  <a:close/>
                </a:path>
                <a:path w="3860800" h="1716404">
                  <a:moveTo>
                    <a:pt x="152400" y="1687830"/>
                  </a:moveTo>
                  <a:lnTo>
                    <a:pt x="152400" y="1684782"/>
                  </a:lnTo>
                  <a:lnTo>
                    <a:pt x="144272" y="1684782"/>
                  </a:lnTo>
                  <a:lnTo>
                    <a:pt x="149921" y="1689019"/>
                  </a:lnTo>
                  <a:lnTo>
                    <a:pt x="152400" y="1687830"/>
                  </a:lnTo>
                  <a:close/>
                </a:path>
                <a:path w="3860800" h="1716404">
                  <a:moveTo>
                    <a:pt x="152400" y="1680972"/>
                  </a:moveTo>
                  <a:lnTo>
                    <a:pt x="152400" y="1674114"/>
                  </a:lnTo>
                  <a:lnTo>
                    <a:pt x="144780" y="1670913"/>
                  </a:lnTo>
                  <a:lnTo>
                    <a:pt x="152400" y="1680972"/>
                  </a:lnTo>
                  <a:close/>
                </a:path>
                <a:path w="3860800" h="1716404">
                  <a:moveTo>
                    <a:pt x="152400" y="1690878"/>
                  </a:moveTo>
                  <a:lnTo>
                    <a:pt x="152400" y="1687830"/>
                  </a:lnTo>
                  <a:lnTo>
                    <a:pt x="149921" y="1689019"/>
                  </a:lnTo>
                  <a:lnTo>
                    <a:pt x="152400" y="1690878"/>
                  </a:lnTo>
                  <a:close/>
                </a:path>
                <a:path w="3860800" h="1716404">
                  <a:moveTo>
                    <a:pt x="165100" y="1660398"/>
                  </a:moveTo>
                  <a:lnTo>
                    <a:pt x="152400" y="1660398"/>
                  </a:lnTo>
                  <a:lnTo>
                    <a:pt x="158750" y="1663065"/>
                  </a:lnTo>
                  <a:lnTo>
                    <a:pt x="165100" y="1660398"/>
                  </a:lnTo>
                  <a:close/>
                </a:path>
                <a:path w="3860800" h="1716404">
                  <a:moveTo>
                    <a:pt x="165100" y="1679448"/>
                  </a:moveTo>
                  <a:lnTo>
                    <a:pt x="165100" y="1665732"/>
                  </a:lnTo>
                  <a:lnTo>
                    <a:pt x="158750" y="1663065"/>
                  </a:lnTo>
                  <a:lnTo>
                    <a:pt x="152400" y="1665732"/>
                  </a:lnTo>
                  <a:lnTo>
                    <a:pt x="152400" y="1679448"/>
                  </a:lnTo>
                  <a:lnTo>
                    <a:pt x="158750" y="1682115"/>
                  </a:lnTo>
                  <a:lnTo>
                    <a:pt x="165100" y="1679448"/>
                  </a:lnTo>
                  <a:close/>
                </a:path>
                <a:path w="3860800" h="1716404">
                  <a:moveTo>
                    <a:pt x="165100" y="1684782"/>
                  </a:moveTo>
                  <a:lnTo>
                    <a:pt x="158750" y="1682115"/>
                  </a:lnTo>
                  <a:lnTo>
                    <a:pt x="152400" y="1684782"/>
                  </a:lnTo>
                  <a:lnTo>
                    <a:pt x="165100" y="1684782"/>
                  </a:lnTo>
                  <a:close/>
                </a:path>
                <a:path w="3860800" h="1716404">
                  <a:moveTo>
                    <a:pt x="177800" y="1679448"/>
                  </a:moveTo>
                  <a:lnTo>
                    <a:pt x="177800" y="1665732"/>
                  </a:lnTo>
                  <a:lnTo>
                    <a:pt x="165100" y="1660398"/>
                  </a:lnTo>
                  <a:lnTo>
                    <a:pt x="158750" y="1663065"/>
                  </a:lnTo>
                  <a:lnTo>
                    <a:pt x="165100" y="1665732"/>
                  </a:lnTo>
                  <a:lnTo>
                    <a:pt x="165100" y="1684782"/>
                  </a:lnTo>
                  <a:lnTo>
                    <a:pt x="177800" y="1679448"/>
                  </a:lnTo>
                  <a:close/>
                </a:path>
                <a:path w="3860800" h="1716404">
                  <a:moveTo>
                    <a:pt x="165100" y="1684782"/>
                  </a:moveTo>
                  <a:lnTo>
                    <a:pt x="165100" y="1679448"/>
                  </a:lnTo>
                  <a:lnTo>
                    <a:pt x="158750" y="1682115"/>
                  </a:lnTo>
                  <a:lnTo>
                    <a:pt x="165100" y="1684782"/>
                  </a:lnTo>
                  <a:close/>
                </a:path>
                <a:path w="3860800" h="1716404">
                  <a:moveTo>
                    <a:pt x="180109" y="1660398"/>
                  </a:moveTo>
                  <a:lnTo>
                    <a:pt x="165100" y="1660398"/>
                  </a:lnTo>
                  <a:lnTo>
                    <a:pt x="177800" y="1665732"/>
                  </a:lnTo>
                  <a:lnTo>
                    <a:pt x="177800" y="1661160"/>
                  </a:lnTo>
                  <a:lnTo>
                    <a:pt x="180109" y="1660398"/>
                  </a:lnTo>
                  <a:close/>
                </a:path>
                <a:path w="3860800" h="1716404">
                  <a:moveTo>
                    <a:pt x="177800" y="1684782"/>
                  </a:moveTo>
                  <a:lnTo>
                    <a:pt x="177800" y="1679448"/>
                  </a:lnTo>
                  <a:lnTo>
                    <a:pt x="165100" y="1684782"/>
                  </a:lnTo>
                  <a:lnTo>
                    <a:pt x="177800" y="1684782"/>
                  </a:lnTo>
                  <a:close/>
                </a:path>
                <a:path w="3860800" h="1716404">
                  <a:moveTo>
                    <a:pt x="201385" y="1680427"/>
                  </a:moveTo>
                  <a:lnTo>
                    <a:pt x="190500" y="1684020"/>
                  </a:lnTo>
                  <a:lnTo>
                    <a:pt x="177800" y="1661160"/>
                  </a:lnTo>
                  <a:lnTo>
                    <a:pt x="177800" y="1684782"/>
                  </a:lnTo>
                  <a:lnTo>
                    <a:pt x="165100" y="1684782"/>
                  </a:lnTo>
                  <a:lnTo>
                    <a:pt x="190500" y="1686306"/>
                  </a:lnTo>
                  <a:lnTo>
                    <a:pt x="201385" y="1680427"/>
                  </a:lnTo>
                  <a:close/>
                </a:path>
                <a:path w="3860800" h="1716404">
                  <a:moveTo>
                    <a:pt x="203200" y="1677924"/>
                  </a:moveTo>
                  <a:lnTo>
                    <a:pt x="203200" y="1665732"/>
                  </a:lnTo>
                  <a:lnTo>
                    <a:pt x="190500" y="1660398"/>
                  </a:lnTo>
                  <a:lnTo>
                    <a:pt x="180109" y="1660398"/>
                  </a:lnTo>
                  <a:lnTo>
                    <a:pt x="177800" y="1661160"/>
                  </a:lnTo>
                  <a:lnTo>
                    <a:pt x="190500" y="1684020"/>
                  </a:lnTo>
                  <a:lnTo>
                    <a:pt x="190500" y="1671066"/>
                  </a:lnTo>
                  <a:lnTo>
                    <a:pt x="203200" y="1677924"/>
                  </a:lnTo>
                  <a:close/>
                </a:path>
                <a:path w="3860800" h="1716404">
                  <a:moveTo>
                    <a:pt x="190500" y="1686306"/>
                  </a:moveTo>
                  <a:lnTo>
                    <a:pt x="177800" y="1685544"/>
                  </a:lnTo>
                  <a:lnTo>
                    <a:pt x="177800" y="1686306"/>
                  </a:lnTo>
                  <a:lnTo>
                    <a:pt x="190500" y="1686306"/>
                  </a:lnTo>
                  <a:close/>
                </a:path>
                <a:path w="3860800" h="1716404">
                  <a:moveTo>
                    <a:pt x="194733" y="1655572"/>
                  </a:moveTo>
                  <a:lnTo>
                    <a:pt x="180109" y="1660398"/>
                  </a:lnTo>
                  <a:lnTo>
                    <a:pt x="190500" y="1660398"/>
                  </a:lnTo>
                  <a:lnTo>
                    <a:pt x="190500" y="1657350"/>
                  </a:lnTo>
                  <a:lnTo>
                    <a:pt x="194733" y="1655572"/>
                  </a:lnTo>
                  <a:close/>
                </a:path>
                <a:path w="3860800" h="1716404">
                  <a:moveTo>
                    <a:pt x="215900" y="1675638"/>
                  </a:moveTo>
                  <a:lnTo>
                    <a:pt x="203200" y="1652778"/>
                  </a:lnTo>
                  <a:lnTo>
                    <a:pt x="194733" y="1655572"/>
                  </a:lnTo>
                  <a:lnTo>
                    <a:pt x="190500" y="1657350"/>
                  </a:lnTo>
                  <a:lnTo>
                    <a:pt x="190500" y="1660398"/>
                  </a:lnTo>
                  <a:lnTo>
                    <a:pt x="203200" y="1665732"/>
                  </a:lnTo>
                  <a:lnTo>
                    <a:pt x="203200" y="1677924"/>
                  </a:lnTo>
                  <a:lnTo>
                    <a:pt x="208972" y="1677924"/>
                  </a:lnTo>
                  <a:lnTo>
                    <a:pt x="215900" y="1675638"/>
                  </a:lnTo>
                  <a:close/>
                </a:path>
                <a:path w="3860800" h="1716404">
                  <a:moveTo>
                    <a:pt x="208972" y="1677924"/>
                  </a:moveTo>
                  <a:lnTo>
                    <a:pt x="203200" y="1677924"/>
                  </a:lnTo>
                  <a:lnTo>
                    <a:pt x="190500" y="1671066"/>
                  </a:lnTo>
                  <a:lnTo>
                    <a:pt x="190500" y="1684020"/>
                  </a:lnTo>
                  <a:lnTo>
                    <a:pt x="201385" y="1680427"/>
                  </a:lnTo>
                  <a:lnTo>
                    <a:pt x="203200" y="1679448"/>
                  </a:lnTo>
                  <a:lnTo>
                    <a:pt x="203200" y="1679829"/>
                  </a:lnTo>
                  <a:lnTo>
                    <a:pt x="208972" y="1677924"/>
                  </a:lnTo>
                  <a:close/>
                </a:path>
                <a:path w="3860800" h="1716404">
                  <a:moveTo>
                    <a:pt x="222250" y="1654683"/>
                  </a:moveTo>
                  <a:lnTo>
                    <a:pt x="215900" y="1652016"/>
                  </a:lnTo>
                  <a:lnTo>
                    <a:pt x="203200" y="1652016"/>
                  </a:lnTo>
                  <a:lnTo>
                    <a:pt x="194733" y="1655572"/>
                  </a:lnTo>
                  <a:lnTo>
                    <a:pt x="203200" y="1652778"/>
                  </a:lnTo>
                  <a:lnTo>
                    <a:pt x="215900" y="1675638"/>
                  </a:lnTo>
                  <a:lnTo>
                    <a:pt x="215900" y="1657350"/>
                  </a:lnTo>
                  <a:lnTo>
                    <a:pt x="222250" y="1654683"/>
                  </a:lnTo>
                  <a:close/>
                </a:path>
                <a:path w="3860800" h="1716404">
                  <a:moveTo>
                    <a:pt x="203200" y="1679829"/>
                  </a:moveTo>
                  <a:lnTo>
                    <a:pt x="203200" y="1679448"/>
                  </a:lnTo>
                  <a:lnTo>
                    <a:pt x="201385" y="1680427"/>
                  </a:lnTo>
                  <a:lnTo>
                    <a:pt x="203200" y="1679829"/>
                  </a:lnTo>
                  <a:close/>
                </a:path>
                <a:path w="3860800" h="1716404">
                  <a:moveTo>
                    <a:pt x="223043" y="1674066"/>
                  </a:moveTo>
                  <a:lnTo>
                    <a:pt x="215900" y="1671066"/>
                  </a:lnTo>
                  <a:lnTo>
                    <a:pt x="215900" y="1675638"/>
                  </a:lnTo>
                  <a:lnTo>
                    <a:pt x="208972" y="1677924"/>
                  </a:lnTo>
                  <a:lnTo>
                    <a:pt x="215900" y="1677924"/>
                  </a:lnTo>
                  <a:lnTo>
                    <a:pt x="223043" y="1674066"/>
                  </a:lnTo>
                  <a:close/>
                </a:path>
                <a:path w="3860800" h="1716404">
                  <a:moveTo>
                    <a:pt x="228600" y="1652016"/>
                  </a:moveTo>
                  <a:lnTo>
                    <a:pt x="215900" y="1652016"/>
                  </a:lnTo>
                  <a:lnTo>
                    <a:pt x="222250" y="1654683"/>
                  </a:lnTo>
                  <a:lnTo>
                    <a:pt x="228600" y="1652016"/>
                  </a:lnTo>
                  <a:close/>
                </a:path>
                <a:path w="3860800" h="1716404">
                  <a:moveTo>
                    <a:pt x="228600" y="1671066"/>
                  </a:moveTo>
                  <a:lnTo>
                    <a:pt x="228600" y="1657350"/>
                  </a:lnTo>
                  <a:lnTo>
                    <a:pt x="222250" y="1654683"/>
                  </a:lnTo>
                  <a:lnTo>
                    <a:pt x="215900" y="1657350"/>
                  </a:lnTo>
                  <a:lnTo>
                    <a:pt x="215900" y="1671066"/>
                  </a:lnTo>
                  <a:lnTo>
                    <a:pt x="223043" y="1674066"/>
                  </a:lnTo>
                  <a:lnTo>
                    <a:pt x="228600" y="1671066"/>
                  </a:lnTo>
                  <a:close/>
                </a:path>
                <a:path w="3860800" h="1716404">
                  <a:moveTo>
                    <a:pt x="228600" y="1676400"/>
                  </a:moveTo>
                  <a:lnTo>
                    <a:pt x="223043" y="1674066"/>
                  </a:lnTo>
                  <a:lnTo>
                    <a:pt x="215900" y="1677924"/>
                  </a:lnTo>
                  <a:lnTo>
                    <a:pt x="228600" y="1676400"/>
                  </a:lnTo>
                  <a:close/>
                </a:path>
                <a:path w="3860800" h="1716404">
                  <a:moveTo>
                    <a:pt x="230716" y="1652016"/>
                  </a:moveTo>
                  <a:lnTo>
                    <a:pt x="228600" y="1652016"/>
                  </a:lnTo>
                  <a:lnTo>
                    <a:pt x="222250" y="1654683"/>
                  </a:lnTo>
                  <a:lnTo>
                    <a:pt x="228600" y="1657350"/>
                  </a:lnTo>
                  <a:lnTo>
                    <a:pt x="228600" y="1653540"/>
                  </a:lnTo>
                  <a:lnTo>
                    <a:pt x="230716" y="1652016"/>
                  </a:lnTo>
                  <a:close/>
                </a:path>
                <a:path w="3860800" h="1716404">
                  <a:moveTo>
                    <a:pt x="241300" y="1676400"/>
                  </a:moveTo>
                  <a:lnTo>
                    <a:pt x="241300" y="1675638"/>
                  </a:lnTo>
                  <a:lnTo>
                    <a:pt x="235857" y="1666167"/>
                  </a:lnTo>
                  <a:lnTo>
                    <a:pt x="228600" y="1662684"/>
                  </a:lnTo>
                  <a:lnTo>
                    <a:pt x="228600" y="1671066"/>
                  </a:lnTo>
                  <a:lnTo>
                    <a:pt x="223043" y="1674066"/>
                  </a:lnTo>
                  <a:lnTo>
                    <a:pt x="228600" y="1676400"/>
                  </a:lnTo>
                  <a:lnTo>
                    <a:pt x="241300" y="1676400"/>
                  </a:lnTo>
                  <a:close/>
                </a:path>
                <a:path w="3860800" h="1716404">
                  <a:moveTo>
                    <a:pt x="266700" y="1643634"/>
                  </a:moveTo>
                  <a:lnTo>
                    <a:pt x="241300" y="1643634"/>
                  </a:lnTo>
                  <a:lnTo>
                    <a:pt x="228600" y="1648968"/>
                  </a:lnTo>
                  <a:lnTo>
                    <a:pt x="228600" y="1652016"/>
                  </a:lnTo>
                  <a:lnTo>
                    <a:pt x="230716" y="1652016"/>
                  </a:lnTo>
                  <a:lnTo>
                    <a:pt x="241300" y="1644396"/>
                  </a:lnTo>
                  <a:lnTo>
                    <a:pt x="254000" y="1667256"/>
                  </a:lnTo>
                  <a:lnTo>
                    <a:pt x="254000" y="1648968"/>
                  </a:lnTo>
                  <a:lnTo>
                    <a:pt x="266700" y="1643634"/>
                  </a:lnTo>
                  <a:close/>
                </a:path>
                <a:path w="3860800" h="1716404">
                  <a:moveTo>
                    <a:pt x="241300" y="1668780"/>
                  </a:moveTo>
                  <a:lnTo>
                    <a:pt x="241300" y="1652016"/>
                  </a:lnTo>
                  <a:lnTo>
                    <a:pt x="230716" y="1652016"/>
                  </a:lnTo>
                  <a:lnTo>
                    <a:pt x="228600" y="1653540"/>
                  </a:lnTo>
                  <a:lnTo>
                    <a:pt x="235857" y="1666167"/>
                  </a:lnTo>
                  <a:lnTo>
                    <a:pt x="241300" y="1668780"/>
                  </a:lnTo>
                  <a:close/>
                </a:path>
                <a:path w="3860800" h="1716404">
                  <a:moveTo>
                    <a:pt x="235857" y="1666167"/>
                  </a:moveTo>
                  <a:lnTo>
                    <a:pt x="228600" y="1653540"/>
                  </a:lnTo>
                  <a:lnTo>
                    <a:pt x="228600" y="1662684"/>
                  </a:lnTo>
                  <a:lnTo>
                    <a:pt x="235857" y="1666167"/>
                  </a:lnTo>
                  <a:close/>
                </a:path>
                <a:path w="3860800" h="1716404">
                  <a:moveTo>
                    <a:pt x="254000" y="1667256"/>
                  </a:moveTo>
                  <a:lnTo>
                    <a:pt x="241300" y="1644396"/>
                  </a:lnTo>
                  <a:lnTo>
                    <a:pt x="230716" y="1652016"/>
                  </a:lnTo>
                  <a:lnTo>
                    <a:pt x="241300" y="1652016"/>
                  </a:lnTo>
                  <a:lnTo>
                    <a:pt x="241300" y="1668780"/>
                  </a:lnTo>
                  <a:lnTo>
                    <a:pt x="251690" y="1668780"/>
                  </a:lnTo>
                  <a:lnTo>
                    <a:pt x="254000" y="1667256"/>
                  </a:lnTo>
                  <a:close/>
                </a:path>
                <a:path w="3860800" h="1716404">
                  <a:moveTo>
                    <a:pt x="251690" y="1668780"/>
                  </a:moveTo>
                  <a:lnTo>
                    <a:pt x="241300" y="1668780"/>
                  </a:lnTo>
                  <a:lnTo>
                    <a:pt x="235857" y="1666167"/>
                  </a:lnTo>
                  <a:lnTo>
                    <a:pt x="241300" y="1675638"/>
                  </a:lnTo>
                  <a:lnTo>
                    <a:pt x="251690" y="1668780"/>
                  </a:lnTo>
                  <a:close/>
                </a:path>
                <a:path w="3860800" h="1716404">
                  <a:moveTo>
                    <a:pt x="266700" y="1668780"/>
                  </a:moveTo>
                  <a:lnTo>
                    <a:pt x="254000" y="1662684"/>
                  </a:lnTo>
                  <a:lnTo>
                    <a:pt x="254000" y="1667256"/>
                  </a:lnTo>
                  <a:lnTo>
                    <a:pt x="251690" y="1668780"/>
                  </a:lnTo>
                  <a:lnTo>
                    <a:pt x="266700" y="1668780"/>
                  </a:lnTo>
                  <a:close/>
                </a:path>
                <a:path w="3860800" h="1716404">
                  <a:moveTo>
                    <a:pt x="292100" y="1656588"/>
                  </a:moveTo>
                  <a:lnTo>
                    <a:pt x="273326" y="1643634"/>
                  </a:lnTo>
                  <a:lnTo>
                    <a:pt x="266700" y="1643634"/>
                  </a:lnTo>
                  <a:lnTo>
                    <a:pt x="254000" y="1648968"/>
                  </a:lnTo>
                  <a:lnTo>
                    <a:pt x="254000" y="1662684"/>
                  </a:lnTo>
                  <a:lnTo>
                    <a:pt x="266700" y="1668780"/>
                  </a:lnTo>
                  <a:lnTo>
                    <a:pt x="266700" y="1647444"/>
                  </a:lnTo>
                  <a:lnTo>
                    <a:pt x="276086" y="1660398"/>
                  </a:lnTo>
                  <a:lnTo>
                    <a:pt x="279400" y="1660398"/>
                  </a:lnTo>
                  <a:lnTo>
                    <a:pt x="279400" y="1655064"/>
                  </a:lnTo>
                  <a:lnTo>
                    <a:pt x="288572" y="1658916"/>
                  </a:lnTo>
                  <a:lnTo>
                    <a:pt x="292100" y="1656588"/>
                  </a:lnTo>
                  <a:close/>
                </a:path>
                <a:path w="3860800" h="1716404">
                  <a:moveTo>
                    <a:pt x="292100" y="1635252"/>
                  </a:moveTo>
                  <a:lnTo>
                    <a:pt x="266700" y="1635252"/>
                  </a:lnTo>
                  <a:lnTo>
                    <a:pt x="266700" y="1639062"/>
                  </a:lnTo>
                  <a:lnTo>
                    <a:pt x="273326" y="1643634"/>
                  </a:lnTo>
                  <a:lnTo>
                    <a:pt x="279400" y="1643634"/>
                  </a:lnTo>
                  <a:lnTo>
                    <a:pt x="279400" y="1641348"/>
                  </a:lnTo>
                  <a:lnTo>
                    <a:pt x="292100" y="1635252"/>
                  </a:lnTo>
                  <a:close/>
                </a:path>
                <a:path w="3860800" h="1716404">
                  <a:moveTo>
                    <a:pt x="273326" y="1643634"/>
                  </a:moveTo>
                  <a:lnTo>
                    <a:pt x="266700" y="1639062"/>
                  </a:lnTo>
                  <a:lnTo>
                    <a:pt x="266700" y="1643634"/>
                  </a:lnTo>
                  <a:lnTo>
                    <a:pt x="273326" y="1643634"/>
                  </a:lnTo>
                  <a:close/>
                </a:path>
                <a:path w="3860800" h="1716404">
                  <a:moveTo>
                    <a:pt x="276086" y="1660398"/>
                  </a:moveTo>
                  <a:lnTo>
                    <a:pt x="266700" y="1647444"/>
                  </a:lnTo>
                  <a:lnTo>
                    <a:pt x="266700" y="1660398"/>
                  </a:lnTo>
                  <a:lnTo>
                    <a:pt x="276086" y="1660398"/>
                  </a:lnTo>
                  <a:close/>
                </a:path>
                <a:path w="3860800" h="1716404">
                  <a:moveTo>
                    <a:pt x="279400" y="1668780"/>
                  </a:moveTo>
                  <a:lnTo>
                    <a:pt x="279400" y="1664970"/>
                  </a:lnTo>
                  <a:lnTo>
                    <a:pt x="276086" y="1660398"/>
                  </a:lnTo>
                  <a:lnTo>
                    <a:pt x="266700" y="1660398"/>
                  </a:lnTo>
                  <a:lnTo>
                    <a:pt x="266700" y="1668780"/>
                  </a:lnTo>
                  <a:lnTo>
                    <a:pt x="279400" y="1668780"/>
                  </a:lnTo>
                  <a:close/>
                </a:path>
                <a:path w="3860800" h="1716404">
                  <a:moveTo>
                    <a:pt x="297180" y="1635252"/>
                  </a:moveTo>
                  <a:lnTo>
                    <a:pt x="292100" y="1635252"/>
                  </a:lnTo>
                  <a:lnTo>
                    <a:pt x="279400" y="1641348"/>
                  </a:lnTo>
                  <a:lnTo>
                    <a:pt x="279400" y="1643634"/>
                  </a:lnTo>
                  <a:lnTo>
                    <a:pt x="273326" y="1643634"/>
                  </a:lnTo>
                  <a:lnTo>
                    <a:pt x="292100" y="1656588"/>
                  </a:lnTo>
                  <a:lnTo>
                    <a:pt x="292100" y="1638300"/>
                  </a:lnTo>
                  <a:lnTo>
                    <a:pt x="297180" y="1635252"/>
                  </a:lnTo>
                  <a:close/>
                </a:path>
                <a:path w="3860800" h="1716404">
                  <a:moveTo>
                    <a:pt x="286327" y="1660398"/>
                  </a:moveTo>
                  <a:lnTo>
                    <a:pt x="276086" y="1660398"/>
                  </a:lnTo>
                  <a:lnTo>
                    <a:pt x="279400" y="1664970"/>
                  </a:lnTo>
                  <a:lnTo>
                    <a:pt x="286327" y="1660398"/>
                  </a:lnTo>
                  <a:close/>
                </a:path>
                <a:path w="3860800" h="1716404">
                  <a:moveTo>
                    <a:pt x="288572" y="1658916"/>
                  </a:moveTo>
                  <a:lnTo>
                    <a:pt x="279400" y="1655064"/>
                  </a:lnTo>
                  <a:lnTo>
                    <a:pt x="279400" y="1660398"/>
                  </a:lnTo>
                  <a:lnTo>
                    <a:pt x="286327" y="1660398"/>
                  </a:lnTo>
                  <a:lnTo>
                    <a:pt x="288572" y="1658916"/>
                  </a:lnTo>
                  <a:close/>
                </a:path>
                <a:path w="3860800" h="1716404">
                  <a:moveTo>
                    <a:pt x="292100" y="1660398"/>
                  </a:moveTo>
                  <a:lnTo>
                    <a:pt x="288572" y="1658916"/>
                  </a:lnTo>
                  <a:lnTo>
                    <a:pt x="286327" y="1660398"/>
                  </a:lnTo>
                  <a:lnTo>
                    <a:pt x="292100" y="1660398"/>
                  </a:lnTo>
                  <a:close/>
                </a:path>
                <a:path w="3860800" h="1716404">
                  <a:moveTo>
                    <a:pt x="312208" y="1652778"/>
                  </a:moveTo>
                  <a:lnTo>
                    <a:pt x="292100" y="1638300"/>
                  </a:lnTo>
                  <a:lnTo>
                    <a:pt x="292100" y="1656588"/>
                  </a:lnTo>
                  <a:lnTo>
                    <a:pt x="288572" y="1658916"/>
                  </a:lnTo>
                  <a:lnTo>
                    <a:pt x="292100" y="1660398"/>
                  </a:lnTo>
                  <a:lnTo>
                    <a:pt x="304800" y="1660398"/>
                  </a:lnTo>
                  <a:lnTo>
                    <a:pt x="304800" y="1652778"/>
                  </a:lnTo>
                  <a:lnTo>
                    <a:pt x="312208" y="1652778"/>
                  </a:lnTo>
                  <a:close/>
                </a:path>
                <a:path w="3860800" h="1716404">
                  <a:moveTo>
                    <a:pt x="323850" y="1649730"/>
                  </a:moveTo>
                  <a:lnTo>
                    <a:pt x="317500" y="1646682"/>
                  </a:lnTo>
                  <a:lnTo>
                    <a:pt x="317500" y="1648968"/>
                  </a:lnTo>
                  <a:lnTo>
                    <a:pt x="309562" y="1637538"/>
                  </a:lnTo>
                  <a:lnTo>
                    <a:pt x="304800" y="1635252"/>
                  </a:lnTo>
                  <a:lnTo>
                    <a:pt x="297180" y="1635252"/>
                  </a:lnTo>
                  <a:lnTo>
                    <a:pt x="292100" y="1638300"/>
                  </a:lnTo>
                  <a:lnTo>
                    <a:pt x="312208" y="1652778"/>
                  </a:lnTo>
                  <a:lnTo>
                    <a:pt x="317500" y="1652778"/>
                  </a:lnTo>
                  <a:lnTo>
                    <a:pt x="323850" y="1649730"/>
                  </a:lnTo>
                  <a:close/>
                </a:path>
                <a:path w="3860800" h="1716404">
                  <a:moveTo>
                    <a:pt x="309562" y="1637538"/>
                  </a:moveTo>
                  <a:lnTo>
                    <a:pt x="304800" y="1630680"/>
                  </a:lnTo>
                  <a:lnTo>
                    <a:pt x="297180" y="1635252"/>
                  </a:lnTo>
                  <a:lnTo>
                    <a:pt x="304800" y="1635252"/>
                  </a:lnTo>
                  <a:lnTo>
                    <a:pt x="309562" y="1637538"/>
                  </a:lnTo>
                  <a:close/>
                </a:path>
                <a:path w="3860800" h="1716404">
                  <a:moveTo>
                    <a:pt x="323850" y="1630299"/>
                  </a:moveTo>
                  <a:lnTo>
                    <a:pt x="317500" y="1627632"/>
                  </a:lnTo>
                  <a:lnTo>
                    <a:pt x="304800" y="1627632"/>
                  </a:lnTo>
                  <a:lnTo>
                    <a:pt x="304800" y="1630680"/>
                  </a:lnTo>
                  <a:lnTo>
                    <a:pt x="309562" y="1637538"/>
                  </a:lnTo>
                  <a:lnTo>
                    <a:pt x="317500" y="1641348"/>
                  </a:lnTo>
                  <a:lnTo>
                    <a:pt x="317500" y="1632966"/>
                  </a:lnTo>
                  <a:lnTo>
                    <a:pt x="323850" y="1630299"/>
                  </a:lnTo>
                  <a:close/>
                </a:path>
                <a:path w="3860800" h="1716404">
                  <a:moveTo>
                    <a:pt x="316163" y="1655625"/>
                  </a:moveTo>
                  <a:lnTo>
                    <a:pt x="312208" y="1652778"/>
                  </a:lnTo>
                  <a:lnTo>
                    <a:pt x="304800" y="1652778"/>
                  </a:lnTo>
                  <a:lnTo>
                    <a:pt x="304800" y="1660398"/>
                  </a:lnTo>
                  <a:lnTo>
                    <a:pt x="316163" y="1655625"/>
                  </a:lnTo>
                  <a:close/>
                </a:path>
                <a:path w="3860800" h="1716404">
                  <a:moveTo>
                    <a:pt x="317500" y="1648968"/>
                  </a:moveTo>
                  <a:lnTo>
                    <a:pt x="317500" y="1641348"/>
                  </a:lnTo>
                  <a:lnTo>
                    <a:pt x="309562" y="1637538"/>
                  </a:lnTo>
                  <a:lnTo>
                    <a:pt x="317500" y="1648968"/>
                  </a:lnTo>
                  <a:close/>
                </a:path>
                <a:path w="3860800" h="1716404">
                  <a:moveTo>
                    <a:pt x="317500" y="1655064"/>
                  </a:moveTo>
                  <a:lnTo>
                    <a:pt x="317500" y="1652778"/>
                  </a:lnTo>
                  <a:lnTo>
                    <a:pt x="312208" y="1652778"/>
                  </a:lnTo>
                  <a:lnTo>
                    <a:pt x="316163" y="1655625"/>
                  </a:lnTo>
                  <a:lnTo>
                    <a:pt x="317500" y="1655064"/>
                  </a:lnTo>
                  <a:close/>
                </a:path>
                <a:path w="3860800" h="1716404">
                  <a:moveTo>
                    <a:pt x="317500" y="1656588"/>
                  </a:moveTo>
                  <a:lnTo>
                    <a:pt x="317500" y="1655064"/>
                  </a:lnTo>
                  <a:lnTo>
                    <a:pt x="316163" y="1655625"/>
                  </a:lnTo>
                  <a:lnTo>
                    <a:pt x="317500" y="1656588"/>
                  </a:lnTo>
                  <a:close/>
                </a:path>
                <a:path w="3860800" h="1716404">
                  <a:moveTo>
                    <a:pt x="330200" y="1627632"/>
                  </a:moveTo>
                  <a:lnTo>
                    <a:pt x="317500" y="1627632"/>
                  </a:lnTo>
                  <a:lnTo>
                    <a:pt x="323850" y="1630299"/>
                  </a:lnTo>
                  <a:lnTo>
                    <a:pt x="330200" y="1627632"/>
                  </a:lnTo>
                  <a:close/>
                </a:path>
                <a:path w="3860800" h="1716404">
                  <a:moveTo>
                    <a:pt x="330200" y="1646682"/>
                  </a:moveTo>
                  <a:lnTo>
                    <a:pt x="330200" y="1632966"/>
                  </a:lnTo>
                  <a:lnTo>
                    <a:pt x="323850" y="1630299"/>
                  </a:lnTo>
                  <a:lnTo>
                    <a:pt x="317500" y="1632966"/>
                  </a:lnTo>
                  <a:lnTo>
                    <a:pt x="317500" y="1646682"/>
                  </a:lnTo>
                  <a:lnTo>
                    <a:pt x="323850" y="1649730"/>
                  </a:lnTo>
                  <a:lnTo>
                    <a:pt x="330200" y="1646682"/>
                  </a:lnTo>
                  <a:close/>
                </a:path>
                <a:path w="3860800" h="1716404">
                  <a:moveTo>
                    <a:pt x="330200" y="1652778"/>
                  </a:moveTo>
                  <a:lnTo>
                    <a:pt x="323850" y="1649730"/>
                  </a:lnTo>
                  <a:lnTo>
                    <a:pt x="317500" y="1652778"/>
                  </a:lnTo>
                  <a:lnTo>
                    <a:pt x="330200" y="1652778"/>
                  </a:lnTo>
                  <a:close/>
                </a:path>
                <a:path w="3860800" h="1716404">
                  <a:moveTo>
                    <a:pt x="361950" y="1644395"/>
                  </a:moveTo>
                  <a:lnTo>
                    <a:pt x="342900" y="1630680"/>
                  </a:lnTo>
                  <a:lnTo>
                    <a:pt x="342900" y="1627632"/>
                  </a:lnTo>
                  <a:lnTo>
                    <a:pt x="330200" y="1627632"/>
                  </a:lnTo>
                  <a:lnTo>
                    <a:pt x="323850" y="1630299"/>
                  </a:lnTo>
                  <a:lnTo>
                    <a:pt x="330200" y="1632966"/>
                  </a:lnTo>
                  <a:lnTo>
                    <a:pt x="330200" y="1652778"/>
                  </a:lnTo>
                  <a:lnTo>
                    <a:pt x="342900" y="1652778"/>
                  </a:lnTo>
                  <a:lnTo>
                    <a:pt x="342900" y="1630680"/>
                  </a:lnTo>
                  <a:lnTo>
                    <a:pt x="345722" y="1628817"/>
                  </a:lnTo>
                  <a:lnTo>
                    <a:pt x="345722" y="1651423"/>
                  </a:lnTo>
                  <a:lnTo>
                    <a:pt x="355600" y="1646682"/>
                  </a:lnTo>
                  <a:lnTo>
                    <a:pt x="355600" y="1644395"/>
                  </a:lnTo>
                  <a:lnTo>
                    <a:pt x="361950" y="1644395"/>
                  </a:lnTo>
                  <a:close/>
                </a:path>
                <a:path w="3860800" h="1716404">
                  <a:moveTo>
                    <a:pt x="330200" y="1652778"/>
                  </a:moveTo>
                  <a:lnTo>
                    <a:pt x="330200" y="1646682"/>
                  </a:lnTo>
                  <a:lnTo>
                    <a:pt x="323850" y="1649730"/>
                  </a:lnTo>
                  <a:lnTo>
                    <a:pt x="330200" y="1652778"/>
                  </a:lnTo>
                  <a:close/>
                </a:path>
                <a:path w="3860800" h="1716404">
                  <a:moveTo>
                    <a:pt x="347518" y="1627632"/>
                  </a:moveTo>
                  <a:lnTo>
                    <a:pt x="342900" y="1627632"/>
                  </a:lnTo>
                  <a:lnTo>
                    <a:pt x="345722" y="1628817"/>
                  </a:lnTo>
                  <a:lnTo>
                    <a:pt x="347518" y="1627632"/>
                  </a:lnTo>
                  <a:close/>
                </a:path>
                <a:path w="3860800" h="1716404">
                  <a:moveTo>
                    <a:pt x="355600" y="1639824"/>
                  </a:moveTo>
                  <a:lnTo>
                    <a:pt x="355600" y="1632966"/>
                  </a:lnTo>
                  <a:lnTo>
                    <a:pt x="345722" y="1628817"/>
                  </a:lnTo>
                  <a:lnTo>
                    <a:pt x="342900" y="1630680"/>
                  </a:lnTo>
                  <a:lnTo>
                    <a:pt x="355600" y="1639824"/>
                  </a:lnTo>
                  <a:close/>
                </a:path>
                <a:path w="3860800" h="1716404">
                  <a:moveTo>
                    <a:pt x="366395" y="1647596"/>
                  </a:moveTo>
                  <a:lnTo>
                    <a:pt x="361950" y="1644395"/>
                  </a:lnTo>
                  <a:lnTo>
                    <a:pt x="355600" y="1644395"/>
                  </a:lnTo>
                  <a:lnTo>
                    <a:pt x="355600" y="1646682"/>
                  </a:lnTo>
                  <a:lnTo>
                    <a:pt x="342900" y="1652778"/>
                  </a:lnTo>
                  <a:lnTo>
                    <a:pt x="355600" y="1652778"/>
                  </a:lnTo>
                  <a:lnTo>
                    <a:pt x="366395" y="1647596"/>
                  </a:lnTo>
                  <a:close/>
                </a:path>
                <a:path w="3860800" h="1716404">
                  <a:moveTo>
                    <a:pt x="368300" y="1644395"/>
                  </a:moveTo>
                  <a:lnTo>
                    <a:pt x="368300" y="1641348"/>
                  </a:lnTo>
                  <a:lnTo>
                    <a:pt x="360538" y="1629706"/>
                  </a:lnTo>
                  <a:lnTo>
                    <a:pt x="355600" y="1627632"/>
                  </a:lnTo>
                  <a:lnTo>
                    <a:pt x="347518" y="1627632"/>
                  </a:lnTo>
                  <a:lnTo>
                    <a:pt x="345722" y="1628817"/>
                  </a:lnTo>
                  <a:lnTo>
                    <a:pt x="355600" y="1632966"/>
                  </a:lnTo>
                  <a:lnTo>
                    <a:pt x="355600" y="1639824"/>
                  </a:lnTo>
                  <a:lnTo>
                    <a:pt x="361950" y="1644395"/>
                  </a:lnTo>
                  <a:lnTo>
                    <a:pt x="368300" y="1644395"/>
                  </a:lnTo>
                  <a:close/>
                </a:path>
                <a:path w="3860800" h="1716404">
                  <a:moveTo>
                    <a:pt x="360538" y="1629706"/>
                  </a:moveTo>
                  <a:lnTo>
                    <a:pt x="355600" y="1622298"/>
                  </a:lnTo>
                  <a:lnTo>
                    <a:pt x="347518" y="1627632"/>
                  </a:lnTo>
                  <a:lnTo>
                    <a:pt x="355600" y="1627632"/>
                  </a:lnTo>
                  <a:lnTo>
                    <a:pt x="360538" y="1629706"/>
                  </a:lnTo>
                  <a:close/>
                </a:path>
                <a:path w="3860800" h="1716404">
                  <a:moveTo>
                    <a:pt x="381000" y="1639062"/>
                  </a:moveTo>
                  <a:lnTo>
                    <a:pt x="381000" y="1624584"/>
                  </a:lnTo>
                  <a:lnTo>
                    <a:pt x="368300" y="1619250"/>
                  </a:lnTo>
                  <a:lnTo>
                    <a:pt x="355600" y="1619250"/>
                  </a:lnTo>
                  <a:lnTo>
                    <a:pt x="355600" y="1622298"/>
                  </a:lnTo>
                  <a:lnTo>
                    <a:pt x="360538" y="1629706"/>
                  </a:lnTo>
                  <a:lnTo>
                    <a:pt x="368300" y="1632966"/>
                  </a:lnTo>
                  <a:lnTo>
                    <a:pt x="368300" y="1644395"/>
                  </a:lnTo>
                  <a:lnTo>
                    <a:pt x="381000" y="1639062"/>
                  </a:lnTo>
                  <a:close/>
                </a:path>
                <a:path w="3860800" h="1716404">
                  <a:moveTo>
                    <a:pt x="368300" y="1641348"/>
                  </a:moveTo>
                  <a:lnTo>
                    <a:pt x="368300" y="1632966"/>
                  </a:lnTo>
                  <a:lnTo>
                    <a:pt x="360538" y="1629706"/>
                  </a:lnTo>
                  <a:lnTo>
                    <a:pt x="368300" y="1641348"/>
                  </a:lnTo>
                  <a:close/>
                </a:path>
                <a:path w="3860800" h="1716404">
                  <a:moveTo>
                    <a:pt x="368300" y="1646682"/>
                  </a:moveTo>
                  <a:lnTo>
                    <a:pt x="368300" y="1644395"/>
                  </a:lnTo>
                  <a:lnTo>
                    <a:pt x="361950" y="1644395"/>
                  </a:lnTo>
                  <a:lnTo>
                    <a:pt x="366395" y="1647596"/>
                  </a:lnTo>
                  <a:lnTo>
                    <a:pt x="368300" y="1646682"/>
                  </a:lnTo>
                  <a:close/>
                </a:path>
                <a:path w="3860800" h="1716404">
                  <a:moveTo>
                    <a:pt x="368300" y="1648968"/>
                  </a:moveTo>
                  <a:lnTo>
                    <a:pt x="368300" y="1646682"/>
                  </a:lnTo>
                  <a:lnTo>
                    <a:pt x="366395" y="1647596"/>
                  </a:lnTo>
                  <a:lnTo>
                    <a:pt x="368300" y="1648968"/>
                  </a:lnTo>
                  <a:close/>
                </a:path>
                <a:path w="3860800" h="1716404">
                  <a:moveTo>
                    <a:pt x="381705" y="1619546"/>
                  </a:moveTo>
                  <a:lnTo>
                    <a:pt x="381000" y="1619250"/>
                  </a:lnTo>
                  <a:lnTo>
                    <a:pt x="368300" y="1619250"/>
                  </a:lnTo>
                  <a:lnTo>
                    <a:pt x="381000" y="1624584"/>
                  </a:lnTo>
                  <a:lnTo>
                    <a:pt x="381000" y="1620012"/>
                  </a:lnTo>
                  <a:lnTo>
                    <a:pt x="381705" y="1619546"/>
                  </a:lnTo>
                  <a:close/>
                </a:path>
                <a:path w="3860800" h="1716404">
                  <a:moveTo>
                    <a:pt x="391983" y="1639782"/>
                  </a:moveTo>
                  <a:lnTo>
                    <a:pt x="381000" y="1620012"/>
                  </a:lnTo>
                  <a:lnTo>
                    <a:pt x="381000" y="1639062"/>
                  </a:lnTo>
                  <a:lnTo>
                    <a:pt x="368300" y="1644395"/>
                  </a:lnTo>
                  <a:lnTo>
                    <a:pt x="381000" y="1644395"/>
                  </a:lnTo>
                  <a:lnTo>
                    <a:pt x="391983" y="1639782"/>
                  </a:lnTo>
                  <a:close/>
                </a:path>
                <a:path w="3860800" h="1716404">
                  <a:moveTo>
                    <a:pt x="382154" y="1619250"/>
                  </a:moveTo>
                  <a:lnTo>
                    <a:pt x="381000" y="1619250"/>
                  </a:lnTo>
                  <a:lnTo>
                    <a:pt x="381705" y="1619546"/>
                  </a:lnTo>
                  <a:lnTo>
                    <a:pt x="382154" y="1619250"/>
                  </a:lnTo>
                  <a:close/>
                </a:path>
                <a:path w="3860800" h="1716404">
                  <a:moveTo>
                    <a:pt x="393700" y="1639062"/>
                  </a:moveTo>
                  <a:lnTo>
                    <a:pt x="393700" y="1624584"/>
                  </a:lnTo>
                  <a:lnTo>
                    <a:pt x="381705" y="1619546"/>
                  </a:lnTo>
                  <a:lnTo>
                    <a:pt x="381000" y="1620012"/>
                  </a:lnTo>
                  <a:lnTo>
                    <a:pt x="391983" y="1639782"/>
                  </a:lnTo>
                  <a:lnTo>
                    <a:pt x="393700" y="1639062"/>
                  </a:lnTo>
                  <a:close/>
                </a:path>
                <a:path w="3860800" h="1716404">
                  <a:moveTo>
                    <a:pt x="393700" y="1644395"/>
                  </a:moveTo>
                  <a:lnTo>
                    <a:pt x="393700" y="1642872"/>
                  </a:lnTo>
                  <a:lnTo>
                    <a:pt x="391983" y="1639782"/>
                  </a:lnTo>
                  <a:lnTo>
                    <a:pt x="381000" y="1644395"/>
                  </a:lnTo>
                  <a:lnTo>
                    <a:pt x="393700" y="1644395"/>
                  </a:lnTo>
                  <a:close/>
                </a:path>
                <a:path w="3860800" h="1716404">
                  <a:moveTo>
                    <a:pt x="393700" y="1624584"/>
                  </a:moveTo>
                  <a:lnTo>
                    <a:pt x="393700" y="1619250"/>
                  </a:lnTo>
                  <a:lnTo>
                    <a:pt x="382154" y="1619250"/>
                  </a:lnTo>
                  <a:lnTo>
                    <a:pt x="381705" y="1619546"/>
                  </a:lnTo>
                  <a:lnTo>
                    <a:pt x="393700" y="1624584"/>
                  </a:lnTo>
                  <a:close/>
                </a:path>
                <a:path w="3860800" h="1716404">
                  <a:moveTo>
                    <a:pt x="395759" y="1615337"/>
                  </a:moveTo>
                  <a:lnTo>
                    <a:pt x="393700" y="1611630"/>
                  </a:lnTo>
                  <a:lnTo>
                    <a:pt x="382154" y="1619250"/>
                  </a:lnTo>
                  <a:lnTo>
                    <a:pt x="393700" y="1619250"/>
                  </a:lnTo>
                  <a:lnTo>
                    <a:pt x="393700" y="1616202"/>
                  </a:lnTo>
                  <a:lnTo>
                    <a:pt x="395759" y="1615337"/>
                  </a:lnTo>
                  <a:close/>
                </a:path>
                <a:path w="3860800" h="1716404">
                  <a:moveTo>
                    <a:pt x="402936" y="1636776"/>
                  </a:moveTo>
                  <a:lnTo>
                    <a:pt x="393700" y="1636776"/>
                  </a:lnTo>
                  <a:lnTo>
                    <a:pt x="393700" y="1639062"/>
                  </a:lnTo>
                  <a:lnTo>
                    <a:pt x="391983" y="1639782"/>
                  </a:lnTo>
                  <a:lnTo>
                    <a:pt x="393700" y="1642872"/>
                  </a:lnTo>
                  <a:lnTo>
                    <a:pt x="402936" y="1636776"/>
                  </a:lnTo>
                  <a:close/>
                </a:path>
                <a:path w="3860800" h="1716404">
                  <a:moveTo>
                    <a:pt x="406400" y="1610868"/>
                  </a:moveTo>
                  <a:lnTo>
                    <a:pt x="393700" y="1610868"/>
                  </a:lnTo>
                  <a:lnTo>
                    <a:pt x="393700" y="1611630"/>
                  </a:lnTo>
                  <a:lnTo>
                    <a:pt x="395759" y="1615337"/>
                  </a:lnTo>
                  <a:lnTo>
                    <a:pt x="406400" y="1610868"/>
                  </a:lnTo>
                  <a:close/>
                </a:path>
                <a:path w="3860800" h="1716404">
                  <a:moveTo>
                    <a:pt x="406400" y="1634489"/>
                  </a:moveTo>
                  <a:lnTo>
                    <a:pt x="395759" y="1615337"/>
                  </a:lnTo>
                  <a:lnTo>
                    <a:pt x="393700" y="1616202"/>
                  </a:lnTo>
                  <a:lnTo>
                    <a:pt x="393700" y="1629918"/>
                  </a:lnTo>
                  <a:lnTo>
                    <a:pt x="404495" y="1635747"/>
                  </a:lnTo>
                  <a:lnTo>
                    <a:pt x="406400" y="1634489"/>
                  </a:lnTo>
                  <a:close/>
                </a:path>
                <a:path w="3860800" h="1716404">
                  <a:moveTo>
                    <a:pt x="404495" y="1635747"/>
                  </a:moveTo>
                  <a:lnTo>
                    <a:pt x="393700" y="1629918"/>
                  </a:lnTo>
                  <a:lnTo>
                    <a:pt x="393700" y="1636776"/>
                  </a:lnTo>
                  <a:lnTo>
                    <a:pt x="402936" y="1636776"/>
                  </a:lnTo>
                  <a:lnTo>
                    <a:pt x="404495" y="1635747"/>
                  </a:lnTo>
                  <a:close/>
                </a:path>
                <a:path w="3860800" h="1716404">
                  <a:moveTo>
                    <a:pt x="419100" y="1629918"/>
                  </a:moveTo>
                  <a:lnTo>
                    <a:pt x="419100" y="1616202"/>
                  </a:lnTo>
                  <a:lnTo>
                    <a:pt x="406400" y="1610868"/>
                  </a:lnTo>
                  <a:lnTo>
                    <a:pt x="395759" y="1615337"/>
                  </a:lnTo>
                  <a:lnTo>
                    <a:pt x="406400" y="1634489"/>
                  </a:lnTo>
                  <a:lnTo>
                    <a:pt x="406400" y="1636776"/>
                  </a:lnTo>
                  <a:lnTo>
                    <a:pt x="419100" y="1629918"/>
                  </a:lnTo>
                  <a:close/>
                </a:path>
                <a:path w="3860800" h="1716404">
                  <a:moveTo>
                    <a:pt x="406400" y="1636776"/>
                  </a:moveTo>
                  <a:lnTo>
                    <a:pt x="404495" y="1635747"/>
                  </a:lnTo>
                  <a:lnTo>
                    <a:pt x="402936" y="1636776"/>
                  </a:lnTo>
                  <a:lnTo>
                    <a:pt x="406400" y="1636776"/>
                  </a:lnTo>
                  <a:close/>
                </a:path>
                <a:path w="3860800" h="1716404">
                  <a:moveTo>
                    <a:pt x="406400" y="1636776"/>
                  </a:moveTo>
                  <a:lnTo>
                    <a:pt x="406400" y="1634489"/>
                  </a:lnTo>
                  <a:lnTo>
                    <a:pt x="404495" y="1635747"/>
                  </a:lnTo>
                  <a:lnTo>
                    <a:pt x="406400" y="1636776"/>
                  </a:lnTo>
                  <a:close/>
                </a:path>
                <a:path w="3860800" h="1716404">
                  <a:moveTo>
                    <a:pt x="420116" y="1611294"/>
                  </a:moveTo>
                  <a:lnTo>
                    <a:pt x="419100" y="1610868"/>
                  </a:lnTo>
                  <a:lnTo>
                    <a:pt x="406400" y="1610868"/>
                  </a:lnTo>
                  <a:lnTo>
                    <a:pt x="419100" y="1616202"/>
                  </a:lnTo>
                  <a:lnTo>
                    <a:pt x="419100" y="1611630"/>
                  </a:lnTo>
                  <a:lnTo>
                    <a:pt x="420116" y="1611294"/>
                  </a:lnTo>
                  <a:close/>
                </a:path>
                <a:path w="3860800" h="1716404">
                  <a:moveTo>
                    <a:pt x="429846" y="1630973"/>
                  </a:moveTo>
                  <a:lnTo>
                    <a:pt x="419100" y="1611630"/>
                  </a:lnTo>
                  <a:lnTo>
                    <a:pt x="419100" y="1629918"/>
                  </a:lnTo>
                  <a:lnTo>
                    <a:pt x="406400" y="1636776"/>
                  </a:lnTo>
                  <a:lnTo>
                    <a:pt x="419100" y="1636776"/>
                  </a:lnTo>
                  <a:lnTo>
                    <a:pt x="429846" y="1630973"/>
                  </a:lnTo>
                  <a:close/>
                </a:path>
                <a:path w="3860800" h="1716404">
                  <a:moveTo>
                    <a:pt x="421409" y="1610868"/>
                  </a:moveTo>
                  <a:lnTo>
                    <a:pt x="419100" y="1610868"/>
                  </a:lnTo>
                  <a:lnTo>
                    <a:pt x="420116" y="1611294"/>
                  </a:lnTo>
                  <a:lnTo>
                    <a:pt x="421409" y="1610868"/>
                  </a:lnTo>
                  <a:close/>
                </a:path>
                <a:path w="3860800" h="1716404">
                  <a:moveTo>
                    <a:pt x="431800" y="1629918"/>
                  </a:moveTo>
                  <a:lnTo>
                    <a:pt x="431800" y="1616202"/>
                  </a:lnTo>
                  <a:lnTo>
                    <a:pt x="420116" y="1611294"/>
                  </a:lnTo>
                  <a:lnTo>
                    <a:pt x="419100" y="1611630"/>
                  </a:lnTo>
                  <a:lnTo>
                    <a:pt x="429846" y="1630973"/>
                  </a:lnTo>
                  <a:lnTo>
                    <a:pt x="431800" y="1629918"/>
                  </a:lnTo>
                  <a:close/>
                </a:path>
                <a:path w="3860800" h="1716404">
                  <a:moveTo>
                    <a:pt x="442685" y="1630897"/>
                  </a:moveTo>
                  <a:lnTo>
                    <a:pt x="431800" y="1634489"/>
                  </a:lnTo>
                  <a:lnTo>
                    <a:pt x="429846" y="1630973"/>
                  </a:lnTo>
                  <a:lnTo>
                    <a:pt x="419100" y="1636776"/>
                  </a:lnTo>
                  <a:lnTo>
                    <a:pt x="431800" y="1636776"/>
                  </a:lnTo>
                  <a:lnTo>
                    <a:pt x="442685" y="1630897"/>
                  </a:lnTo>
                  <a:close/>
                </a:path>
                <a:path w="3860800" h="1716404">
                  <a:moveTo>
                    <a:pt x="444500" y="1628394"/>
                  </a:moveTo>
                  <a:lnTo>
                    <a:pt x="444500" y="1616202"/>
                  </a:lnTo>
                  <a:lnTo>
                    <a:pt x="431800" y="1610868"/>
                  </a:lnTo>
                  <a:lnTo>
                    <a:pt x="421409" y="1610868"/>
                  </a:lnTo>
                  <a:lnTo>
                    <a:pt x="420116" y="1611294"/>
                  </a:lnTo>
                  <a:lnTo>
                    <a:pt x="431800" y="1616202"/>
                  </a:lnTo>
                  <a:lnTo>
                    <a:pt x="431800" y="1628394"/>
                  </a:lnTo>
                  <a:lnTo>
                    <a:pt x="444500" y="1628394"/>
                  </a:lnTo>
                  <a:close/>
                </a:path>
                <a:path w="3860800" h="1716404">
                  <a:moveTo>
                    <a:pt x="457200" y="1626108"/>
                  </a:moveTo>
                  <a:lnTo>
                    <a:pt x="444500" y="1603248"/>
                  </a:lnTo>
                  <a:lnTo>
                    <a:pt x="421409" y="1610868"/>
                  </a:lnTo>
                  <a:lnTo>
                    <a:pt x="431800" y="1610868"/>
                  </a:lnTo>
                  <a:lnTo>
                    <a:pt x="444500" y="1616202"/>
                  </a:lnTo>
                  <a:lnTo>
                    <a:pt x="444500" y="1628394"/>
                  </a:lnTo>
                  <a:lnTo>
                    <a:pt x="450272" y="1628394"/>
                  </a:lnTo>
                  <a:lnTo>
                    <a:pt x="457200" y="1626108"/>
                  </a:lnTo>
                  <a:close/>
                </a:path>
                <a:path w="3860800" h="1716404">
                  <a:moveTo>
                    <a:pt x="450272" y="1628394"/>
                  </a:moveTo>
                  <a:lnTo>
                    <a:pt x="431800" y="1628394"/>
                  </a:lnTo>
                  <a:lnTo>
                    <a:pt x="431800" y="1629918"/>
                  </a:lnTo>
                  <a:lnTo>
                    <a:pt x="429846" y="1630973"/>
                  </a:lnTo>
                  <a:lnTo>
                    <a:pt x="431800" y="1634489"/>
                  </a:lnTo>
                  <a:lnTo>
                    <a:pt x="442685" y="1630897"/>
                  </a:lnTo>
                  <a:lnTo>
                    <a:pt x="444500" y="1629918"/>
                  </a:lnTo>
                  <a:lnTo>
                    <a:pt x="444500" y="1630299"/>
                  </a:lnTo>
                  <a:lnTo>
                    <a:pt x="450272" y="1628394"/>
                  </a:lnTo>
                  <a:close/>
                </a:path>
                <a:path w="3860800" h="1716404">
                  <a:moveTo>
                    <a:pt x="446809" y="1602486"/>
                  </a:moveTo>
                  <a:lnTo>
                    <a:pt x="431800" y="1602486"/>
                  </a:lnTo>
                  <a:lnTo>
                    <a:pt x="431800" y="1607439"/>
                  </a:lnTo>
                  <a:lnTo>
                    <a:pt x="446809" y="1602486"/>
                  </a:lnTo>
                  <a:close/>
                </a:path>
                <a:path w="3860800" h="1716404">
                  <a:moveTo>
                    <a:pt x="444500" y="1630299"/>
                  </a:moveTo>
                  <a:lnTo>
                    <a:pt x="444500" y="1629918"/>
                  </a:lnTo>
                  <a:lnTo>
                    <a:pt x="442685" y="1630897"/>
                  </a:lnTo>
                  <a:lnTo>
                    <a:pt x="444500" y="1630299"/>
                  </a:lnTo>
                  <a:close/>
                </a:path>
                <a:path w="3860800" h="1716404">
                  <a:moveTo>
                    <a:pt x="469900" y="1617726"/>
                  </a:moveTo>
                  <a:lnTo>
                    <a:pt x="469900" y="1607820"/>
                  </a:lnTo>
                  <a:lnTo>
                    <a:pt x="457200" y="1602486"/>
                  </a:lnTo>
                  <a:lnTo>
                    <a:pt x="446809" y="1602486"/>
                  </a:lnTo>
                  <a:lnTo>
                    <a:pt x="444500" y="1603248"/>
                  </a:lnTo>
                  <a:lnTo>
                    <a:pt x="457200" y="1626108"/>
                  </a:lnTo>
                  <a:lnTo>
                    <a:pt x="457200" y="1620012"/>
                  </a:lnTo>
                  <a:lnTo>
                    <a:pt x="466436" y="1620012"/>
                  </a:lnTo>
                  <a:lnTo>
                    <a:pt x="469900" y="1617726"/>
                  </a:lnTo>
                  <a:close/>
                </a:path>
                <a:path w="3860800" h="1716404">
                  <a:moveTo>
                    <a:pt x="495300" y="1613154"/>
                  </a:moveTo>
                  <a:lnTo>
                    <a:pt x="495300" y="1611630"/>
                  </a:lnTo>
                  <a:lnTo>
                    <a:pt x="492759" y="1611630"/>
                  </a:lnTo>
                  <a:lnTo>
                    <a:pt x="482600" y="1617726"/>
                  </a:lnTo>
                  <a:lnTo>
                    <a:pt x="469900" y="1594866"/>
                  </a:lnTo>
                  <a:lnTo>
                    <a:pt x="446809" y="1602486"/>
                  </a:lnTo>
                  <a:lnTo>
                    <a:pt x="457200" y="1602486"/>
                  </a:lnTo>
                  <a:lnTo>
                    <a:pt x="469900" y="1607820"/>
                  </a:lnTo>
                  <a:lnTo>
                    <a:pt x="469900" y="1620012"/>
                  </a:lnTo>
                  <a:lnTo>
                    <a:pt x="482600" y="1620012"/>
                  </a:lnTo>
                  <a:lnTo>
                    <a:pt x="495300" y="1613154"/>
                  </a:lnTo>
                  <a:close/>
                </a:path>
                <a:path w="3860800" h="1716404">
                  <a:moveTo>
                    <a:pt x="469900" y="1621536"/>
                  </a:moveTo>
                  <a:lnTo>
                    <a:pt x="469900" y="1620012"/>
                  </a:lnTo>
                  <a:lnTo>
                    <a:pt x="466436" y="1620012"/>
                  </a:lnTo>
                  <a:lnTo>
                    <a:pt x="457200" y="1626108"/>
                  </a:lnTo>
                  <a:lnTo>
                    <a:pt x="450272" y="1628394"/>
                  </a:lnTo>
                  <a:lnTo>
                    <a:pt x="457200" y="1628394"/>
                  </a:lnTo>
                  <a:lnTo>
                    <a:pt x="469900" y="1621536"/>
                  </a:lnTo>
                  <a:close/>
                </a:path>
                <a:path w="3860800" h="1716404">
                  <a:moveTo>
                    <a:pt x="472440" y="1594104"/>
                  </a:moveTo>
                  <a:lnTo>
                    <a:pt x="457200" y="1594104"/>
                  </a:lnTo>
                  <a:lnTo>
                    <a:pt x="457200" y="1599057"/>
                  </a:lnTo>
                  <a:lnTo>
                    <a:pt x="469900" y="1594866"/>
                  </a:lnTo>
                  <a:lnTo>
                    <a:pt x="472440" y="1594104"/>
                  </a:lnTo>
                  <a:close/>
                </a:path>
                <a:path w="3860800" h="1716404">
                  <a:moveTo>
                    <a:pt x="466436" y="1620012"/>
                  </a:moveTo>
                  <a:lnTo>
                    <a:pt x="457200" y="1620012"/>
                  </a:lnTo>
                  <a:lnTo>
                    <a:pt x="457200" y="1626108"/>
                  </a:lnTo>
                  <a:lnTo>
                    <a:pt x="466436" y="1620012"/>
                  </a:lnTo>
                  <a:close/>
                </a:path>
                <a:path w="3860800" h="1716404">
                  <a:moveTo>
                    <a:pt x="469900" y="1620012"/>
                  </a:moveTo>
                  <a:lnTo>
                    <a:pt x="469900" y="1617726"/>
                  </a:lnTo>
                  <a:lnTo>
                    <a:pt x="466436" y="1620012"/>
                  </a:lnTo>
                  <a:lnTo>
                    <a:pt x="469900" y="1620012"/>
                  </a:lnTo>
                  <a:close/>
                </a:path>
                <a:path w="3860800" h="1716404">
                  <a:moveTo>
                    <a:pt x="495300" y="1610106"/>
                  </a:moveTo>
                  <a:lnTo>
                    <a:pt x="495300" y="1599438"/>
                  </a:lnTo>
                  <a:lnTo>
                    <a:pt x="482600" y="1594104"/>
                  </a:lnTo>
                  <a:lnTo>
                    <a:pt x="472440" y="1594104"/>
                  </a:lnTo>
                  <a:lnTo>
                    <a:pt x="469900" y="1594866"/>
                  </a:lnTo>
                  <a:lnTo>
                    <a:pt x="482600" y="1617726"/>
                  </a:lnTo>
                  <a:lnTo>
                    <a:pt x="482600" y="1611630"/>
                  </a:lnTo>
                  <a:lnTo>
                    <a:pt x="492759" y="1611630"/>
                  </a:lnTo>
                  <a:lnTo>
                    <a:pt x="495300" y="1610106"/>
                  </a:lnTo>
                  <a:close/>
                </a:path>
                <a:path w="3860800" h="1716404">
                  <a:moveTo>
                    <a:pt x="495300" y="1599438"/>
                  </a:moveTo>
                  <a:lnTo>
                    <a:pt x="495300" y="1587246"/>
                  </a:lnTo>
                  <a:lnTo>
                    <a:pt x="472440" y="1594104"/>
                  </a:lnTo>
                  <a:lnTo>
                    <a:pt x="482600" y="1594104"/>
                  </a:lnTo>
                  <a:lnTo>
                    <a:pt x="495300" y="1599438"/>
                  </a:lnTo>
                  <a:close/>
                </a:path>
                <a:path w="3860800" h="1716404">
                  <a:moveTo>
                    <a:pt x="508000" y="1584960"/>
                  </a:moveTo>
                  <a:lnTo>
                    <a:pt x="482600" y="1584960"/>
                  </a:lnTo>
                  <a:lnTo>
                    <a:pt x="482600" y="1591056"/>
                  </a:lnTo>
                  <a:lnTo>
                    <a:pt x="495300" y="1587246"/>
                  </a:lnTo>
                  <a:lnTo>
                    <a:pt x="495300" y="1591818"/>
                  </a:lnTo>
                  <a:lnTo>
                    <a:pt x="508000" y="1584960"/>
                  </a:lnTo>
                  <a:close/>
                </a:path>
                <a:path w="3860800" h="1716404">
                  <a:moveTo>
                    <a:pt x="492759" y="1611630"/>
                  </a:moveTo>
                  <a:lnTo>
                    <a:pt x="482600" y="1611630"/>
                  </a:lnTo>
                  <a:lnTo>
                    <a:pt x="482600" y="1617726"/>
                  </a:lnTo>
                  <a:lnTo>
                    <a:pt x="492759" y="1611630"/>
                  </a:lnTo>
                  <a:close/>
                </a:path>
                <a:path w="3860800" h="1716404">
                  <a:moveTo>
                    <a:pt x="508000" y="1611630"/>
                  </a:moveTo>
                  <a:lnTo>
                    <a:pt x="495300" y="1605534"/>
                  </a:lnTo>
                  <a:lnTo>
                    <a:pt x="495300" y="1610106"/>
                  </a:lnTo>
                  <a:lnTo>
                    <a:pt x="492759" y="1611630"/>
                  </a:lnTo>
                  <a:lnTo>
                    <a:pt x="508000" y="1611630"/>
                  </a:lnTo>
                  <a:close/>
                </a:path>
                <a:path w="3860800" h="1716404">
                  <a:moveTo>
                    <a:pt x="520700" y="1611630"/>
                  </a:moveTo>
                  <a:lnTo>
                    <a:pt x="520700" y="1610106"/>
                  </a:lnTo>
                  <a:lnTo>
                    <a:pt x="508000" y="1587246"/>
                  </a:lnTo>
                  <a:lnTo>
                    <a:pt x="508000" y="1584960"/>
                  </a:lnTo>
                  <a:lnTo>
                    <a:pt x="495300" y="1591818"/>
                  </a:lnTo>
                  <a:lnTo>
                    <a:pt x="495300" y="1605534"/>
                  </a:lnTo>
                  <a:lnTo>
                    <a:pt x="508000" y="1611630"/>
                  </a:lnTo>
                  <a:lnTo>
                    <a:pt x="508000" y="1587246"/>
                  </a:lnTo>
                  <a:lnTo>
                    <a:pt x="511463" y="1584960"/>
                  </a:lnTo>
                  <a:lnTo>
                    <a:pt x="511463" y="1611630"/>
                  </a:lnTo>
                  <a:lnTo>
                    <a:pt x="520700" y="1611630"/>
                  </a:lnTo>
                  <a:close/>
                </a:path>
                <a:path w="3860800" h="1716404">
                  <a:moveTo>
                    <a:pt x="532130" y="1603248"/>
                  </a:moveTo>
                  <a:lnTo>
                    <a:pt x="520700" y="1603248"/>
                  </a:lnTo>
                  <a:lnTo>
                    <a:pt x="520700" y="1584960"/>
                  </a:lnTo>
                  <a:lnTo>
                    <a:pt x="511463" y="1584960"/>
                  </a:lnTo>
                  <a:lnTo>
                    <a:pt x="508000" y="1587246"/>
                  </a:lnTo>
                  <a:lnTo>
                    <a:pt x="520700" y="1610106"/>
                  </a:lnTo>
                  <a:lnTo>
                    <a:pt x="532130" y="1603248"/>
                  </a:lnTo>
                  <a:close/>
                </a:path>
                <a:path w="3860800" h="1716404">
                  <a:moveTo>
                    <a:pt x="533400" y="1602486"/>
                  </a:moveTo>
                  <a:lnTo>
                    <a:pt x="520700" y="1578864"/>
                  </a:lnTo>
                  <a:lnTo>
                    <a:pt x="511463" y="1584960"/>
                  </a:lnTo>
                  <a:lnTo>
                    <a:pt x="520700" y="1584960"/>
                  </a:lnTo>
                  <a:lnTo>
                    <a:pt x="520700" y="1603248"/>
                  </a:lnTo>
                  <a:lnTo>
                    <a:pt x="532130" y="1603248"/>
                  </a:lnTo>
                  <a:lnTo>
                    <a:pt x="533400" y="1602486"/>
                  </a:lnTo>
                  <a:close/>
                </a:path>
                <a:path w="3860800" h="1716404">
                  <a:moveTo>
                    <a:pt x="523009" y="1578102"/>
                  </a:moveTo>
                  <a:lnTo>
                    <a:pt x="520700" y="1578102"/>
                  </a:lnTo>
                  <a:lnTo>
                    <a:pt x="520700" y="1578864"/>
                  </a:lnTo>
                  <a:lnTo>
                    <a:pt x="523009" y="1578102"/>
                  </a:lnTo>
                  <a:close/>
                </a:path>
                <a:path w="3860800" h="1716404">
                  <a:moveTo>
                    <a:pt x="546100" y="1593342"/>
                  </a:moveTo>
                  <a:lnTo>
                    <a:pt x="546100" y="1583436"/>
                  </a:lnTo>
                  <a:lnTo>
                    <a:pt x="533400" y="1578102"/>
                  </a:lnTo>
                  <a:lnTo>
                    <a:pt x="523009" y="1578102"/>
                  </a:lnTo>
                  <a:lnTo>
                    <a:pt x="520700" y="1578864"/>
                  </a:lnTo>
                  <a:lnTo>
                    <a:pt x="533400" y="1601724"/>
                  </a:lnTo>
                  <a:lnTo>
                    <a:pt x="533400" y="1594866"/>
                  </a:lnTo>
                  <a:lnTo>
                    <a:pt x="543790" y="1594866"/>
                  </a:lnTo>
                  <a:lnTo>
                    <a:pt x="546100" y="1593342"/>
                  </a:lnTo>
                  <a:close/>
                </a:path>
                <a:path w="3860800" h="1716404">
                  <a:moveTo>
                    <a:pt x="546100" y="1597914"/>
                  </a:moveTo>
                  <a:lnTo>
                    <a:pt x="546100" y="1594866"/>
                  </a:lnTo>
                  <a:lnTo>
                    <a:pt x="543790" y="1594866"/>
                  </a:lnTo>
                  <a:lnTo>
                    <a:pt x="533400" y="1601724"/>
                  </a:lnTo>
                  <a:lnTo>
                    <a:pt x="520700" y="1578864"/>
                  </a:lnTo>
                  <a:lnTo>
                    <a:pt x="533400" y="1602486"/>
                  </a:lnTo>
                  <a:lnTo>
                    <a:pt x="533400" y="1603248"/>
                  </a:lnTo>
                  <a:lnTo>
                    <a:pt x="546100" y="1597914"/>
                  </a:lnTo>
                  <a:close/>
                </a:path>
                <a:path w="3860800" h="1716404">
                  <a:moveTo>
                    <a:pt x="546100" y="1583436"/>
                  </a:moveTo>
                  <a:lnTo>
                    <a:pt x="546100" y="1570482"/>
                  </a:lnTo>
                  <a:lnTo>
                    <a:pt x="523009" y="1578102"/>
                  </a:lnTo>
                  <a:lnTo>
                    <a:pt x="533400" y="1578102"/>
                  </a:lnTo>
                  <a:lnTo>
                    <a:pt x="546100" y="1583436"/>
                  </a:lnTo>
                  <a:close/>
                </a:path>
                <a:path w="3860800" h="1716404">
                  <a:moveTo>
                    <a:pt x="533400" y="1603248"/>
                  </a:moveTo>
                  <a:lnTo>
                    <a:pt x="533400" y="1602486"/>
                  </a:lnTo>
                  <a:lnTo>
                    <a:pt x="532130" y="1603248"/>
                  </a:lnTo>
                  <a:lnTo>
                    <a:pt x="533400" y="1603248"/>
                  </a:lnTo>
                  <a:close/>
                </a:path>
                <a:path w="3860800" h="1716404">
                  <a:moveTo>
                    <a:pt x="558800" y="1569720"/>
                  </a:moveTo>
                  <a:lnTo>
                    <a:pt x="533400" y="1569720"/>
                  </a:lnTo>
                  <a:lnTo>
                    <a:pt x="533400" y="1574673"/>
                  </a:lnTo>
                  <a:lnTo>
                    <a:pt x="546100" y="1570482"/>
                  </a:lnTo>
                  <a:lnTo>
                    <a:pt x="546100" y="1575054"/>
                  </a:lnTo>
                  <a:lnTo>
                    <a:pt x="558800" y="1569720"/>
                  </a:lnTo>
                  <a:close/>
                </a:path>
                <a:path w="3860800" h="1716404">
                  <a:moveTo>
                    <a:pt x="543790" y="1594866"/>
                  </a:moveTo>
                  <a:lnTo>
                    <a:pt x="533400" y="1594866"/>
                  </a:lnTo>
                  <a:lnTo>
                    <a:pt x="533400" y="1601724"/>
                  </a:lnTo>
                  <a:lnTo>
                    <a:pt x="543790" y="1594866"/>
                  </a:lnTo>
                  <a:close/>
                </a:path>
                <a:path w="3860800" h="1716404">
                  <a:moveTo>
                    <a:pt x="558800" y="1594866"/>
                  </a:moveTo>
                  <a:lnTo>
                    <a:pt x="546100" y="1589532"/>
                  </a:lnTo>
                  <a:lnTo>
                    <a:pt x="546100" y="1593342"/>
                  </a:lnTo>
                  <a:lnTo>
                    <a:pt x="543790" y="1594866"/>
                  </a:lnTo>
                  <a:lnTo>
                    <a:pt x="558800" y="1594866"/>
                  </a:lnTo>
                  <a:close/>
                </a:path>
                <a:path w="3860800" h="1716404">
                  <a:moveTo>
                    <a:pt x="571500" y="1594866"/>
                  </a:moveTo>
                  <a:lnTo>
                    <a:pt x="571500" y="1593342"/>
                  </a:lnTo>
                  <a:lnTo>
                    <a:pt x="558800" y="1570482"/>
                  </a:lnTo>
                  <a:lnTo>
                    <a:pt x="558800" y="1569720"/>
                  </a:lnTo>
                  <a:lnTo>
                    <a:pt x="546100" y="1575054"/>
                  </a:lnTo>
                  <a:lnTo>
                    <a:pt x="546100" y="1589532"/>
                  </a:lnTo>
                  <a:lnTo>
                    <a:pt x="558800" y="1594866"/>
                  </a:lnTo>
                  <a:lnTo>
                    <a:pt x="558800" y="1570482"/>
                  </a:lnTo>
                  <a:lnTo>
                    <a:pt x="559954" y="1569720"/>
                  </a:lnTo>
                  <a:lnTo>
                    <a:pt x="559954" y="1594866"/>
                  </a:lnTo>
                  <a:lnTo>
                    <a:pt x="571500" y="1594866"/>
                  </a:lnTo>
                  <a:close/>
                </a:path>
                <a:path w="3860800" h="1716404">
                  <a:moveTo>
                    <a:pt x="580736" y="1587246"/>
                  </a:moveTo>
                  <a:lnTo>
                    <a:pt x="571500" y="1587246"/>
                  </a:lnTo>
                  <a:lnTo>
                    <a:pt x="571500" y="1569720"/>
                  </a:lnTo>
                  <a:lnTo>
                    <a:pt x="559954" y="1569720"/>
                  </a:lnTo>
                  <a:lnTo>
                    <a:pt x="558800" y="1570482"/>
                  </a:lnTo>
                  <a:lnTo>
                    <a:pt x="571500" y="1593342"/>
                  </a:lnTo>
                  <a:lnTo>
                    <a:pt x="580736" y="1587246"/>
                  </a:lnTo>
                  <a:close/>
                </a:path>
                <a:path w="3860800" h="1716404">
                  <a:moveTo>
                    <a:pt x="584200" y="1584960"/>
                  </a:moveTo>
                  <a:lnTo>
                    <a:pt x="571500" y="1562100"/>
                  </a:lnTo>
                  <a:lnTo>
                    <a:pt x="559954" y="1569720"/>
                  </a:lnTo>
                  <a:lnTo>
                    <a:pt x="571500" y="1569720"/>
                  </a:lnTo>
                  <a:lnTo>
                    <a:pt x="571500" y="1587246"/>
                  </a:lnTo>
                  <a:lnTo>
                    <a:pt x="580736" y="1587246"/>
                  </a:lnTo>
                  <a:lnTo>
                    <a:pt x="584200" y="1584960"/>
                  </a:lnTo>
                  <a:close/>
                </a:path>
                <a:path w="3860800" h="1716404">
                  <a:moveTo>
                    <a:pt x="586581" y="1562338"/>
                  </a:moveTo>
                  <a:lnTo>
                    <a:pt x="584200" y="1561338"/>
                  </a:lnTo>
                  <a:lnTo>
                    <a:pt x="571500" y="1561338"/>
                  </a:lnTo>
                  <a:lnTo>
                    <a:pt x="571500" y="1562100"/>
                  </a:lnTo>
                  <a:lnTo>
                    <a:pt x="584200" y="1584960"/>
                  </a:lnTo>
                  <a:lnTo>
                    <a:pt x="584200" y="1563624"/>
                  </a:lnTo>
                  <a:lnTo>
                    <a:pt x="586581" y="1562338"/>
                  </a:lnTo>
                  <a:close/>
                </a:path>
                <a:path w="3860800" h="1716404">
                  <a:moveTo>
                    <a:pt x="607290" y="1581634"/>
                  </a:moveTo>
                  <a:lnTo>
                    <a:pt x="603738" y="1578864"/>
                  </a:lnTo>
                  <a:lnTo>
                    <a:pt x="596900" y="1578864"/>
                  </a:lnTo>
                  <a:lnTo>
                    <a:pt x="584200" y="1573530"/>
                  </a:lnTo>
                  <a:lnTo>
                    <a:pt x="584200" y="1584960"/>
                  </a:lnTo>
                  <a:lnTo>
                    <a:pt x="580736" y="1587246"/>
                  </a:lnTo>
                  <a:lnTo>
                    <a:pt x="584200" y="1587246"/>
                  </a:lnTo>
                  <a:lnTo>
                    <a:pt x="596900" y="1580388"/>
                  </a:lnTo>
                  <a:lnTo>
                    <a:pt x="596900" y="1587246"/>
                  </a:lnTo>
                  <a:lnTo>
                    <a:pt x="607290" y="1581634"/>
                  </a:lnTo>
                  <a:close/>
                </a:path>
                <a:path w="3860800" h="1716404">
                  <a:moveTo>
                    <a:pt x="611909" y="1552956"/>
                  </a:moveTo>
                  <a:lnTo>
                    <a:pt x="596900" y="1552956"/>
                  </a:lnTo>
                  <a:lnTo>
                    <a:pt x="584200" y="1558290"/>
                  </a:lnTo>
                  <a:lnTo>
                    <a:pt x="584200" y="1561338"/>
                  </a:lnTo>
                  <a:lnTo>
                    <a:pt x="588433" y="1561338"/>
                  </a:lnTo>
                  <a:lnTo>
                    <a:pt x="596900" y="1556766"/>
                  </a:lnTo>
                  <a:lnTo>
                    <a:pt x="601382" y="1563220"/>
                  </a:lnTo>
                  <a:lnTo>
                    <a:pt x="609600" y="1566672"/>
                  </a:lnTo>
                  <a:lnTo>
                    <a:pt x="609600" y="1553718"/>
                  </a:lnTo>
                  <a:lnTo>
                    <a:pt x="611909" y="1552956"/>
                  </a:lnTo>
                  <a:close/>
                </a:path>
                <a:path w="3860800" h="1716404">
                  <a:moveTo>
                    <a:pt x="588433" y="1561338"/>
                  </a:moveTo>
                  <a:lnTo>
                    <a:pt x="584200" y="1561338"/>
                  </a:lnTo>
                  <a:lnTo>
                    <a:pt x="586581" y="1562338"/>
                  </a:lnTo>
                  <a:lnTo>
                    <a:pt x="588433" y="1561338"/>
                  </a:lnTo>
                  <a:close/>
                </a:path>
                <a:path w="3860800" h="1716404">
                  <a:moveTo>
                    <a:pt x="596900" y="1573530"/>
                  </a:moveTo>
                  <a:lnTo>
                    <a:pt x="596900" y="1566672"/>
                  </a:lnTo>
                  <a:lnTo>
                    <a:pt x="586581" y="1562338"/>
                  </a:lnTo>
                  <a:lnTo>
                    <a:pt x="584200" y="1563624"/>
                  </a:lnTo>
                  <a:lnTo>
                    <a:pt x="596900" y="1573530"/>
                  </a:lnTo>
                  <a:close/>
                </a:path>
                <a:path w="3860800" h="1716404">
                  <a:moveTo>
                    <a:pt x="603738" y="1578864"/>
                  </a:moveTo>
                  <a:lnTo>
                    <a:pt x="584200" y="1563624"/>
                  </a:lnTo>
                  <a:lnTo>
                    <a:pt x="584200" y="1573530"/>
                  </a:lnTo>
                  <a:lnTo>
                    <a:pt x="596900" y="1578864"/>
                  </a:lnTo>
                  <a:lnTo>
                    <a:pt x="603738" y="1578864"/>
                  </a:lnTo>
                  <a:close/>
                </a:path>
                <a:path w="3860800" h="1716404">
                  <a:moveTo>
                    <a:pt x="596900" y="1587246"/>
                  </a:moveTo>
                  <a:lnTo>
                    <a:pt x="596900" y="1580388"/>
                  </a:lnTo>
                  <a:lnTo>
                    <a:pt x="584200" y="1587246"/>
                  </a:lnTo>
                  <a:lnTo>
                    <a:pt x="596900" y="1587246"/>
                  </a:lnTo>
                  <a:close/>
                </a:path>
                <a:path w="3860800" h="1716404">
                  <a:moveTo>
                    <a:pt x="635000" y="1573530"/>
                  </a:moveTo>
                  <a:lnTo>
                    <a:pt x="635000" y="1572768"/>
                  </a:lnTo>
                  <a:lnTo>
                    <a:pt x="622300" y="1576578"/>
                  </a:lnTo>
                  <a:lnTo>
                    <a:pt x="609600" y="1553718"/>
                  </a:lnTo>
                  <a:lnTo>
                    <a:pt x="609600" y="1575054"/>
                  </a:lnTo>
                  <a:lnTo>
                    <a:pt x="601382" y="1563220"/>
                  </a:lnTo>
                  <a:lnTo>
                    <a:pt x="596900" y="1561338"/>
                  </a:lnTo>
                  <a:lnTo>
                    <a:pt x="588433" y="1561338"/>
                  </a:lnTo>
                  <a:lnTo>
                    <a:pt x="586581" y="1562338"/>
                  </a:lnTo>
                  <a:lnTo>
                    <a:pt x="596900" y="1566672"/>
                  </a:lnTo>
                  <a:lnTo>
                    <a:pt x="596900" y="1573530"/>
                  </a:lnTo>
                  <a:lnTo>
                    <a:pt x="603738" y="1578864"/>
                  </a:lnTo>
                  <a:lnTo>
                    <a:pt x="622300" y="1578864"/>
                  </a:lnTo>
                  <a:lnTo>
                    <a:pt x="635000" y="1573530"/>
                  </a:lnTo>
                  <a:close/>
                </a:path>
                <a:path w="3860800" h="1716404">
                  <a:moveTo>
                    <a:pt x="601382" y="1563220"/>
                  </a:moveTo>
                  <a:lnTo>
                    <a:pt x="596900" y="1556766"/>
                  </a:lnTo>
                  <a:lnTo>
                    <a:pt x="588433" y="1561338"/>
                  </a:lnTo>
                  <a:lnTo>
                    <a:pt x="596900" y="1561338"/>
                  </a:lnTo>
                  <a:lnTo>
                    <a:pt x="601382" y="1563220"/>
                  </a:lnTo>
                  <a:close/>
                </a:path>
                <a:path w="3860800" h="1716404">
                  <a:moveTo>
                    <a:pt x="609600" y="1575054"/>
                  </a:moveTo>
                  <a:lnTo>
                    <a:pt x="609600" y="1566672"/>
                  </a:lnTo>
                  <a:lnTo>
                    <a:pt x="601382" y="1563220"/>
                  </a:lnTo>
                  <a:lnTo>
                    <a:pt x="609600" y="1575054"/>
                  </a:lnTo>
                  <a:close/>
                </a:path>
                <a:path w="3860800" h="1716404">
                  <a:moveTo>
                    <a:pt x="609600" y="1580388"/>
                  </a:moveTo>
                  <a:lnTo>
                    <a:pt x="609600" y="1578864"/>
                  </a:lnTo>
                  <a:lnTo>
                    <a:pt x="603738" y="1578864"/>
                  </a:lnTo>
                  <a:lnTo>
                    <a:pt x="607290" y="1581634"/>
                  </a:lnTo>
                  <a:lnTo>
                    <a:pt x="609600" y="1580388"/>
                  </a:lnTo>
                  <a:close/>
                </a:path>
                <a:path w="3860800" h="1716404">
                  <a:moveTo>
                    <a:pt x="609600" y="1583436"/>
                  </a:moveTo>
                  <a:lnTo>
                    <a:pt x="609600" y="1580388"/>
                  </a:lnTo>
                  <a:lnTo>
                    <a:pt x="607290" y="1581634"/>
                  </a:lnTo>
                  <a:lnTo>
                    <a:pt x="609600" y="1583436"/>
                  </a:lnTo>
                  <a:close/>
                </a:path>
                <a:path w="3860800" h="1716404">
                  <a:moveTo>
                    <a:pt x="647700" y="1568958"/>
                  </a:moveTo>
                  <a:lnTo>
                    <a:pt x="645694" y="1565228"/>
                  </a:lnTo>
                  <a:lnTo>
                    <a:pt x="641350" y="1562100"/>
                  </a:lnTo>
                  <a:lnTo>
                    <a:pt x="635000" y="1562100"/>
                  </a:lnTo>
                  <a:lnTo>
                    <a:pt x="635000" y="1558290"/>
                  </a:lnTo>
                  <a:lnTo>
                    <a:pt x="622300" y="1552956"/>
                  </a:lnTo>
                  <a:lnTo>
                    <a:pt x="611909" y="1552956"/>
                  </a:lnTo>
                  <a:lnTo>
                    <a:pt x="609600" y="1553718"/>
                  </a:lnTo>
                  <a:lnTo>
                    <a:pt x="622300" y="1576578"/>
                  </a:lnTo>
                  <a:lnTo>
                    <a:pt x="622300" y="1570482"/>
                  </a:lnTo>
                  <a:lnTo>
                    <a:pt x="642620" y="1570482"/>
                  </a:lnTo>
                  <a:lnTo>
                    <a:pt x="647700" y="1568958"/>
                  </a:lnTo>
                  <a:close/>
                </a:path>
                <a:path w="3860800" h="1716404">
                  <a:moveTo>
                    <a:pt x="641350" y="1562100"/>
                  </a:moveTo>
                  <a:lnTo>
                    <a:pt x="623388" y="1549167"/>
                  </a:lnTo>
                  <a:lnTo>
                    <a:pt x="611909" y="1552956"/>
                  </a:lnTo>
                  <a:lnTo>
                    <a:pt x="622300" y="1552956"/>
                  </a:lnTo>
                  <a:lnTo>
                    <a:pt x="635000" y="1558290"/>
                  </a:lnTo>
                  <a:lnTo>
                    <a:pt x="635000" y="1562100"/>
                  </a:lnTo>
                  <a:lnTo>
                    <a:pt x="641350" y="1562100"/>
                  </a:lnTo>
                  <a:close/>
                </a:path>
                <a:path w="3860800" h="1716404">
                  <a:moveTo>
                    <a:pt x="628072" y="1544574"/>
                  </a:moveTo>
                  <a:lnTo>
                    <a:pt x="622300" y="1544574"/>
                  </a:lnTo>
                  <a:lnTo>
                    <a:pt x="622300" y="1548384"/>
                  </a:lnTo>
                  <a:lnTo>
                    <a:pt x="628072" y="1544574"/>
                  </a:lnTo>
                  <a:close/>
                </a:path>
                <a:path w="3860800" h="1716404">
                  <a:moveTo>
                    <a:pt x="654050" y="1559052"/>
                  </a:moveTo>
                  <a:lnTo>
                    <a:pt x="647700" y="1556004"/>
                  </a:lnTo>
                  <a:lnTo>
                    <a:pt x="647700" y="1558290"/>
                  </a:lnTo>
                  <a:lnTo>
                    <a:pt x="638175" y="1544574"/>
                  </a:lnTo>
                  <a:lnTo>
                    <a:pt x="628072" y="1544574"/>
                  </a:lnTo>
                  <a:lnTo>
                    <a:pt x="622300" y="1548384"/>
                  </a:lnTo>
                  <a:lnTo>
                    <a:pt x="623388" y="1549167"/>
                  </a:lnTo>
                  <a:lnTo>
                    <a:pt x="635000" y="1545336"/>
                  </a:lnTo>
                  <a:lnTo>
                    <a:pt x="644012" y="1562100"/>
                  </a:lnTo>
                  <a:lnTo>
                    <a:pt x="647700" y="1562100"/>
                  </a:lnTo>
                  <a:lnTo>
                    <a:pt x="654050" y="1559052"/>
                  </a:lnTo>
                  <a:close/>
                </a:path>
                <a:path w="3860800" h="1716404">
                  <a:moveTo>
                    <a:pt x="623388" y="1549167"/>
                  </a:moveTo>
                  <a:lnTo>
                    <a:pt x="622300" y="1548384"/>
                  </a:lnTo>
                  <a:lnTo>
                    <a:pt x="622300" y="1549527"/>
                  </a:lnTo>
                  <a:lnTo>
                    <a:pt x="623388" y="1549167"/>
                  </a:lnTo>
                  <a:close/>
                </a:path>
                <a:path w="3860800" h="1716404">
                  <a:moveTo>
                    <a:pt x="642620" y="1570482"/>
                  </a:moveTo>
                  <a:lnTo>
                    <a:pt x="622300" y="1570482"/>
                  </a:lnTo>
                  <a:lnTo>
                    <a:pt x="622300" y="1576578"/>
                  </a:lnTo>
                  <a:lnTo>
                    <a:pt x="642620" y="1570482"/>
                  </a:lnTo>
                  <a:close/>
                </a:path>
                <a:path w="3860800" h="1716404">
                  <a:moveTo>
                    <a:pt x="644012" y="1562100"/>
                  </a:moveTo>
                  <a:lnTo>
                    <a:pt x="635000" y="1545336"/>
                  </a:lnTo>
                  <a:lnTo>
                    <a:pt x="623388" y="1549167"/>
                  </a:lnTo>
                  <a:lnTo>
                    <a:pt x="641350" y="1562100"/>
                  </a:lnTo>
                  <a:lnTo>
                    <a:pt x="644012" y="1562100"/>
                  </a:lnTo>
                  <a:close/>
                </a:path>
                <a:path w="3860800" h="1716404">
                  <a:moveTo>
                    <a:pt x="638175" y="1544574"/>
                  </a:moveTo>
                  <a:lnTo>
                    <a:pt x="635000" y="1540002"/>
                  </a:lnTo>
                  <a:lnTo>
                    <a:pt x="628072" y="1544574"/>
                  </a:lnTo>
                  <a:lnTo>
                    <a:pt x="638175" y="1544574"/>
                  </a:lnTo>
                  <a:close/>
                </a:path>
                <a:path w="3860800" h="1716404">
                  <a:moveTo>
                    <a:pt x="654050" y="1539240"/>
                  </a:moveTo>
                  <a:lnTo>
                    <a:pt x="647700" y="1536192"/>
                  </a:lnTo>
                  <a:lnTo>
                    <a:pt x="635000" y="1536192"/>
                  </a:lnTo>
                  <a:lnTo>
                    <a:pt x="635000" y="1540002"/>
                  </a:lnTo>
                  <a:lnTo>
                    <a:pt x="638175" y="1544574"/>
                  </a:lnTo>
                  <a:lnTo>
                    <a:pt x="647700" y="1544574"/>
                  </a:lnTo>
                  <a:lnTo>
                    <a:pt x="647700" y="1542288"/>
                  </a:lnTo>
                  <a:lnTo>
                    <a:pt x="654050" y="1539240"/>
                  </a:lnTo>
                  <a:close/>
                </a:path>
                <a:path w="3860800" h="1716404">
                  <a:moveTo>
                    <a:pt x="647700" y="1558290"/>
                  </a:moveTo>
                  <a:lnTo>
                    <a:pt x="647700" y="1544574"/>
                  </a:lnTo>
                  <a:lnTo>
                    <a:pt x="638175" y="1544574"/>
                  </a:lnTo>
                  <a:lnTo>
                    <a:pt x="647700" y="1558290"/>
                  </a:lnTo>
                  <a:close/>
                </a:path>
                <a:path w="3860800" h="1716404">
                  <a:moveTo>
                    <a:pt x="645694" y="1565228"/>
                  </a:moveTo>
                  <a:lnTo>
                    <a:pt x="644012" y="1562100"/>
                  </a:lnTo>
                  <a:lnTo>
                    <a:pt x="641350" y="1562100"/>
                  </a:lnTo>
                  <a:lnTo>
                    <a:pt x="645694" y="1565228"/>
                  </a:lnTo>
                  <a:close/>
                </a:path>
                <a:path w="3860800" h="1716404">
                  <a:moveTo>
                    <a:pt x="647700" y="1570482"/>
                  </a:moveTo>
                  <a:lnTo>
                    <a:pt x="647700" y="1568958"/>
                  </a:lnTo>
                  <a:lnTo>
                    <a:pt x="642620" y="1570482"/>
                  </a:lnTo>
                  <a:lnTo>
                    <a:pt x="647700" y="1570482"/>
                  </a:lnTo>
                  <a:close/>
                </a:path>
                <a:path w="3860800" h="1716404">
                  <a:moveTo>
                    <a:pt x="647700" y="1566672"/>
                  </a:moveTo>
                  <a:lnTo>
                    <a:pt x="647700" y="1562100"/>
                  </a:lnTo>
                  <a:lnTo>
                    <a:pt x="644012" y="1562100"/>
                  </a:lnTo>
                  <a:lnTo>
                    <a:pt x="645694" y="1565228"/>
                  </a:lnTo>
                  <a:lnTo>
                    <a:pt x="647700" y="1566672"/>
                  </a:lnTo>
                  <a:close/>
                </a:path>
                <a:path w="3860800" h="1716404">
                  <a:moveTo>
                    <a:pt x="647700" y="1568958"/>
                  </a:moveTo>
                  <a:lnTo>
                    <a:pt x="647700" y="1566672"/>
                  </a:lnTo>
                  <a:lnTo>
                    <a:pt x="645694" y="1565228"/>
                  </a:lnTo>
                  <a:lnTo>
                    <a:pt x="647700" y="1568958"/>
                  </a:lnTo>
                  <a:close/>
                </a:path>
                <a:path w="3860800" h="1716404">
                  <a:moveTo>
                    <a:pt x="660400" y="1536192"/>
                  </a:moveTo>
                  <a:lnTo>
                    <a:pt x="647700" y="1536192"/>
                  </a:lnTo>
                  <a:lnTo>
                    <a:pt x="654050" y="1539240"/>
                  </a:lnTo>
                  <a:lnTo>
                    <a:pt x="660400" y="1536192"/>
                  </a:lnTo>
                  <a:close/>
                </a:path>
                <a:path w="3860800" h="1716404">
                  <a:moveTo>
                    <a:pt x="660400" y="1556004"/>
                  </a:moveTo>
                  <a:lnTo>
                    <a:pt x="660400" y="1542288"/>
                  </a:lnTo>
                  <a:lnTo>
                    <a:pt x="654050" y="1539240"/>
                  </a:lnTo>
                  <a:lnTo>
                    <a:pt x="647700" y="1542288"/>
                  </a:lnTo>
                  <a:lnTo>
                    <a:pt x="647700" y="1556004"/>
                  </a:lnTo>
                  <a:lnTo>
                    <a:pt x="654050" y="1559052"/>
                  </a:lnTo>
                  <a:lnTo>
                    <a:pt x="660400" y="1556004"/>
                  </a:lnTo>
                  <a:close/>
                </a:path>
                <a:path w="3860800" h="1716404">
                  <a:moveTo>
                    <a:pt x="660400" y="1562100"/>
                  </a:moveTo>
                  <a:lnTo>
                    <a:pt x="654050" y="1559052"/>
                  </a:lnTo>
                  <a:lnTo>
                    <a:pt x="647700" y="1562100"/>
                  </a:lnTo>
                  <a:lnTo>
                    <a:pt x="660400" y="1562100"/>
                  </a:lnTo>
                  <a:close/>
                </a:path>
                <a:path w="3860800" h="1716404">
                  <a:moveTo>
                    <a:pt x="662709" y="1536192"/>
                  </a:moveTo>
                  <a:lnTo>
                    <a:pt x="660400" y="1536192"/>
                  </a:lnTo>
                  <a:lnTo>
                    <a:pt x="654050" y="1539240"/>
                  </a:lnTo>
                  <a:lnTo>
                    <a:pt x="660400" y="1542288"/>
                  </a:lnTo>
                  <a:lnTo>
                    <a:pt x="660400" y="1537716"/>
                  </a:lnTo>
                  <a:lnTo>
                    <a:pt x="662709" y="1536192"/>
                  </a:lnTo>
                  <a:close/>
                </a:path>
                <a:path w="3860800" h="1716404">
                  <a:moveTo>
                    <a:pt x="673100" y="1562100"/>
                  </a:moveTo>
                  <a:lnTo>
                    <a:pt x="673100" y="1560576"/>
                  </a:lnTo>
                  <a:lnTo>
                    <a:pt x="667904" y="1551224"/>
                  </a:lnTo>
                  <a:lnTo>
                    <a:pt x="660400" y="1547622"/>
                  </a:lnTo>
                  <a:lnTo>
                    <a:pt x="660400" y="1556004"/>
                  </a:lnTo>
                  <a:lnTo>
                    <a:pt x="654050" y="1559052"/>
                  </a:lnTo>
                  <a:lnTo>
                    <a:pt x="660400" y="1562100"/>
                  </a:lnTo>
                  <a:lnTo>
                    <a:pt x="673100" y="1562100"/>
                  </a:lnTo>
                  <a:close/>
                </a:path>
                <a:path w="3860800" h="1716404">
                  <a:moveTo>
                    <a:pt x="674254" y="1528572"/>
                  </a:moveTo>
                  <a:lnTo>
                    <a:pt x="673100" y="1528572"/>
                  </a:lnTo>
                  <a:lnTo>
                    <a:pt x="660400" y="1533906"/>
                  </a:lnTo>
                  <a:lnTo>
                    <a:pt x="660400" y="1536192"/>
                  </a:lnTo>
                  <a:lnTo>
                    <a:pt x="662709" y="1536192"/>
                  </a:lnTo>
                  <a:lnTo>
                    <a:pt x="674254" y="1528572"/>
                  </a:lnTo>
                  <a:close/>
                </a:path>
                <a:path w="3860800" h="1716404">
                  <a:moveTo>
                    <a:pt x="673100" y="1553718"/>
                  </a:moveTo>
                  <a:lnTo>
                    <a:pt x="673100" y="1536192"/>
                  </a:lnTo>
                  <a:lnTo>
                    <a:pt x="662709" y="1536192"/>
                  </a:lnTo>
                  <a:lnTo>
                    <a:pt x="660400" y="1537716"/>
                  </a:lnTo>
                  <a:lnTo>
                    <a:pt x="667904" y="1551224"/>
                  </a:lnTo>
                  <a:lnTo>
                    <a:pt x="673100" y="1553718"/>
                  </a:lnTo>
                  <a:close/>
                </a:path>
                <a:path w="3860800" h="1716404">
                  <a:moveTo>
                    <a:pt x="667904" y="1551224"/>
                  </a:moveTo>
                  <a:lnTo>
                    <a:pt x="660400" y="1537716"/>
                  </a:lnTo>
                  <a:lnTo>
                    <a:pt x="660400" y="1547622"/>
                  </a:lnTo>
                  <a:lnTo>
                    <a:pt x="667904" y="1551224"/>
                  </a:lnTo>
                  <a:close/>
                </a:path>
                <a:path w="3860800" h="1716404">
                  <a:moveTo>
                    <a:pt x="685800" y="1552194"/>
                  </a:moveTo>
                  <a:lnTo>
                    <a:pt x="673100" y="1529334"/>
                  </a:lnTo>
                  <a:lnTo>
                    <a:pt x="662709" y="1536192"/>
                  </a:lnTo>
                  <a:lnTo>
                    <a:pt x="673100" y="1536192"/>
                  </a:lnTo>
                  <a:lnTo>
                    <a:pt x="673100" y="1553718"/>
                  </a:lnTo>
                  <a:lnTo>
                    <a:pt x="683490" y="1553718"/>
                  </a:lnTo>
                  <a:lnTo>
                    <a:pt x="685800" y="1552194"/>
                  </a:lnTo>
                  <a:close/>
                </a:path>
                <a:path w="3860800" h="1716404">
                  <a:moveTo>
                    <a:pt x="683490" y="1553718"/>
                  </a:moveTo>
                  <a:lnTo>
                    <a:pt x="673100" y="1553718"/>
                  </a:lnTo>
                  <a:lnTo>
                    <a:pt x="667904" y="1551224"/>
                  </a:lnTo>
                  <a:lnTo>
                    <a:pt x="673100" y="1560576"/>
                  </a:lnTo>
                  <a:lnTo>
                    <a:pt x="683490" y="1553718"/>
                  </a:lnTo>
                  <a:close/>
                </a:path>
                <a:path w="3860800" h="1716404">
                  <a:moveTo>
                    <a:pt x="696190" y="1545336"/>
                  </a:moveTo>
                  <a:lnTo>
                    <a:pt x="685800" y="1545336"/>
                  </a:lnTo>
                  <a:lnTo>
                    <a:pt x="685800" y="1528572"/>
                  </a:lnTo>
                  <a:lnTo>
                    <a:pt x="674254" y="1528572"/>
                  </a:lnTo>
                  <a:lnTo>
                    <a:pt x="673100" y="1529334"/>
                  </a:lnTo>
                  <a:lnTo>
                    <a:pt x="685800" y="1552194"/>
                  </a:lnTo>
                  <a:lnTo>
                    <a:pt x="696190" y="1545336"/>
                  </a:lnTo>
                  <a:close/>
                </a:path>
                <a:path w="3860800" h="1716404">
                  <a:moveTo>
                    <a:pt x="687039" y="1523182"/>
                  </a:moveTo>
                  <a:lnTo>
                    <a:pt x="685800" y="1520952"/>
                  </a:lnTo>
                  <a:lnTo>
                    <a:pt x="674254" y="1528572"/>
                  </a:lnTo>
                  <a:lnTo>
                    <a:pt x="685800" y="1528572"/>
                  </a:lnTo>
                  <a:lnTo>
                    <a:pt x="685800" y="1524000"/>
                  </a:lnTo>
                  <a:lnTo>
                    <a:pt x="687039" y="1523182"/>
                  </a:lnTo>
                  <a:close/>
                </a:path>
                <a:path w="3860800" h="1716404">
                  <a:moveTo>
                    <a:pt x="685800" y="1553718"/>
                  </a:moveTo>
                  <a:lnTo>
                    <a:pt x="685800" y="1552194"/>
                  </a:lnTo>
                  <a:lnTo>
                    <a:pt x="683490" y="1553718"/>
                  </a:lnTo>
                  <a:lnTo>
                    <a:pt x="685800" y="1553718"/>
                  </a:lnTo>
                  <a:close/>
                </a:path>
                <a:path w="3860800" h="1716404">
                  <a:moveTo>
                    <a:pt x="716280" y="1511808"/>
                  </a:moveTo>
                  <a:lnTo>
                    <a:pt x="698500" y="1511808"/>
                  </a:lnTo>
                  <a:lnTo>
                    <a:pt x="685800" y="1517142"/>
                  </a:lnTo>
                  <a:lnTo>
                    <a:pt x="685800" y="1520190"/>
                  </a:lnTo>
                  <a:lnTo>
                    <a:pt x="691572" y="1520190"/>
                  </a:lnTo>
                  <a:lnTo>
                    <a:pt x="698500" y="1515618"/>
                  </a:lnTo>
                  <a:lnTo>
                    <a:pt x="703262" y="1522190"/>
                  </a:lnTo>
                  <a:lnTo>
                    <a:pt x="711200" y="1525524"/>
                  </a:lnTo>
                  <a:lnTo>
                    <a:pt x="711200" y="1514856"/>
                  </a:lnTo>
                  <a:lnTo>
                    <a:pt x="716280" y="1511808"/>
                  </a:lnTo>
                  <a:close/>
                </a:path>
                <a:path w="3860800" h="1716404">
                  <a:moveTo>
                    <a:pt x="691572" y="1520190"/>
                  </a:moveTo>
                  <a:lnTo>
                    <a:pt x="685800" y="1520190"/>
                  </a:lnTo>
                  <a:lnTo>
                    <a:pt x="685800" y="1520952"/>
                  </a:lnTo>
                  <a:lnTo>
                    <a:pt x="687039" y="1523182"/>
                  </a:lnTo>
                  <a:lnTo>
                    <a:pt x="691572" y="1520190"/>
                  </a:lnTo>
                  <a:close/>
                </a:path>
                <a:path w="3860800" h="1716404">
                  <a:moveTo>
                    <a:pt x="692978" y="1533872"/>
                  </a:moveTo>
                  <a:lnTo>
                    <a:pt x="687039" y="1523182"/>
                  </a:lnTo>
                  <a:lnTo>
                    <a:pt x="685800" y="1524000"/>
                  </a:lnTo>
                  <a:lnTo>
                    <a:pt x="692523" y="1533681"/>
                  </a:lnTo>
                  <a:lnTo>
                    <a:pt x="692978" y="1533872"/>
                  </a:lnTo>
                  <a:close/>
                </a:path>
                <a:path w="3860800" h="1716404">
                  <a:moveTo>
                    <a:pt x="692523" y="1533681"/>
                  </a:moveTo>
                  <a:lnTo>
                    <a:pt x="685800" y="1524000"/>
                  </a:lnTo>
                  <a:lnTo>
                    <a:pt x="685800" y="1530858"/>
                  </a:lnTo>
                  <a:lnTo>
                    <a:pt x="692523" y="1533681"/>
                  </a:lnTo>
                  <a:close/>
                </a:path>
                <a:path w="3860800" h="1716404">
                  <a:moveTo>
                    <a:pt x="698500" y="1543812"/>
                  </a:moveTo>
                  <a:lnTo>
                    <a:pt x="694266" y="1536192"/>
                  </a:lnTo>
                  <a:lnTo>
                    <a:pt x="692523" y="1533681"/>
                  </a:lnTo>
                  <a:lnTo>
                    <a:pt x="685800" y="1530858"/>
                  </a:lnTo>
                  <a:lnTo>
                    <a:pt x="685800" y="1545336"/>
                  </a:lnTo>
                  <a:lnTo>
                    <a:pt x="696190" y="1545336"/>
                  </a:lnTo>
                  <a:lnTo>
                    <a:pt x="698500" y="1543812"/>
                  </a:lnTo>
                  <a:close/>
                </a:path>
                <a:path w="3860800" h="1716404">
                  <a:moveTo>
                    <a:pt x="711200" y="1533144"/>
                  </a:moveTo>
                  <a:lnTo>
                    <a:pt x="703262" y="1522190"/>
                  </a:lnTo>
                  <a:lnTo>
                    <a:pt x="698500" y="1520190"/>
                  </a:lnTo>
                  <a:lnTo>
                    <a:pt x="691572" y="1520190"/>
                  </a:lnTo>
                  <a:lnTo>
                    <a:pt x="687039" y="1523182"/>
                  </a:lnTo>
                  <a:lnTo>
                    <a:pt x="692978" y="1533872"/>
                  </a:lnTo>
                  <a:lnTo>
                    <a:pt x="698500" y="1536192"/>
                  </a:lnTo>
                  <a:lnTo>
                    <a:pt x="706966" y="1536192"/>
                  </a:lnTo>
                  <a:lnTo>
                    <a:pt x="711200" y="1533144"/>
                  </a:lnTo>
                  <a:close/>
                </a:path>
                <a:path w="3860800" h="1716404">
                  <a:moveTo>
                    <a:pt x="703262" y="1522190"/>
                  </a:moveTo>
                  <a:lnTo>
                    <a:pt x="698500" y="1515618"/>
                  </a:lnTo>
                  <a:lnTo>
                    <a:pt x="691572" y="1520190"/>
                  </a:lnTo>
                  <a:lnTo>
                    <a:pt x="698500" y="1520190"/>
                  </a:lnTo>
                  <a:lnTo>
                    <a:pt x="703262" y="1522190"/>
                  </a:lnTo>
                  <a:close/>
                </a:path>
                <a:path w="3860800" h="1716404">
                  <a:moveTo>
                    <a:pt x="694266" y="1536192"/>
                  </a:moveTo>
                  <a:lnTo>
                    <a:pt x="692978" y="1533872"/>
                  </a:lnTo>
                  <a:lnTo>
                    <a:pt x="692523" y="1533681"/>
                  </a:lnTo>
                  <a:lnTo>
                    <a:pt x="694266" y="1536192"/>
                  </a:lnTo>
                  <a:close/>
                </a:path>
                <a:path w="3860800" h="1716404">
                  <a:moveTo>
                    <a:pt x="706315" y="1536660"/>
                  </a:moveTo>
                  <a:lnTo>
                    <a:pt x="698500" y="1536192"/>
                  </a:lnTo>
                  <a:lnTo>
                    <a:pt x="692978" y="1533872"/>
                  </a:lnTo>
                  <a:lnTo>
                    <a:pt x="694266" y="1536192"/>
                  </a:lnTo>
                  <a:lnTo>
                    <a:pt x="698500" y="1542288"/>
                  </a:lnTo>
                  <a:lnTo>
                    <a:pt x="706315" y="1536660"/>
                  </a:lnTo>
                  <a:close/>
                </a:path>
                <a:path w="3860800" h="1716404">
                  <a:moveTo>
                    <a:pt x="723900" y="1537716"/>
                  </a:moveTo>
                  <a:lnTo>
                    <a:pt x="706966" y="1536700"/>
                  </a:lnTo>
                  <a:lnTo>
                    <a:pt x="706315" y="1536660"/>
                  </a:lnTo>
                  <a:lnTo>
                    <a:pt x="698500" y="1542288"/>
                  </a:lnTo>
                  <a:lnTo>
                    <a:pt x="694266" y="1536192"/>
                  </a:lnTo>
                  <a:lnTo>
                    <a:pt x="698500" y="1543812"/>
                  </a:lnTo>
                  <a:lnTo>
                    <a:pt x="698500" y="1545336"/>
                  </a:lnTo>
                  <a:lnTo>
                    <a:pt x="711200" y="1540002"/>
                  </a:lnTo>
                  <a:lnTo>
                    <a:pt x="711200" y="1537716"/>
                  </a:lnTo>
                  <a:lnTo>
                    <a:pt x="723900" y="1537716"/>
                  </a:lnTo>
                  <a:close/>
                </a:path>
                <a:path w="3860800" h="1716404">
                  <a:moveTo>
                    <a:pt x="698500" y="1545336"/>
                  </a:moveTo>
                  <a:lnTo>
                    <a:pt x="698500" y="1543812"/>
                  </a:lnTo>
                  <a:lnTo>
                    <a:pt x="696190" y="1545336"/>
                  </a:lnTo>
                  <a:lnTo>
                    <a:pt x="698500" y="1545336"/>
                  </a:lnTo>
                  <a:close/>
                </a:path>
                <a:path w="3860800" h="1716404">
                  <a:moveTo>
                    <a:pt x="706966" y="1536192"/>
                  </a:moveTo>
                  <a:lnTo>
                    <a:pt x="698500" y="1536192"/>
                  </a:lnTo>
                  <a:lnTo>
                    <a:pt x="706315" y="1536660"/>
                  </a:lnTo>
                  <a:lnTo>
                    <a:pt x="706966" y="1536192"/>
                  </a:lnTo>
                  <a:close/>
                </a:path>
                <a:path w="3860800" h="1716404">
                  <a:moveTo>
                    <a:pt x="711200" y="1533144"/>
                  </a:moveTo>
                  <a:lnTo>
                    <a:pt x="711200" y="1525524"/>
                  </a:lnTo>
                  <a:lnTo>
                    <a:pt x="703262" y="1522190"/>
                  </a:lnTo>
                  <a:lnTo>
                    <a:pt x="711200" y="1533144"/>
                  </a:lnTo>
                  <a:close/>
                </a:path>
                <a:path w="3860800" h="1716404">
                  <a:moveTo>
                    <a:pt x="736600" y="1530858"/>
                  </a:moveTo>
                  <a:lnTo>
                    <a:pt x="736600" y="1529334"/>
                  </a:lnTo>
                  <a:lnTo>
                    <a:pt x="730827" y="1529334"/>
                  </a:lnTo>
                  <a:lnTo>
                    <a:pt x="723900" y="1533906"/>
                  </a:lnTo>
                  <a:lnTo>
                    <a:pt x="719666" y="1527556"/>
                  </a:lnTo>
                  <a:lnTo>
                    <a:pt x="711200" y="1524000"/>
                  </a:lnTo>
                  <a:lnTo>
                    <a:pt x="711200" y="1536192"/>
                  </a:lnTo>
                  <a:lnTo>
                    <a:pt x="706966" y="1536192"/>
                  </a:lnTo>
                  <a:lnTo>
                    <a:pt x="706315" y="1536660"/>
                  </a:lnTo>
                  <a:lnTo>
                    <a:pt x="723900" y="1537716"/>
                  </a:lnTo>
                  <a:lnTo>
                    <a:pt x="736600" y="1530858"/>
                  </a:lnTo>
                  <a:close/>
                </a:path>
                <a:path w="3860800" h="1716404">
                  <a:moveTo>
                    <a:pt x="711200" y="1536192"/>
                  </a:moveTo>
                  <a:lnTo>
                    <a:pt x="711200" y="1533144"/>
                  </a:lnTo>
                  <a:lnTo>
                    <a:pt x="706966" y="1536192"/>
                  </a:lnTo>
                  <a:lnTo>
                    <a:pt x="711200" y="1536192"/>
                  </a:lnTo>
                  <a:close/>
                </a:path>
                <a:path w="3860800" h="1716404">
                  <a:moveTo>
                    <a:pt x="742372" y="1503426"/>
                  </a:moveTo>
                  <a:lnTo>
                    <a:pt x="723900" y="1503426"/>
                  </a:lnTo>
                  <a:lnTo>
                    <a:pt x="711200" y="1508760"/>
                  </a:lnTo>
                  <a:lnTo>
                    <a:pt x="711200" y="1511808"/>
                  </a:lnTo>
                  <a:lnTo>
                    <a:pt x="716280" y="1511808"/>
                  </a:lnTo>
                  <a:lnTo>
                    <a:pt x="723900" y="1507236"/>
                  </a:lnTo>
                  <a:lnTo>
                    <a:pt x="728382" y="1513690"/>
                  </a:lnTo>
                  <a:lnTo>
                    <a:pt x="736600" y="1517142"/>
                  </a:lnTo>
                  <a:lnTo>
                    <a:pt x="736600" y="1507236"/>
                  </a:lnTo>
                  <a:lnTo>
                    <a:pt x="742372" y="1503426"/>
                  </a:lnTo>
                  <a:close/>
                </a:path>
                <a:path w="3860800" h="1716404">
                  <a:moveTo>
                    <a:pt x="736600" y="1525524"/>
                  </a:moveTo>
                  <a:lnTo>
                    <a:pt x="728382" y="1513690"/>
                  </a:lnTo>
                  <a:lnTo>
                    <a:pt x="723900" y="1511808"/>
                  </a:lnTo>
                  <a:lnTo>
                    <a:pt x="716280" y="1511808"/>
                  </a:lnTo>
                  <a:lnTo>
                    <a:pt x="711200" y="1514856"/>
                  </a:lnTo>
                  <a:lnTo>
                    <a:pt x="719666" y="1527556"/>
                  </a:lnTo>
                  <a:lnTo>
                    <a:pt x="723900" y="1529334"/>
                  </a:lnTo>
                  <a:lnTo>
                    <a:pt x="730827" y="1529334"/>
                  </a:lnTo>
                  <a:lnTo>
                    <a:pt x="736600" y="1525524"/>
                  </a:lnTo>
                  <a:close/>
                </a:path>
                <a:path w="3860800" h="1716404">
                  <a:moveTo>
                    <a:pt x="719666" y="1527556"/>
                  </a:moveTo>
                  <a:lnTo>
                    <a:pt x="711200" y="1514856"/>
                  </a:lnTo>
                  <a:lnTo>
                    <a:pt x="711200" y="1524000"/>
                  </a:lnTo>
                  <a:lnTo>
                    <a:pt x="719666" y="1527556"/>
                  </a:lnTo>
                  <a:close/>
                </a:path>
                <a:path w="3860800" h="1716404">
                  <a:moveTo>
                    <a:pt x="728382" y="1513690"/>
                  </a:moveTo>
                  <a:lnTo>
                    <a:pt x="723900" y="1507236"/>
                  </a:lnTo>
                  <a:lnTo>
                    <a:pt x="716280" y="1511808"/>
                  </a:lnTo>
                  <a:lnTo>
                    <a:pt x="723900" y="1511808"/>
                  </a:lnTo>
                  <a:lnTo>
                    <a:pt x="728382" y="1513690"/>
                  </a:lnTo>
                  <a:close/>
                </a:path>
                <a:path w="3860800" h="1716404">
                  <a:moveTo>
                    <a:pt x="730827" y="1529334"/>
                  </a:moveTo>
                  <a:lnTo>
                    <a:pt x="723900" y="1529334"/>
                  </a:lnTo>
                  <a:lnTo>
                    <a:pt x="719666" y="1527556"/>
                  </a:lnTo>
                  <a:lnTo>
                    <a:pt x="723900" y="1533906"/>
                  </a:lnTo>
                  <a:lnTo>
                    <a:pt x="730827" y="1529334"/>
                  </a:lnTo>
                  <a:close/>
                </a:path>
                <a:path w="3860800" h="1716404">
                  <a:moveTo>
                    <a:pt x="736600" y="1525524"/>
                  </a:moveTo>
                  <a:lnTo>
                    <a:pt x="736600" y="1517142"/>
                  </a:lnTo>
                  <a:lnTo>
                    <a:pt x="728382" y="1513690"/>
                  </a:lnTo>
                  <a:lnTo>
                    <a:pt x="736600" y="1525524"/>
                  </a:lnTo>
                  <a:close/>
                </a:path>
                <a:path w="3860800" h="1716404">
                  <a:moveTo>
                    <a:pt x="762000" y="1524000"/>
                  </a:moveTo>
                  <a:lnTo>
                    <a:pt x="762000" y="1520190"/>
                  </a:lnTo>
                  <a:lnTo>
                    <a:pt x="756708" y="1520190"/>
                  </a:lnTo>
                  <a:lnTo>
                    <a:pt x="749300" y="1525524"/>
                  </a:lnTo>
                  <a:lnTo>
                    <a:pt x="744070" y="1517993"/>
                  </a:lnTo>
                  <a:lnTo>
                    <a:pt x="736600" y="1514856"/>
                  </a:lnTo>
                  <a:lnTo>
                    <a:pt x="736600" y="1525524"/>
                  </a:lnTo>
                  <a:lnTo>
                    <a:pt x="730827" y="1529334"/>
                  </a:lnTo>
                  <a:lnTo>
                    <a:pt x="749300" y="1529334"/>
                  </a:lnTo>
                  <a:lnTo>
                    <a:pt x="762000" y="1524000"/>
                  </a:lnTo>
                  <a:close/>
                </a:path>
                <a:path w="3860800" h="1716404">
                  <a:moveTo>
                    <a:pt x="773327" y="1507050"/>
                  </a:moveTo>
                  <a:lnTo>
                    <a:pt x="755926" y="1495044"/>
                  </a:lnTo>
                  <a:lnTo>
                    <a:pt x="749300" y="1495044"/>
                  </a:lnTo>
                  <a:lnTo>
                    <a:pt x="736600" y="1500378"/>
                  </a:lnTo>
                  <a:lnTo>
                    <a:pt x="736600" y="1503426"/>
                  </a:lnTo>
                  <a:lnTo>
                    <a:pt x="742372" y="1503426"/>
                  </a:lnTo>
                  <a:lnTo>
                    <a:pt x="749300" y="1498854"/>
                  </a:lnTo>
                  <a:lnTo>
                    <a:pt x="754062" y="1505426"/>
                  </a:lnTo>
                  <a:lnTo>
                    <a:pt x="762000" y="1508760"/>
                  </a:lnTo>
                  <a:lnTo>
                    <a:pt x="762000" y="1511808"/>
                  </a:lnTo>
                  <a:lnTo>
                    <a:pt x="773327" y="1507050"/>
                  </a:lnTo>
                  <a:close/>
                </a:path>
                <a:path w="3860800" h="1716404">
                  <a:moveTo>
                    <a:pt x="758686" y="1511808"/>
                  </a:moveTo>
                  <a:lnTo>
                    <a:pt x="754062" y="1505426"/>
                  </a:lnTo>
                  <a:lnTo>
                    <a:pt x="749300" y="1503426"/>
                  </a:lnTo>
                  <a:lnTo>
                    <a:pt x="742372" y="1503426"/>
                  </a:lnTo>
                  <a:lnTo>
                    <a:pt x="736600" y="1507236"/>
                  </a:lnTo>
                  <a:lnTo>
                    <a:pt x="744070" y="1517993"/>
                  </a:lnTo>
                  <a:lnTo>
                    <a:pt x="749300" y="1520190"/>
                  </a:lnTo>
                  <a:lnTo>
                    <a:pt x="749300" y="1511808"/>
                  </a:lnTo>
                  <a:lnTo>
                    <a:pt x="758686" y="1511808"/>
                  </a:lnTo>
                  <a:close/>
                </a:path>
                <a:path w="3860800" h="1716404">
                  <a:moveTo>
                    <a:pt x="744070" y="1517993"/>
                  </a:moveTo>
                  <a:lnTo>
                    <a:pt x="736600" y="1507236"/>
                  </a:lnTo>
                  <a:lnTo>
                    <a:pt x="736600" y="1514856"/>
                  </a:lnTo>
                  <a:lnTo>
                    <a:pt x="744070" y="1517993"/>
                  </a:lnTo>
                  <a:close/>
                </a:path>
                <a:path w="3860800" h="1716404">
                  <a:moveTo>
                    <a:pt x="754062" y="1505426"/>
                  </a:moveTo>
                  <a:lnTo>
                    <a:pt x="749300" y="1498854"/>
                  </a:lnTo>
                  <a:lnTo>
                    <a:pt x="742372" y="1503426"/>
                  </a:lnTo>
                  <a:lnTo>
                    <a:pt x="749300" y="1503426"/>
                  </a:lnTo>
                  <a:lnTo>
                    <a:pt x="754062" y="1505426"/>
                  </a:lnTo>
                  <a:close/>
                </a:path>
                <a:path w="3860800" h="1716404">
                  <a:moveTo>
                    <a:pt x="756708" y="1520190"/>
                  </a:moveTo>
                  <a:lnTo>
                    <a:pt x="749300" y="1520190"/>
                  </a:lnTo>
                  <a:lnTo>
                    <a:pt x="744070" y="1517993"/>
                  </a:lnTo>
                  <a:lnTo>
                    <a:pt x="749300" y="1525524"/>
                  </a:lnTo>
                  <a:lnTo>
                    <a:pt x="756708" y="1520190"/>
                  </a:lnTo>
                  <a:close/>
                </a:path>
                <a:path w="3860800" h="1716404">
                  <a:moveTo>
                    <a:pt x="765342" y="1488266"/>
                  </a:moveTo>
                  <a:lnTo>
                    <a:pt x="762000" y="1486662"/>
                  </a:lnTo>
                  <a:lnTo>
                    <a:pt x="749300" y="1486662"/>
                  </a:lnTo>
                  <a:lnTo>
                    <a:pt x="749300" y="1490472"/>
                  </a:lnTo>
                  <a:lnTo>
                    <a:pt x="755926" y="1495044"/>
                  </a:lnTo>
                  <a:lnTo>
                    <a:pt x="762000" y="1495044"/>
                  </a:lnTo>
                  <a:lnTo>
                    <a:pt x="762000" y="1490472"/>
                  </a:lnTo>
                  <a:lnTo>
                    <a:pt x="765342" y="1488266"/>
                  </a:lnTo>
                  <a:close/>
                </a:path>
                <a:path w="3860800" h="1716404">
                  <a:moveTo>
                    <a:pt x="755926" y="1495044"/>
                  </a:moveTo>
                  <a:lnTo>
                    <a:pt x="749300" y="1490472"/>
                  </a:lnTo>
                  <a:lnTo>
                    <a:pt x="749300" y="1495044"/>
                  </a:lnTo>
                  <a:lnTo>
                    <a:pt x="755926" y="1495044"/>
                  </a:lnTo>
                  <a:close/>
                </a:path>
                <a:path w="3860800" h="1716404">
                  <a:moveTo>
                    <a:pt x="762000" y="1516380"/>
                  </a:moveTo>
                  <a:lnTo>
                    <a:pt x="758686" y="1511808"/>
                  </a:lnTo>
                  <a:lnTo>
                    <a:pt x="749300" y="1511808"/>
                  </a:lnTo>
                  <a:lnTo>
                    <a:pt x="749300" y="1520190"/>
                  </a:lnTo>
                  <a:lnTo>
                    <a:pt x="756708" y="1520190"/>
                  </a:lnTo>
                  <a:lnTo>
                    <a:pt x="762000" y="1516380"/>
                  </a:lnTo>
                  <a:close/>
                </a:path>
                <a:path w="3860800" h="1716404">
                  <a:moveTo>
                    <a:pt x="762000" y="1511808"/>
                  </a:moveTo>
                  <a:lnTo>
                    <a:pt x="762000" y="1508760"/>
                  </a:lnTo>
                  <a:lnTo>
                    <a:pt x="754062" y="1505426"/>
                  </a:lnTo>
                  <a:lnTo>
                    <a:pt x="758686" y="1511808"/>
                  </a:lnTo>
                  <a:lnTo>
                    <a:pt x="762000" y="1511808"/>
                  </a:lnTo>
                  <a:close/>
                </a:path>
                <a:path w="3860800" h="1716404">
                  <a:moveTo>
                    <a:pt x="773853" y="1506829"/>
                  </a:moveTo>
                  <a:lnTo>
                    <a:pt x="769937" y="1501425"/>
                  </a:lnTo>
                  <a:lnTo>
                    <a:pt x="762000" y="1498092"/>
                  </a:lnTo>
                  <a:lnTo>
                    <a:pt x="762000" y="1495044"/>
                  </a:lnTo>
                  <a:lnTo>
                    <a:pt x="755926" y="1495044"/>
                  </a:lnTo>
                  <a:lnTo>
                    <a:pt x="773327" y="1507050"/>
                  </a:lnTo>
                  <a:lnTo>
                    <a:pt x="773853" y="1506829"/>
                  </a:lnTo>
                  <a:close/>
                </a:path>
                <a:path w="3860800" h="1716404">
                  <a:moveTo>
                    <a:pt x="762000" y="1520190"/>
                  </a:moveTo>
                  <a:lnTo>
                    <a:pt x="762000" y="1516380"/>
                  </a:lnTo>
                  <a:lnTo>
                    <a:pt x="756708" y="1520190"/>
                  </a:lnTo>
                  <a:lnTo>
                    <a:pt x="762000" y="1520190"/>
                  </a:lnTo>
                  <a:close/>
                </a:path>
                <a:path w="3860800" h="1716404">
                  <a:moveTo>
                    <a:pt x="768927" y="1511808"/>
                  </a:moveTo>
                  <a:lnTo>
                    <a:pt x="758686" y="1511808"/>
                  </a:lnTo>
                  <a:lnTo>
                    <a:pt x="762000" y="1516380"/>
                  </a:lnTo>
                  <a:lnTo>
                    <a:pt x="768927" y="1511808"/>
                  </a:lnTo>
                  <a:close/>
                </a:path>
                <a:path w="3860800" h="1716404">
                  <a:moveTo>
                    <a:pt x="792480" y="1479042"/>
                  </a:moveTo>
                  <a:lnTo>
                    <a:pt x="774700" y="1479042"/>
                  </a:lnTo>
                  <a:lnTo>
                    <a:pt x="762000" y="1484376"/>
                  </a:lnTo>
                  <a:lnTo>
                    <a:pt x="762000" y="1486662"/>
                  </a:lnTo>
                  <a:lnTo>
                    <a:pt x="767772" y="1486662"/>
                  </a:lnTo>
                  <a:lnTo>
                    <a:pt x="774700" y="1482090"/>
                  </a:lnTo>
                  <a:lnTo>
                    <a:pt x="779780" y="1489100"/>
                  </a:lnTo>
                  <a:lnTo>
                    <a:pt x="787400" y="1492758"/>
                  </a:lnTo>
                  <a:lnTo>
                    <a:pt x="787400" y="1482090"/>
                  </a:lnTo>
                  <a:lnTo>
                    <a:pt x="792480" y="1479042"/>
                  </a:lnTo>
                  <a:close/>
                </a:path>
                <a:path w="3860800" h="1716404">
                  <a:moveTo>
                    <a:pt x="767772" y="1486662"/>
                  </a:moveTo>
                  <a:lnTo>
                    <a:pt x="762000" y="1486662"/>
                  </a:lnTo>
                  <a:lnTo>
                    <a:pt x="765342" y="1488266"/>
                  </a:lnTo>
                  <a:lnTo>
                    <a:pt x="767772" y="1486662"/>
                  </a:lnTo>
                  <a:close/>
                </a:path>
                <a:path w="3860800" h="1716404">
                  <a:moveTo>
                    <a:pt x="774700" y="1503426"/>
                  </a:moveTo>
                  <a:lnTo>
                    <a:pt x="774700" y="1492758"/>
                  </a:lnTo>
                  <a:lnTo>
                    <a:pt x="765342" y="1488266"/>
                  </a:lnTo>
                  <a:lnTo>
                    <a:pt x="762000" y="1490472"/>
                  </a:lnTo>
                  <a:lnTo>
                    <a:pt x="769937" y="1501425"/>
                  </a:lnTo>
                  <a:lnTo>
                    <a:pt x="774700" y="1503426"/>
                  </a:lnTo>
                  <a:close/>
                </a:path>
                <a:path w="3860800" h="1716404">
                  <a:moveTo>
                    <a:pt x="769937" y="1501425"/>
                  </a:moveTo>
                  <a:lnTo>
                    <a:pt x="762000" y="1490472"/>
                  </a:lnTo>
                  <a:lnTo>
                    <a:pt x="762000" y="1498092"/>
                  </a:lnTo>
                  <a:lnTo>
                    <a:pt x="769937" y="1501425"/>
                  </a:lnTo>
                  <a:close/>
                </a:path>
                <a:path w="3860800" h="1716404">
                  <a:moveTo>
                    <a:pt x="774700" y="1507998"/>
                  </a:moveTo>
                  <a:lnTo>
                    <a:pt x="773327" y="1507050"/>
                  </a:lnTo>
                  <a:lnTo>
                    <a:pt x="762000" y="1511808"/>
                  </a:lnTo>
                  <a:lnTo>
                    <a:pt x="768927" y="1511808"/>
                  </a:lnTo>
                  <a:lnTo>
                    <a:pt x="774700" y="1507998"/>
                  </a:lnTo>
                  <a:close/>
                </a:path>
                <a:path w="3860800" h="1716404">
                  <a:moveTo>
                    <a:pt x="787400" y="1499616"/>
                  </a:moveTo>
                  <a:lnTo>
                    <a:pt x="779780" y="1489100"/>
                  </a:lnTo>
                  <a:lnTo>
                    <a:pt x="774700" y="1486662"/>
                  </a:lnTo>
                  <a:lnTo>
                    <a:pt x="767772" y="1486662"/>
                  </a:lnTo>
                  <a:lnTo>
                    <a:pt x="765342" y="1488266"/>
                  </a:lnTo>
                  <a:lnTo>
                    <a:pt x="774700" y="1492758"/>
                  </a:lnTo>
                  <a:lnTo>
                    <a:pt x="774700" y="1503426"/>
                  </a:lnTo>
                  <a:lnTo>
                    <a:pt x="781627" y="1503426"/>
                  </a:lnTo>
                  <a:lnTo>
                    <a:pt x="787400" y="1499616"/>
                  </a:lnTo>
                  <a:close/>
                </a:path>
                <a:path w="3860800" h="1716404">
                  <a:moveTo>
                    <a:pt x="779780" y="1489100"/>
                  </a:moveTo>
                  <a:lnTo>
                    <a:pt x="774700" y="1482090"/>
                  </a:lnTo>
                  <a:lnTo>
                    <a:pt x="767772" y="1486662"/>
                  </a:lnTo>
                  <a:lnTo>
                    <a:pt x="774700" y="1486662"/>
                  </a:lnTo>
                  <a:lnTo>
                    <a:pt x="779780" y="1489100"/>
                  </a:lnTo>
                  <a:close/>
                </a:path>
                <a:path w="3860800" h="1716404">
                  <a:moveTo>
                    <a:pt x="787400" y="1506474"/>
                  </a:moveTo>
                  <a:lnTo>
                    <a:pt x="787400" y="1503426"/>
                  </a:lnTo>
                  <a:lnTo>
                    <a:pt x="781627" y="1503426"/>
                  </a:lnTo>
                  <a:lnTo>
                    <a:pt x="768927" y="1511808"/>
                  </a:lnTo>
                  <a:lnTo>
                    <a:pt x="774700" y="1511808"/>
                  </a:lnTo>
                  <a:lnTo>
                    <a:pt x="787400" y="1506474"/>
                  </a:lnTo>
                  <a:close/>
                </a:path>
                <a:path w="3860800" h="1716404">
                  <a:moveTo>
                    <a:pt x="781627" y="1503426"/>
                  </a:moveTo>
                  <a:lnTo>
                    <a:pt x="774700" y="1503426"/>
                  </a:lnTo>
                  <a:lnTo>
                    <a:pt x="769937" y="1501425"/>
                  </a:lnTo>
                  <a:lnTo>
                    <a:pt x="773853" y="1506829"/>
                  </a:lnTo>
                  <a:lnTo>
                    <a:pt x="774700" y="1506474"/>
                  </a:lnTo>
                  <a:lnTo>
                    <a:pt x="774700" y="1507998"/>
                  </a:lnTo>
                  <a:lnTo>
                    <a:pt x="781627" y="1503426"/>
                  </a:lnTo>
                  <a:close/>
                </a:path>
                <a:path w="3860800" h="1716404">
                  <a:moveTo>
                    <a:pt x="774700" y="1507998"/>
                  </a:moveTo>
                  <a:lnTo>
                    <a:pt x="773853" y="1506829"/>
                  </a:lnTo>
                  <a:lnTo>
                    <a:pt x="773327" y="1507050"/>
                  </a:lnTo>
                  <a:lnTo>
                    <a:pt x="774700" y="1507998"/>
                  </a:lnTo>
                  <a:close/>
                </a:path>
                <a:path w="3860800" h="1716404">
                  <a:moveTo>
                    <a:pt x="774700" y="1507998"/>
                  </a:moveTo>
                  <a:lnTo>
                    <a:pt x="774700" y="1506474"/>
                  </a:lnTo>
                  <a:lnTo>
                    <a:pt x="773853" y="1506829"/>
                  </a:lnTo>
                  <a:lnTo>
                    <a:pt x="774700" y="1507998"/>
                  </a:lnTo>
                  <a:close/>
                </a:path>
                <a:path w="3860800" h="1716404">
                  <a:moveTo>
                    <a:pt x="787400" y="1499616"/>
                  </a:moveTo>
                  <a:lnTo>
                    <a:pt x="787400" y="1492758"/>
                  </a:lnTo>
                  <a:lnTo>
                    <a:pt x="779780" y="1489100"/>
                  </a:lnTo>
                  <a:lnTo>
                    <a:pt x="787400" y="1499616"/>
                  </a:lnTo>
                  <a:close/>
                </a:path>
                <a:path w="3860800" h="1716404">
                  <a:moveTo>
                    <a:pt x="812800" y="1498092"/>
                  </a:moveTo>
                  <a:lnTo>
                    <a:pt x="812800" y="1495044"/>
                  </a:lnTo>
                  <a:lnTo>
                    <a:pt x="808566" y="1495044"/>
                  </a:lnTo>
                  <a:lnTo>
                    <a:pt x="800100" y="1499616"/>
                  </a:lnTo>
                  <a:lnTo>
                    <a:pt x="795337" y="1493043"/>
                  </a:lnTo>
                  <a:lnTo>
                    <a:pt x="787400" y="1489710"/>
                  </a:lnTo>
                  <a:lnTo>
                    <a:pt x="787400" y="1499616"/>
                  </a:lnTo>
                  <a:lnTo>
                    <a:pt x="781627" y="1503426"/>
                  </a:lnTo>
                  <a:lnTo>
                    <a:pt x="800100" y="1503426"/>
                  </a:lnTo>
                  <a:lnTo>
                    <a:pt x="812800" y="1498092"/>
                  </a:lnTo>
                  <a:close/>
                </a:path>
                <a:path w="3860800" h="1716404">
                  <a:moveTo>
                    <a:pt x="811695" y="1483912"/>
                  </a:moveTo>
                  <a:lnTo>
                    <a:pt x="804333" y="1470660"/>
                  </a:lnTo>
                  <a:lnTo>
                    <a:pt x="800100" y="1470660"/>
                  </a:lnTo>
                  <a:lnTo>
                    <a:pt x="787400" y="1475994"/>
                  </a:lnTo>
                  <a:lnTo>
                    <a:pt x="787400" y="1479042"/>
                  </a:lnTo>
                  <a:lnTo>
                    <a:pt x="792480" y="1479042"/>
                  </a:lnTo>
                  <a:lnTo>
                    <a:pt x="800100" y="1474470"/>
                  </a:lnTo>
                  <a:lnTo>
                    <a:pt x="805180" y="1481175"/>
                  </a:lnTo>
                  <a:lnTo>
                    <a:pt x="811695" y="1483912"/>
                  </a:lnTo>
                  <a:close/>
                </a:path>
                <a:path w="3860800" h="1716404">
                  <a:moveTo>
                    <a:pt x="808566" y="1486662"/>
                  </a:moveTo>
                  <a:lnTo>
                    <a:pt x="804582" y="1480924"/>
                  </a:lnTo>
                  <a:lnTo>
                    <a:pt x="800100" y="1479042"/>
                  </a:lnTo>
                  <a:lnTo>
                    <a:pt x="792480" y="1479042"/>
                  </a:lnTo>
                  <a:lnTo>
                    <a:pt x="787400" y="1482090"/>
                  </a:lnTo>
                  <a:lnTo>
                    <a:pt x="795337" y="1493043"/>
                  </a:lnTo>
                  <a:lnTo>
                    <a:pt x="800100" y="1495044"/>
                  </a:lnTo>
                  <a:lnTo>
                    <a:pt x="800100" y="1486662"/>
                  </a:lnTo>
                  <a:lnTo>
                    <a:pt x="808566" y="1486662"/>
                  </a:lnTo>
                  <a:close/>
                </a:path>
                <a:path w="3860800" h="1716404">
                  <a:moveTo>
                    <a:pt x="795337" y="1493043"/>
                  </a:moveTo>
                  <a:lnTo>
                    <a:pt x="787400" y="1482090"/>
                  </a:lnTo>
                  <a:lnTo>
                    <a:pt x="787400" y="1489710"/>
                  </a:lnTo>
                  <a:lnTo>
                    <a:pt x="795337" y="1493043"/>
                  </a:lnTo>
                  <a:close/>
                </a:path>
                <a:path w="3860800" h="1716404">
                  <a:moveTo>
                    <a:pt x="804582" y="1480924"/>
                  </a:moveTo>
                  <a:lnTo>
                    <a:pt x="800100" y="1474470"/>
                  </a:lnTo>
                  <a:lnTo>
                    <a:pt x="792480" y="1479042"/>
                  </a:lnTo>
                  <a:lnTo>
                    <a:pt x="800100" y="1479042"/>
                  </a:lnTo>
                  <a:lnTo>
                    <a:pt x="804333" y="1480820"/>
                  </a:lnTo>
                  <a:lnTo>
                    <a:pt x="804582" y="1480924"/>
                  </a:lnTo>
                  <a:close/>
                </a:path>
                <a:path w="3860800" h="1716404">
                  <a:moveTo>
                    <a:pt x="808566" y="1495044"/>
                  </a:moveTo>
                  <a:lnTo>
                    <a:pt x="800100" y="1495044"/>
                  </a:lnTo>
                  <a:lnTo>
                    <a:pt x="795337" y="1493043"/>
                  </a:lnTo>
                  <a:lnTo>
                    <a:pt x="800100" y="1499616"/>
                  </a:lnTo>
                  <a:lnTo>
                    <a:pt x="808566" y="1495044"/>
                  </a:lnTo>
                  <a:close/>
                </a:path>
                <a:path w="3860800" h="1716404">
                  <a:moveTo>
                    <a:pt x="802845" y="1462298"/>
                  </a:moveTo>
                  <a:lnTo>
                    <a:pt x="800100" y="1462278"/>
                  </a:lnTo>
                  <a:lnTo>
                    <a:pt x="800100" y="1463040"/>
                  </a:lnTo>
                  <a:lnTo>
                    <a:pt x="802845" y="1462298"/>
                  </a:lnTo>
                  <a:close/>
                </a:path>
                <a:path w="3860800" h="1716404">
                  <a:moveTo>
                    <a:pt x="838200" y="1477518"/>
                  </a:moveTo>
                  <a:lnTo>
                    <a:pt x="827087" y="1458849"/>
                  </a:lnTo>
                  <a:lnTo>
                    <a:pt x="825500" y="1457706"/>
                  </a:lnTo>
                  <a:lnTo>
                    <a:pt x="825500" y="1467612"/>
                  </a:lnTo>
                  <a:lnTo>
                    <a:pt x="812800" y="1462278"/>
                  </a:lnTo>
                  <a:lnTo>
                    <a:pt x="802845" y="1462298"/>
                  </a:lnTo>
                  <a:lnTo>
                    <a:pt x="800100" y="1463040"/>
                  </a:lnTo>
                  <a:lnTo>
                    <a:pt x="802845" y="1467982"/>
                  </a:lnTo>
                  <a:lnTo>
                    <a:pt x="806726" y="1470660"/>
                  </a:lnTo>
                  <a:lnTo>
                    <a:pt x="812800" y="1470660"/>
                  </a:lnTo>
                  <a:lnTo>
                    <a:pt x="812800" y="1472946"/>
                  </a:lnTo>
                  <a:lnTo>
                    <a:pt x="825500" y="1479804"/>
                  </a:lnTo>
                  <a:lnTo>
                    <a:pt x="831272" y="1479804"/>
                  </a:lnTo>
                  <a:lnTo>
                    <a:pt x="838200" y="1477518"/>
                  </a:lnTo>
                  <a:close/>
                </a:path>
                <a:path w="3860800" h="1716404">
                  <a:moveTo>
                    <a:pt x="802845" y="1467982"/>
                  </a:moveTo>
                  <a:lnTo>
                    <a:pt x="800100" y="1463040"/>
                  </a:lnTo>
                  <a:lnTo>
                    <a:pt x="800100" y="1466088"/>
                  </a:lnTo>
                  <a:lnTo>
                    <a:pt x="802845" y="1467982"/>
                  </a:lnTo>
                  <a:close/>
                </a:path>
                <a:path w="3860800" h="1716404">
                  <a:moveTo>
                    <a:pt x="804333" y="1470660"/>
                  </a:moveTo>
                  <a:lnTo>
                    <a:pt x="802845" y="1467982"/>
                  </a:lnTo>
                  <a:lnTo>
                    <a:pt x="800100" y="1466088"/>
                  </a:lnTo>
                  <a:lnTo>
                    <a:pt x="800100" y="1470660"/>
                  </a:lnTo>
                  <a:lnTo>
                    <a:pt x="804333" y="1470660"/>
                  </a:lnTo>
                  <a:close/>
                </a:path>
                <a:path w="3860800" h="1716404">
                  <a:moveTo>
                    <a:pt x="805180" y="1481175"/>
                  </a:moveTo>
                  <a:lnTo>
                    <a:pt x="800100" y="1474470"/>
                  </a:lnTo>
                  <a:lnTo>
                    <a:pt x="804582" y="1480924"/>
                  </a:lnTo>
                  <a:lnTo>
                    <a:pt x="805180" y="1481175"/>
                  </a:lnTo>
                  <a:close/>
                </a:path>
                <a:path w="3860800" h="1716404">
                  <a:moveTo>
                    <a:pt x="812800" y="1492758"/>
                  </a:moveTo>
                  <a:lnTo>
                    <a:pt x="808566" y="1486662"/>
                  </a:lnTo>
                  <a:lnTo>
                    <a:pt x="800100" y="1486662"/>
                  </a:lnTo>
                  <a:lnTo>
                    <a:pt x="800100" y="1495044"/>
                  </a:lnTo>
                  <a:lnTo>
                    <a:pt x="808566" y="1495044"/>
                  </a:lnTo>
                  <a:lnTo>
                    <a:pt x="812800" y="1492758"/>
                  </a:lnTo>
                  <a:close/>
                </a:path>
                <a:path w="3860800" h="1716404">
                  <a:moveTo>
                    <a:pt x="826151" y="1457276"/>
                  </a:moveTo>
                  <a:lnTo>
                    <a:pt x="825500" y="1456182"/>
                  </a:lnTo>
                  <a:lnTo>
                    <a:pt x="802845" y="1462298"/>
                  </a:lnTo>
                  <a:lnTo>
                    <a:pt x="812800" y="1462278"/>
                  </a:lnTo>
                  <a:lnTo>
                    <a:pt x="825500" y="1467612"/>
                  </a:lnTo>
                  <a:lnTo>
                    <a:pt x="825500" y="1457706"/>
                  </a:lnTo>
                  <a:lnTo>
                    <a:pt x="826151" y="1457276"/>
                  </a:lnTo>
                  <a:close/>
                </a:path>
                <a:path w="3860800" h="1716404">
                  <a:moveTo>
                    <a:pt x="806726" y="1470660"/>
                  </a:moveTo>
                  <a:lnTo>
                    <a:pt x="802845" y="1467982"/>
                  </a:lnTo>
                  <a:lnTo>
                    <a:pt x="804333" y="1470660"/>
                  </a:lnTo>
                  <a:lnTo>
                    <a:pt x="806726" y="1470660"/>
                  </a:lnTo>
                  <a:close/>
                </a:path>
                <a:path w="3860800" h="1716404">
                  <a:moveTo>
                    <a:pt x="823440" y="1482192"/>
                  </a:moveTo>
                  <a:lnTo>
                    <a:pt x="806726" y="1470660"/>
                  </a:lnTo>
                  <a:lnTo>
                    <a:pt x="804333" y="1470660"/>
                  </a:lnTo>
                  <a:lnTo>
                    <a:pt x="811695" y="1483912"/>
                  </a:lnTo>
                  <a:lnTo>
                    <a:pt x="812800" y="1484376"/>
                  </a:lnTo>
                  <a:lnTo>
                    <a:pt x="812800" y="1485900"/>
                  </a:lnTo>
                  <a:lnTo>
                    <a:pt x="821266" y="1483106"/>
                  </a:lnTo>
                  <a:lnTo>
                    <a:pt x="823440" y="1482192"/>
                  </a:lnTo>
                  <a:close/>
                </a:path>
                <a:path w="3860800" h="1716404">
                  <a:moveTo>
                    <a:pt x="809336" y="1486662"/>
                  </a:moveTo>
                  <a:lnTo>
                    <a:pt x="805180" y="1481175"/>
                  </a:lnTo>
                  <a:lnTo>
                    <a:pt x="804582" y="1480924"/>
                  </a:lnTo>
                  <a:lnTo>
                    <a:pt x="808566" y="1486662"/>
                  </a:lnTo>
                  <a:lnTo>
                    <a:pt x="809336" y="1486662"/>
                  </a:lnTo>
                  <a:close/>
                </a:path>
                <a:path w="3860800" h="1716404">
                  <a:moveTo>
                    <a:pt x="821266" y="1483106"/>
                  </a:moveTo>
                  <a:lnTo>
                    <a:pt x="812800" y="1485900"/>
                  </a:lnTo>
                  <a:lnTo>
                    <a:pt x="811695" y="1483912"/>
                  </a:lnTo>
                  <a:lnTo>
                    <a:pt x="805180" y="1481175"/>
                  </a:lnTo>
                  <a:lnTo>
                    <a:pt x="809336" y="1486662"/>
                  </a:lnTo>
                  <a:lnTo>
                    <a:pt x="812800" y="1486662"/>
                  </a:lnTo>
                  <a:lnTo>
                    <a:pt x="821266" y="1483106"/>
                  </a:lnTo>
                  <a:close/>
                </a:path>
                <a:path w="3860800" h="1716404">
                  <a:moveTo>
                    <a:pt x="831272" y="1479804"/>
                  </a:moveTo>
                  <a:lnTo>
                    <a:pt x="825500" y="1479804"/>
                  </a:lnTo>
                  <a:lnTo>
                    <a:pt x="812800" y="1472946"/>
                  </a:lnTo>
                  <a:lnTo>
                    <a:pt x="812800" y="1470660"/>
                  </a:lnTo>
                  <a:lnTo>
                    <a:pt x="806726" y="1470660"/>
                  </a:lnTo>
                  <a:lnTo>
                    <a:pt x="823440" y="1482192"/>
                  </a:lnTo>
                  <a:lnTo>
                    <a:pt x="825500" y="1481328"/>
                  </a:lnTo>
                  <a:lnTo>
                    <a:pt x="825500" y="1481709"/>
                  </a:lnTo>
                  <a:lnTo>
                    <a:pt x="831272" y="1479804"/>
                  </a:lnTo>
                  <a:close/>
                </a:path>
                <a:path w="3860800" h="1716404">
                  <a:moveTo>
                    <a:pt x="812800" y="1492758"/>
                  </a:moveTo>
                  <a:lnTo>
                    <a:pt x="812800" y="1491234"/>
                  </a:lnTo>
                  <a:lnTo>
                    <a:pt x="809336" y="1486662"/>
                  </a:lnTo>
                  <a:lnTo>
                    <a:pt x="808566" y="1486662"/>
                  </a:lnTo>
                  <a:lnTo>
                    <a:pt x="812800" y="1492758"/>
                  </a:lnTo>
                  <a:close/>
                </a:path>
                <a:path w="3860800" h="1716404">
                  <a:moveTo>
                    <a:pt x="812800" y="1495044"/>
                  </a:moveTo>
                  <a:lnTo>
                    <a:pt x="812800" y="1492758"/>
                  </a:lnTo>
                  <a:lnTo>
                    <a:pt x="808566" y="1495044"/>
                  </a:lnTo>
                  <a:lnTo>
                    <a:pt x="812800" y="1495044"/>
                  </a:lnTo>
                  <a:close/>
                </a:path>
                <a:path w="3860800" h="1716404">
                  <a:moveTo>
                    <a:pt x="825500" y="1483614"/>
                  </a:moveTo>
                  <a:lnTo>
                    <a:pt x="823632" y="1482325"/>
                  </a:lnTo>
                  <a:lnTo>
                    <a:pt x="821266" y="1483106"/>
                  </a:lnTo>
                  <a:lnTo>
                    <a:pt x="812800" y="1486662"/>
                  </a:lnTo>
                  <a:lnTo>
                    <a:pt x="809336" y="1486662"/>
                  </a:lnTo>
                  <a:lnTo>
                    <a:pt x="812800" y="1491234"/>
                  </a:lnTo>
                  <a:lnTo>
                    <a:pt x="825500" y="1483614"/>
                  </a:lnTo>
                  <a:close/>
                </a:path>
                <a:path w="3860800" h="1716404">
                  <a:moveTo>
                    <a:pt x="812800" y="1485900"/>
                  </a:moveTo>
                  <a:lnTo>
                    <a:pt x="812800" y="1484376"/>
                  </a:lnTo>
                  <a:lnTo>
                    <a:pt x="811695" y="1483912"/>
                  </a:lnTo>
                  <a:lnTo>
                    <a:pt x="812800" y="1485900"/>
                  </a:lnTo>
                  <a:close/>
                </a:path>
                <a:path w="3860800" h="1716404">
                  <a:moveTo>
                    <a:pt x="831272" y="1453896"/>
                  </a:moveTo>
                  <a:lnTo>
                    <a:pt x="825500" y="1453896"/>
                  </a:lnTo>
                  <a:lnTo>
                    <a:pt x="812800" y="1459230"/>
                  </a:lnTo>
                  <a:lnTo>
                    <a:pt x="812800" y="1459611"/>
                  </a:lnTo>
                  <a:lnTo>
                    <a:pt x="825500" y="1456182"/>
                  </a:lnTo>
                  <a:lnTo>
                    <a:pt x="826151" y="1457276"/>
                  </a:lnTo>
                  <a:lnTo>
                    <a:pt x="831272" y="1453896"/>
                  </a:lnTo>
                  <a:close/>
                </a:path>
                <a:path w="3860800" h="1716404">
                  <a:moveTo>
                    <a:pt x="823632" y="1482325"/>
                  </a:moveTo>
                  <a:lnTo>
                    <a:pt x="823440" y="1482192"/>
                  </a:lnTo>
                  <a:lnTo>
                    <a:pt x="821266" y="1483106"/>
                  </a:lnTo>
                  <a:lnTo>
                    <a:pt x="823440" y="1482388"/>
                  </a:lnTo>
                  <a:lnTo>
                    <a:pt x="823632" y="1482325"/>
                  </a:lnTo>
                  <a:close/>
                </a:path>
                <a:path w="3860800" h="1716404">
                  <a:moveTo>
                    <a:pt x="825500" y="1481709"/>
                  </a:moveTo>
                  <a:lnTo>
                    <a:pt x="825500" y="1481328"/>
                  </a:lnTo>
                  <a:lnTo>
                    <a:pt x="823632" y="1482112"/>
                  </a:lnTo>
                  <a:lnTo>
                    <a:pt x="823440" y="1482192"/>
                  </a:lnTo>
                  <a:lnTo>
                    <a:pt x="823632" y="1482325"/>
                  </a:lnTo>
                  <a:lnTo>
                    <a:pt x="825500" y="1481709"/>
                  </a:lnTo>
                  <a:close/>
                </a:path>
                <a:path w="3860800" h="1716404">
                  <a:moveTo>
                    <a:pt x="827087" y="1458849"/>
                  </a:moveTo>
                  <a:lnTo>
                    <a:pt x="826151" y="1457276"/>
                  </a:lnTo>
                  <a:lnTo>
                    <a:pt x="825500" y="1457706"/>
                  </a:lnTo>
                  <a:lnTo>
                    <a:pt x="827087" y="1458849"/>
                  </a:lnTo>
                  <a:close/>
                </a:path>
                <a:path w="3860800" h="1716404">
                  <a:moveTo>
                    <a:pt x="846666" y="1461008"/>
                  </a:moveTo>
                  <a:lnTo>
                    <a:pt x="842962" y="1455896"/>
                  </a:lnTo>
                  <a:lnTo>
                    <a:pt x="838200" y="1453896"/>
                  </a:lnTo>
                  <a:lnTo>
                    <a:pt x="831272" y="1453896"/>
                  </a:lnTo>
                  <a:lnTo>
                    <a:pt x="826151" y="1457276"/>
                  </a:lnTo>
                  <a:lnTo>
                    <a:pt x="827087" y="1458849"/>
                  </a:lnTo>
                  <a:lnTo>
                    <a:pt x="838200" y="1466850"/>
                  </a:lnTo>
                  <a:lnTo>
                    <a:pt x="838200" y="1456944"/>
                  </a:lnTo>
                  <a:lnTo>
                    <a:pt x="846666" y="1461008"/>
                  </a:lnTo>
                  <a:close/>
                </a:path>
                <a:path w="3860800" h="1716404">
                  <a:moveTo>
                    <a:pt x="843491" y="1470660"/>
                  </a:moveTo>
                  <a:lnTo>
                    <a:pt x="827087" y="1458849"/>
                  </a:lnTo>
                  <a:lnTo>
                    <a:pt x="838200" y="1477518"/>
                  </a:lnTo>
                  <a:lnTo>
                    <a:pt x="838200" y="1470660"/>
                  </a:lnTo>
                  <a:lnTo>
                    <a:pt x="843491" y="1470660"/>
                  </a:lnTo>
                  <a:close/>
                </a:path>
                <a:path w="3860800" h="1716404">
                  <a:moveTo>
                    <a:pt x="842962" y="1455896"/>
                  </a:moveTo>
                  <a:lnTo>
                    <a:pt x="838200" y="1449324"/>
                  </a:lnTo>
                  <a:lnTo>
                    <a:pt x="831272" y="1453896"/>
                  </a:lnTo>
                  <a:lnTo>
                    <a:pt x="838200" y="1453896"/>
                  </a:lnTo>
                  <a:lnTo>
                    <a:pt x="842962" y="1455896"/>
                  </a:lnTo>
                  <a:close/>
                </a:path>
                <a:path w="3860800" h="1716404">
                  <a:moveTo>
                    <a:pt x="848480" y="1474252"/>
                  </a:moveTo>
                  <a:lnTo>
                    <a:pt x="843491" y="1470660"/>
                  </a:lnTo>
                  <a:lnTo>
                    <a:pt x="838200" y="1470660"/>
                  </a:lnTo>
                  <a:lnTo>
                    <a:pt x="838200" y="1477518"/>
                  </a:lnTo>
                  <a:lnTo>
                    <a:pt x="831272" y="1479804"/>
                  </a:lnTo>
                  <a:lnTo>
                    <a:pt x="838200" y="1479804"/>
                  </a:lnTo>
                  <a:lnTo>
                    <a:pt x="848480" y="1474252"/>
                  </a:lnTo>
                  <a:close/>
                </a:path>
                <a:path w="3860800" h="1716404">
                  <a:moveTo>
                    <a:pt x="840153" y="1442290"/>
                  </a:moveTo>
                  <a:lnTo>
                    <a:pt x="838200" y="1440942"/>
                  </a:lnTo>
                  <a:lnTo>
                    <a:pt x="838200" y="1443228"/>
                  </a:lnTo>
                  <a:lnTo>
                    <a:pt x="840153" y="1442290"/>
                  </a:lnTo>
                  <a:close/>
                </a:path>
                <a:path w="3860800" h="1716404">
                  <a:moveTo>
                    <a:pt x="844826" y="1445514"/>
                  </a:moveTo>
                  <a:lnTo>
                    <a:pt x="840153" y="1442290"/>
                  </a:lnTo>
                  <a:lnTo>
                    <a:pt x="838200" y="1443228"/>
                  </a:lnTo>
                  <a:lnTo>
                    <a:pt x="838200" y="1445514"/>
                  </a:lnTo>
                  <a:lnTo>
                    <a:pt x="844826" y="1445514"/>
                  </a:lnTo>
                  <a:close/>
                </a:path>
                <a:path w="3860800" h="1716404">
                  <a:moveTo>
                    <a:pt x="862330" y="1459306"/>
                  </a:moveTo>
                  <a:lnTo>
                    <a:pt x="860697" y="1456465"/>
                  </a:lnTo>
                  <a:lnTo>
                    <a:pt x="844826" y="1445514"/>
                  </a:lnTo>
                  <a:lnTo>
                    <a:pt x="838200" y="1445514"/>
                  </a:lnTo>
                  <a:lnTo>
                    <a:pt x="838200" y="1449324"/>
                  </a:lnTo>
                  <a:lnTo>
                    <a:pt x="842962" y="1455896"/>
                  </a:lnTo>
                  <a:lnTo>
                    <a:pt x="850900" y="1459230"/>
                  </a:lnTo>
                  <a:lnTo>
                    <a:pt x="850900" y="1463040"/>
                  </a:lnTo>
                  <a:lnTo>
                    <a:pt x="856672" y="1463040"/>
                  </a:lnTo>
                  <a:lnTo>
                    <a:pt x="862330" y="1459306"/>
                  </a:lnTo>
                  <a:close/>
                </a:path>
                <a:path w="3860800" h="1716404">
                  <a:moveTo>
                    <a:pt x="850900" y="1470660"/>
                  </a:moveTo>
                  <a:lnTo>
                    <a:pt x="850900" y="1466850"/>
                  </a:lnTo>
                  <a:lnTo>
                    <a:pt x="846666" y="1461008"/>
                  </a:lnTo>
                  <a:lnTo>
                    <a:pt x="838200" y="1456944"/>
                  </a:lnTo>
                  <a:lnTo>
                    <a:pt x="838200" y="1466850"/>
                  </a:lnTo>
                  <a:lnTo>
                    <a:pt x="843491" y="1470660"/>
                  </a:lnTo>
                  <a:lnTo>
                    <a:pt x="850900" y="1470660"/>
                  </a:lnTo>
                  <a:close/>
                </a:path>
                <a:path w="3860800" h="1716404">
                  <a:moveTo>
                    <a:pt x="854075" y="1437132"/>
                  </a:moveTo>
                  <a:lnTo>
                    <a:pt x="850900" y="1437132"/>
                  </a:lnTo>
                  <a:lnTo>
                    <a:pt x="840153" y="1442290"/>
                  </a:lnTo>
                  <a:lnTo>
                    <a:pt x="844826" y="1445514"/>
                  </a:lnTo>
                  <a:lnTo>
                    <a:pt x="850900" y="1445514"/>
                  </a:lnTo>
                  <a:lnTo>
                    <a:pt x="850900" y="1439418"/>
                  </a:lnTo>
                  <a:lnTo>
                    <a:pt x="854075" y="1437132"/>
                  </a:lnTo>
                  <a:close/>
                </a:path>
                <a:path w="3860800" h="1716404">
                  <a:moveTo>
                    <a:pt x="850900" y="1463040"/>
                  </a:moveTo>
                  <a:lnTo>
                    <a:pt x="850900" y="1459230"/>
                  </a:lnTo>
                  <a:lnTo>
                    <a:pt x="842962" y="1455896"/>
                  </a:lnTo>
                  <a:lnTo>
                    <a:pt x="846666" y="1461008"/>
                  </a:lnTo>
                  <a:lnTo>
                    <a:pt x="850900" y="1463040"/>
                  </a:lnTo>
                  <a:close/>
                </a:path>
                <a:path w="3860800" h="1716404">
                  <a:moveTo>
                    <a:pt x="850900" y="1472946"/>
                  </a:moveTo>
                  <a:lnTo>
                    <a:pt x="850900" y="1470660"/>
                  </a:lnTo>
                  <a:lnTo>
                    <a:pt x="843491" y="1470660"/>
                  </a:lnTo>
                  <a:lnTo>
                    <a:pt x="848480" y="1474252"/>
                  </a:lnTo>
                  <a:lnTo>
                    <a:pt x="850900" y="1472946"/>
                  </a:lnTo>
                  <a:close/>
                </a:path>
                <a:path w="3860800" h="1716404">
                  <a:moveTo>
                    <a:pt x="860697" y="1456465"/>
                  </a:moveTo>
                  <a:lnTo>
                    <a:pt x="857827" y="1451471"/>
                  </a:lnTo>
                  <a:lnTo>
                    <a:pt x="850900" y="1448562"/>
                  </a:lnTo>
                  <a:lnTo>
                    <a:pt x="850900" y="1445514"/>
                  </a:lnTo>
                  <a:lnTo>
                    <a:pt x="844826" y="1445514"/>
                  </a:lnTo>
                  <a:lnTo>
                    <a:pt x="860697" y="1456465"/>
                  </a:lnTo>
                  <a:close/>
                </a:path>
                <a:path w="3860800" h="1716404">
                  <a:moveTo>
                    <a:pt x="856672" y="1463040"/>
                  </a:moveTo>
                  <a:lnTo>
                    <a:pt x="850900" y="1463040"/>
                  </a:lnTo>
                  <a:lnTo>
                    <a:pt x="846666" y="1461008"/>
                  </a:lnTo>
                  <a:lnTo>
                    <a:pt x="850900" y="1466850"/>
                  </a:lnTo>
                  <a:lnTo>
                    <a:pt x="856672" y="1463040"/>
                  </a:lnTo>
                  <a:close/>
                </a:path>
                <a:path w="3860800" h="1716404">
                  <a:moveTo>
                    <a:pt x="850900" y="1475994"/>
                  </a:moveTo>
                  <a:lnTo>
                    <a:pt x="850900" y="1472946"/>
                  </a:lnTo>
                  <a:lnTo>
                    <a:pt x="848480" y="1474252"/>
                  </a:lnTo>
                  <a:lnTo>
                    <a:pt x="850900" y="1475994"/>
                  </a:lnTo>
                  <a:close/>
                </a:path>
                <a:path w="3860800" h="1716404">
                  <a:moveTo>
                    <a:pt x="868679" y="1429512"/>
                  </a:moveTo>
                  <a:lnTo>
                    <a:pt x="863600" y="1429512"/>
                  </a:lnTo>
                  <a:lnTo>
                    <a:pt x="850900" y="1434846"/>
                  </a:lnTo>
                  <a:lnTo>
                    <a:pt x="850900" y="1437132"/>
                  </a:lnTo>
                  <a:lnTo>
                    <a:pt x="854075" y="1437132"/>
                  </a:lnTo>
                  <a:lnTo>
                    <a:pt x="863600" y="1430274"/>
                  </a:lnTo>
                  <a:lnTo>
                    <a:pt x="864552" y="1431988"/>
                  </a:lnTo>
                  <a:lnTo>
                    <a:pt x="868679" y="1429512"/>
                  </a:lnTo>
                  <a:close/>
                </a:path>
                <a:path w="3860800" h="1716404">
                  <a:moveTo>
                    <a:pt x="875594" y="1453599"/>
                  </a:moveTo>
                  <a:lnTo>
                    <a:pt x="863600" y="1448562"/>
                  </a:lnTo>
                  <a:lnTo>
                    <a:pt x="863600" y="1437132"/>
                  </a:lnTo>
                  <a:lnTo>
                    <a:pt x="854075" y="1437132"/>
                  </a:lnTo>
                  <a:lnTo>
                    <a:pt x="850900" y="1439418"/>
                  </a:lnTo>
                  <a:lnTo>
                    <a:pt x="857827" y="1451471"/>
                  </a:lnTo>
                  <a:lnTo>
                    <a:pt x="863600" y="1453896"/>
                  </a:lnTo>
                  <a:lnTo>
                    <a:pt x="875145" y="1453896"/>
                  </a:lnTo>
                  <a:lnTo>
                    <a:pt x="875594" y="1453599"/>
                  </a:lnTo>
                  <a:close/>
                </a:path>
                <a:path w="3860800" h="1716404">
                  <a:moveTo>
                    <a:pt x="857827" y="1451471"/>
                  </a:moveTo>
                  <a:lnTo>
                    <a:pt x="850900" y="1439418"/>
                  </a:lnTo>
                  <a:lnTo>
                    <a:pt x="850900" y="1448562"/>
                  </a:lnTo>
                  <a:lnTo>
                    <a:pt x="857827" y="1451471"/>
                  </a:lnTo>
                  <a:close/>
                </a:path>
                <a:path w="3860800" h="1716404">
                  <a:moveTo>
                    <a:pt x="864552" y="1431988"/>
                  </a:moveTo>
                  <a:lnTo>
                    <a:pt x="863600" y="1430274"/>
                  </a:lnTo>
                  <a:lnTo>
                    <a:pt x="854075" y="1437132"/>
                  </a:lnTo>
                  <a:lnTo>
                    <a:pt x="863600" y="1437132"/>
                  </a:lnTo>
                  <a:lnTo>
                    <a:pt x="863600" y="1432560"/>
                  </a:lnTo>
                  <a:lnTo>
                    <a:pt x="864552" y="1431988"/>
                  </a:lnTo>
                  <a:close/>
                </a:path>
                <a:path w="3860800" h="1716404">
                  <a:moveTo>
                    <a:pt x="863600" y="1463040"/>
                  </a:moveTo>
                  <a:lnTo>
                    <a:pt x="863600" y="1461516"/>
                  </a:lnTo>
                  <a:lnTo>
                    <a:pt x="862330" y="1459306"/>
                  </a:lnTo>
                  <a:lnTo>
                    <a:pt x="856672" y="1463040"/>
                  </a:lnTo>
                  <a:lnTo>
                    <a:pt x="863600" y="1463040"/>
                  </a:lnTo>
                  <a:close/>
                </a:path>
                <a:path w="3860800" h="1716404">
                  <a:moveTo>
                    <a:pt x="875145" y="1453896"/>
                  </a:moveTo>
                  <a:lnTo>
                    <a:pt x="863600" y="1453896"/>
                  </a:lnTo>
                  <a:lnTo>
                    <a:pt x="857827" y="1451471"/>
                  </a:lnTo>
                  <a:lnTo>
                    <a:pt x="860697" y="1456465"/>
                  </a:lnTo>
                  <a:lnTo>
                    <a:pt x="863600" y="1458468"/>
                  </a:lnTo>
                  <a:lnTo>
                    <a:pt x="863600" y="1461516"/>
                  </a:lnTo>
                  <a:lnTo>
                    <a:pt x="875145" y="1453896"/>
                  </a:lnTo>
                  <a:close/>
                </a:path>
                <a:path w="3860800" h="1716404">
                  <a:moveTo>
                    <a:pt x="863600" y="1458468"/>
                  </a:moveTo>
                  <a:lnTo>
                    <a:pt x="860697" y="1456465"/>
                  </a:lnTo>
                  <a:lnTo>
                    <a:pt x="862330" y="1459306"/>
                  </a:lnTo>
                  <a:lnTo>
                    <a:pt x="863600" y="1458468"/>
                  </a:lnTo>
                  <a:close/>
                </a:path>
                <a:path w="3860800" h="1716404">
                  <a:moveTo>
                    <a:pt x="863600" y="1461516"/>
                  </a:moveTo>
                  <a:lnTo>
                    <a:pt x="863600" y="1458468"/>
                  </a:lnTo>
                  <a:lnTo>
                    <a:pt x="862330" y="1459306"/>
                  </a:lnTo>
                  <a:lnTo>
                    <a:pt x="863600" y="1461516"/>
                  </a:lnTo>
                  <a:close/>
                </a:path>
                <a:path w="3860800" h="1716404">
                  <a:moveTo>
                    <a:pt x="865659" y="1433981"/>
                  </a:moveTo>
                  <a:lnTo>
                    <a:pt x="864552" y="1431988"/>
                  </a:lnTo>
                  <a:lnTo>
                    <a:pt x="863600" y="1432560"/>
                  </a:lnTo>
                  <a:lnTo>
                    <a:pt x="865659" y="1433981"/>
                  </a:lnTo>
                  <a:close/>
                </a:path>
                <a:path w="3860800" h="1716404">
                  <a:moveTo>
                    <a:pt x="865659" y="1433981"/>
                  </a:moveTo>
                  <a:lnTo>
                    <a:pt x="863600" y="1432560"/>
                  </a:lnTo>
                  <a:lnTo>
                    <a:pt x="863600" y="1434846"/>
                  </a:lnTo>
                  <a:lnTo>
                    <a:pt x="865659" y="1433981"/>
                  </a:lnTo>
                  <a:close/>
                </a:path>
                <a:path w="3860800" h="1716404">
                  <a:moveTo>
                    <a:pt x="876300" y="1453134"/>
                  </a:moveTo>
                  <a:lnTo>
                    <a:pt x="865659" y="1433981"/>
                  </a:lnTo>
                  <a:lnTo>
                    <a:pt x="863600" y="1434846"/>
                  </a:lnTo>
                  <a:lnTo>
                    <a:pt x="863600" y="1448562"/>
                  </a:lnTo>
                  <a:lnTo>
                    <a:pt x="875594" y="1453599"/>
                  </a:lnTo>
                  <a:lnTo>
                    <a:pt x="876300" y="1453134"/>
                  </a:lnTo>
                  <a:close/>
                </a:path>
                <a:path w="3860800" h="1716404">
                  <a:moveTo>
                    <a:pt x="876300" y="1429512"/>
                  </a:moveTo>
                  <a:lnTo>
                    <a:pt x="868679" y="1429512"/>
                  </a:lnTo>
                  <a:lnTo>
                    <a:pt x="864552" y="1431988"/>
                  </a:lnTo>
                  <a:lnTo>
                    <a:pt x="865659" y="1433981"/>
                  </a:lnTo>
                  <a:lnTo>
                    <a:pt x="876300" y="1429512"/>
                  </a:lnTo>
                  <a:close/>
                </a:path>
                <a:path w="3860800" h="1716404">
                  <a:moveTo>
                    <a:pt x="883023" y="1434621"/>
                  </a:moveTo>
                  <a:lnTo>
                    <a:pt x="879475" y="1429512"/>
                  </a:lnTo>
                  <a:lnTo>
                    <a:pt x="876300" y="1429512"/>
                  </a:lnTo>
                  <a:lnTo>
                    <a:pt x="865659" y="1433981"/>
                  </a:lnTo>
                  <a:lnTo>
                    <a:pt x="876300" y="1441323"/>
                  </a:lnTo>
                  <a:lnTo>
                    <a:pt x="876300" y="1431798"/>
                  </a:lnTo>
                  <a:lnTo>
                    <a:pt x="883023" y="1434621"/>
                  </a:lnTo>
                  <a:close/>
                </a:path>
                <a:path w="3860800" h="1716404">
                  <a:moveTo>
                    <a:pt x="882373" y="1445514"/>
                  </a:moveTo>
                  <a:lnTo>
                    <a:pt x="865659" y="1433981"/>
                  </a:lnTo>
                  <a:lnTo>
                    <a:pt x="876300" y="1453134"/>
                  </a:lnTo>
                  <a:lnTo>
                    <a:pt x="876300" y="1445514"/>
                  </a:lnTo>
                  <a:lnTo>
                    <a:pt x="882373" y="1445514"/>
                  </a:lnTo>
                  <a:close/>
                </a:path>
                <a:path w="3860800" h="1716404">
                  <a:moveTo>
                    <a:pt x="879475" y="1429512"/>
                  </a:moveTo>
                  <a:lnTo>
                    <a:pt x="876300" y="1424940"/>
                  </a:lnTo>
                  <a:lnTo>
                    <a:pt x="868679" y="1429512"/>
                  </a:lnTo>
                  <a:lnTo>
                    <a:pt x="879475" y="1429512"/>
                  </a:lnTo>
                  <a:close/>
                </a:path>
                <a:path w="3860800" h="1716404">
                  <a:moveTo>
                    <a:pt x="876300" y="1453896"/>
                  </a:moveTo>
                  <a:lnTo>
                    <a:pt x="875594" y="1453599"/>
                  </a:lnTo>
                  <a:lnTo>
                    <a:pt x="875145" y="1453896"/>
                  </a:lnTo>
                  <a:lnTo>
                    <a:pt x="876300" y="1453896"/>
                  </a:lnTo>
                  <a:close/>
                </a:path>
                <a:path w="3860800" h="1716404">
                  <a:moveTo>
                    <a:pt x="889000" y="1453896"/>
                  </a:moveTo>
                  <a:lnTo>
                    <a:pt x="889000" y="1450086"/>
                  </a:lnTo>
                  <a:lnTo>
                    <a:pt x="882373" y="1445514"/>
                  </a:lnTo>
                  <a:lnTo>
                    <a:pt x="876300" y="1445514"/>
                  </a:lnTo>
                  <a:lnTo>
                    <a:pt x="876300" y="1453134"/>
                  </a:lnTo>
                  <a:lnTo>
                    <a:pt x="875594" y="1453599"/>
                  </a:lnTo>
                  <a:lnTo>
                    <a:pt x="876300" y="1453896"/>
                  </a:lnTo>
                  <a:lnTo>
                    <a:pt x="889000" y="1453896"/>
                  </a:lnTo>
                  <a:close/>
                </a:path>
                <a:path w="3860800" h="1716404">
                  <a:moveTo>
                    <a:pt x="912158" y="1424850"/>
                  </a:moveTo>
                  <a:lnTo>
                    <a:pt x="895350" y="1412748"/>
                  </a:lnTo>
                  <a:lnTo>
                    <a:pt x="889000" y="1412748"/>
                  </a:lnTo>
                  <a:lnTo>
                    <a:pt x="876300" y="1418082"/>
                  </a:lnTo>
                  <a:lnTo>
                    <a:pt x="876300" y="1421130"/>
                  </a:lnTo>
                  <a:lnTo>
                    <a:pt x="882072" y="1421130"/>
                  </a:lnTo>
                  <a:lnTo>
                    <a:pt x="889000" y="1416558"/>
                  </a:lnTo>
                  <a:lnTo>
                    <a:pt x="893762" y="1423130"/>
                  </a:lnTo>
                  <a:lnTo>
                    <a:pt x="901700" y="1426464"/>
                  </a:lnTo>
                  <a:lnTo>
                    <a:pt x="901700" y="1427988"/>
                  </a:lnTo>
                  <a:lnTo>
                    <a:pt x="912158" y="1424850"/>
                  </a:lnTo>
                  <a:close/>
                </a:path>
                <a:path w="3860800" h="1716404">
                  <a:moveTo>
                    <a:pt x="882072" y="1421130"/>
                  </a:moveTo>
                  <a:lnTo>
                    <a:pt x="876300" y="1421130"/>
                  </a:lnTo>
                  <a:lnTo>
                    <a:pt x="876300" y="1424940"/>
                  </a:lnTo>
                  <a:lnTo>
                    <a:pt x="882072" y="1421130"/>
                  </a:lnTo>
                  <a:close/>
                </a:path>
                <a:path w="3860800" h="1716404">
                  <a:moveTo>
                    <a:pt x="898939" y="1430274"/>
                  </a:moveTo>
                  <a:lnTo>
                    <a:pt x="893762" y="1423130"/>
                  </a:lnTo>
                  <a:lnTo>
                    <a:pt x="889000" y="1421130"/>
                  </a:lnTo>
                  <a:lnTo>
                    <a:pt x="882072" y="1421130"/>
                  </a:lnTo>
                  <a:lnTo>
                    <a:pt x="876300" y="1424940"/>
                  </a:lnTo>
                  <a:lnTo>
                    <a:pt x="879763" y="1429512"/>
                  </a:lnTo>
                  <a:lnTo>
                    <a:pt x="889000" y="1429512"/>
                  </a:lnTo>
                  <a:lnTo>
                    <a:pt x="889000" y="1430274"/>
                  </a:lnTo>
                  <a:lnTo>
                    <a:pt x="898939" y="1430274"/>
                  </a:lnTo>
                  <a:close/>
                </a:path>
                <a:path w="3860800" h="1716404">
                  <a:moveTo>
                    <a:pt x="879763" y="1429512"/>
                  </a:moveTo>
                  <a:lnTo>
                    <a:pt x="876300" y="1424940"/>
                  </a:lnTo>
                  <a:lnTo>
                    <a:pt x="879475" y="1429512"/>
                  </a:lnTo>
                  <a:lnTo>
                    <a:pt x="879763" y="1429512"/>
                  </a:lnTo>
                  <a:close/>
                </a:path>
                <a:path w="3860800" h="1716404">
                  <a:moveTo>
                    <a:pt x="889000" y="1445514"/>
                  </a:moveTo>
                  <a:lnTo>
                    <a:pt x="889000" y="1443228"/>
                  </a:lnTo>
                  <a:lnTo>
                    <a:pt x="883023" y="1434621"/>
                  </a:lnTo>
                  <a:lnTo>
                    <a:pt x="876300" y="1431798"/>
                  </a:lnTo>
                  <a:lnTo>
                    <a:pt x="876300" y="1441323"/>
                  </a:lnTo>
                  <a:lnTo>
                    <a:pt x="882373" y="1445514"/>
                  </a:lnTo>
                  <a:lnTo>
                    <a:pt x="889000" y="1445514"/>
                  </a:lnTo>
                  <a:close/>
                </a:path>
                <a:path w="3860800" h="1716404">
                  <a:moveTo>
                    <a:pt x="883920" y="1434998"/>
                  </a:moveTo>
                  <a:lnTo>
                    <a:pt x="879763" y="1429512"/>
                  </a:lnTo>
                  <a:lnTo>
                    <a:pt x="879475" y="1429512"/>
                  </a:lnTo>
                  <a:lnTo>
                    <a:pt x="883023" y="1434621"/>
                  </a:lnTo>
                  <a:lnTo>
                    <a:pt x="883920" y="1434998"/>
                  </a:lnTo>
                  <a:close/>
                </a:path>
                <a:path w="3860800" h="1716404">
                  <a:moveTo>
                    <a:pt x="901700" y="1434084"/>
                  </a:moveTo>
                  <a:lnTo>
                    <a:pt x="898939" y="1430274"/>
                  </a:lnTo>
                  <a:lnTo>
                    <a:pt x="889000" y="1430274"/>
                  </a:lnTo>
                  <a:lnTo>
                    <a:pt x="889000" y="1429512"/>
                  </a:lnTo>
                  <a:lnTo>
                    <a:pt x="879763" y="1429512"/>
                  </a:lnTo>
                  <a:lnTo>
                    <a:pt x="883920" y="1434998"/>
                  </a:lnTo>
                  <a:lnTo>
                    <a:pt x="889000" y="1437132"/>
                  </a:lnTo>
                  <a:lnTo>
                    <a:pt x="896619" y="1437132"/>
                  </a:lnTo>
                  <a:lnTo>
                    <a:pt x="901700" y="1434084"/>
                  </a:lnTo>
                  <a:close/>
                </a:path>
                <a:path w="3860800" h="1716404">
                  <a:moveTo>
                    <a:pt x="893762" y="1423130"/>
                  </a:moveTo>
                  <a:lnTo>
                    <a:pt x="889000" y="1416558"/>
                  </a:lnTo>
                  <a:lnTo>
                    <a:pt x="882072" y="1421130"/>
                  </a:lnTo>
                  <a:lnTo>
                    <a:pt x="889000" y="1421130"/>
                  </a:lnTo>
                  <a:lnTo>
                    <a:pt x="893762" y="1423130"/>
                  </a:lnTo>
                  <a:close/>
                </a:path>
                <a:path w="3860800" h="1716404">
                  <a:moveTo>
                    <a:pt x="889000" y="1450086"/>
                  </a:moveTo>
                  <a:lnTo>
                    <a:pt x="889000" y="1445514"/>
                  </a:lnTo>
                  <a:lnTo>
                    <a:pt x="882373" y="1445514"/>
                  </a:lnTo>
                  <a:lnTo>
                    <a:pt x="889000" y="1450086"/>
                  </a:lnTo>
                  <a:close/>
                </a:path>
                <a:path w="3860800" h="1716404">
                  <a:moveTo>
                    <a:pt x="901700" y="1440180"/>
                  </a:moveTo>
                  <a:lnTo>
                    <a:pt x="901700" y="1437132"/>
                  </a:lnTo>
                  <a:lnTo>
                    <a:pt x="896619" y="1437132"/>
                  </a:lnTo>
                  <a:lnTo>
                    <a:pt x="889000" y="1441704"/>
                  </a:lnTo>
                  <a:lnTo>
                    <a:pt x="883920" y="1434998"/>
                  </a:lnTo>
                  <a:lnTo>
                    <a:pt x="883023" y="1434621"/>
                  </a:lnTo>
                  <a:lnTo>
                    <a:pt x="889000" y="1443228"/>
                  </a:lnTo>
                  <a:lnTo>
                    <a:pt x="889000" y="1445514"/>
                  </a:lnTo>
                  <a:lnTo>
                    <a:pt x="901700" y="1440180"/>
                  </a:lnTo>
                  <a:close/>
                </a:path>
                <a:path w="3860800" h="1716404">
                  <a:moveTo>
                    <a:pt x="896619" y="1437132"/>
                  </a:moveTo>
                  <a:lnTo>
                    <a:pt x="889000" y="1437132"/>
                  </a:lnTo>
                  <a:lnTo>
                    <a:pt x="883920" y="1434998"/>
                  </a:lnTo>
                  <a:lnTo>
                    <a:pt x="889000" y="1441704"/>
                  </a:lnTo>
                  <a:lnTo>
                    <a:pt x="896619" y="1437132"/>
                  </a:lnTo>
                  <a:close/>
                </a:path>
                <a:path w="3860800" h="1716404">
                  <a:moveTo>
                    <a:pt x="904875" y="1404366"/>
                  </a:moveTo>
                  <a:lnTo>
                    <a:pt x="889000" y="1404366"/>
                  </a:lnTo>
                  <a:lnTo>
                    <a:pt x="889000" y="1408176"/>
                  </a:lnTo>
                  <a:lnTo>
                    <a:pt x="895350" y="1412748"/>
                  </a:lnTo>
                  <a:lnTo>
                    <a:pt x="901700" y="1412748"/>
                  </a:lnTo>
                  <a:lnTo>
                    <a:pt x="901700" y="1406652"/>
                  </a:lnTo>
                  <a:lnTo>
                    <a:pt x="904875" y="1404366"/>
                  </a:lnTo>
                  <a:close/>
                </a:path>
                <a:path w="3860800" h="1716404">
                  <a:moveTo>
                    <a:pt x="895350" y="1412748"/>
                  </a:moveTo>
                  <a:lnTo>
                    <a:pt x="889000" y="1408176"/>
                  </a:lnTo>
                  <a:lnTo>
                    <a:pt x="889000" y="1412748"/>
                  </a:lnTo>
                  <a:lnTo>
                    <a:pt x="895350" y="1412748"/>
                  </a:lnTo>
                  <a:close/>
                </a:path>
                <a:path w="3860800" h="1716404">
                  <a:moveTo>
                    <a:pt x="914400" y="1426464"/>
                  </a:moveTo>
                  <a:lnTo>
                    <a:pt x="912158" y="1424850"/>
                  </a:lnTo>
                  <a:lnTo>
                    <a:pt x="901700" y="1427988"/>
                  </a:lnTo>
                  <a:lnTo>
                    <a:pt x="901700" y="1426464"/>
                  </a:lnTo>
                  <a:lnTo>
                    <a:pt x="893762" y="1423130"/>
                  </a:lnTo>
                  <a:lnTo>
                    <a:pt x="898939" y="1430274"/>
                  </a:lnTo>
                  <a:lnTo>
                    <a:pt x="908050" y="1430274"/>
                  </a:lnTo>
                  <a:lnTo>
                    <a:pt x="914400" y="1426464"/>
                  </a:lnTo>
                  <a:close/>
                </a:path>
                <a:path w="3860800" h="1716404">
                  <a:moveTo>
                    <a:pt x="924560" y="1421130"/>
                  </a:moveTo>
                  <a:lnTo>
                    <a:pt x="914400" y="1421130"/>
                  </a:lnTo>
                  <a:lnTo>
                    <a:pt x="901700" y="1415796"/>
                  </a:lnTo>
                  <a:lnTo>
                    <a:pt x="901700" y="1412748"/>
                  </a:lnTo>
                  <a:lnTo>
                    <a:pt x="895350" y="1412748"/>
                  </a:lnTo>
                  <a:lnTo>
                    <a:pt x="912158" y="1424850"/>
                  </a:lnTo>
                  <a:lnTo>
                    <a:pt x="924560" y="1421130"/>
                  </a:lnTo>
                  <a:close/>
                </a:path>
                <a:path w="3860800" h="1716404">
                  <a:moveTo>
                    <a:pt x="901700" y="1437132"/>
                  </a:moveTo>
                  <a:lnTo>
                    <a:pt x="901700" y="1434084"/>
                  </a:lnTo>
                  <a:lnTo>
                    <a:pt x="896619" y="1437132"/>
                  </a:lnTo>
                  <a:lnTo>
                    <a:pt x="901700" y="1437132"/>
                  </a:lnTo>
                  <a:close/>
                </a:path>
                <a:path w="3860800" h="1716404">
                  <a:moveTo>
                    <a:pt x="908050" y="1430274"/>
                  </a:moveTo>
                  <a:lnTo>
                    <a:pt x="898939" y="1430274"/>
                  </a:lnTo>
                  <a:lnTo>
                    <a:pt x="901700" y="1434084"/>
                  </a:lnTo>
                  <a:lnTo>
                    <a:pt x="908050" y="1430274"/>
                  </a:lnTo>
                  <a:close/>
                </a:path>
                <a:path w="3860800" h="1716404">
                  <a:moveTo>
                    <a:pt x="933173" y="1404366"/>
                  </a:moveTo>
                  <a:lnTo>
                    <a:pt x="921026" y="1395984"/>
                  </a:lnTo>
                  <a:lnTo>
                    <a:pt x="914400" y="1395984"/>
                  </a:lnTo>
                  <a:lnTo>
                    <a:pt x="901700" y="1402080"/>
                  </a:lnTo>
                  <a:lnTo>
                    <a:pt x="901700" y="1404366"/>
                  </a:lnTo>
                  <a:lnTo>
                    <a:pt x="904875" y="1404366"/>
                  </a:lnTo>
                  <a:lnTo>
                    <a:pt x="914400" y="1397508"/>
                  </a:lnTo>
                  <a:lnTo>
                    <a:pt x="919842" y="1407305"/>
                  </a:lnTo>
                  <a:lnTo>
                    <a:pt x="923786" y="1412748"/>
                  </a:lnTo>
                  <a:lnTo>
                    <a:pt x="927100" y="1412748"/>
                  </a:lnTo>
                  <a:lnTo>
                    <a:pt x="927100" y="1404366"/>
                  </a:lnTo>
                  <a:lnTo>
                    <a:pt x="933173" y="1404366"/>
                  </a:lnTo>
                  <a:close/>
                </a:path>
                <a:path w="3860800" h="1716404">
                  <a:moveTo>
                    <a:pt x="927100" y="1420368"/>
                  </a:moveTo>
                  <a:lnTo>
                    <a:pt x="922866" y="1412748"/>
                  </a:lnTo>
                  <a:lnTo>
                    <a:pt x="914400" y="1412748"/>
                  </a:lnTo>
                  <a:lnTo>
                    <a:pt x="914400" y="1404366"/>
                  </a:lnTo>
                  <a:lnTo>
                    <a:pt x="904875" y="1404366"/>
                  </a:lnTo>
                  <a:lnTo>
                    <a:pt x="901700" y="1406652"/>
                  </a:lnTo>
                  <a:lnTo>
                    <a:pt x="901700" y="1415796"/>
                  </a:lnTo>
                  <a:lnTo>
                    <a:pt x="914400" y="1421130"/>
                  </a:lnTo>
                  <a:lnTo>
                    <a:pt x="924560" y="1421130"/>
                  </a:lnTo>
                  <a:lnTo>
                    <a:pt x="927100" y="1420368"/>
                  </a:lnTo>
                  <a:close/>
                </a:path>
                <a:path w="3860800" h="1716404">
                  <a:moveTo>
                    <a:pt x="919842" y="1407305"/>
                  </a:moveTo>
                  <a:lnTo>
                    <a:pt x="914400" y="1397508"/>
                  </a:lnTo>
                  <a:lnTo>
                    <a:pt x="904875" y="1404366"/>
                  </a:lnTo>
                  <a:lnTo>
                    <a:pt x="914400" y="1404366"/>
                  </a:lnTo>
                  <a:lnTo>
                    <a:pt x="914400" y="1399794"/>
                  </a:lnTo>
                  <a:lnTo>
                    <a:pt x="919842" y="1407305"/>
                  </a:lnTo>
                  <a:close/>
                </a:path>
                <a:path w="3860800" h="1716404">
                  <a:moveTo>
                    <a:pt x="914400" y="1430274"/>
                  </a:moveTo>
                  <a:lnTo>
                    <a:pt x="914400" y="1426464"/>
                  </a:lnTo>
                  <a:lnTo>
                    <a:pt x="908050" y="1430274"/>
                  </a:lnTo>
                  <a:lnTo>
                    <a:pt x="914400" y="1430274"/>
                  </a:lnTo>
                  <a:close/>
                </a:path>
                <a:path w="3860800" h="1716404">
                  <a:moveTo>
                    <a:pt x="914400" y="1426464"/>
                  </a:moveTo>
                  <a:lnTo>
                    <a:pt x="914400" y="1424178"/>
                  </a:lnTo>
                  <a:lnTo>
                    <a:pt x="912158" y="1424850"/>
                  </a:lnTo>
                  <a:lnTo>
                    <a:pt x="914400" y="1426464"/>
                  </a:lnTo>
                  <a:close/>
                </a:path>
                <a:path w="3860800" h="1716404">
                  <a:moveTo>
                    <a:pt x="920172" y="1387602"/>
                  </a:moveTo>
                  <a:lnTo>
                    <a:pt x="914400" y="1387602"/>
                  </a:lnTo>
                  <a:lnTo>
                    <a:pt x="914400" y="1391412"/>
                  </a:lnTo>
                  <a:lnTo>
                    <a:pt x="920172" y="1387602"/>
                  </a:lnTo>
                  <a:close/>
                </a:path>
                <a:path w="3860800" h="1716404">
                  <a:moveTo>
                    <a:pt x="935037" y="1393983"/>
                  </a:moveTo>
                  <a:lnTo>
                    <a:pt x="930413" y="1387602"/>
                  </a:lnTo>
                  <a:lnTo>
                    <a:pt x="920172" y="1387602"/>
                  </a:lnTo>
                  <a:lnTo>
                    <a:pt x="914400" y="1391412"/>
                  </a:lnTo>
                  <a:lnTo>
                    <a:pt x="921026" y="1395984"/>
                  </a:lnTo>
                  <a:lnTo>
                    <a:pt x="927100" y="1395984"/>
                  </a:lnTo>
                  <a:lnTo>
                    <a:pt x="927100" y="1390650"/>
                  </a:lnTo>
                  <a:lnTo>
                    <a:pt x="935037" y="1393983"/>
                  </a:lnTo>
                  <a:close/>
                </a:path>
                <a:path w="3860800" h="1716404">
                  <a:moveTo>
                    <a:pt x="921026" y="1395984"/>
                  </a:moveTo>
                  <a:lnTo>
                    <a:pt x="914400" y="1391412"/>
                  </a:lnTo>
                  <a:lnTo>
                    <a:pt x="914400" y="1395984"/>
                  </a:lnTo>
                  <a:lnTo>
                    <a:pt x="921026" y="1395984"/>
                  </a:lnTo>
                  <a:close/>
                </a:path>
                <a:path w="3860800" h="1716404">
                  <a:moveTo>
                    <a:pt x="922866" y="1412748"/>
                  </a:moveTo>
                  <a:lnTo>
                    <a:pt x="919842" y="1407305"/>
                  </a:lnTo>
                  <a:lnTo>
                    <a:pt x="914400" y="1399794"/>
                  </a:lnTo>
                  <a:lnTo>
                    <a:pt x="914400" y="1412748"/>
                  </a:lnTo>
                  <a:lnTo>
                    <a:pt x="922866" y="1412748"/>
                  </a:lnTo>
                  <a:close/>
                </a:path>
                <a:path w="3860800" h="1716404">
                  <a:moveTo>
                    <a:pt x="923786" y="1412748"/>
                  </a:moveTo>
                  <a:lnTo>
                    <a:pt x="919842" y="1407305"/>
                  </a:lnTo>
                  <a:lnTo>
                    <a:pt x="922866" y="1412748"/>
                  </a:lnTo>
                  <a:lnTo>
                    <a:pt x="923786" y="1412748"/>
                  </a:lnTo>
                  <a:close/>
                </a:path>
                <a:path w="3860800" h="1716404">
                  <a:moveTo>
                    <a:pt x="930413" y="1387602"/>
                  </a:moveTo>
                  <a:lnTo>
                    <a:pt x="927100" y="1383030"/>
                  </a:lnTo>
                  <a:lnTo>
                    <a:pt x="920172" y="1387602"/>
                  </a:lnTo>
                  <a:lnTo>
                    <a:pt x="930413" y="1387602"/>
                  </a:lnTo>
                  <a:close/>
                </a:path>
                <a:path w="3860800" h="1716404">
                  <a:moveTo>
                    <a:pt x="952500" y="1399032"/>
                  </a:moveTo>
                  <a:lnTo>
                    <a:pt x="952500" y="1395984"/>
                  </a:lnTo>
                  <a:lnTo>
                    <a:pt x="947419" y="1395984"/>
                  </a:lnTo>
                  <a:lnTo>
                    <a:pt x="939800" y="1400556"/>
                  </a:lnTo>
                  <a:lnTo>
                    <a:pt x="935037" y="1393983"/>
                  </a:lnTo>
                  <a:lnTo>
                    <a:pt x="927100" y="1390650"/>
                  </a:lnTo>
                  <a:lnTo>
                    <a:pt x="927100" y="1395984"/>
                  </a:lnTo>
                  <a:lnTo>
                    <a:pt x="921026" y="1395984"/>
                  </a:lnTo>
                  <a:lnTo>
                    <a:pt x="933173" y="1404366"/>
                  </a:lnTo>
                  <a:lnTo>
                    <a:pt x="939800" y="1404366"/>
                  </a:lnTo>
                  <a:lnTo>
                    <a:pt x="952500" y="1399032"/>
                  </a:lnTo>
                  <a:close/>
                </a:path>
                <a:path w="3860800" h="1716404">
                  <a:moveTo>
                    <a:pt x="927100" y="1420368"/>
                  </a:moveTo>
                  <a:lnTo>
                    <a:pt x="927100" y="1417320"/>
                  </a:lnTo>
                  <a:lnTo>
                    <a:pt x="923786" y="1412748"/>
                  </a:lnTo>
                  <a:lnTo>
                    <a:pt x="922866" y="1412748"/>
                  </a:lnTo>
                  <a:lnTo>
                    <a:pt x="927100" y="1420368"/>
                  </a:lnTo>
                  <a:close/>
                </a:path>
                <a:path w="3860800" h="1716404">
                  <a:moveTo>
                    <a:pt x="934027" y="1412748"/>
                  </a:moveTo>
                  <a:lnTo>
                    <a:pt x="923786" y="1412748"/>
                  </a:lnTo>
                  <a:lnTo>
                    <a:pt x="927100" y="1417320"/>
                  </a:lnTo>
                  <a:lnTo>
                    <a:pt x="934027" y="1412748"/>
                  </a:lnTo>
                  <a:close/>
                </a:path>
                <a:path w="3860800" h="1716404">
                  <a:moveTo>
                    <a:pt x="927100" y="1421130"/>
                  </a:moveTo>
                  <a:lnTo>
                    <a:pt x="927100" y="1420368"/>
                  </a:lnTo>
                  <a:lnTo>
                    <a:pt x="924560" y="1421130"/>
                  </a:lnTo>
                  <a:lnTo>
                    <a:pt x="927100" y="1421130"/>
                  </a:lnTo>
                  <a:close/>
                </a:path>
                <a:path w="3860800" h="1716404">
                  <a:moveTo>
                    <a:pt x="944995" y="1382164"/>
                  </a:moveTo>
                  <a:lnTo>
                    <a:pt x="939800" y="1373124"/>
                  </a:lnTo>
                  <a:lnTo>
                    <a:pt x="939800" y="1371600"/>
                  </a:lnTo>
                  <a:lnTo>
                    <a:pt x="927100" y="1376934"/>
                  </a:lnTo>
                  <a:lnTo>
                    <a:pt x="927100" y="1379982"/>
                  </a:lnTo>
                  <a:lnTo>
                    <a:pt x="932180" y="1379982"/>
                  </a:lnTo>
                  <a:lnTo>
                    <a:pt x="939800" y="1375410"/>
                  </a:lnTo>
                  <a:lnTo>
                    <a:pt x="939800" y="1373124"/>
                  </a:lnTo>
                  <a:lnTo>
                    <a:pt x="941916" y="1371600"/>
                  </a:lnTo>
                  <a:lnTo>
                    <a:pt x="941916" y="1378331"/>
                  </a:lnTo>
                  <a:lnTo>
                    <a:pt x="944562" y="1381982"/>
                  </a:lnTo>
                  <a:lnTo>
                    <a:pt x="944995" y="1382164"/>
                  </a:lnTo>
                  <a:close/>
                </a:path>
                <a:path w="3860800" h="1716404">
                  <a:moveTo>
                    <a:pt x="932180" y="1379982"/>
                  </a:moveTo>
                  <a:lnTo>
                    <a:pt x="927100" y="1379982"/>
                  </a:lnTo>
                  <a:lnTo>
                    <a:pt x="927100" y="1383030"/>
                  </a:lnTo>
                  <a:lnTo>
                    <a:pt x="932180" y="1379982"/>
                  </a:lnTo>
                  <a:close/>
                </a:path>
                <a:path w="3860800" h="1716404">
                  <a:moveTo>
                    <a:pt x="951523" y="1393522"/>
                  </a:moveTo>
                  <a:lnTo>
                    <a:pt x="946150" y="1384173"/>
                  </a:lnTo>
                  <a:lnTo>
                    <a:pt x="944562" y="1381982"/>
                  </a:lnTo>
                  <a:lnTo>
                    <a:pt x="939800" y="1379982"/>
                  </a:lnTo>
                  <a:lnTo>
                    <a:pt x="932180" y="1379982"/>
                  </a:lnTo>
                  <a:lnTo>
                    <a:pt x="927100" y="1383030"/>
                  </a:lnTo>
                  <a:lnTo>
                    <a:pt x="930413" y="1387602"/>
                  </a:lnTo>
                  <a:lnTo>
                    <a:pt x="939800" y="1387602"/>
                  </a:lnTo>
                  <a:lnTo>
                    <a:pt x="939800" y="1395984"/>
                  </a:lnTo>
                  <a:lnTo>
                    <a:pt x="947419" y="1395984"/>
                  </a:lnTo>
                  <a:lnTo>
                    <a:pt x="951523" y="1393522"/>
                  </a:lnTo>
                  <a:close/>
                </a:path>
                <a:path w="3860800" h="1716404">
                  <a:moveTo>
                    <a:pt x="939800" y="1408938"/>
                  </a:moveTo>
                  <a:lnTo>
                    <a:pt x="933173" y="1404366"/>
                  </a:lnTo>
                  <a:lnTo>
                    <a:pt x="927100" y="1404366"/>
                  </a:lnTo>
                  <a:lnTo>
                    <a:pt x="927100" y="1412748"/>
                  </a:lnTo>
                  <a:lnTo>
                    <a:pt x="934027" y="1412748"/>
                  </a:lnTo>
                  <a:lnTo>
                    <a:pt x="939800" y="1408938"/>
                  </a:lnTo>
                  <a:close/>
                </a:path>
                <a:path w="3860800" h="1716404">
                  <a:moveTo>
                    <a:pt x="939800" y="1395984"/>
                  </a:moveTo>
                  <a:lnTo>
                    <a:pt x="939800" y="1387602"/>
                  </a:lnTo>
                  <a:lnTo>
                    <a:pt x="930413" y="1387602"/>
                  </a:lnTo>
                  <a:lnTo>
                    <a:pt x="935037" y="1393983"/>
                  </a:lnTo>
                  <a:lnTo>
                    <a:pt x="939800" y="1395984"/>
                  </a:lnTo>
                  <a:close/>
                </a:path>
                <a:path w="3860800" h="1716404">
                  <a:moveTo>
                    <a:pt x="944562" y="1381982"/>
                  </a:moveTo>
                  <a:lnTo>
                    <a:pt x="939800" y="1375410"/>
                  </a:lnTo>
                  <a:lnTo>
                    <a:pt x="932180" y="1379982"/>
                  </a:lnTo>
                  <a:lnTo>
                    <a:pt x="939800" y="1379982"/>
                  </a:lnTo>
                  <a:lnTo>
                    <a:pt x="944562" y="1381982"/>
                  </a:lnTo>
                  <a:close/>
                </a:path>
                <a:path w="3860800" h="1716404">
                  <a:moveTo>
                    <a:pt x="939800" y="1408938"/>
                  </a:moveTo>
                  <a:lnTo>
                    <a:pt x="939800" y="1404366"/>
                  </a:lnTo>
                  <a:lnTo>
                    <a:pt x="933173" y="1404366"/>
                  </a:lnTo>
                  <a:lnTo>
                    <a:pt x="939800" y="1408938"/>
                  </a:lnTo>
                  <a:close/>
                </a:path>
                <a:path w="3860800" h="1716404">
                  <a:moveTo>
                    <a:pt x="939800" y="1412748"/>
                  </a:moveTo>
                  <a:lnTo>
                    <a:pt x="939800" y="1408938"/>
                  </a:lnTo>
                  <a:lnTo>
                    <a:pt x="934027" y="1412748"/>
                  </a:lnTo>
                  <a:lnTo>
                    <a:pt x="939800" y="1412748"/>
                  </a:lnTo>
                  <a:close/>
                </a:path>
                <a:path w="3860800" h="1716404">
                  <a:moveTo>
                    <a:pt x="947419" y="1395984"/>
                  </a:moveTo>
                  <a:lnTo>
                    <a:pt x="939800" y="1395984"/>
                  </a:lnTo>
                  <a:lnTo>
                    <a:pt x="935037" y="1393983"/>
                  </a:lnTo>
                  <a:lnTo>
                    <a:pt x="939800" y="1400556"/>
                  </a:lnTo>
                  <a:lnTo>
                    <a:pt x="947419" y="1395984"/>
                  </a:lnTo>
                  <a:close/>
                </a:path>
                <a:path w="3860800" h="1716404">
                  <a:moveTo>
                    <a:pt x="952500" y="1385316"/>
                  </a:moveTo>
                  <a:lnTo>
                    <a:pt x="952500" y="1371600"/>
                  </a:lnTo>
                  <a:lnTo>
                    <a:pt x="941916" y="1371600"/>
                  </a:lnTo>
                  <a:lnTo>
                    <a:pt x="939800" y="1373124"/>
                  </a:lnTo>
                  <a:lnTo>
                    <a:pt x="944995" y="1382164"/>
                  </a:lnTo>
                  <a:lnTo>
                    <a:pt x="952500" y="1385316"/>
                  </a:lnTo>
                  <a:close/>
                </a:path>
                <a:path w="3860800" h="1716404">
                  <a:moveTo>
                    <a:pt x="954156" y="1366961"/>
                  </a:moveTo>
                  <a:lnTo>
                    <a:pt x="952500" y="1363980"/>
                  </a:lnTo>
                  <a:lnTo>
                    <a:pt x="941916" y="1371600"/>
                  </a:lnTo>
                  <a:lnTo>
                    <a:pt x="952500" y="1371600"/>
                  </a:lnTo>
                  <a:lnTo>
                    <a:pt x="952500" y="1366266"/>
                  </a:lnTo>
                  <a:lnTo>
                    <a:pt x="954156" y="1366961"/>
                  </a:lnTo>
                  <a:close/>
                </a:path>
                <a:path w="3860800" h="1716404">
                  <a:moveTo>
                    <a:pt x="946150" y="1384173"/>
                  </a:moveTo>
                  <a:lnTo>
                    <a:pt x="944995" y="1382164"/>
                  </a:lnTo>
                  <a:lnTo>
                    <a:pt x="944562" y="1381982"/>
                  </a:lnTo>
                  <a:lnTo>
                    <a:pt x="946150" y="1384173"/>
                  </a:lnTo>
                  <a:close/>
                </a:path>
                <a:path w="3860800" h="1716404">
                  <a:moveTo>
                    <a:pt x="952500" y="1392936"/>
                  </a:moveTo>
                  <a:lnTo>
                    <a:pt x="952500" y="1385316"/>
                  </a:lnTo>
                  <a:lnTo>
                    <a:pt x="944995" y="1382164"/>
                  </a:lnTo>
                  <a:lnTo>
                    <a:pt x="946150" y="1384173"/>
                  </a:lnTo>
                  <a:lnTo>
                    <a:pt x="952500" y="1392936"/>
                  </a:lnTo>
                  <a:close/>
                </a:path>
                <a:path w="3860800" h="1716404">
                  <a:moveTo>
                    <a:pt x="952500" y="1392936"/>
                  </a:moveTo>
                  <a:lnTo>
                    <a:pt x="946150" y="1384173"/>
                  </a:lnTo>
                  <a:lnTo>
                    <a:pt x="951523" y="1393522"/>
                  </a:lnTo>
                  <a:lnTo>
                    <a:pt x="952500" y="1392936"/>
                  </a:lnTo>
                  <a:close/>
                </a:path>
                <a:path w="3860800" h="1716404">
                  <a:moveTo>
                    <a:pt x="952500" y="1395984"/>
                  </a:moveTo>
                  <a:lnTo>
                    <a:pt x="952500" y="1395222"/>
                  </a:lnTo>
                  <a:lnTo>
                    <a:pt x="951523" y="1393522"/>
                  </a:lnTo>
                  <a:lnTo>
                    <a:pt x="947419" y="1395984"/>
                  </a:lnTo>
                  <a:lnTo>
                    <a:pt x="952500" y="1395984"/>
                  </a:lnTo>
                  <a:close/>
                </a:path>
                <a:path w="3860800" h="1716404">
                  <a:moveTo>
                    <a:pt x="964045" y="1387602"/>
                  </a:moveTo>
                  <a:lnTo>
                    <a:pt x="952500" y="1387602"/>
                  </a:lnTo>
                  <a:lnTo>
                    <a:pt x="952500" y="1392936"/>
                  </a:lnTo>
                  <a:lnTo>
                    <a:pt x="951523" y="1393522"/>
                  </a:lnTo>
                  <a:lnTo>
                    <a:pt x="952500" y="1395222"/>
                  </a:lnTo>
                  <a:lnTo>
                    <a:pt x="964045" y="1387602"/>
                  </a:lnTo>
                  <a:close/>
                </a:path>
                <a:path w="3860800" h="1716404">
                  <a:moveTo>
                    <a:pt x="983973" y="1354836"/>
                  </a:moveTo>
                  <a:lnTo>
                    <a:pt x="971826" y="1346454"/>
                  </a:lnTo>
                  <a:lnTo>
                    <a:pt x="965200" y="1346454"/>
                  </a:lnTo>
                  <a:lnTo>
                    <a:pt x="952500" y="1352550"/>
                  </a:lnTo>
                  <a:lnTo>
                    <a:pt x="952500" y="1353312"/>
                  </a:lnTo>
                  <a:lnTo>
                    <a:pt x="965200" y="1359027"/>
                  </a:lnTo>
                  <a:lnTo>
                    <a:pt x="965200" y="1350264"/>
                  </a:lnTo>
                  <a:lnTo>
                    <a:pt x="974513" y="1363116"/>
                  </a:lnTo>
                  <a:lnTo>
                    <a:pt x="977900" y="1363218"/>
                  </a:lnTo>
                  <a:lnTo>
                    <a:pt x="977900" y="1354836"/>
                  </a:lnTo>
                  <a:lnTo>
                    <a:pt x="983973" y="1354836"/>
                  </a:lnTo>
                  <a:close/>
                </a:path>
                <a:path w="3860800" h="1716404">
                  <a:moveTo>
                    <a:pt x="974513" y="1363218"/>
                  </a:moveTo>
                  <a:lnTo>
                    <a:pt x="952500" y="1353312"/>
                  </a:lnTo>
                  <a:lnTo>
                    <a:pt x="952500" y="1363218"/>
                  </a:lnTo>
                  <a:lnTo>
                    <a:pt x="974513" y="1363218"/>
                  </a:lnTo>
                  <a:close/>
                </a:path>
                <a:path w="3860800" h="1716404">
                  <a:moveTo>
                    <a:pt x="977900" y="1371600"/>
                  </a:moveTo>
                  <a:lnTo>
                    <a:pt x="977900" y="1368552"/>
                  </a:lnTo>
                  <a:lnTo>
                    <a:pt x="965200" y="1363218"/>
                  </a:lnTo>
                  <a:lnTo>
                    <a:pt x="952500" y="1363218"/>
                  </a:lnTo>
                  <a:lnTo>
                    <a:pt x="952500" y="1363980"/>
                  </a:lnTo>
                  <a:lnTo>
                    <a:pt x="954156" y="1366961"/>
                  </a:lnTo>
                  <a:lnTo>
                    <a:pt x="965200" y="1371600"/>
                  </a:lnTo>
                  <a:lnTo>
                    <a:pt x="977900" y="1371600"/>
                  </a:lnTo>
                  <a:close/>
                </a:path>
                <a:path w="3860800" h="1716404">
                  <a:moveTo>
                    <a:pt x="956540" y="1371253"/>
                  </a:moveTo>
                  <a:lnTo>
                    <a:pt x="954156" y="1366961"/>
                  </a:lnTo>
                  <a:lnTo>
                    <a:pt x="952500" y="1366266"/>
                  </a:lnTo>
                  <a:lnTo>
                    <a:pt x="952500" y="1369314"/>
                  </a:lnTo>
                  <a:lnTo>
                    <a:pt x="956540" y="1371253"/>
                  </a:lnTo>
                  <a:close/>
                </a:path>
                <a:path w="3860800" h="1716404">
                  <a:moveTo>
                    <a:pt x="965200" y="1386840"/>
                  </a:moveTo>
                  <a:lnTo>
                    <a:pt x="956540" y="1371253"/>
                  </a:lnTo>
                  <a:lnTo>
                    <a:pt x="952500" y="1369314"/>
                  </a:lnTo>
                  <a:lnTo>
                    <a:pt x="952500" y="1387602"/>
                  </a:lnTo>
                  <a:lnTo>
                    <a:pt x="964045" y="1387602"/>
                  </a:lnTo>
                  <a:lnTo>
                    <a:pt x="965200" y="1386840"/>
                  </a:lnTo>
                  <a:close/>
                </a:path>
                <a:path w="3860800" h="1716404">
                  <a:moveTo>
                    <a:pt x="977900" y="1381506"/>
                  </a:moveTo>
                  <a:lnTo>
                    <a:pt x="977900" y="1371600"/>
                  </a:lnTo>
                  <a:lnTo>
                    <a:pt x="965200" y="1371600"/>
                  </a:lnTo>
                  <a:lnTo>
                    <a:pt x="954156" y="1366961"/>
                  </a:lnTo>
                  <a:lnTo>
                    <a:pt x="956540" y="1371253"/>
                  </a:lnTo>
                  <a:lnTo>
                    <a:pt x="977900" y="1381506"/>
                  </a:lnTo>
                  <a:close/>
                </a:path>
                <a:path w="3860800" h="1716404">
                  <a:moveTo>
                    <a:pt x="977900" y="1382268"/>
                  </a:moveTo>
                  <a:lnTo>
                    <a:pt x="977900" y="1381506"/>
                  </a:lnTo>
                  <a:lnTo>
                    <a:pt x="956540" y="1371253"/>
                  </a:lnTo>
                  <a:lnTo>
                    <a:pt x="965200" y="1386840"/>
                  </a:lnTo>
                  <a:lnTo>
                    <a:pt x="965200" y="1387602"/>
                  </a:lnTo>
                  <a:lnTo>
                    <a:pt x="977900" y="1382268"/>
                  </a:lnTo>
                  <a:close/>
                </a:path>
                <a:path w="3860800" h="1716404">
                  <a:moveTo>
                    <a:pt x="965200" y="1387602"/>
                  </a:moveTo>
                  <a:lnTo>
                    <a:pt x="965200" y="1386840"/>
                  </a:lnTo>
                  <a:lnTo>
                    <a:pt x="964045" y="1387602"/>
                  </a:lnTo>
                  <a:lnTo>
                    <a:pt x="965200" y="1387602"/>
                  </a:lnTo>
                  <a:close/>
                </a:path>
                <a:path w="3860800" h="1716404">
                  <a:moveTo>
                    <a:pt x="969818" y="1338834"/>
                  </a:moveTo>
                  <a:lnTo>
                    <a:pt x="965200" y="1338834"/>
                  </a:lnTo>
                  <a:lnTo>
                    <a:pt x="965200" y="1341882"/>
                  </a:lnTo>
                  <a:lnTo>
                    <a:pt x="969818" y="1338834"/>
                  </a:lnTo>
                  <a:close/>
                </a:path>
                <a:path w="3860800" h="1716404">
                  <a:moveTo>
                    <a:pt x="985837" y="1344453"/>
                  </a:moveTo>
                  <a:lnTo>
                    <a:pt x="981765" y="1338834"/>
                  </a:lnTo>
                  <a:lnTo>
                    <a:pt x="969818" y="1338834"/>
                  </a:lnTo>
                  <a:lnTo>
                    <a:pt x="965200" y="1341882"/>
                  </a:lnTo>
                  <a:lnTo>
                    <a:pt x="971826" y="1346454"/>
                  </a:lnTo>
                  <a:lnTo>
                    <a:pt x="977900" y="1346454"/>
                  </a:lnTo>
                  <a:lnTo>
                    <a:pt x="977900" y="1341120"/>
                  </a:lnTo>
                  <a:lnTo>
                    <a:pt x="985837" y="1344453"/>
                  </a:lnTo>
                  <a:close/>
                </a:path>
                <a:path w="3860800" h="1716404">
                  <a:moveTo>
                    <a:pt x="971826" y="1346454"/>
                  </a:moveTo>
                  <a:lnTo>
                    <a:pt x="965200" y="1341882"/>
                  </a:lnTo>
                  <a:lnTo>
                    <a:pt x="965200" y="1346454"/>
                  </a:lnTo>
                  <a:lnTo>
                    <a:pt x="971826" y="1346454"/>
                  </a:lnTo>
                  <a:close/>
                </a:path>
                <a:path w="3860800" h="1716404">
                  <a:moveTo>
                    <a:pt x="974513" y="1363218"/>
                  </a:moveTo>
                  <a:lnTo>
                    <a:pt x="971826" y="1359408"/>
                  </a:lnTo>
                  <a:lnTo>
                    <a:pt x="965200" y="1350264"/>
                  </a:lnTo>
                  <a:lnTo>
                    <a:pt x="965200" y="1359027"/>
                  </a:lnTo>
                  <a:lnTo>
                    <a:pt x="974513" y="1363218"/>
                  </a:lnTo>
                  <a:close/>
                </a:path>
                <a:path w="3860800" h="1716404">
                  <a:moveTo>
                    <a:pt x="977900" y="1368552"/>
                  </a:moveTo>
                  <a:lnTo>
                    <a:pt x="977900" y="1367790"/>
                  </a:lnTo>
                  <a:lnTo>
                    <a:pt x="974513" y="1363218"/>
                  </a:lnTo>
                  <a:lnTo>
                    <a:pt x="965200" y="1363218"/>
                  </a:lnTo>
                  <a:lnTo>
                    <a:pt x="977900" y="1368552"/>
                  </a:lnTo>
                  <a:close/>
                </a:path>
                <a:path w="3860800" h="1716404">
                  <a:moveTo>
                    <a:pt x="981765" y="1338834"/>
                  </a:moveTo>
                  <a:lnTo>
                    <a:pt x="977900" y="1333500"/>
                  </a:lnTo>
                  <a:lnTo>
                    <a:pt x="969818" y="1338834"/>
                  </a:lnTo>
                  <a:lnTo>
                    <a:pt x="981765" y="1338834"/>
                  </a:lnTo>
                  <a:close/>
                </a:path>
                <a:path w="3860800" h="1716404">
                  <a:moveTo>
                    <a:pt x="1003300" y="1349502"/>
                  </a:moveTo>
                  <a:lnTo>
                    <a:pt x="1003300" y="1346454"/>
                  </a:lnTo>
                  <a:lnTo>
                    <a:pt x="998220" y="1346454"/>
                  </a:lnTo>
                  <a:lnTo>
                    <a:pt x="990600" y="1351026"/>
                  </a:lnTo>
                  <a:lnTo>
                    <a:pt x="985837" y="1344453"/>
                  </a:lnTo>
                  <a:lnTo>
                    <a:pt x="977900" y="1341120"/>
                  </a:lnTo>
                  <a:lnTo>
                    <a:pt x="977900" y="1346454"/>
                  </a:lnTo>
                  <a:lnTo>
                    <a:pt x="971826" y="1346454"/>
                  </a:lnTo>
                  <a:lnTo>
                    <a:pt x="983973" y="1354836"/>
                  </a:lnTo>
                  <a:lnTo>
                    <a:pt x="990600" y="1354836"/>
                  </a:lnTo>
                  <a:lnTo>
                    <a:pt x="1003300" y="1349502"/>
                  </a:lnTo>
                  <a:close/>
                </a:path>
                <a:path w="3860800" h="1716404">
                  <a:moveTo>
                    <a:pt x="984827" y="1363218"/>
                  </a:moveTo>
                  <a:lnTo>
                    <a:pt x="974513" y="1363218"/>
                  </a:lnTo>
                  <a:lnTo>
                    <a:pt x="977900" y="1364742"/>
                  </a:lnTo>
                  <a:lnTo>
                    <a:pt x="977900" y="1367790"/>
                  </a:lnTo>
                  <a:lnTo>
                    <a:pt x="984827" y="1363218"/>
                  </a:lnTo>
                  <a:close/>
                </a:path>
                <a:path w="3860800" h="1716404">
                  <a:moveTo>
                    <a:pt x="977900" y="1367790"/>
                  </a:moveTo>
                  <a:lnTo>
                    <a:pt x="977900" y="1364742"/>
                  </a:lnTo>
                  <a:lnTo>
                    <a:pt x="974513" y="1363218"/>
                  </a:lnTo>
                  <a:lnTo>
                    <a:pt x="977900" y="1367790"/>
                  </a:lnTo>
                  <a:close/>
                </a:path>
                <a:path w="3860800" h="1716404">
                  <a:moveTo>
                    <a:pt x="1009373" y="1330452"/>
                  </a:moveTo>
                  <a:lnTo>
                    <a:pt x="997226" y="1322070"/>
                  </a:lnTo>
                  <a:lnTo>
                    <a:pt x="990600" y="1322070"/>
                  </a:lnTo>
                  <a:lnTo>
                    <a:pt x="977900" y="1327404"/>
                  </a:lnTo>
                  <a:lnTo>
                    <a:pt x="977900" y="1330452"/>
                  </a:lnTo>
                  <a:lnTo>
                    <a:pt x="982980" y="1330452"/>
                  </a:lnTo>
                  <a:lnTo>
                    <a:pt x="990600" y="1325880"/>
                  </a:lnTo>
                  <a:lnTo>
                    <a:pt x="995362" y="1332452"/>
                  </a:lnTo>
                  <a:lnTo>
                    <a:pt x="1003300" y="1335786"/>
                  </a:lnTo>
                  <a:lnTo>
                    <a:pt x="1003300" y="1330452"/>
                  </a:lnTo>
                  <a:lnTo>
                    <a:pt x="1009373" y="1330452"/>
                  </a:lnTo>
                  <a:close/>
                </a:path>
                <a:path w="3860800" h="1716404">
                  <a:moveTo>
                    <a:pt x="982980" y="1330452"/>
                  </a:moveTo>
                  <a:lnTo>
                    <a:pt x="977900" y="1330452"/>
                  </a:lnTo>
                  <a:lnTo>
                    <a:pt x="977900" y="1333500"/>
                  </a:lnTo>
                  <a:lnTo>
                    <a:pt x="982980" y="1330452"/>
                  </a:lnTo>
                  <a:close/>
                </a:path>
                <a:path w="3860800" h="1716404">
                  <a:moveTo>
                    <a:pt x="999986" y="1338834"/>
                  </a:moveTo>
                  <a:lnTo>
                    <a:pt x="995362" y="1332452"/>
                  </a:lnTo>
                  <a:lnTo>
                    <a:pt x="990600" y="1330452"/>
                  </a:lnTo>
                  <a:lnTo>
                    <a:pt x="982980" y="1330452"/>
                  </a:lnTo>
                  <a:lnTo>
                    <a:pt x="977900" y="1333500"/>
                  </a:lnTo>
                  <a:lnTo>
                    <a:pt x="981765" y="1338834"/>
                  </a:lnTo>
                  <a:lnTo>
                    <a:pt x="999986" y="1338834"/>
                  </a:lnTo>
                  <a:close/>
                </a:path>
                <a:path w="3860800" h="1716404">
                  <a:moveTo>
                    <a:pt x="990600" y="1359408"/>
                  </a:moveTo>
                  <a:lnTo>
                    <a:pt x="983973" y="1354836"/>
                  </a:lnTo>
                  <a:lnTo>
                    <a:pt x="977900" y="1354836"/>
                  </a:lnTo>
                  <a:lnTo>
                    <a:pt x="977900" y="1363218"/>
                  </a:lnTo>
                  <a:lnTo>
                    <a:pt x="984827" y="1363218"/>
                  </a:lnTo>
                  <a:lnTo>
                    <a:pt x="990600" y="1359408"/>
                  </a:lnTo>
                  <a:close/>
                </a:path>
                <a:path w="3860800" h="1716404">
                  <a:moveTo>
                    <a:pt x="1003300" y="1343406"/>
                  </a:moveTo>
                  <a:lnTo>
                    <a:pt x="999986" y="1338834"/>
                  </a:lnTo>
                  <a:lnTo>
                    <a:pt x="981765" y="1338834"/>
                  </a:lnTo>
                  <a:lnTo>
                    <a:pt x="985837" y="1344453"/>
                  </a:lnTo>
                  <a:lnTo>
                    <a:pt x="990600" y="1346454"/>
                  </a:lnTo>
                  <a:lnTo>
                    <a:pt x="998220" y="1346454"/>
                  </a:lnTo>
                  <a:lnTo>
                    <a:pt x="1003300" y="1343406"/>
                  </a:lnTo>
                  <a:close/>
                </a:path>
                <a:path w="3860800" h="1716404">
                  <a:moveTo>
                    <a:pt x="995362" y="1332452"/>
                  </a:moveTo>
                  <a:lnTo>
                    <a:pt x="990600" y="1325880"/>
                  </a:lnTo>
                  <a:lnTo>
                    <a:pt x="982980" y="1330452"/>
                  </a:lnTo>
                  <a:lnTo>
                    <a:pt x="990600" y="1330452"/>
                  </a:lnTo>
                  <a:lnTo>
                    <a:pt x="995362" y="1332452"/>
                  </a:lnTo>
                  <a:close/>
                </a:path>
                <a:path w="3860800" h="1716404">
                  <a:moveTo>
                    <a:pt x="990600" y="1359408"/>
                  </a:moveTo>
                  <a:lnTo>
                    <a:pt x="990600" y="1354836"/>
                  </a:lnTo>
                  <a:lnTo>
                    <a:pt x="983973" y="1354836"/>
                  </a:lnTo>
                  <a:lnTo>
                    <a:pt x="990600" y="1359408"/>
                  </a:lnTo>
                  <a:close/>
                </a:path>
                <a:path w="3860800" h="1716404">
                  <a:moveTo>
                    <a:pt x="990600" y="1363218"/>
                  </a:moveTo>
                  <a:lnTo>
                    <a:pt x="990600" y="1359408"/>
                  </a:lnTo>
                  <a:lnTo>
                    <a:pt x="984827" y="1363218"/>
                  </a:lnTo>
                  <a:lnTo>
                    <a:pt x="990600" y="1363218"/>
                  </a:lnTo>
                  <a:close/>
                </a:path>
                <a:path w="3860800" h="1716404">
                  <a:moveTo>
                    <a:pt x="998220" y="1346454"/>
                  </a:moveTo>
                  <a:lnTo>
                    <a:pt x="990600" y="1346454"/>
                  </a:lnTo>
                  <a:lnTo>
                    <a:pt x="985837" y="1344453"/>
                  </a:lnTo>
                  <a:lnTo>
                    <a:pt x="990600" y="1351026"/>
                  </a:lnTo>
                  <a:lnTo>
                    <a:pt x="998220" y="1346454"/>
                  </a:lnTo>
                  <a:close/>
                </a:path>
                <a:path w="3860800" h="1716404">
                  <a:moveTo>
                    <a:pt x="996372" y="1313688"/>
                  </a:moveTo>
                  <a:lnTo>
                    <a:pt x="990600" y="1313688"/>
                  </a:lnTo>
                  <a:lnTo>
                    <a:pt x="990600" y="1317498"/>
                  </a:lnTo>
                  <a:lnTo>
                    <a:pt x="996372" y="1313688"/>
                  </a:lnTo>
                  <a:close/>
                </a:path>
                <a:path w="3860800" h="1716404">
                  <a:moveTo>
                    <a:pt x="1010770" y="1319873"/>
                  </a:moveTo>
                  <a:lnTo>
                    <a:pt x="1009926" y="1318624"/>
                  </a:lnTo>
                  <a:lnTo>
                    <a:pt x="1007533" y="1315466"/>
                  </a:lnTo>
                  <a:lnTo>
                    <a:pt x="1003300" y="1313688"/>
                  </a:lnTo>
                  <a:lnTo>
                    <a:pt x="996372" y="1313688"/>
                  </a:lnTo>
                  <a:lnTo>
                    <a:pt x="990600" y="1317498"/>
                  </a:lnTo>
                  <a:lnTo>
                    <a:pt x="997226" y="1322070"/>
                  </a:lnTo>
                  <a:lnTo>
                    <a:pt x="1003300" y="1322070"/>
                  </a:lnTo>
                  <a:lnTo>
                    <a:pt x="1003300" y="1316736"/>
                  </a:lnTo>
                  <a:lnTo>
                    <a:pt x="1010770" y="1319873"/>
                  </a:lnTo>
                  <a:close/>
                </a:path>
                <a:path w="3860800" h="1716404">
                  <a:moveTo>
                    <a:pt x="997226" y="1322070"/>
                  </a:moveTo>
                  <a:lnTo>
                    <a:pt x="990600" y="1317498"/>
                  </a:lnTo>
                  <a:lnTo>
                    <a:pt x="990600" y="1322070"/>
                  </a:lnTo>
                  <a:lnTo>
                    <a:pt x="997226" y="1322070"/>
                  </a:lnTo>
                  <a:close/>
                </a:path>
                <a:path w="3860800" h="1716404">
                  <a:moveTo>
                    <a:pt x="1014046" y="1333675"/>
                  </a:moveTo>
                  <a:lnTo>
                    <a:pt x="1009373" y="1330452"/>
                  </a:lnTo>
                  <a:lnTo>
                    <a:pt x="1003300" y="1330452"/>
                  </a:lnTo>
                  <a:lnTo>
                    <a:pt x="1003300" y="1335786"/>
                  </a:lnTo>
                  <a:lnTo>
                    <a:pt x="995362" y="1332452"/>
                  </a:lnTo>
                  <a:lnTo>
                    <a:pt x="999986" y="1338834"/>
                  </a:lnTo>
                  <a:lnTo>
                    <a:pt x="1003300" y="1338834"/>
                  </a:lnTo>
                  <a:lnTo>
                    <a:pt x="1014046" y="1333675"/>
                  </a:lnTo>
                  <a:close/>
                </a:path>
                <a:path w="3860800" h="1716404">
                  <a:moveTo>
                    <a:pt x="1007782" y="1315570"/>
                  </a:moveTo>
                  <a:lnTo>
                    <a:pt x="1003300" y="1309116"/>
                  </a:lnTo>
                  <a:lnTo>
                    <a:pt x="996372" y="1313688"/>
                  </a:lnTo>
                  <a:lnTo>
                    <a:pt x="1003300" y="1313688"/>
                  </a:lnTo>
                  <a:lnTo>
                    <a:pt x="1003300" y="1309878"/>
                  </a:lnTo>
                  <a:lnTo>
                    <a:pt x="1007533" y="1315466"/>
                  </a:lnTo>
                  <a:lnTo>
                    <a:pt x="1007782" y="1315570"/>
                  </a:lnTo>
                  <a:close/>
                </a:path>
                <a:path w="3860800" h="1716404">
                  <a:moveTo>
                    <a:pt x="1016000" y="1330452"/>
                  </a:moveTo>
                  <a:lnTo>
                    <a:pt x="1016000" y="1327404"/>
                  </a:lnTo>
                  <a:lnTo>
                    <a:pt x="1010770" y="1319873"/>
                  </a:lnTo>
                  <a:lnTo>
                    <a:pt x="1003300" y="1316736"/>
                  </a:lnTo>
                  <a:lnTo>
                    <a:pt x="1003300" y="1322070"/>
                  </a:lnTo>
                  <a:lnTo>
                    <a:pt x="997226" y="1322070"/>
                  </a:lnTo>
                  <a:lnTo>
                    <a:pt x="1009373" y="1330452"/>
                  </a:lnTo>
                  <a:lnTo>
                    <a:pt x="1016000" y="1330452"/>
                  </a:lnTo>
                  <a:close/>
                </a:path>
                <a:path w="3860800" h="1716404">
                  <a:moveTo>
                    <a:pt x="1003300" y="1346454"/>
                  </a:moveTo>
                  <a:lnTo>
                    <a:pt x="1003300" y="1343406"/>
                  </a:lnTo>
                  <a:lnTo>
                    <a:pt x="998220" y="1346454"/>
                  </a:lnTo>
                  <a:lnTo>
                    <a:pt x="1003300" y="1346454"/>
                  </a:lnTo>
                  <a:close/>
                </a:path>
                <a:path w="3860800" h="1716404">
                  <a:moveTo>
                    <a:pt x="1016000" y="1335024"/>
                  </a:moveTo>
                  <a:lnTo>
                    <a:pt x="1014046" y="1333675"/>
                  </a:lnTo>
                  <a:lnTo>
                    <a:pt x="1003300" y="1338834"/>
                  </a:lnTo>
                  <a:lnTo>
                    <a:pt x="999986" y="1338834"/>
                  </a:lnTo>
                  <a:lnTo>
                    <a:pt x="1003300" y="1343406"/>
                  </a:lnTo>
                  <a:lnTo>
                    <a:pt x="1016000" y="1335024"/>
                  </a:lnTo>
                  <a:close/>
                </a:path>
                <a:path w="3860800" h="1716404">
                  <a:moveTo>
                    <a:pt x="1009926" y="1305306"/>
                  </a:moveTo>
                  <a:lnTo>
                    <a:pt x="1003300" y="1300734"/>
                  </a:lnTo>
                  <a:lnTo>
                    <a:pt x="1003300" y="1303020"/>
                  </a:lnTo>
                  <a:lnTo>
                    <a:pt x="1004993" y="1302207"/>
                  </a:lnTo>
                  <a:lnTo>
                    <a:pt x="1004993" y="1305306"/>
                  </a:lnTo>
                  <a:lnTo>
                    <a:pt x="1009926" y="1305306"/>
                  </a:lnTo>
                  <a:close/>
                </a:path>
                <a:path w="3860800" h="1716404">
                  <a:moveTo>
                    <a:pt x="1004993" y="1302207"/>
                  </a:moveTo>
                  <a:lnTo>
                    <a:pt x="1003300" y="1303020"/>
                  </a:lnTo>
                  <a:lnTo>
                    <a:pt x="1003300" y="1304544"/>
                  </a:lnTo>
                  <a:lnTo>
                    <a:pt x="1004993" y="1302207"/>
                  </a:lnTo>
                  <a:close/>
                </a:path>
                <a:path w="3860800" h="1716404">
                  <a:moveTo>
                    <a:pt x="1039988" y="1300564"/>
                  </a:moveTo>
                  <a:lnTo>
                    <a:pt x="1034472" y="1296924"/>
                  </a:lnTo>
                  <a:lnTo>
                    <a:pt x="1016000" y="1296924"/>
                  </a:lnTo>
                  <a:lnTo>
                    <a:pt x="1004993" y="1302207"/>
                  </a:lnTo>
                  <a:lnTo>
                    <a:pt x="1003300" y="1304544"/>
                  </a:lnTo>
                  <a:lnTo>
                    <a:pt x="1004993" y="1305255"/>
                  </a:lnTo>
                  <a:lnTo>
                    <a:pt x="1004993" y="1301902"/>
                  </a:lnTo>
                  <a:lnTo>
                    <a:pt x="1009926" y="1305306"/>
                  </a:lnTo>
                  <a:lnTo>
                    <a:pt x="1028700" y="1305306"/>
                  </a:lnTo>
                  <a:lnTo>
                    <a:pt x="1039988" y="1300564"/>
                  </a:lnTo>
                  <a:close/>
                </a:path>
                <a:path w="3860800" h="1716404">
                  <a:moveTo>
                    <a:pt x="1004993" y="1305306"/>
                  </a:moveTo>
                  <a:lnTo>
                    <a:pt x="1003300" y="1304544"/>
                  </a:lnTo>
                  <a:lnTo>
                    <a:pt x="1003300" y="1305306"/>
                  </a:lnTo>
                  <a:lnTo>
                    <a:pt x="1004993" y="1305306"/>
                  </a:lnTo>
                  <a:close/>
                </a:path>
                <a:path w="3860800" h="1716404">
                  <a:moveTo>
                    <a:pt x="1028700" y="1318260"/>
                  </a:moveTo>
                  <a:lnTo>
                    <a:pt x="1017411" y="1310470"/>
                  </a:lnTo>
                  <a:lnTo>
                    <a:pt x="1007782" y="1306426"/>
                  </a:lnTo>
                  <a:lnTo>
                    <a:pt x="1004993" y="1305306"/>
                  </a:lnTo>
                  <a:lnTo>
                    <a:pt x="1003300" y="1305306"/>
                  </a:lnTo>
                  <a:lnTo>
                    <a:pt x="1003300" y="1309116"/>
                  </a:lnTo>
                  <a:lnTo>
                    <a:pt x="1007782" y="1315570"/>
                  </a:lnTo>
                  <a:lnTo>
                    <a:pt x="1016000" y="1319022"/>
                  </a:lnTo>
                  <a:lnTo>
                    <a:pt x="1016000" y="1322070"/>
                  </a:lnTo>
                  <a:lnTo>
                    <a:pt x="1022927" y="1322070"/>
                  </a:lnTo>
                  <a:lnTo>
                    <a:pt x="1028700" y="1318260"/>
                  </a:lnTo>
                  <a:close/>
                </a:path>
                <a:path w="3860800" h="1716404">
                  <a:moveTo>
                    <a:pt x="1007533" y="1315466"/>
                  </a:moveTo>
                  <a:lnTo>
                    <a:pt x="1003300" y="1309878"/>
                  </a:lnTo>
                  <a:lnTo>
                    <a:pt x="1003300" y="1313688"/>
                  </a:lnTo>
                  <a:lnTo>
                    <a:pt x="1007533" y="1315466"/>
                  </a:lnTo>
                  <a:close/>
                </a:path>
                <a:path w="3860800" h="1716404">
                  <a:moveTo>
                    <a:pt x="1034472" y="1296924"/>
                  </a:moveTo>
                  <a:lnTo>
                    <a:pt x="1028700" y="1293114"/>
                  </a:lnTo>
                  <a:lnTo>
                    <a:pt x="1016000" y="1287018"/>
                  </a:lnTo>
                  <a:lnTo>
                    <a:pt x="1004993" y="1302207"/>
                  </a:lnTo>
                  <a:lnTo>
                    <a:pt x="1016000" y="1296924"/>
                  </a:lnTo>
                  <a:lnTo>
                    <a:pt x="1034472" y="1296924"/>
                  </a:lnTo>
                  <a:close/>
                </a:path>
                <a:path w="3860800" h="1716404">
                  <a:moveTo>
                    <a:pt x="1017411" y="1310470"/>
                  </a:moveTo>
                  <a:lnTo>
                    <a:pt x="1009926" y="1305306"/>
                  </a:lnTo>
                  <a:lnTo>
                    <a:pt x="1004993" y="1305306"/>
                  </a:lnTo>
                  <a:lnTo>
                    <a:pt x="1007533" y="1306322"/>
                  </a:lnTo>
                  <a:lnTo>
                    <a:pt x="1017411" y="1310470"/>
                  </a:lnTo>
                  <a:close/>
                </a:path>
                <a:path w="3860800" h="1716404">
                  <a:moveTo>
                    <a:pt x="1009373" y="1317895"/>
                  </a:moveTo>
                  <a:lnTo>
                    <a:pt x="1007782" y="1315570"/>
                  </a:lnTo>
                  <a:lnTo>
                    <a:pt x="1007533" y="1315466"/>
                  </a:lnTo>
                  <a:lnTo>
                    <a:pt x="1009373" y="1317895"/>
                  </a:lnTo>
                  <a:close/>
                </a:path>
                <a:path w="3860800" h="1716404">
                  <a:moveTo>
                    <a:pt x="1016000" y="1322070"/>
                  </a:moveTo>
                  <a:lnTo>
                    <a:pt x="1016000" y="1319022"/>
                  </a:lnTo>
                  <a:lnTo>
                    <a:pt x="1007782" y="1315570"/>
                  </a:lnTo>
                  <a:lnTo>
                    <a:pt x="1009926" y="1318657"/>
                  </a:lnTo>
                  <a:lnTo>
                    <a:pt x="1010919" y="1319936"/>
                  </a:lnTo>
                  <a:lnTo>
                    <a:pt x="1016000" y="1322070"/>
                  </a:lnTo>
                  <a:close/>
                </a:path>
                <a:path w="3860800" h="1716404">
                  <a:moveTo>
                    <a:pt x="1016000" y="1332738"/>
                  </a:moveTo>
                  <a:lnTo>
                    <a:pt x="1016000" y="1330452"/>
                  </a:lnTo>
                  <a:lnTo>
                    <a:pt x="1009373" y="1330452"/>
                  </a:lnTo>
                  <a:lnTo>
                    <a:pt x="1014046" y="1333675"/>
                  </a:lnTo>
                  <a:lnTo>
                    <a:pt x="1016000" y="1332738"/>
                  </a:lnTo>
                  <a:close/>
                </a:path>
                <a:path w="3860800" h="1716404">
                  <a:moveTo>
                    <a:pt x="1028700" y="1315212"/>
                  </a:moveTo>
                  <a:lnTo>
                    <a:pt x="1028700" y="1310640"/>
                  </a:lnTo>
                  <a:lnTo>
                    <a:pt x="1016000" y="1305306"/>
                  </a:lnTo>
                  <a:lnTo>
                    <a:pt x="1009926" y="1305306"/>
                  </a:lnTo>
                  <a:lnTo>
                    <a:pt x="1017411" y="1310470"/>
                  </a:lnTo>
                  <a:lnTo>
                    <a:pt x="1028700" y="1315212"/>
                  </a:lnTo>
                  <a:close/>
                </a:path>
                <a:path w="3860800" h="1716404">
                  <a:moveTo>
                    <a:pt x="1010919" y="1319936"/>
                  </a:moveTo>
                  <a:lnTo>
                    <a:pt x="1009926" y="1318624"/>
                  </a:lnTo>
                  <a:lnTo>
                    <a:pt x="1010770" y="1319873"/>
                  </a:lnTo>
                  <a:lnTo>
                    <a:pt x="1010919" y="1319936"/>
                  </a:lnTo>
                  <a:close/>
                </a:path>
                <a:path w="3860800" h="1716404">
                  <a:moveTo>
                    <a:pt x="1028700" y="1324356"/>
                  </a:moveTo>
                  <a:lnTo>
                    <a:pt x="1028700" y="1322070"/>
                  </a:lnTo>
                  <a:lnTo>
                    <a:pt x="1022927" y="1322070"/>
                  </a:lnTo>
                  <a:lnTo>
                    <a:pt x="1016000" y="1326642"/>
                  </a:lnTo>
                  <a:lnTo>
                    <a:pt x="1010919" y="1319936"/>
                  </a:lnTo>
                  <a:lnTo>
                    <a:pt x="1010770" y="1319873"/>
                  </a:lnTo>
                  <a:lnTo>
                    <a:pt x="1016000" y="1327404"/>
                  </a:lnTo>
                  <a:lnTo>
                    <a:pt x="1016000" y="1330452"/>
                  </a:lnTo>
                  <a:lnTo>
                    <a:pt x="1028700" y="1324356"/>
                  </a:lnTo>
                  <a:close/>
                </a:path>
                <a:path w="3860800" h="1716404">
                  <a:moveTo>
                    <a:pt x="1022927" y="1322070"/>
                  </a:moveTo>
                  <a:lnTo>
                    <a:pt x="1016000" y="1322070"/>
                  </a:lnTo>
                  <a:lnTo>
                    <a:pt x="1010919" y="1319936"/>
                  </a:lnTo>
                  <a:lnTo>
                    <a:pt x="1016000" y="1326642"/>
                  </a:lnTo>
                  <a:lnTo>
                    <a:pt x="1022927" y="1322070"/>
                  </a:lnTo>
                  <a:close/>
                </a:path>
                <a:path w="3860800" h="1716404">
                  <a:moveTo>
                    <a:pt x="1016000" y="1335024"/>
                  </a:moveTo>
                  <a:lnTo>
                    <a:pt x="1016000" y="1332738"/>
                  </a:lnTo>
                  <a:lnTo>
                    <a:pt x="1014046" y="1333675"/>
                  </a:lnTo>
                  <a:lnTo>
                    <a:pt x="1016000" y="1335024"/>
                  </a:lnTo>
                  <a:close/>
                </a:path>
                <a:path w="3860800" h="1716404">
                  <a:moveTo>
                    <a:pt x="1021772" y="1280922"/>
                  </a:moveTo>
                  <a:lnTo>
                    <a:pt x="1016000" y="1280922"/>
                  </a:lnTo>
                  <a:lnTo>
                    <a:pt x="1016000" y="1284732"/>
                  </a:lnTo>
                  <a:lnTo>
                    <a:pt x="1021772" y="1280922"/>
                  </a:lnTo>
                  <a:close/>
                </a:path>
                <a:path w="3860800" h="1716404">
                  <a:moveTo>
                    <a:pt x="1036319" y="1286865"/>
                  </a:moveTo>
                  <a:lnTo>
                    <a:pt x="1033462" y="1282922"/>
                  </a:lnTo>
                  <a:lnTo>
                    <a:pt x="1028700" y="1280922"/>
                  </a:lnTo>
                  <a:lnTo>
                    <a:pt x="1021772" y="1280922"/>
                  </a:lnTo>
                  <a:lnTo>
                    <a:pt x="1016000" y="1284732"/>
                  </a:lnTo>
                  <a:lnTo>
                    <a:pt x="1028700" y="1293114"/>
                  </a:lnTo>
                  <a:lnTo>
                    <a:pt x="1028700" y="1283208"/>
                  </a:lnTo>
                  <a:lnTo>
                    <a:pt x="1036319" y="1286865"/>
                  </a:lnTo>
                  <a:close/>
                </a:path>
                <a:path w="3860800" h="1716404">
                  <a:moveTo>
                    <a:pt x="1028700" y="1293114"/>
                  </a:moveTo>
                  <a:lnTo>
                    <a:pt x="1016000" y="1284732"/>
                  </a:lnTo>
                  <a:lnTo>
                    <a:pt x="1016000" y="1287018"/>
                  </a:lnTo>
                  <a:lnTo>
                    <a:pt x="1028700" y="1293114"/>
                  </a:lnTo>
                  <a:close/>
                </a:path>
                <a:path w="3860800" h="1716404">
                  <a:moveTo>
                    <a:pt x="1040209" y="1300710"/>
                  </a:moveTo>
                  <a:lnTo>
                    <a:pt x="1039988" y="1300564"/>
                  </a:lnTo>
                  <a:lnTo>
                    <a:pt x="1028700" y="1305306"/>
                  </a:lnTo>
                  <a:lnTo>
                    <a:pt x="1016000" y="1305306"/>
                  </a:lnTo>
                  <a:lnTo>
                    <a:pt x="1028700" y="1310640"/>
                  </a:lnTo>
                  <a:lnTo>
                    <a:pt x="1028700" y="1315212"/>
                  </a:lnTo>
                  <a:lnTo>
                    <a:pt x="1040209" y="1300710"/>
                  </a:lnTo>
                  <a:close/>
                </a:path>
                <a:path w="3860800" h="1716404">
                  <a:moveTo>
                    <a:pt x="1028700" y="1318260"/>
                  </a:moveTo>
                  <a:lnTo>
                    <a:pt x="1028700" y="1315212"/>
                  </a:lnTo>
                  <a:lnTo>
                    <a:pt x="1017411" y="1310470"/>
                  </a:lnTo>
                  <a:lnTo>
                    <a:pt x="1028700" y="1318260"/>
                  </a:lnTo>
                  <a:close/>
                </a:path>
                <a:path w="3860800" h="1716404">
                  <a:moveTo>
                    <a:pt x="1033462" y="1282922"/>
                  </a:moveTo>
                  <a:lnTo>
                    <a:pt x="1028700" y="1276350"/>
                  </a:lnTo>
                  <a:lnTo>
                    <a:pt x="1021772" y="1280922"/>
                  </a:lnTo>
                  <a:lnTo>
                    <a:pt x="1028700" y="1280922"/>
                  </a:lnTo>
                  <a:lnTo>
                    <a:pt x="1033462" y="1282922"/>
                  </a:lnTo>
                  <a:close/>
                </a:path>
                <a:path w="3860800" h="1716404">
                  <a:moveTo>
                    <a:pt x="1028700" y="1322070"/>
                  </a:moveTo>
                  <a:lnTo>
                    <a:pt x="1028700" y="1318260"/>
                  </a:lnTo>
                  <a:lnTo>
                    <a:pt x="1022927" y="1322070"/>
                  </a:lnTo>
                  <a:lnTo>
                    <a:pt x="1028700" y="1322070"/>
                  </a:lnTo>
                  <a:close/>
                </a:path>
                <a:path w="3860800" h="1716404">
                  <a:moveTo>
                    <a:pt x="1030036" y="1268930"/>
                  </a:moveTo>
                  <a:lnTo>
                    <a:pt x="1028700" y="1267968"/>
                  </a:lnTo>
                  <a:lnTo>
                    <a:pt x="1028700" y="1269492"/>
                  </a:lnTo>
                  <a:lnTo>
                    <a:pt x="1030036" y="1268930"/>
                  </a:lnTo>
                  <a:close/>
                </a:path>
                <a:path w="3860800" h="1716404">
                  <a:moveTo>
                    <a:pt x="1030514" y="1269383"/>
                  </a:moveTo>
                  <a:lnTo>
                    <a:pt x="1030036" y="1268930"/>
                  </a:lnTo>
                  <a:lnTo>
                    <a:pt x="1028700" y="1269492"/>
                  </a:lnTo>
                  <a:lnTo>
                    <a:pt x="1028700" y="1271778"/>
                  </a:lnTo>
                  <a:lnTo>
                    <a:pt x="1030514" y="1269383"/>
                  </a:lnTo>
                  <a:close/>
                </a:path>
                <a:path w="3860800" h="1716404">
                  <a:moveTo>
                    <a:pt x="1035050" y="1272539"/>
                  </a:moveTo>
                  <a:lnTo>
                    <a:pt x="1031240" y="1269796"/>
                  </a:lnTo>
                  <a:lnTo>
                    <a:pt x="1030514" y="1269383"/>
                  </a:lnTo>
                  <a:lnTo>
                    <a:pt x="1028700" y="1271778"/>
                  </a:lnTo>
                  <a:lnTo>
                    <a:pt x="1030514" y="1272539"/>
                  </a:lnTo>
                  <a:lnTo>
                    <a:pt x="1035050" y="1272539"/>
                  </a:lnTo>
                  <a:close/>
                </a:path>
                <a:path w="3860800" h="1716404">
                  <a:moveTo>
                    <a:pt x="1030514" y="1272539"/>
                  </a:moveTo>
                  <a:lnTo>
                    <a:pt x="1028700" y="1271778"/>
                  </a:lnTo>
                  <a:lnTo>
                    <a:pt x="1028700" y="1272539"/>
                  </a:lnTo>
                  <a:lnTo>
                    <a:pt x="1030514" y="1272539"/>
                  </a:lnTo>
                  <a:close/>
                </a:path>
                <a:path w="3860800" h="1716404">
                  <a:moveTo>
                    <a:pt x="1054100" y="1286256"/>
                  </a:moveTo>
                  <a:lnTo>
                    <a:pt x="1041400" y="1277112"/>
                  </a:lnTo>
                  <a:lnTo>
                    <a:pt x="1030514" y="1272539"/>
                  </a:lnTo>
                  <a:lnTo>
                    <a:pt x="1028700" y="1272539"/>
                  </a:lnTo>
                  <a:lnTo>
                    <a:pt x="1028700" y="1276350"/>
                  </a:lnTo>
                  <a:lnTo>
                    <a:pt x="1033462" y="1282922"/>
                  </a:lnTo>
                  <a:lnTo>
                    <a:pt x="1041400" y="1286256"/>
                  </a:lnTo>
                  <a:lnTo>
                    <a:pt x="1041400" y="1289304"/>
                  </a:lnTo>
                  <a:lnTo>
                    <a:pt x="1049020" y="1289304"/>
                  </a:lnTo>
                  <a:lnTo>
                    <a:pt x="1054100" y="1286256"/>
                  </a:lnTo>
                  <a:close/>
                </a:path>
                <a:path w="3860800" h="1716404">
                  <a:moveTo>
                    <a:pt x="1041400" y="1296924"/>
                  </a:moveTo>
                  <a:lnTo>
                    <a:pt x="1041400" y="1293876"/>
                  </a:lnTo>
                  <a:lnTo>
                    <a:pt x="1036319" y="1286865"/>
                  </a:lnTo>
                  <a:lnTo>
                    <a:pt x="1028700" y="1283208"/>
                  </a:lnTo>
                  <a:lnTo>
                    <a:pt x="1028700" y="1293114"/>
                  </a:lnTo>
                  <a:lnTo>
                    <a:pt x="1036637" y="1296924"/>
                  </a:lnTo>
                  <a:lnTo>
                    <a:pt x="1041400" y="1296924"/>
                  </a:lnTo>
                  <a:close/>
                </a:path>
                <a:path w="3860800" h="1716404">
                  <a:moveTo>
                    <a:pt x="1036637" y="1296924"/>
                  </a:moveTo>
                  <a:lnTo>
                    <a:pt x="1028700" y="1293114"/>
                  </a:lnTo>
                  <a:lnTo>
                    <a:pt x="1034472" y="1296924"/>
                  </a:lnTo>
                  <a:lnTo>
                    <a:pt x="1036637" y="1296924"/>
                  </a:lnTo>
                  <a:close/>
                </a:path>
                <a:path w="3860800" h="1716404">
                  <a:moveTo>
                    <a:pt x="1031240" y="1268425"/>
                  </a:moveTo>
                  <a:lnTo>
                    <a:pt x="1030036" y="1268930"/>
                  </a:lnTo>
                  <a:lnTo>
                    <a:pt x="1030514" y="1269274"/>
                  </a:lnTo>
                  <a:lnTo>
                    <a:pt x="1031240" y="1268425"/>
                  </a:lnTo>
                  <a:close/>
                </a:path>
                <a:path w="3860800" h="1716404">
                  <a:moveTo>
                    <a:pt x="1065283" y="1267683"/>
                  </a:moveTo>
                  <a:lnTo>
                    <a:pt x="1060173" y="1264158"/>
                  </a:lnTo>
                  <a:lnTo>
                    <a:pt x="1041400" y="1264158"/>
                  </a:lnTo>
                  <a:lnTo>
                    <a:pt x="1031240" y="1268425"/>
                  </a:lnTo>
                  <a:lnTo>
                    <a:pt x="1030514" y="1269383"/>
                  </a:lnTo>
                  <a:lnTo>
                    <a:pt x="1031240" y="1269796"/>
                  </a:lnTo>
                  <a:lnTo>
                    <a:pt x="1035050" y="1272539"/>
                  </a:lnTo>
                  <a:lnTo>
                    <a:pt x="1054100" y="1272539"/>
                  </a:lnTo>
                  <a:lnTo>
                    <a:pt x="1064985" y="1267968"/>
                  </a:lnTo>
                  <a:lnTo>
                    <a:pt x="1065283" y="1267683"/>
                  </a:lnTo>
                  <a:close/>
                </a:path>
                <a:path w="3860800" h="1716404">
                  <a:moveTo>
                    <a:pt x="1041400" y="1277112"/>
                  </a:moveTo>
                  <a:lnTo>
                    <a:pt x="1035050" y="1272539"/>
                  </a:lnTo>
                  <a:lnTo>
                    <a:pt x="1030514" y="1272539"/>
                  </a:lnTo>
                  <a:lnTo>
                    <a:pt x="1041400" y="1277112"/>
                  </a:lnTo>
                  <a:close/>
                </a:path>
                <a:path w="3860800" h="1716404">
                  <a:moveTo>
                    <a:pt x="1060173" y="1264158"/>
                  </a:moveTo>
                  <a:lnTo>
                    <a:pt x="1059180" y="1263472"/>
                  </a:lnTo>
                  <a:lnTo>
                    <a:pt x="1055914" y="1261110"/>
                  </a:lnTo>
                  <a:lnTo>
                    <a:pt x="1041400" y="1255014"/>
                  </a:lnTo>
                  <a:lnTo>
                    <a:pt x="1031240" y="1268425"/>
                  </a:lnTo>
                  <a:lnTo>
                    <a:pt x="1041400" y="1264158"/>
                  </a:lnTo>
                  <a:lnTo>
                    <a:pt x="1041400" y="1258824"/>
                  </a:lnTo>
                  <a:lnTo>
                    <a:pt x="1054100" y="1264158"/>
                  </a:lnTo>
                  <a:lnTo>
                    <a:pt x="1060173" y="1264158"/>
                  </a:lnTo>
                  <a:close/>
                </a:path>
                <a:path w="3860800" h="1716404">
                  <a:moveTo>
                    <a:pt x="1041400" y="1289304"/>
                  </a:moveTo>
                  <a:lnTo>
                    <a:pt x="1041400" y="1286256"/>
                  </a:lnTo>
                  <a:lnTo>
                    <a:pt x="1033462" y="1282922"/>
                  </a:lnTo>
                  <a:lnTo>
                    <a:pt x="1036319" y="1286865"/>
                  </a:lnTo>
                  <a:lnTo>
                    <a:pt x="1041400" y="1289304"/>
                  </a:lnTo>
                  <a:close/>
                </a:path>
                <a:path w="3860800" h="1716404">
                  <a:moveTo>
                    <a:pt x="1041400" y="1299210"/>
                  </a:moveTo>
                  <a:lnTo>
                    <a:pt x="1036637" y="1296924"/>
                  </a:lnTo>
                  <a:lnTo>
                    <a:pt x="1034472" y="1296924"/>
                  </a:lnTo>
                  <a:lnTo>
                    <a:pt x="1039988" y="1300564"/>
                  </a:lnTo>
                  <a:lnTo>
                    <a:pt x="1040209" y="1300472"/>
                  </a:lnTo>
                  <a:lnTo>
                    <a:pt x="1040492" y="1300353"/>
                  </a:lnTo>
                  <a:lnTo>
                    <a:pt x="1041400" y="1299210"/>
                  </a:lnTo>
                  <a:close/>
                </a:path>
                <a:path w="3860800" h="1716404">
                  <a:moveTo>
                    <a:pt x="1064985" y="1268076"/>
                  </a:moveTo>
                  <a:lnTo>
                    <a:pt x="1063171" y="1268730"/>
                  </a:lnTo>
                  <a:lnTo>
                    <a:pt x="1054100" y="1272539"/>
                  </a:lnTo>
                  <a:lnTo>
                    <a:pt x="1035050" y="1272539"/>
                  </a:lnTo>
                  <a:lnTo>
                    <a:pt x="1041400" y="1277112"/>
                  </a:lnTo>
                  <a:lnTo>
                    <a:pt x="1054100" y="1282445"/>
                  </a:lnTo>
                  <a:lnTo>
                    <a:pt x="1064985" y="1268076"/>
                  </a:lnTo>
                  <a:close/>
                </a:path>
                <a:path w="3860800" h="1716404">
                  <a:moveTo>
                    <a:pt x="1049020" y="1289304"/>
                  </a:moveTo>
                  <a:lnTo>
                    <a:pt x="1041400" y="1289304"/>
                  </a:lnTo>
                  <a:lnTo>
                    <a:pt x="1036319" y="1286865"/>
                  </a:lnTo>
                  <a:lnTo>
                    <a:pt x="1041400" y="1293876"/>
                  </a:lnTo>
                  <a:lnTo>
                    <a:pt x="1049020" y="1289304"/>
                  </a:lnTo>
                  <a:close/>
                </a:path>
                <a:path w="3860800" h="1716404">
                  <a:moveTo>
                    <a:pt x="1041400" y="1299210"/>
                  </a:moveTo>
                  <a:lnTo>
                    <a:pt x="1041400" y="1296924"/>
                  </a:lnTo>
                  <a:lnTo>
                    <a:pt x="1036637" y="1296924"/>
                  </a:lnTo>
                  <a:lnTo>
                    <a:pt x="1041400" y="1299210"/>
                  </a:lnTo>
                  <a:close/>
                </a:path>
                <a:path w="3860800" h="1716404">
                  <a:moveTo>
                    <a:pt x="1040492" y="1300353"/>
                  </a:moveTo>
                  <a:lnTo>
                    <a:pt x="1040209" y="1300472"/>
                  </a:lnTo>
                  <a:lnTo>
                    <a:pt x="1039988" y="1300564"/>
                  </a:lnTo>
                  <a:lnTo>
                    <a:pt x="1040209" y="1300710"/>
                  </a:lnTo>
                  <a:lnTo>
                    <a:pt x="1040492" y="1300353"/>
                  </a:lnTo>
                  <a:close/>
                </a:path>
                <a:path w="3860800" h="1716404">
                  <a:moveTo>
                    <a:pt x="1041400" y="1301496"/>
                  </a:moveTo>
                  <a:lnTo>
                    <a:pt x="1041400" y="1299972"/>
                  </a:lnTo>
                  <a:lnTo>
                    <a:pt x="1040492" y="1300353"/>
                  </a:lnTo>
                  <a:lnTo>
                    <a:pt x="1040209" y="1300710"/>
                  </a:lnTo>
                  <a:lnTo>
                    <a:pt x="1041400" y="1301496"/>
                  </a:lnTo>
                  <a:close/>
                </a:path>
                <a:path w="3860800" h="1716404">
                  <a:moveTo>
                    <a:pt x="1041400" y="1299972"/>
                  </a:moveTo>
                  <a:lnTo>
                    <a:pt x="1041400" y="1299210"/>
                  </a:lnTo>
                  <a:lnTo>
                    <a:pt x="1040492" y="1300353"/>
                  </a:lnTo>
                  <a:lnTo>
                    <a:pt x="1041400" y="1299972"/>
                  </a:lnTo>
                  <a:close/>
                </a:path>
                <a:path w="3860800" h="1716404">
                  <a:moveTo>
                    <a:pt x="1077983" y="1243299"/>
                  </a:moveTo>
                  <a:lnTo>
                    <a:pt x="1072873" y="1239774"/>
                  </a:lnTo>
                  <a:lnTo>
                    <a:pt x="1054100" y="1239774"/>
                  </a:lnTo>
                  <a:lnTo>
                    <a:pt x="1041400" y="1245108"/>
                  </a:lnTo>
                  <a:lnTo>
                    <a:pt x="1041400" y="1247394"/>
                  </a:lnTo>
                  <a:lnTo>
                    <a:pt x="1047172" y="1247394"/>
                  </a:lnTo>
                  <a:lnTo>
                    <a:pt x="1054100" y="1242822"/>
                  </a:lnTo>
                  <a:lnTo>
                    <a:pt x="1054100" y="1242060"/>
                  </a:lnTo>
                  <a:lnTo>
                    <a:pt x="1066800" y="1247394"/>
                  </a:lnTo>
                  <a:lnTo>
                    <a:pt x="1074881" y="1247394"/>
                  </a:lnTo>
                  <a:lnTo>
                    <a:pt x="1077983" y="1243299"/>
                  </a:lnTo>
                  <a:close/>
                </a:path>
                <a:path w="3860800" h="1716404">
                  <a:moveTo>
                    <a:pt x="1047172" y="1247394"/>
                  </a:moveTo>
                  <a:lnTo>
                    <a:pt x="1041400" y="1247394"/>
                  </a:lnTo>
                  <a:lnTo>
                    <a:pt x="1041400" y="1251204"/>
                  </a:lnTo>
                  <a:lnTo>
                    <a:pt x="1047172" y="1247394"/>
                  </a:lnTo>
                  <a:close/>
                </a:path>
                <a:path w="3860800" h="1716404">
                  <a:moveTo>
                    <a:pt x="1066800" y="1264158"/>
                  </a:moveTo>
                  <a:lnTo>
                    <a:pt x="1066800" y="1260348"/>
                  </a:lnTo>
                  <a:lnTo>
                    <a:pt x="1062037" y="1253775"/>
                  </a:lnTo>
                  <a:lnTo>
                    <a:pt x="1055914" y="1248264"/>
                  </a:lnTo>
                  <a:lnTo>
                    <a:pt x="1054100" y="1247394"/>
                  </a:lnTo>
                  <a:lnTo>
                    <a:pt x="1047172" y="1247394"/>
                  </a:lnTo>
                  <a:lnTo>
                    <a:pt x="1041400" y="1251204"/>
                  </a:lnTo>
                  <a:lnTo>
                    <a:pt x="1055914" y="1261218"/>
                  </a:lnTo>
                  <a:lnTo>
                    <a:pt x="1059180" y="1262481"/>
                  </a:lnTo>
                  <a:lnTo>
                    <a:pt x="1063171" y="1264158"/>
                  </a:lnTo>
                  <a:lnTo>
                    <a:pt x="1066800" y="1264158"/>
                  </a:lnTo>
                  <a:close/>
                </a:path>
                <a:path w="3860800" h="1716404">
                  <a:moveTo>
                    <a:pt x="1055472" y="1260924"/>
                  </a:moveTo>
                  <a:lnTo>
                    <a:pt x="1041400" y="1251204"/>
                  </a:lnTo>
                  <a:lnTo>
                    <a:pt x="1041400" y="1255014"/>
                  </a:lnTo>
                  <a:lnTo>
                    <a:pt x="1055472" y="1260924"/>
                  </a:lnTo>
                  <a:close/>
                </a:path>
                <a:path w="3860800" h="1716404">
                  <a:moveTo>
                    <a:pt x="1054100" y="1264158"/>
                  </a:moveTo>
                  <a:lnTo>
                    <a:pt x="1041400" y="1258824"/>
                  </a:lnTo>
                  <a:lnTo>
                    <a:pt x="1041400" y="1264158"/>
                  </a:lnTo>
                  <a:lnTo>
                    <a:pt x="1054100" y="1264158"/>
                  </a:lnTo>
                  <a:close/>
                </a:path>
                <a:path w="3860800" h="1716404">
                  <a:moveTo>
                    <a:pt x="1054100" y="1286256"/>
                  </a:moveTo>
                  <a:lnTo>
                    <a:pt x="1054100" y="1282445"/>
                  </a:lnTo>
                  <a:lnTo>
                    <a:pt x="1041400" y="1277112"/>
                  </a:lnTo>
                  <a:lnTo>
                    <a:pt x="1054100" y="1286256"/>
                  </a:lnTo>
                  <a:close/>
                </a:path>
                <a:path w="3860800" h="1716404">
                  <a:moveTo>
                    <a:pt x="1059180" y="1249832"/>
                  </a:moveTo>
                  <a:lnTo>
                    <a:pt x="1054100" y="1242822"/>
                  </a:lnTo>
                  <a:lnTo>
                    <a:pt x="1047172" y="1247394"/>
                  </a:lnTo>
                  <a:lnTo>
                    <a:pt x="1054100" y="1247394"/>
                  </a:lnTo>
                  <a:lnTo>
                    <a:pt x="1054100" y="1246632"/>
                  </a:lnTo>
                  <a:lnTo>
                    <a:pt x="1055914" y="1248264"/>
                  </a:lnTo>
                  <a:lnTo>
                    <a:pt x="1059180" y="1249832"/>
                  </a:lnTo>
                  <a:close/>
                </a:path>
                <a:path w="3860800" h="1716404">
                  <a:moveTo>
                    <a:pt x="1054100" y="1289304"/>
                  </a:moveTo>
                  <a:lnTo>
                    <a:pt x="1054100" y="1286256"/>
                  </a:lnTo>
                  <a:lnTo>
                    <a:pt x="1049020" y="1289304"/>
                  </a:lnTo>
                  <a:lnTo>
                    <a:pt x="1054100" y="1289304"/>
                  </a:lnTo>
                  <a:close/>
                </a:path>
                <a:path w="3860800" h="1716404">
                  <a:moveTo>
                    <a:pt x="1068614" y="1223010"/>
                  </a:moveTo>
                  <a:lnTo>
                    <a:pt x="1066800" y="1222248"/>
                  </a:lnTo>
                  <a:lnTo>
                    <a:pt x="1066800" y="1218438"/>
                  </a:lnTo>
                  <a:lnTo>
                    <a:pt x="1054100" y="1226820"/>
                  </a:lnTo>
                  <a:lnTo>
                    <a:pt x="1055472" y="1227767"/>
                  </a:lnTo>
                  <a:lnTo>
                    <a:pt x="1066800" y="1223010"/>
                  </a:lnTo>
                  <a:lnTo>
                    <a:pt x="1066800" y="1222248"/>
                  </a:lnTo>
                  <a:lnTo>
                    <a:pt x="1068151" y="1220383"/>
                  </a:lnTo>
                  <a:lnTo>
                    <a:pt x="1068151" y="1223010"/>
                  </a:lnTo>
                  <a:lnTo>
                    <a:pt x="1068614" y="1223010"/>
                  </a:lnTo>
                  <a:close/>
                </a:path>
                <a:path w="3860800" h="1716404">
                  <a:moveTo>
                    <a:pt x="1064985" y="1234331"/>
                  </a:moveTo>
                  <a:lnTo>
                    <a:pt x="1055472" y="1227767"/>
                  </a:lnTo>
                  <a:lnTo>
                    <a:pt x="1054100" y="1228344"/>
                  </a:lnTo>
                  <a:lnTo>
                    <a:pt x="1054100" y="1229106"/>
                  </a:lnTo>
                  <a:lnTo>
                    <a:pt x="1064985" y="1234331"/>
                  </a:lnTo>
                  <a:close/>
                </a:path>
                <a:path w="3860800" h="1716404">
                  <a:moveTo>
                    <a:pt x="1072873" y="1239774"/>
                  </a:moveTo>
                  <a:lnTo>
                    <a:pt x="1064985" y="1234331"/>
                  </a:lnTo>
                  <a:lnTo>
                    <a:pt x="1054100" y="1229106"/>
                  </a:lnTo>
                  <a:lnTo>
                    <a:pt x="1054100" y="1239774"/>
                  </a:lnTo>
                  <a:lnTo>
                    <a:pt x="1072873" y="1239774"/>
                  </a:lnTo>
                  <a:close/>
                </a:path>
                <a:path w="3860800" h="1716404">
                  <a:moveTo>
                    <a:pt x="1074881" y="1247394"/>
                  </a:moveTo>
                  <a:lnTo>
                    <a:pt x="1066800" y="1247394"/>
                  </a:lnTo>
                  <a:lnTo>
                    <a:pt x="1054100" y="1242060"/>
                  </a:lnTo>
                  <a:lnTo>
                    <a:pt x="1054100" y="1242822"/>
                  </a:lnTo>
                  <a:lnTo>
                    <a:pt x="1059180" y="1249832"/>
                  </a:lnTo>
                  <a:lnTo>
                    <a:pt x="1066800" y="1253489"/>
                  </a:lnTo>
                  <a:lnTo>
                    <a:pt x="1066800" y="1258062"/>
                  </a:lnTo>
                  <a:lnTo>
                    <a:pt x="1074881" y="1247394"/>
                  </a:lnTo>
                  <a:close/>
                </a:path>
                <a:path w="3860800" h="1716404">
                  <a:moveTo>
                    <a:pt x="1055914" y="1248264"/>
                  </a:moveTo>
                  <a:lnTo>
                    <a:pt x="1054100" y="1246632"/>
                  </a:lnTo>
                  <a:lnTo>
                    <a:pt x="1054100" y="1247394"/>
                  </a:lnTo>
                  <a:lnTo>
                    <a:pt x="1055914" y="1248264"/>
                  </a:lnTo>
                  <a:close/>
                </a:path>
                <a:path w="3860800" h="1716404">
                  <a:moveTo>
                    <a:pt x="1079500" y="1239774"/>
                  </a:moveTo>
                  <a:lnTo>
                    <a:pt x="1079500" y="1236726"/>
                  </a:lnTo>
                  <a:lnTo>
                    <a:pt x="1070535" y="1223816"/>
                  </a:lnTo>
                  <a:lnTo>
                    <a:pt x="1068614" y="1223010"/>
                  </a:lnTo>
                  <a:lnTo>
                    <a:pt x="1066800" y="1223010"/>
                  </a:lnTo>
                  <a:lnTo>
                    <a:pt x="1055472" y="1227767"/>
                  </a:lnTo>
                  <a:lnTo>
                    <a:pt x="1064985" y="1234331"/>
                  </a:lnTo>
                  <a:lnTo>
                    <a:pt x="1076325" y="1239774"/>
                  </a:lnTo>
                  <a:lnTo>
                    <a:pt x="1079500" y="1239774"/>
                  </a:lnTo>
                  <a:close/>
                </a:path>
                <a:path w="3860800" h="1716404">
                  <a:moveTo>
                    <a:pt x="1062037" y="1253775"/>
                  </a:moveTo>
                  <a:lnTo>
                    <a:pt x="1059180" y="1249832"/>
                  </a:lnTo>
                  <a:lnTo>
                    <a:pt x="1055914" y="1248264"/>
                  </a:lnTo>
                  <a:lnTo>
                    <a:pt x="1062037" y="1253775"/>
                  </a:lnTo>
                  <a:close/>
                </a:path>
                <a:path w="3860800" h="1716404">
                  <a:moveTo>
                    <a:pt x="1063171" y="1264158"/>
                  </a:moveTo>
                  <a:lnTo>
                    <a:pt x="1055914" y="1261110"/>
                  </a:lnTo>
                  <a:lnTo>
                    <a:pt x="1059180" y="1263472"/>
                  </a:lnTo>
                  <a:lnTo>
                    <a:pt x="1060173" y="1264158"/>
                  </a:lnTo>
                  <a:lnTo>
                    <a:pt x="1063171" y="1264158"/>
                  </a:lnTo>
                  <a:close/>
                </a:path>
                <a:path w="3860800" h="1716404">
                  <a:moveTo>
                    <a:pt x="1066800" y="1258062"/>
                  </a:moveTo>
                  <a:lnTo>
                    <a:pt x="1066800" y="1253489"/>
                  </a:lnTo>
                  <a:lnTo>
                    <a:pt x="1059180" y="1249832"/>
                  </a:lnTo>
                  <a:lnTo>
                    <a:pt x="1062037" y="1253775"/>
                  </a:lnTo>
                  <a:lnTo>
                    <a:pt x="1066800" y="1258062"/>
                  </a:lnTo>
                  <a:close/>
                </a:path>
                <a:path w="3860800" h="1716404">
                  <a:moveTo>
                    <a:pt x="1066800" y="1265682"/>
                  </a:moveTo>
                  <a:lnTo>
                    <a:pt x="1063171" y="1264158"/>
                  </a:lnTo>
                  <a:lnTo>
                    <a:pt x="1060173" y="1264158"/>
                  </a:lnTo>
                  <a:lnTo>
                    <a:pt x="1065283" y="1267683"/>
                  </a:lnTo>
                  <a:lnTo>
                    <a:pt x="1066800" y="1265682"/>
                  </a:lnTo>
                  <a:close/>
                </a:path>
                <a:path w="3860800" h="1716404">
                  <a:moveTo>
                    <a:pt x="1066800" y="1260348"/>
                  </a:moveTo>
                  <a:lnTo>
                    <a:pt x="1066800" y="1258062"/>
                  </a:lnTo>
                  <a:lnTo>
                    <a:pt x="1062037" y="1253775"/>
                  </a:lnTo>
                  <a:lnTo>
                    <a:pt x="1066800" y="1260348"/>
                  </a:lnTo>
                  <a:close/>
                </a:path>
                <a:path w="3860800" h="1716404">
                  <a:moveTo>
                    <a:pt x="1066800" y="1265682"/>
                  </a:moveTo>
                  <a:lnTo>
                    <a:pt x="1066800" y="1264158"/>
                  </a:lnTo>
                  <a:lnTo>
                    <a:pt x="1063171" y="1264158"/>
                  </a:lnTo>
                  <a:lnTo>
                    <a:pt x="1066800" y="1265682"/>
                  </a:lnTo>
                  <a:close/>
                </a:path>
                <a:path w="3860800" h="1716404">
                  <a:moveTo>
                    <a:pt x="1065427" y="1267782"/>
                  </a:moveTo>
                  <a:lnTo>
                    <a:pt x="1065283" y="1267683"/>
                  </a:lnTo>
                  <a:lnTo>
                    <a:pt x="1064985" y="1268076"/>
                  </a:lnTo>
                  <a:lnTo>
                    <a:pt x="1065283" y="1267842"/>
                  </a:lnTo>
                  <a:lnTo>
                    <a:pt x="1065427" y="1267782"/>
                  </a:lnTo>
                  <a:close/>
                </a:path>
                <a:path w="3860800" h="1716404">
                  <a:moveTo>
                    <a:pt x="1066800" y="1267206"/>
                  </a:moveTo>
                  <a:lnTo>
                    <a:pt x="1066800" y="1265682"/>
                  </a:lnTo>
                  <a:lnTo>
                    <a:pt x="1065283" y="1267683"/>
                  </a:lnTo>
                  <a:lnTo>
                    <a:pt x="1065427" y="1267782"/>
                  </a:lnTo>
                  <a:lnTo>
                    <a:pt x="1066800" y="1267206"/>
                  </a:lnTo>
                  <a:close/>
                </a:path>
                <a:path w="3860800" h="1716404">
                  <a:moveTo>
                    <a:pt x="1076325" y="1239774"/>
                  </a:moveTo>
                  <a:lnTo>
                    <a:pt x="1065427" y="1234542"/>
                  </a:lnTo>
                  <a:lnTo>
                    <a:pt x="1066800" y="1235583"/>
                  </a:lnTo>
                  <a:lnTo>
                    <a:pt x="1072873" y="1239774"/>
                  </a:lnTo>
                  <a:lnTo>
                    <a:pt x="1076325" y="1239774"/>
                  </a:lnTo>
                  <a:close/>
                </a:path>
                <a:path w="3860800" h="1716404">
                  <a:moveTo>
                    <a:pt x="1066800" y="1268730"/>
                  </a:moveTo>
                  <a:lnTo>
                    <a:pt x="1066800" y="1267206"/>
                  </a:lnTo>
                  <a:lnTo>
                    <a:pt x="1065427" y="1267782"/>
                  </a:lnTo>
                  <a:lnTo>
                    <a:pt x="1066800" y="1268730"/>
                  </a:lnTo>
                  <a:close/>
                </a:path>
                <a:path w="3860800" h="1716404">
                  <a:moveTo>
                    <a:pt x="1104900" y="1210818"/>
                  </a:moveTo>
                  <a:lnTo>
                    <a:pt x="1092200" y="1202055"/>
                  </a:lnTo>
                  <a:lnTo>
                    <a:pt x="1081453" y="1197864"/>
                  </a:lnTo>
                  <a:lnTo>
                    <a:pt x="1079500" y="1197864"/>
                  </a:lnTo>
                  <a:lnTo>
                    <a:pt x="1066800" y="1203960"/>
                  </a:lnTo>
                  <a:lnTo>
                    <a:pt x="1066800" y="1214628"/>
                  </a:lnTo>
                  <a:lnTo>
                    <a:pt x="1072321" y="1214628"/>
                  </a:lnTo>
                  <a:lnTo>
                    <a:pt x="1079500" y="1204722"/>
                  </a:lnTo>
                  <a:lnTo>
                    <a:pt x="1079500" y="1201674"/>
                  </a:lnTo>
                  <a:lnTo>
                    <a:pt x="1085850" y="1210437"/>
                  </a:lnTo>
                  <a:lnTo>
                    <a:pt x="1089025" y="1213294"/>
                  </a:lnTo>
                  <a:lnTo>
                    <a:pt x="1092200" y="1214628"/>
                  </a:lnTo>
                  <a:lnTo>
                    <a:pt x="1099127" y="1214628"/>
                  </a:lnTo>
                  <a:lnTo>
                    <a:pt x="1104900" y="1210818"/>
                  </a:lnTo>
                  <a:close/>
                </a:path>
                <a:path w="3860800" h="1716404">
                  <a:moveTo>
                    <a:pt x="1072321" y="1214628"/>
                  </a:moveTo>
                  <a:lnTo>
                    <a:pt x="1066800" y="1214628"/>
                  </a:lnTo>
                  <a:lnTo>
                    <a:pt x="1066800" y="1217676"/>
                  </a:lnTo>
                  <a:lnTo>
                    <a:pt x="1069340" y="1218742"/>
                  </a:lnTo>
                  <a:lnTo>
                    <a:pt x="1072321" y="1214628"/>
                  </a:lnTo>
                  <a:close/>
                </a:path>
                <a:path w="3860800" h="1716404">
                  <a:moveTo>
                    <a:pt x="1069340" y="1218742"/>
                  </a:moveTo>
                  <a:lnTo>
                    <a:pt x="1066800" y="1217676"/>
                  </a:lnTo>
                  <a:lnTo>
                    <a:pt x="1066800" y="1218438"/>
                  </a:lnTo>
                  <a:lnTo>
                    <a:pt x="1068151" y="1220383"/>
                  </a:lnTo>
                  <a:lnTo>
                    <a:pt x="1069340" y="1218742"/>
                  </a:lnTo>
                  <a:close/>
                </a:path>
                <a:path w="3860800" h="1716404">
                  <a:moveTo>
                    <a:pt x="1069975" y="1223010"/>
                  </a:moveTo>
                  <a:lnTo>
                    <a:pt x="1068151" y="1220383"/>
                  </a:lnTo>
                  <a:lnTo>
                    <a:pt x="1066800" y="1222248"/>
                  </a:lnTo>
                  <a:lnTo>
                    <a:pt x="1068614" y="1223010"/>
                  </a:lnTo>
                  <a:lnTo>
                    <a:pt x="1069975" y="1223010"/>
                  </a:lnTo>
                  <a:close/>
                </a:path>
                <a:path w="3860800" h="1716404">
                  <a:moveTo>
                    <a:pt x="1079500" y="1223010"/>
                  </a:moveTo>
                  <a:lnTo>
                    <a:pt x="1069340" y="1218742"/>
                  </a:lnTo>
                  <a:lnTo>
                    <a:pt x="1068151" y="1220383"/>
                  </a:lnTo>
                  <a:lnTo>
                    <a:pt x="1069975" y="1223010"/>
                  </a:lnTo>
                  <a:lnTo>
                    <a:pt x="1079500" y="1223010"/>
                  </a:lnTo>
                  <a:close/>
                </a:path>
                <a:path w="3860800" h="1716404">
                  <a:moveTo>
                    <a:pt x="1070535" y="1223816"/>
                  </a:moveTo>
                  <a:lnTo>
                    <a:pt x="1069975" y="1223010"/>
                  </a:lnTo>
                  <a:lnTo>
                    <a:pt x="1068614" y="1223010"/>
                  </a:lnTo>
                  <a:lnTo>
                    <a:pt x="1070535" y="1223816"/>
                  </a:lnTo>
                  <a:close/>
                </a:path>
                <a:path w="3860800" h="1716404">
                  <a:moveTo>
                    <a:pt x="1092200" y="1223010"/>
                  </a:moveTo>
                  <a:lnTo>
                    <a:pt x="1092200" y="1219962"/>
                  </a:lnTo>
                  <a:lnTo>
                    <a:pt x="1079500" y="1214628"/>
                  </a:lnTo>
                  <a:lnTo>
                    <a:pt x="1072321" y="1214628"/>
                  </a:lnTo>
                  <a:lnTo>
                    <a:pt x="1069340" y="1218742"/>
                  </a:lnTo>
                  <a:lnTo>
                    <a:pt x="1079500" y="1223010"/>
                  </a:lnTo>
                  <a:lnTo>
                    <a:pt x="1092200" y="1223010"/>
                  </a:lnTo>
                  <a:close/>
                </a:path>
                <a:path w="3860800" h="1716404">
                  <a:moveTo>
                    <a:pt x="1092200" y="1232916"/>
                  </a:moveTo>
                  <a:lnTo>
                    <a:pt x="1092200" y="1223010"/>
                  </a:lnTo>
                  <a:lnTo>
                    <a:pt x="1069975" y="1223010"/>
                  </a:lnTo>
                  <a:lnTo>
                    <a:pt x="1070535" y="1223816"/>
                  </a:lnTo>
                  <a:lnTo>
                    <a:pt x="1092200" y="1232916"/>
                  </a:lnTo>
                  <a:close/>
                </a:path>
                <a:path w="3860800" h="1716404">
                  <a:moveTo>
                    <a:pt x="1092200" y="1233678"/>
                  </a:moveTo>
                  <a:lnTo>
                    <a:pt x="1092200" y="1232916"/>
                  </a:lnTo>
                  <a:lnTo>
                    <a:pt x="1070535" y="1223816"/>
                  </a:lnTo>
                  <a:lnTo>
                    <a:pt x="1079500" y="1236726"/>
                  </a:lnTo>
                  <a:lnTo>
                    <a:pt x="1079500" y="1239774"/>
                  </a:lnTo>
                  <a:lnTo>
                    <a:pt x="1092200" y="1233678"/>
                  </a:lnTo>
                  <a:close/>
                </a:path>
                <a:path w="3860800" h="1716404">
                  <a:moveTo>
                    <a:pt x="1087437" y="1212627"/>
                  </a:moveTo>
                  <a:lnTo>
                    <a:pt x="1085850" y="1210437"/>
                  </a:lnTo>
                  <a:lnTo>
                    <a:pt x="1079500" y="1204722"/>
                  </a:lnTo>
                  <a:lnTo>
                    <a:pt x="1072321" y="1214628"/>
                  </a:lnTo>
                  <a:lnTo>
                    <a:pt x="1079500" y="1214628"/>
                  </a:lnTo>
                  <a:lnTo>
                    <a:pt x="1079500" y="1209294"/>
                  </a:lnTo>
                  <a:lnTo>
                    <a:pt x="1087437" y="1212627"/>
                  </a:lnTo>
                  <a:close/>
                </a:path>
                <a:path w="3860800" h="1716404">
                  <a:moveTo>
                    <a:pt x="1079500" y="1241298"/>
                  </a:moveTo>
                  <a:lnTo>
                    <a:pt x="1076325" y="1239774"/>
                  </a:lnTo>
                  <a:lnTo>
                    <a:pt x="1072873" y="1239774"/>
                  </a:lnTo>
                  <a:lnTo>
                    <a:pt x="1077983" y="1243299"/>
                  </a:lnTo>
                  <a:lnTo>
                    <a:pt x="1079500" y="1241298"/>
                  </a:lnTo>
                  <a:close/>
                </a:path>
                <a:path w="3860800" h="1716404">
                  <a:moveTo>
                    <a:pt x="1079500" y="1247394"/>
                  </a:moveTo>
                  <a:lnTo>
                    <a:pt x="1079500" y="1244345"/>
                  </a:lnTo>
                  <a:lnTo>
                    <a:pt x="1077983" y="1243299"/>
                  </a:lnTo>
                  <a:lnTo>
                    <a:pt x="1074881" y="1247394"/>
                  </a:lnTo>
                  <a:lnTo>
                    <a:pt x="1079500" y="1247394"/>
                  </a:lnTo>
                  <a:close/>
                </a:path>
                <a:path w="3860800" h="1716404">
                  <a:moveTo>
                    <a:pt x="1079500" y="1241298"/>
                  </a:moveTo>
                  <a:lnTo>
                    <a:pt x="1079500" y="1239774"/>
                  </a:lnTo>
                  <a:lnTo>
                    <a:pt x="1076325" y="1239774"/>
                  </a:lnTo>
                  <a:lnTo>
                    <a:pt x="1079500" y="1241298"/>
                  </a:lnTo>
                  <a:close/>
                </a:path>
                <a:path w="3860800" h="1716404">
                  <a:moveTo>
                    <a:pt x="1079500" y="1244345"/>
                  </a:moveTo>
                  <a:lnTo>
                    <a:pt x="1079500" y="1241298"/>
                  </a:lnTo>
                  <a:lnTo>
                    <a:pt x="1077983" y="1243299"/>
                  </a:lnTo>
                  <a:lnTo>
                    <a:pt x="1079500" y="1244345"/>
                  </a:lnTo>
                  <a:close/>
                </a:path>
                <a:path w="3860800" h="1716404">
                  <a:moveTo>
                    <a:pt x="1081453" y="1194757"/>
                  </a:moveTo>
                  <a:lnTo>
                    <a:pt x="1081314" y="1194543"/>
                  </a:lnTo>
                  <a:lnTo>
                    <a:pt x="1079500" y="1193292"/>
                  </a:lnTo>
                  <a:lnTo>
                    <a:pt x="1079500" y="1195578"/>
                  </a:lnTo>
                  <a:lnTo>
                    <a:pt x="1081314" y="1194816"/>
                  </a:lnTo>
                  <a:lnTo>
                    <a:pt x="1081453" y="1194757"/>
                  </a:lnTo>
                  <a:close/>
                </a:path>
                <a:path w="3860800" h="1716404">
                  <a:moveTo>
                    <a:pt x="1081314" y="1194816"/>
                  </a:moveTo>
                  <a:lnTo>
                    <a:pt x="1079500" y="1195578"/>
                  </a:lnTo>
                  <a:lnTo>
                    <a:pt x="1079500" y="1197102"/>
                  </a:lnTo>
                  <a:lnTo>
                    <a:pt x="1081314" y="1194816"/>
                  </a:lnTo>
                  <a:close/>
                </a:path>
                <a:path w="3860800" h="1716404">
                  <a:moveTo>
                    <a:pt x="1086126" y="1197864"/>
                  </a:moveTo>
                  <a:lnTo>
                    <a:pt x="1081453" y="1194640"/>
                  </a:lnTo>
                  <a:lnTo>
                    <a:pt x="1079500" y="1197102"/>
                  </a:lnTo>
                  <a:lnTo>
                    <a:pt x="1081314" y="1197809"/>
                  </a:lnTo>
                  <a:lnTo>
                    <a:pt x="1086126" y="1197864"/>
                  </a:lnTo>
                  <a:close/>
                </a:path>
                <a:path w="3860800" h="1716404">
                  <a:moveTo>
                    <a:pt x="1081314" y="1197864"/>
                  </a:moveTo>
                  <a:lnTo>
                    <a:pt x="1079500" y="1197102"/>
                  </a:lnTo>
                  <a:lnTo>
                    <a:pt x="1079500" y="1197864"/>
                  </a:lnTo>
                  <a:lnTo>
                    <a:pt x="1081314" y="1197864"/>
                  </a:lnTo>
                  <a:close/>
                </a:path>
                <a:path w="3860800" h="1716404">
                  <a:moveTo>
                    <a:pt x="1085850" y="1210437"/>
                  </a:moveTo>
                  <a:lnTo>
                    <a:pt x="1079500" y="1201674"/>
                  </a:lnTo>
                  <a:lnTo>
                    <a:pt x="1079500" y="1204722"/>
                  </a:lnTo>
                  <a:lnTo>
                    <a:pt x="1085850" y="1210437"/>
                  </a:lnTo>
                  <a:close/>
                </a:path>
                <a:path w="3860800" h="1716404">
                  <a:moveTo>
                    <a:pt x="1092200" y="1219962"/>
                  </a:moveTo>
                  <a:lnTo>
                    <a:pt x="1092200" y="1219200"/>
                  </a:lnTo>
                  <a:lnTo>
                    <a:pt x="1087437" y="1212627"/>
                  </a:lnTo>
                  <a:lnTo>
                    <a:pt x="1079500" y="1209294"/>
                  </a:lnTo>
                  <a:lnTo>
                    <a:pt x="1079500" y="1214628"/>
                  </a:lnTo>
                  <a:lnTo>
                    <a:pt x="1092200" y="1219962"/>
                  </a:lnTo>
                  <a:close/>
                </a:path>
                <a:path w="3860800" h="1716404">
                  <a:moveTo>
                    <a:pt x="1117600" y="1191006"/>
                  </a:moveTo>
                  <a:lnTo>
                    <a:pt x="1105876" y="1186433"/>
                  </a:lnTo>
                  <a:lnTo>
                    <a:pt x="1092200" y="1186433"/>
                  </a:lnTo>
                  <a:lnTo>
                    <a:pt x="1092200" y="1181100"/>
                  </a:lnTo>
                  <a:lnTo>
                    <a:pt x="1081453" y="1194640"/>
                  </a:lnTo>
                  <a:lnTo>
                    <a:pt x="1085850" y="1192911"/>
                  </a:lnTo>
                  <a:lnTo>
                    <a:pt x="1092200" y="1190244"/>
                  </a:lnTo>
                  <a:lnTo>
                    <a:pt x="1092200" y="1181862"/>
                  </a:lnTo>
                  <a:lnTo>
                    <a:pt x="1094153" y="1181862"/>
                  </a:lnTo>
                  <a:lnTo>
                    <a:pt x="1094153" y="1190244"/>
                  </a:lnTo>
                  <a:lnTo>
                    <a:pt x="1104900" y="1190244"/>
                  </a:lnTo>
                  <a:lnTo>
                    <a:pt x="1104900" y="1197864"/>
                  </a:lnTo>
                  <a:lnTo>
                    <a:pt x="1115785" y="1193292"/>
                  </a:lnTo>
                  <a:lnTo>
                    <a:pt x="1117600" y="1191006"/>
                  </a:lnTo>
                  <a:close/>
                </a:path>
                <a:path w="3860800" h="1716404">
                  <a:moveTo>
                    <a:pt x="1104900" y="1197864"/>
                  </a:moveTo>
                  <a:lnTo>
                    <a:pt x="1104900" y="1190244"/>
                  </a:lnTo>
                  <a:lnTo>
                    <a:pt x="1092200" y="1190244"/>
                  </a:lnTo>
                  <a:lnTo>
                    <a:pt x="1081453" y="1194757"/>
                  </a:lnTo>
                  <a:lnTo>
                    <a:pt x="1086126" y="1197864"/>
                  </a:lnTo>
                  <a:lnTo>
                    <a:pt x="1104900" y="1197864"/>
                  </a:lnTo>
                  <a:close/>
                </a:path>
                <a:path w="3860800" h="1716404">
                  <a:moveTo>
                    <a:pt x="1092200" y="1202055"/>
                  </a:moveTo>
                  <a:lnTo>
                    <a:pt x="1086126" y="1197864"/>
                  </a:lnTo>
                  <a:lnTo>
                    <a:pt x="1081453" y="1197864"/>
                  </a:lnTo>
                  <a:lnTo>
                    <a:pt x="1092200" y="1202055"/>
                  </a:lnTo>
                  <a:close/>
                </a:path>
                <a:path w="3860800" h="1716404">
                  <a:moveTo>
                    <a:pt x="1089025" y="1213294"/>
                  </a:moveTo>
                  <a:lnTo>
                    <a:pt x="1085850" y="1210437"/>
                  </a:lnTo>
                  <a:lnTo>
                    <a:pt x="1087437" y="1212627"/>
                  </a:lnTo>
                  <a:lnTo>
                    <a:pt x="1089025" y="1213294"/>
                  </a:lnTo>
                  <a:close/>
                </a:path>
                <a:path w="3860800" h="1716404">
                  <a:moveTo>
                    <a:pt x="1115785" y="1193292"/>
                  </a:moveTo>
                  <a:lnTo>
                    <a:pt x="1104900" y="1197864"/>
                  </a:lnTo>
                  <a:lnTo>
                    <a:pt x="1086126" y="1197864"/>
                  </a:lnTo>
                  <a:lnTo>
                    <a:pt x="1092200" y="1202055"/>
                  </a:lnTo>
                  <a:lnTo>
                    <a:pt x="1104900" y="1207008"/>
                  </a:lnTo>
                  <a:lnTo>
                    <a:pt x="1115785" y="1193292"/>
                  </a:lnTo>
                  <a:close/>
                </a:path>
                <a:path w="3860800" h="1716404">
                  <a:moveTo>
                    <a:pt x="1092200" y="1219200"/>
                  </a:moveTo>
                  <a:lnTo>
                    <a:pt x="1092200" y="1216152"/>
                  </a:lnTo>
                  <a:lnTo>
                    <a:pt x="1089025" y="1213294"/>
                  </a:lnTo>
                  <a:lnTo>
                    <a:pt x="1087437" y="1212627"/>
                  </a:lnTo>
                  <a:lnTo>
                    <a:pt x="1092200" y="1219200"/>
                  </a:lnTo>
                  <a:close/>
                </a:path>
                <a:path w="3860800" h="1716404">
                  <a:moveTo>
                    <a:pt x="1099127" y="1214628"/>
                  </a:moveTo>
                  <a:lnTo>
                    <a:pt x="1092200" y="1214628"/>
                  </a:lnTo>
                  <a:lnTo>
                    <a:pt x="1089025" y="1213294"/>
                  </a:lnTo>
                  <a:lnTo>
                    <a:pt x="1092200" y="1216152"/>
                  </a:lnTo>
                  <a:lnTo>
                    <a:pt x="1092200" y="1219200"/>
                  </a:lnTo>
                  <a:lnTo>
                    <a:pt x="1099127" y="1214628"/>
                  </a:lnTo>
                  <a:close/>
                </a:path>
                <a:path w="3860800" h="1716404">
                  <a:moveTo>
                    <a:pt x="1129145" y="1152144"/>
                  </a:moveTo>
                  <a:lnTo>
                    <a:pt x="1123372" y="1148333"/>
                  </a:lnTo>
                  <a:lnTo>
                    <a:pt x="1104900" y="1148333"/>
                  </a:lnTo>
                  <a:lnTo>
                    <a:pt x="1092200" y="1154430"/>
                  </a:lnTo>
                  <a:lnTo>
                    <a:pt x="1092200" y="1156716"/>
                  </a:lnTo>
                  <a:lnTo>
                    <a:pt x="1097972" y="1156716"/>
                  </a:lnTo>
                  <a:lnTo>
                    <a:pt x="1104900" y="1152144"/>
                  </a:lnTo>
                  <a:lnTo>
                    <a:pt x="1104900" y="1151382"/>
                  </a:lnTo>
                  <a:lnTo>
                    <a:pt x="1117600" y="1156716"/>
                  </a:lnTo>
                  <a:lnTo>
                    <a:pt x="1125681" y="1156716"/>
                  </a:lnTo>
                  <a:lnTo>
                    <a:pt x="1129145" y="1152144"/>
                  </a:lnTo>
                  <a:close/>
                </a:path>
                <a:path w="3860800" h="1716404">
                  <a:moveTo>
                    <a:pt x="1097972" y="1156716"/>
                  </a:moveTo>
                  <a:lnTo>
                    <a:pt x="1092200" y="1156716"/>
                  </a:lnTo>
                  <a:lnTo>
                    <a:pt x="1092200" y="1160526"/>
                  </a:lnTo>
                  <a:lnTo>
                    <a:pt x="1097972" y="1156716"/>
                  </a:lnTo>
                  <a:close/>
                </a:path>
                <a:path w="3860800" h="1716404">
                  <a:moveTo>
                    <a:pt x="1117600" y="1169670"/>
                  </a:moveTo>
                  <a:lnTo>
                    <a:pt x="1112157" y="1162158"/>
                  </a:lnTo>
                  <a:lnTo>
                    <a:pt x="1108075" y="1158239"/>
                  </a:lnTo>
                  <a:lnTo>
                    <a:pt x="1104900" y="1156716"/>
                  </a:lnTo>
                  <a:lnTo>
                    <a:pt x="1097972" y="1156716"/>
                  </a:lnTo>
                  <a:lnTo>
                    <a:pt x="1092200" y="1160526"/>
                  </a:lnTo>
                  <a:lnTo>
                    <a:pt x="1098826" y="1169670"/>
                  </a:lnTo>
                  <a:lnTo>
                    <a:pt x="1117600" y="1169670"/>
                  </a:lnTo>
                  <a:close/>
                </a:path>
                <a:path w="3860800" h="1716404">
                  <a:moveTo>
                    <a:pt x="1098826" y="1169670"/>
                  </a:moveTo>
                  <a:lnTo>
                    <a:pt x="1092200" y="1160526"/>
                  </a:lnTo>
                  <a:lnTo>
                    <a:pt x="1092200" y="1168145"/>
                  </a:lnTo>
                  <a:lnTo>
                    <a:pt x="1095828" y="1169670"/>
                  </a:lnTo>
                  <a:lnTo>
                    <a:pt x="1098826" y="1169670"/>
                  </a:lnTo>
                  <a:close/>
                </a:path>
                <a:path w="3860800" h="1716404">
                  <a:moveTo>
                    <a:pt x="1095828" y="1169670"/>
                  </a:moveTo>
                  <a:lnTo>
                    <a:pt x="1092200" y="1168145"/>
                  </a:lnTo>
                  <a:lnTo>
                    <a:pt x="1092200" y="1169670"/>
                  </a:lnTo>
                  <a:lnTo>
                    <a:pt x="1095828" y="1169670"/>
                  </a:lnTo>
                  <a:close/>
                </a:path>
                <a:path w="3860800" h="1716404">
                  <a:moveTo>
                    <a:pt x="1101586" y="1173480"/>
                  </a:moveTo>
                  <a:lnTo>
                    <a:pt x="1100137" y="1171479"/>
                  </a:lnTo>
                  <a:lnTo>
                    <a:pt x="1095828" y="1169670"/>
                  </a:lnTo>
                  <a:lnTo>
                    <a:pt x="1092200" y="1169670"/>
                  </a:lnTo>
                  <a:lnTo>
                    <a:pt x="1092200" y="1173480"/>
                  </a:lnTo>
                  <a:lnTo>
                    <a:pt x="1101586" y="1173480"/>
                  </a:lnTo>
                  <a:close/>
                </a:path>
                <a:path w="3860800" h="1716404">
                  <a:moveTo>
                    <a:pt x="1114878" y="1177670"/>
                  </a:moveTo>
                  <a:lnTo>
                    <a:pt x="1109133" y="1175258"/>
                  </a:lnTo>
                  <a:lnTo>
                    <a:pt x="1104900" y="1178052"/>
                  </a:lnTo>
                  <a:lnTo>
                    <a:pt x="1101586" y="1173480"/>
                  </a:lnTo>
                  <a:lnTo>
                    <a:pt x="1092200" y="1173480"/>
                  </a:lnTo>
                  <a:lnTo>
                    <a:pt x="1092200" y="1181100"/>
                  </a:lnTo>
                  <a:lnTo>
                    <a:pt x="1094153" y="1181862"/>
                  </a:lnTo>
                  <a:lnTo>
                    <a:pt x="1104900" y="1181862"/>
                  </a:lnTo>
                  <a:lnTo>
                    <a:pt x="1114878" y="1177670"/>
                  </a:lnTo>
                  <a:close/>
                </a:path>
                <a:path w="3860800" h="1716404">
                  <a:moveTo>
                    <a:pt x="1105876" y="1186433"/>
                  </a:moveTo>
                  <a:lnTo>
                    <a:pt x="1094153" y="1181862"/>
                  </a:lnTo>
                  <a:lnTo>
                    <a:pt x="1092200" y="1181862"/>
                  </a:lnTo>
                  <a:lnTo>
                    <a:pt x="1092200" y="1186433"/>
                  </a:lnTo>
                  <a:lnTo>
                    <a:pt x="1105876" y="1186433"/>
                  </a:lnTo>
                  <a:close/>
                </a:path>
                <a:path w="3860800" h="1716404">
                  <a:moveTo>
                    <a:pt x="1104900" y="1210818"/>
                  </a:moveTo>
                  <a:lnTo>
                    <a:pt x="1104900" y="1207008"/>
                  </a:lnTo>
                  <a:lnTo>
                    <a:pt x="1092200" y="1202055"/>
                  </a:lnTo>
                  <a:lnTo>
                    <a:pt x="1104900" y="1210818"/>
                  </a:lnTo>
                  <a:close/>
                </a:path>
                <a:path w="3860800" h="1716404">
                  <a:moveTo>
                    <a:pt x="1117600" y="1186433"/>
                  </a:moveTo>
                  <a:lnTo>
                    <a:pt x="1117600" y="1178814"/>
                  </a:lnTo>
                  <a:lnTo>
                    <a:pt x="1114878" y="1177670"/>
                  </a:lnTo>
                  <a:lnTo>
                    <a:pt x="1104900" y="1181862"/>
                  </a:lnTo>
                  <a:lnTo>
                    <a:pt x="1094153" y="1181862"/>
                  </a:lnTo>
                  <a:lnTo>
                    <a:pt x="1105876" y="1186433"/>
                  </a:lnTo>
                  <a:lnTo>
                    <a:pt x="1117600" y="1186433"/>
                  </a:lnTo>
                  <a:close/>
                </a:path>
                <a:path w="3860800" h="1716404">
                  <a:moveTo>
                    <a:pt x="1100137" y="1171479"/>
                  </a:moveTo>
                  <a:lnTo>
                    <a:pt x="1098826" y="1169670"/>
                  </a:lnTo>
                  <a:lnTo>
                    <a:pt x="1095828" y="1169670"/>
                  </a:lnTo>
                  <a:lnTo>
                    <a:pt x="1100137" y="1171479"/>
                  </a:lnTo>
                  <a:close/>
                </a:path>
                <a:path w="3860800" h="1716404">
                  <a:moveTo>
                    <a:pt x="1109980" y="1159154"/>
                  </a:moveTo>
                  <a:lnTo>
                    <a:pt x="1104900" y="1152144"/>
                  </a:lnTo>
                  <a:lnTo>
                    <a:pt x="1097972" y="1156716"/>
                  </a:lnTo>
                  <a:lnTo>
                    <a:pt x="1104900" y="1156716"/>
                  </a:lnTo>
                  <a:lnTo>
                    <a:pt x="1104900" y="1155192"/>
                  </a:lnTo>
                  <a:lnTo>
                    <a:pt x="1108075" y="1158239"/>
                  </a:lnTo>
                  <a:lnTo>
                    <a:pt x="1109980" y="1159154"/>
                  </a:lnTo>
                  <a:close/>
                </a:path>
                <a:path w="3860800" h="1716404">
                  <a:moveTo>
                    <a:pt x="1117600" y="1169670"/>
                  </a:moveTo>
                  <a:lnTo>
                    <a:pt x="1098826" y="1169670"/>
                  </a:lnTo>
                  <a:lnTo>
                    <a:pt x="1100137" y="1171479"/>
                  </a:lnTo>
                  <a:lnTo>
                    <a:pt x="1104900" y="1173480"/>
                  </a:lnTo>
                  <a:lnTo>
                    <a:pt x="1111827" y="1173480"/>
                  </a:lnTo>
                  <a:lnTo>
                    <a:pt x="1117600" y="1169670"/>
                  </a:lnTo>
                  <a:close/>
                </a:path>
                <a:path w="3860800" h="1716404">
                  <a:moveTo>
                    <a:pt x="1104900" y="1214628"/>
                  </a:moveTo>
                  <a:lnTo>
                    <a:pt x="1104900" y="1210818"/>
                  </a:lnTo>
                  <a:lnTo>
                    <a:pt x="1099127" y="1214628"/>
                  </a:lnTo>
                  <a:lnTo>
                    <a:pt x="1104900" y="1214628"/>
                  </a:lnTo>
                  <a:close/>
                </a:path>
                <a:path w="3860800" h="1716404">
                  <a:moveTo>
                    <a:pt x="1104900" y="1173480"/>
                  </a:moveTo>
                  <a:lnTo>
                    <a:pt x="1100137" y="1171479"/>
                  </a:lnTo>
                  <a:lnTo>
                    <a:pt x="1101586" y="1173480"/>
                  </a:lnTo>
                  <a:lnTo>
                    <a:pt x="1104900" y="1173480"/>
                  </a:lnTo>
                  <a:close/>
                </a:path>
                <a:path w="3860800" h="1716404">
                  <a:moveTo>
                    <a:pt x="1109133" y="1175258"/>
                  </a:moveTo>
                  <a:lnTo>
                    <a:pt x="1104900" y="1173480"/>
                  </a:lnTo>
                  <a:lnTo>
                    <a:pt x="1101586" y="1173480"/>
                  </a:lnTo>
                  <a:lnTo>
                    <a:pt x="1104900" y="1178052"/>
                  </a:lnTo>
                  <a:lnTo>
                    <a:pt x="1109133" y="1175258"/>
                  </a:lnTo>
                  <a:close/>
                </a:path>
                <a:path w="3860800" h="1716404">
                  <a:moveTo>
                    <a:pt x="1120913" y="1132332"/>
                  </a:moveTo>
                  <a:lnTo>
                    <a:pt x="1120140" y="1131265"/>
                  </a:lnTo>
                  <a:lnTo>
                    <a:pt x="1117600" y="1130045"/>
                  </a:lnTo>
                  <a:lnTo>
                    <a:pt x="1117600" y="1127760"/>
                  </a:lnTo>
                  <a:lnTo>
                    <a:pt x="1104900" y="1136142"/>
                  </a:lnTo>
                  <a:lnTo>
                    <a:pt x="1106311" y="1137073"/>
                  </a:lnTo>
                  <a:lnTo>
                    <a:pt x="1117600" y="1132332"/>
                  </a:lnTo>
                  <a:lnTo>
                    <a:pt x="1117600" y="1130045"/>
                  </a:lnTo>
                  <a:lnTo>
                    <a:pt x="1120140" y="1131265"/>
                  </a:lnTo>
                  <a:lnTo>
                    <a:pt x="1120140" y="1132332"/>
                  </a:lnTo>
                  <a:lnTo>
                    <a:pt x="1120913" y="1132332"/>
                  </a:lnTo>
                  <a:close/>
                </a:path>
                <a:path w="3860800" h="1716404">
                  <a:moveTo>
                    <a:pt x="1117600" y="1144524"/>
                  </a:moveTo>
                  <a:lnTo>
                    <a:pt x="1106311" y="1137073"/>
                  </a:lnTo>
                  <a:lnTo>
                    <a:pt x="1104900" y="1137666"/>
                  </a:lnTo>
                  <a:lnTo>
                    <a:pt x="1104900" y="1138428"/>
                  </a:lnTo>
                  <a:lnTo>
                    <a:pt x="1117600" y="1144524"/>
                  </a:lnTo>
                  <a:close/>
                </a:path>
                <a:path w="3860800" h="1716404">
                  <a:moveTo>
                    <a:pt x="1123372" y="1148333"/>
                  </a:moveTo>
                  <a:lnTo>
                    <a:pt x="1117600" y="1144524"/>
                  </a:lnTo>
                  <a:lnTo>
                    <a:pt x="1104900" y="1138428"/>
                  </a:lnTo>
                  <a:lnTo>
                    <a:pt x="1104900" y="1148333"/>
                  </a:lnTo>
                  <a:lnTo>
                    <a:pt x="1123372" y="1148333"/>
                  </a:lnTo>
                  <a:close/>
                </a:path>
                <a:path w="3860800" h="1716404">
                  <a:moveTo>
                    <a:pt x="1125681" y="1156716"/>
                  </a:moveTo>
                  <a:lnTo>
                    <a:pt x="1117600" y="1156716"/>
                  </a:lnTo>
                  <a:lnTo>
                    <a:pt x="1104900" y="1151382"/>
                  </a:lnTo>
                  <a:lnTo>
                    <a:pt x="1104900" y="1152144"/>
                  </a:lnTo>
                  <a:lnTo>
                    <a:pt x="1109980" y="1159154"/>
                  </a:lnTo>
                  <a:lnTo>
                    <a:pt x="1117600" y="1162812"/>
                  </a:lnTo>
                  <a:lnTo>
                    <a:pt x="1117600" y="1167383"/>
                  </a:lnTo>
                  <a:lnTo>
                    <a:pt x="1125681" y="1156716"/>
                  </a:lnTo>
                  <a:close/>
                </a:path>
                <a:path w="3860800" h="1716404">
                  <a:moveTo>
                    <a:pt x="1108075" y="1158239"/>
                  </a:moveTo>
                  <a:lnTo>
                    <a:pt x="1104900" y="1155192"/>
                  </a:lnTo>
                  <a:lnTo>
                    <a:pt x="1104900" y="1156716"/>
                  </a:lnTo>
                  <a:lnTo>
                    <a:pt x="1108075" y="1158239"/>
                  </a:lnTo>
                  <a:close/>
                </a:path>
                <a:path w="3860800" h="1716404">
                  <a:moveTo>
                    <a:pt x="1111827" y="1173480"/>
                  </a:moveTo>
                  <a:lnTo>
                    <a:pt x="1104900" y="1173480"/>
                  </a:lnTo>
                  <a:lnTo>
                    <a:pt x="1109133" y="1175258"/>
                  </a:lnTo>
                  <a:lnTo>
                    <a:pt x="1111827" y="1173480"/>
                  </a:lnTo>
                  <a:close/>
                </a:path>
                <a:path w="3860800" h="1716404">
                  <a:moveTo>
                    <a:pt x="1117600" y="1191006"/>
                  </a:moveTo>
                  <a:lnTo>
                    <a:pt x="1117600" y="1186433"/>
                  </a:lnTo>
                  <a:lnTo>
                    <a:pt x="1105876" y="1186433"/>
                  </a:lnTo>
                  <a:lnTo>
                    <a:pt x="1117600" y="1191006"/>
                  </a:lnTo>
                  <a:close/>
                </a:path>
                <a:path w="3860800" h="1716404">
                  <a:moveTo>
                    <a:pt x="1130300" y="1148333"/>
                  </a:moveTo>
                  <a:lnTo>
                    <a:pt x="1130300" y="1145286"/>
                  </a:lnTo>
                  <a:lnTo>
                    <a:pt x="1120913" y="1132332"/>
                  </a:lnTo>
                  <a:lnTo>
                    <a:pt x="1117600" y="1132332"/>
                  </a:lnTo>
                  <a:lnTo>
                    <a:pt x="1106311" y="1137073"/>
                  </a:lnTo>
                  <a:lnTo>
                    <a:pt x="1117600" y="1144524"/>
                  </a:lnTo>
                  <a:lnTo>
                    <a:pt x="1125537" y="1148333"/>
                  </a:lnTo>
                  <a:lnTo>
                    <a:pt x="1130300" y="1148333"/>
                  </a:lnTo>
                  <a:close/>
                </a:path>
                <a:path w="3860800" h="1716404">
                  <a:moveTo>
                    <a:pt x="1112157" y="1162158"/>
                  </a:moveTo>
                  <a:lnTo>
                    <a:pt x="1109980" y="1159154"/>
                  </a:lnTo>
                  <a:lnTo>
                    <a:pt x="1108075" y="1158239"/>
                  </a:lnTo>
                  <a:lnTo>
                    <a:pt x="1112157" y="1162158"/>
                  </a:lnTo>
                  <a:close/>
                </a:path>
                <a:path w="3860800" h="1716404">
                  <a:moveTo>
                    <a:pt x="1117600" y="1176528"/>
                  </a:moveTo>
                  <a:lnTo>
                    <a:pt x="1117600" y="1173480"/>
                  </a:lnTo>
                  <a:lnTo>
                    <a:pt x="1111827" y="1173480"/>
                  </a:lnTo>
                  <a:lnTo>
                    <a:pt x="1109133" y="1175258"/>
                  </a:lnTo>
                  <a:lnTo>
                    <a:pt x="1114878" y="1177670"/>
                  </a:lnTo>
                  <a:lnTo>
                    <a:pt x="1117600" y="1176528"/>
                  </a:lnTo>
                  <a:close/>
                </a:path>
                <a:path w="3860800" h="1716404">
                  <a:moveTo>
                    <a:pt x="1117600" y="1167383"/>
                  </a:moveTo>
                  <a:lnTo>
                    <a:pt x="1117600" y="1162812"/>
                  </a:lnTo>
                  <a:lnTo>
                    <a:pt x="1109980" y="1159154"/>
                  </a:lnTo>
                  <a:lnTo>
                    <a:pt x="1112157" y="1162158"/>
                  </a:lnTo>
                  <a:lnTo>
                    <a:pt x="1117600" y="1167383"/>
                  </a:lnTo>
                  <a:close/>
                </a:path>
                <a:path w="3860800" h="1716404">
                  <a:moveTo>
                    <a:pt x="1117600" y="1173480"/>
                  </a:moveTo>
                  <a:lnTo>
                    <a:pt x="1117600" y="1169670"/>
                  </a:lnTo>
                  <a:lnTo>
                    <a:pt x="1111827" y="1173480"/>
                  </a:lnTo>
                  <a:lnTo>
                    <a:pt x="1117600" y="1173480"/>
                  </a:lnTo>
                  <a:close/>
                </a:path>
                <a:path w="3860800" h="1716404">
                  <a:moveTo>
                    <a:pt x="1117600" y="1169670"/>
                  </a:moveTo>
                  <a:lnTo>
                    <a:pt x="1117600" y="1167383"/>
                  </a:lnTo>
                  <a:lnTo>
                    <a:pt x="1112157" y="1162158"/>
                  </a:lnTo>
                  <a:lnTo>
                    <a:pt x="1117600" y="1169670"/>
                  </a:lnTo>
                  <a:close/>
                </a:path>
                <a:path w="3860800" h="1716404">
                  <a:moveTo>
                    <a:pt x="1117600" y="1178814"/>
                  </a:moveTo>
                  <a:lnTo>
                    <a:pt x="1117600" y="1176528"/>
                  </a:lnTo>
                  <a:lnTo>
                    <a:pt x="1114878" y="1177670"/>
                  </a:lnTo>
                  <a:lnTo>
                    <a:pt x="1117600" y="1178814"/>
                  </a:lnTo>
                  <a:close/>
                </a:path>
                <a:path w="3860800" h="1716404">
                  <a:moveTo>
                    <a:pt x="1117600" y="1192530"/>
                  </a:moveTo>
                  <a:lnTo>
                    <a:pt x="1117600" y="1191006"/>
                  </a:lnTo>
                  <a:lnTo>
                    <a:pt x="1115785" y="1193292"/>
                  </a:lnTo>
                  <a:lnTo>
                    <a:pt x="1117600" y="1192530"/>
                  </a:lnTo>
                  <a:close/>
                </a:path>
                <a:path w="3860800" h="1716404">
                  <a:moveTo>
                    <a:pt x="1155700" y="1111758"/>
                  </a:moveTo>
                  <a:lnTo>
                    <a:pt x="1144411" y="1103968"/>
                  </a:lnTo>
                  <a:lnTo>
                    <a:pt x="1132253" y="1098862"/>
                  </a:lnTo>
                  <a:lnTo>
                    <a:pt x="1130300" y="1098804"/>
                  </a:lnTo>
                  <a:lnTo>
                    <a:pt x="1117600" y="1104900"/>
                  </a:lnTo>
                  <a:lnTo>
                    <a:pt x="1117600" y="1110995"/>
                  </a:lnTo>
                  <a:lnTo>
                    <a:pt x="1122362" y="1110995"/>
                  </a:lnTo>
                  <a:lnTo>
                    <a:pt x="1130300" y="1107186"/>
                  </a:lnTo>
                  <a:lnTo>
                    <a:pt x="1130300" y="1102614"/>
                  </a:lnTo>
                  <a:lnTo>
                    <a:pt x="1133613" y="1107186"/>
                  </a:lnTo>
                  <a:lnTo>
                    <a:pt x="1143000" y="1107186"/>
                  </a:lnTo>
                  <a:lnTo>
                    <a:pt x="1143000" y="1115568"/>
                  </a:lnTo>
                  <a:lnTo>
                    <a:pt x="1149927" y="1115568"/>
                  </a:lnTo>
                  <a:lnTo>
                    <a:pt x="1155700" y="1111758"/>
                  </a:lnTo>
                  <a:close/>
                </a:path>
                <a:path w="3860800" h="1716404">
                  <a:moveTo>
                    <a:pt x="1122362" y="1110995"/>
                  </a:moveTo>
                  <a:lnTo>
                    <a:pt x="1117600" y="1110995"/>
                  </a:lnTo>
                  <a:lnTo>
                    <a:pt x="1117600" y="1113282"/>
                  </a:lnTo>
                  <a:lnTo>
                    <a:pt x="1122362" y="1110995"/>
                  </a:lnTo>
                  <a:close/>
                </a:path>
                <a:path w="3860800" h="1716404">
                  <a:moveTo>
                    <a:pt x="1139613" y="1115568"/>
                  </a:moveTo>
                  <a:lnTo>
                    <a:pt x="1136373" y="1110995"/>
                  </a:lnTo>
                  <a:lnTo>
                    <a:pt x="1122362" y="1110995"/>
                  </a:lnTo>
                  <a:lnTo>
                    <a:pt x="1117600" y="1113282"/>
                  </a:lnTo>
                  <a:lnTo>
                    <a:pt x="1117600" y="1114044"/>
                  </a:lnTo>
                  <a:lnTo>
                    <a:pt x="1130300" y="1119758"/>
                  </a:lnTo>
                  <a:lnTo>
                    <a:pt x="1130300" y="1115568"/>
                  </a:lnTo>
                  <a:lnTo>
                    <a:pt x="1139613" y="1115568"/>
                  </a:lnTo>
                  <a:close/>
                </a:path>
                <a:path w="3860800" h="1716404">
                  <a:moveTo>
                    <a:pt x="1131146" y="1120139"/>
                  </a:moveTo>
                  <a:lnTo>
                    <a:pt x="1117600" y="1114044"/>
                  </a:lnTo>
                  <a:lnTo>
                    <a:pt x="1117600" y="1118616"/>
                  </a:lnTo>
                  <a:lnTo>
                    <a:pt x="1121228" y="1120139"/>
                  </a:lnTo>
                  <a:lnTo>
                    <a:pt x="1131146" y="1120139"/>
                  </a:lnTo>
                  <a:close/>
                </a:path>
                <a:path w="3860800" h="1716404">
                  <a:moveTo>
                    <a:pt x="1121228" y="1120139"/>
                  </a:moveTo>
                  <a:lnTo>
                    <a:pt x="1117600" y="1118616"/>
                  </a:lnTo>
                  <a:lnTo>
                    <a:pt x="1117600" y="1120139"/>
                  </a:lnTo>
                  <a:lnTo>
                    <a:pt x="1121228" y="1120139"/>
                  </a:lnTo>
                  <a:close/>
                </a:path>
                <a:path w="3860800" h="1716404">
                  <a:moveTo>
                    <a:pt x="1130300" y="1123950"/>
                  </a:moveTo>
                  <a:lnTo>
                    <a:pt x="1121228" y="1120139"/>
                  </a:lnTo>
                  <a:lnTo>
                    <a:pt x="1117600" y="1120139"/>
                  </a:lnTo>
                  <a:lnTo>
                    <a:pt x="1117600" y="1123950"/>
                  </a:lnTo>
                  <a:lnTo>
                    <a:pt x="1130300" y="1123950"/>
                  </a:lnTo>
                  <a:close/>
                </a:path>
                <a:path w="3860800" h="1716404">
                  <a:moveTo>
                    <a:pt x="1143000" y="1132332"/>
                  </a:moveTo>
                  <a:lnTo>
                    <a:pt x="1143000" y="1129283"/>
                  </a:lnTo>
                  <a:lnTo>
                    <a:pt x="1130300" y="1123950"/>
                  </a:lnTo>
                  <a:lnTo>
                    <a:pt x="1117600" y="1123950"/>
                  </a:lnTo>
                  <a:lnTo>
                    <a:pt x="1117600" y="1126998"/>
                  </a:lnTo>
                  <a:lnTo>
                    <a:pt x="1130300" y="1132332"/>
                  </a:lnTo>
                  <a:lnTo>
                    <a:pt x="1143000" y="1132332"/>
                  </a:lnTo>
                  <a:close/>
                </a:path>
                <a:path w="3860800" h="1716404">
                  <a:moveTo>
                    <a:pt x="1130300" y="1132332"/>
                  </a:moveTo>
                  <a:lnTo>
                    <a:pt x="1117600" y="1126998"/>
                  </a:lnTo>
                  <a:lnTo>
                    <a:pt x="1117600" y="1127760"/>
                  </a:lnTo>
                  <a:lnTo>
                    <a:pt x="1120140" y="1131265"/>
                  </a:lnTo>
                  <a:lnTo>
                    <a:pt x="1122362" y="1132332"/>
                  </a:lnTo>
                  <a:lnTo>
                    <a:pt x="1130300" y="1132332"/>
                  </a:lnTo>
                  <a:close/>
                </a:path>
                <a:path w="3860800" h="1716404">
                  <a:moveTo>
                    <a:pt x="1125537" y="1148333"/>
                  </a:moveTo>
                  <a:lnTo>
                    <a:pt x="1117600" y="1144524"/>
                  </a:lnTo>
                  <a:lnTo>
                    <a:pt x="1123372" y="1148333"/>
                  </a:lnTo>
                  <a:lnTo>
                    <a:pt x="1125537" y="1148333"/>
                  </a:lnTo>
                  <a:close/>
                </a:path>
                <a:path w="3860800" h="1716404">
                  <a:moveTo>
                    <a:pt x="1122362" y="1132332"/>
                  </a:moveTo>
                  <a:lnTo>
                    <a:pt x="1120140" y="1131265"/>
                  </a:lnTo>
                  <a:lnTo>
                    <a:pt x="1120913" y="1132332"/>
                  </a:lnTo>
                  <a:lnTo>
                    <a:pt x="1122362" y="1132332"/>
                  </a:lnTo>
                  <a:close/>
                </a:path>
                <a:path w="3860800" h="1716404">
                  <a:moveTo>
                    <a:pt x="1143000" y="1143000"/>
                  </a:moveTo>
                  <a:lnTo>
                    <a:pt x="1143000" y="1142238"/>
                  </a:lnTo>
                  <a:lnTo>
                    <a:pt x="1122362" y="1132332"/>
                  </a:lnTo>
                  <a:lnTo>
                    <a:pt x="1120913" y="1132332"/>
                  </a:lnTo>
                  <a:lnTo>
                    <a:pt x="1130300" y="1145286"/>
                  </a:lnTo>
                  <a:lnTo>
                    <a:pt x="1130300" y="1148333"/>
                  </a:lnTo>
                  <a:lnTo>
                    <a:pt x="1143000" y="1143000"/>
                  </a:lnTo>
                  <a:close/>
                </a:path>
                <a:path w="3860800" h="1716404">
                  <a:moveTo>
                    <a:pt x="1139613" y="1123950"/>
                  </a:moveTo>
                  <a:lnTo>
                    <a:pt x="1131146" y="1120139"/>
                  </a:lnTo>
                  <a:lnTo>
                    <a:pt x="1121228" y="1120139"/>
                  </a:lnTo>
                  <a:lnTo>
                    <a:pt x="1130300" y="1123950"/>
                  </a:lnTo>
                  <a:lnTo>
                    <a:pt x="1139613" y="1123950"/>
                  </a:lnTo>
                  <a:close/>
                </a:path>
                <a:path w="3860800" h="1716404">
                  <a:moveTo>
                    <a:pt x="1136373" y="1110995"/>
                  </a:moveTo>
                  <a:lnTo>
                    <a:pt x="1133613" y="1107186"/>
                  </a:lnTo>
                  <a:lnTo>
                    <a:pt x="1130300" y="1107186"/>
                  </a:lnTo>
                  <a:lnTo>
                    <a:pt x="1122362" y="1110995"/>
                  </a:lnTo>
                  <a:lnTo>
                    <a:pt x="1136373" y="1110995"/>
                  </a:lnTo>
                  <a:close/>
                </a:path>
                <a:path w="3860800" h="1716404">
                  <a:moveTo>
                    <a:pt x="1143000" y="1142238"/>
                  </a:moveTo>
                  <a:lnTo>
                    <a:pt x="1143000" y="1132332"/>
                  </a:lnTo>
                  <a:lnTo>
                    <a:pt x="1122362" y="1132332"/>
                  </a:lnTo>
                  <a:lnTo>
                    <a:pt x="1143000" y="1142238"/>
                  </a:lnTo>
                  <a:close/>
                </a:path>
                <a:path w="3860800" h="1716404">
                  <a:moveTo>
                    <a:pt x="1130300" y="1150620"/>
                  </a:moveTo>
                  <a:lnTo>
                    <a:pt x="1129145" y="1150065"/>
                  </a:lnTo>
                  <a:lnTo>
                    <a:pt x="1125681" y="1148333"/>
                  </a:lnTo>
                  <a:lnTo>
                    <a:pt x="1123372" y="1148333"/>
                  </a:lnTo>
                  <a:lnTo>
                    <a:pt x="1129145" y="1152144"/>
                  </a:lnTo>
                  <a:lnTo>
                    <a:pt x="1130300" y="1150620"/>
                  </a:lnTo>
                  <a:close/>
                </a:path>
                <a:path w="3860800" h="1716404">
                  <a:moveTo>
                    <a:pt x="1130300" y="1150620"/>
                  </a:moveTo>
                  <a:lnTo>
                    <a:pt x="1130300" y="1148333"/>
                  </a:lnTo>
                  <a:lnTo>
                    <a:pt x="1125681" y="1148333"/>
                  </a:lnTo>
                  <a:lnTo>
                    <a:pt x="1129145" y="1150065"/>
                  </a:lnTo>
                  <a:lnTo>
                    <a:pt x="1130300" y="1150620"/>
                  </a:lnTo>
                  <a:close/>
                </a:path>
                <a:path w="3860800" h="1716404">
                  <a:moveTo>
                    <a:pt x="1130300" y="1156716"/>
                  </a:moveTo>
                  <a:lnTo>
                    <a:pt x="1130300" y="1152906"/>
                  </a:lnTo>
                  <a:lnTo>
                    <a:pt x="1129145" y="1152144"/>
                  </a:lnTo>
                  <a:lnTo>
                    <a:pt x="1125681" y="1156716"/>
                  </a:lnTo>
                  <a:lnTo>
                    <a:pt x="1130300" y="1156716"/>
                  </a:lnTo>
                  <a:close/>
                </a:path>
                <a:path w="3860800" h="1716404">
                  <a:moveTo>
                    <a:pt x="1130300" y="1152906"/>
                  </a:moveTo>
                  <a:lnTo>
                    <a:pt x="1130300" y="1150620"/>
                  </a:lnTo>
                  <a:lnTo>
                    <a:pt x="1129145" y="1152144"/>
                  </a:lnTo>
                  <a:lnTo>
                    <a:pt x="1130300" y="1152906"/>
                  </a:lnTo>
                  <a:close/>
                </a:path>
                <a:path w="3860800" h="1716404">
                  <a:moveTo>
                    <a:pt x="1135742" y="1091183"/>
                  </a:moveTo>
                  <a:lnTo>
                    <a:pt x="1130300" y="1091183"/>
                  </a:lnTo>
                  <a:lnTo>
                    <a:pt x="1130300" y="1094232"/>
                  </a:lnTo>
                  <a:lnTo>
                    <a:pt x="1132114" y="1095483"/>
                  </a:lnTo>
                  <a:lnTo>
                    <a:pt x="1132253" y="1095580"/>
                  </a:lnTo>
                  <a:lnTo>
                    <a:pt x="1135742" y="1091183"/>
                  </a:lnTo>
                  <a:close/>
                </a:path>
                <a:path w="3860800" h="1716404">
                  <a:moveTo>
                    <a:pt x="1132253" y="1095580"/>
                  </a:moveTo>
                  <a:lnTo>
                    <a:pt x="1130300" y="1094232"/>
                  </a:lnTo>
                  <a:lnTo>
                    <a:pt x="1130300" y="1098042"/>
                  </a:lnTo>
                  <a:lnTo>
                    <a:pt x="1132253" y="1095580"/>
                  </a:lnTo>
                  <a:close/>
                </a:path>
                <a:path w="3860800" h="1716404">
                  <a:moveTo>
                    <a:pt x="1136926" y="1098804"/>
                  </a:moveTo>
                  <a:lnTo>
                    <a:pt x="1132253" y="1095580"/>
                  </a:lnTo>
                  <a:lnTo>
                    <a:pt x="1130300" y="1098042"/>
                  </a:lnTo>
                  <a:lnTo>
                    <a:pt x="1132114" y="1098804"/>
                  </a:lnTo>
                  <a:lnTo>
                    <a:pt x="1136926" y="1098804"/>
                  </a:lnTo>
                  <a:close/>
                </a:path>
                <a:path w="3860800" h="1716404">
                  <a:moveTo>
                    <a:pt x="1132114" y="1098804"/>
                  </a:moveTo>
                  <a:lnTo>
                    <a:pt x="1130300" y="1098042"/>
                  </a:lnTo>
                  <a:lnTo>
                    <a:pt x="1130300" y="1098804"/>
                  </a:lnTo>
                  <a:lnTo>
                    <a:pt x="1132114" y="1098804"/>
                  </a:lnTo>
                  <a:close/>
                </a:path>
                <a:path w="3860800" h="1716404">
                  <a:moveTo>
                    <a:pt x="1133613" y="1107186"/>
                  </a:moveTo>
                  <a:lnTo>
                    <a:pt x="1130300" y="1102614"/>
                  </a:lnTo>
                  <a:lnTo>
                    <a:pt x="1130300" y="1107186"/>
                  </a:lnTo>
                  <a:lnTo>
                    <a:pt x="1133613" y="1107186"/>
                  </a:lnTo>
                  <a:close/>
                </a:path>
                <a:path w="3860800" h="1716404">
                  <a:moveTo>
                    <a:pt x="1143000" y="1120139"/>
                  </a:moveTo>
                  <a:lnTo>
                    <a:pt x="1139613" y="1115568"/>
                  </a:lnTo>
                  <a:lnTo>
                    <a:pt x="1130300" y="1115568"/>
                  </a:lnTo>
                  <a:lnTo>
                    <a:pt x="1130300" y="1119758"/>
                  </a:lnTo>
                  <a:lnTo>
                    <a:pt x="1131146" y="1120139"/>
                  </a:lnTo>
                  <a:lnTo>
                    <a:pt x="1143000" y="1120139"/>
                  </a:lnTo>
                  <a:close/>
                </a:path>
                <a:path w="3860800" h="1716404">
                  <a:moveTo>
                    <a:pt x="1143000" y="1129283"/>
                  </a:moveTo>
                  <a:lnTo>
                    <a:pt x="1143000" y="1125474"/>
                  </a:lnTo>
                  <a:lnTo>
                    <a:pt x="1139613" y="1123950"/>
                  </a:lnTo>
                  <a:lnTo>
                    <a:pt x="1130300" y="1123950"/>
                  </a:lnTo>
                  <a:lnTo>
                    <a:pt x="1143000" y="1129283"/>
                  </a:lnTo>
                  <a:close/>
                </a:path>
                <a:path w="3860800" h="1716404">
                  <a:moveTo>
                    <a:pt x="1143000" y="1123950"/>
                  </a:moveTo>
                  <a:lnTo>
                    <a:pt x="1143000" y="1120139"/>
                  </a:lnTo>
                  <a:lnTo>
                    <a:pt x="1131146" y="1120139"/>
                  </a:lnTo>
                  <a:lnTo>
                    <a:pt x="1139613" y="1123950"/>
                  </a:lnTo>
                  <a:lnTo>
                    <a:pt x="1143000" y="1123950"/>
                  </a:lnTo>
                  <a:close/>
                </a:path>
                <a:path w="3860800" h="1716404">
                  <a:moveTo>
                    <a:pt x="1155700" y="1098804"/>
                  </a:moveTo>
                  <a:lnTo>
                    <a:pt x="1155700" y="1091945"/>
                  </a:lnTo>
                  <a:lnTo>
                    <a:pt x="1154723" y="1091183"/>
                  </a:lnTo>
                  <a:lnTo>
                    <a:pt x="1135742" y="1091183"/>
                  </a:lnTo>
                  <a:lnTo>
                    <a:pt x="1132253" y="1095580"/>
                  </a:lnTo>
                  <a:lnTo>
                    <a:pt x="1136926" y="1098804"/>
                  </a:lnTo>
                  <a:lnTo>
                    <a:pt x="1155700" y="1098804"/>
                  </a:lnTo>
                  <a:close/>
                </a:path>
                <a:path w="3860800" h="1716404">
                  <a:moveTo>
                    <a:pt x="1144411" y="1103968"/>
                  </a:moveTo>
                  <a:lnTo>
                    <a:pt x="1136926" y="1098804"/>
                  </a:lnTo>
                  <a:lnTo>
                    <a:pt x="1132253" y="1098804"/>
                  </a:lnTo>
                  <a:lnTo>
                    <a:pt x="1133613" y="1099433"/>
                  </a:lnTo>
                  <a:lnTo>
                    <a:pt x="1144411" y="1103968"/>
                  </a:lnTo>
                  <a:close/>
                </a:path>
                <a:path w="3860800" h="1716404">
                  <a:moveTo>
                    <a:pt x="1143000" y="1110995"/>
                  </a:moveTo>
                  <a:lnTo>
                    <a:pt x="1143000" y="1107186"/>
                  </a:lnTo>
                  <a:lnTo>
                    <a:pt x="1133613" y="1107186"/>
                  </a:lnTo>
                  <a:lnTo>
                    <a:pt x="1136373" y="1110995"/>
                  </a:lnTo>
                  <a:lnTo>
                    <a:pt x="1143000" y="1110995"/>
                  </a:lnTo>
                  <a:close/>
                </a:path>
                <a:path w="3860800" h="1716404">
                  <a:moveTo>
                    <a:pt x="1148861" y="1086611"/>
                  </a:moveTo>
                  <a:lnTo>
                    <a:pt x="1143000" y="1082039"/>
                  </a:lnTo>
                  <a:lnTo>
                    <a:pt x="1135742" y="1091183"/>
                  </a:lnTo>
                  <a:lnTo>
                    <a:pt x="1143000" y="1091183"/>
                  </a:lnTo>
                  <a:lnTo>
                    <a:pt x="1143000" y="1086611"/>
                  </a:lnTo>
                  <a:lnTo>
                    <a:pt x="1148861" y="1086611"/>
                  </a:lnTo>
                  <a:close/>
                </a:path>
                <a:path w="3860800" h="1716404">
                  <a:moveTo>
                    <a:pt x="1143000" y="1115568"/>
                  </a:moveTo>
                  <a:lnTo>
                    <a:pt x="1143000" y="1110995"/>
                  </a:lnTo>
                  <a:lnTo>
                    <a:pt x="1136373" y="1110995"/>
                  </a:lnTo>
                  <a:lnTo>
                    <a:pt x="1139613" y="1115466"/>
                  </a:lnTo>
                  <a:lnTo>
                    <a:pt x="1143000" y="1115568"/>
                  </a:lnTo>
                  <a:close/>
                </a:path>
                <a:path w="3860800" h="1716404">
                  <a:moveTo>
                    <a:pt x="1155700" y="1108710"/>
                  </a:moveTo>
                  <a:lnTo>
                    <a:pt x="1155700" y="1098804"/>
                  </a:lnTo>
                  <a:lnTo>
                    <a:pt x="1136926" y="1098804"/>
                  </a:lnTo>
                  <a:lnTo>
                    <a:pt x="1144411" y="1103968"/>
                  </a:lnTo>
                  <a:lnTo>
                    <a:pt x="1155700" y="1108710"/>
                  </a:lnTo>
                  <a:close/>
                </a:path>
                <a:path w="3860800" h="1716404">
                  <a:moveTo>
                    <a:pt x="1149927" y="1115568"/>
                  </a:moveTo>
                  <a:lnTo>
                    <a:pt x="1139613" y="1115568"/>
                  </a:lnTo>
                  <a:lnTo>
                    <a:pt x="1143000" y="1120139"/>
                  </a:lnTo>
                  <a:lnTo>
                    <a:pt x="1149927" y="1115568"/>
                  </a:lnTo>
                  <a:close/>
                </a:path>
                <a:path w="3860800" h="1716404">
                  <a:moveTo>
                    <a:pt x="1143000" y="1125474"/>
                  </a:moveTo>
                  <a:lnTo>
                    <a:pt x="1143000" y="1123950"/>
                  </a:lnTo>
                  <a:lnTo>
                    <a:pt x="1139613" y="1123950"/>
                  </a:lnTo>
                  <a:lnTo>
                    <a:pt x="1143000" y="1125474"/>
                  </a:lnTo>
                  <a:close/>
                </a:path>
                <a:path w="3860800" h="1716404">
                  <a:moveTo>
                    <a:pt x="1167245" y="1053083"/>
                  </a:moveTo>
                  <a:lnTo>
                    <a:pt x="1162627" y="1050036"/>
                  </a:lnTo>
                  <a:lnTo>
                    <a:pt x="1155700" y="1050036"/>
                  </a:lnTo>
                  <a:lnTo>
                    <a:pt x="1143000" y="1055370"/>
                  </a:lnTo>
                  <a:lnTo>
                    <a:pt x="1143000" y="1056132"/>
                  </a:lnTo>
                  <a:lnTo>
                    <a:pt x="1155700" y="1062227"/>
                  </a:lnTo>
                  <a:lnTo>
                    <a:pt x="1155700" y="1053083"/>
                  </a:lnTo>
                  <a:lnTo>
                    <a:pt x="1167245" y="1053083"/>
                  </a:lnTo>
                  <a:close/>
                </a:path>
                <a:path w="3860800" h="1716404">
                  <a:moveTo>
                    <a:pt x="1163561" y="1066038"/>
                  </a:moveTo>
                  <a:lnTo>
                    <a:pt x="1162627" y="1065553"/>
                  </a:lnTo>
                  <a:lnTo>
                    <a:pt x="1143000" y="1056132"/>
                  </a:lnTo>
                  <a:lnTo>
                    <a:pt x="1143000" y="1066038"/>
                  </a:lnTo>
                  <a:lnTo>
                    <a:pt x="1163561" y="1066038"/>
                  </a:lnTo>
                  <a:close/>
                </a:path>
                <a:path w="3860800" h="1716404">
                  <a:moveTo>
                    <a:pt x="1166585" y="1070610"/>
                  </a:moveTo>
                  <a:lnTo>
                    <a:pt x="1155700" y="1066038"/>
                  </a:lnTo>
                  <a:lnTo>
                    <a:pt x="1143000" y="1066038"/>
                  </a:lnTo>
                  <a:lnTo>
                    <a:pt x="1143000" y="1069086"/>
                  </a:lnTo>
                  <a:lnTo>
                    <a:pt x="1155700" y="1074420"/>
                  </a:lnTo>
                  <a:lnTo>
                    <a:pt x="1163561" y="1074420"/>
                  </a:lnTo>
                  <a:lnTo>
                    <a:pt x="1166585" y="1070610"/>
                  </a:lnTo>
                  <a:close/>
                </a:path>
                <a:path w="3860800" h="1716404">
                  <a:moveTo>
                    <a:pt x="1155700" y="1074420"/>
                  </a:moveTo>
                  <a:lnTo>
                    <a:pt x="1143000" y="1069086"/>
                  </a:lnTo>
                  <a:lnTo>
                    <a:pt x="1143000" y="1073658"/>
                  </a:lnTo>
                  <a:lnTo>
                    <a:pt x="1143907" y="1074420"/>
                  </a:lnTo>
                  <a:lnTo>
                    <a:pt x="1155700" y="1074420"/>
                  </a:lnTo>
                  <a:close/>
                </a:path>
                <a:path w="3860800" h="1716404">
                  <a:moveTo>
                    <a:pt x="1143907" y="1074420"/>
                  </a:moveTo>
                  <a:lnTo>
                    <a:pt x="1143000" y="1073658"/>
                  </a:lnTo>
                  <a:lnTo>
                    <a:pt x="1143000" y="1074420"/>
                  </a:lnTo>
                  <a:lnTo>
                    <a:pt x="1143907" y="1074420"/>
                  </a:lnTo>
                  <a:close/>
                </a:path>
                <a:path w="3860800" h="1716404">
                  <a:moveTo>
                    <a:pt x="1149350" y="1078992"/>
                  </a:moveTo>
                  <a:lnTo>
                    <a:pt x="1143907" y="1074420"/>
                  </a:lnTo>
                  <a:lnTo>
                    <a:pt x="1143000" y="1074420"/>
                  </a:lnTo>
                  <a:lnTo>
                    <a:pt x="1143000" y="1078992"/>
                  </a:lnTo>
                  <a:lnTo>
                    <a:pt x="1149350" y="1078992"/>
                  </a:lnTo>
                  <a:close/>
                </a:path>
                <a:path w="3860800" h="1716404">
                  <a:moveTo>
                    <a:pt x="1168400" y="1085088"/>
                  </a:moveTo>
                  <a:lnTo>
                    <a:pt x="1168400" y="1079754"/>
                  </a:lnTo>
                  <a:lnTo>
                    <a:pt x="1166585" y="1078992"/>
                  </a:lnTo>
                  <a:lnTo>
                    <a:pt x="1159933" y="1078992"/>
                  </a:lnTo>
                  <a:lnTo>
                    <a:pt x="1155700" y="1084326"/>
                  </a:lnTo>
                  <a:lnTo>
                    <a:pt x="1149350" y="1078992"/>
                  </a:lnTo>
                  <a:lnTo>
                    <a:pt x="1143000" y="1078992"/>
                  </a:lnTo>
                  <a:lnTo>
                    <a:pt x="1143000" y="1082039"/>
                  </a:lnTo>
                  <a:lnTo>
                    <a:pt x="1148861" y="1086611"/>
                  </a:lnTo>
                  <a:lnTo>
                    <a:pt x="1165225" y="1086611"/>
                  </a:lnTo>
                  <a:lnTo>
                    <a:pt x="1168400" y="1085088"/>
                  </a:lnTo>
                  <a:close/>
                </a:path>
                <a:path w="3860800" h="1716404">
                  <a:moveTo>
                    <a:pt x="1154723" y="1091183"/>
                  </a:moveTo>
                  <a:lnTo>
                    <a:pt x="1148861" y="1086611"/>
                  </a:lnTo>
                  <a:lnTo>
                    <a:pt x="1143000" y="1086611"/>
                  </a:lnTo>
                  <a:lnTo>
                    <a:pt x="1143000" y="1091183"/>
                  </a:lnTo>
                  <a:lnTo>
                    <a:pt x="1154723" y="1091183"/>
                  </a:lnTo>
                  <a:close/>
                </a:path>
                <a:path w="3860800" h="1716404">
                  <a:moveTo>
                    <a:pt x="1161596" y="1076896"/>
                  </a:moveTo>
                  <a:lnTo>
                    <a:pt x="1155700" y="1074420"/>
                  </a:lnTo>
                  <a:lnTo>
                    <a:pt x="1143907" y="1074420"/>
                  </a:lnTo>
                  <a:lnTo>
                    <a:pt x="1149350" y="1078992"/>
                  </a:lnTo>
                  <a:lnTo>
                    <a:pt x="1159933" y="1078992"/>
                  </a:lnTo>
                  <a:lnTo>
                    <a:pt x="1161596" y="1076896"/>
                  </a:lnTo>
                  <a:close/>
                </a:path>
                <a:path w="3860800" h="1716404">
                  <a:moveTo>
                    <a:pt x="1155700" y="1111758"/>
                  </a:moveTo>
                  <a:lnTo>
                    <a:pt x="1155700" y="1108710"/>
                  </a:lnTo>
                  <a:lnTo>
                    <a:pt x="1144411" y="1103968"/>
                  </a:lnTo>
                  <a:lnTo>
                    <a:pt x="1155700" y="1111758"/>
                  </a:lnTo>
                  <a:close/>
                </a:path>
                <a:path w="3860800" h="1716404">
                  <a:moveTo>
                    <a:pt x="1165086" y="1086678"/>
                  </a:moveTo>
                  <a:lnTo>
                    <a:pt x="1148861" y="1086611"/>
                  </a:lnTo>
                  <a:lnTo>
                    <a:pt x="1154723" y="1091183"/>
                  </a:lnTo>
                  <a:lnTo>
                    <a:pt x="1155700" y="1091183"/>
                  </a:lnTo>
                  <a:lnTo>
                    <a:pt x="1165086" y="1086678"/>
                  </a:lnTo>
                  <a:close/>
                </a:path>
                <a:path w="3860800" h="1716404">
                  <a:moveTo>
                    <a:pt x="1159933" y="1078992"/>
                  </a:moveTo>
                  <a:lnTo>
                    <a:pt x="1149350" y="1078992"/>
                  </a:lnTo>
                  <a:lnTo>
                    <a:pt x="1155700" y="1084326"/>
                  </a:lnTo>
                  <a:lnTo>
                    <a:pt x="1159933" y="1078992"/>
                  </a:lnTo>
                  <a:close/>
                </a:path>
                <a:path w="3860800" h="1716404">
                  <a:moveTo>
                    <a:pt x="1155700" y="1115568"/>
                  </a:moveTo>
                  <a:lnTo>
                    <a:pt x="1155700" y="1111758"/>
                  </a:lnTo>
                  <a:lnTo>
                    <a:pt x="1149927" y="1115568"/>
                  </a:lnTo>
                  <a:lnTo>
                    <a:pt x="1155700" y="1115568"/>
                  </a:lnTo>
                  <a:close/>
                </a:path>
                <a:path w="3860800" h="1716404">
                  <a:moveTo>
                    <a:pt x="1168400" y="1093470"/>
                  </a:moveTo>
                  <a:lnTo>
                    <a:pt x="1168400" y="1086611"/>
                  </a:lnTo>
                  <a:lnTo>
                    <a:pt x="1165086" y="1086678"/>
                  </a:lnTo>
                  <a:lnTo>
                    <a:pt x="1155700" y="1091183"/>
                  </a:lnTo>
                  <a:lnTo>
                    <a:pt x="1154723" y="1091183"/>
                  </a:lnTo>
                  <a:lnTo>
                    <a:pt x="1155700" y="1091945"/>
                  </a:lnTo>
                  <a:lnTo>
                    <a:pt x="1155700" y="1098804"/>
                  </a:lnTo>
                  <a:lnTo>
                    <a:pt x="1168400" y="1093470"/>
                  </a:lnTo>
                  <a:close/>
                </a:path>
                <a:path w="3860800" h="1716404">
                  <a:moveTo>
                    <a:pt x="1160780" y="1024889"/>
                  </a:moveTo>
                  <a:lnTo>
                    <a:pt x="1155700" y="1024889"/>
                  </a:lnTo>
                  <a:lnTo>
                    <a:pt x="1155700" y="1027938"/>
                  </a:lnTo>
                  <a:lnTo>
                    <a:pt x="1160780" y="1024889"/>
                  </a:lnTo>
                  <a:close/>
                </a:path>
                <a:path w="3860800" h="1716404">
                  <a:moveTo>
                    <a:pt x="1174750" y="1029462"/>
                  </a:moveTo>
                  <a:lnTo>
                    <a:pt x="1171575" y="1024889"/>
                  </a:lnTo>
                  <a:lnTo>
                    <a:pt x="1160780" y="1024889"/>
                  </a:lnTo>
                  <a:lnTo>
                    <a:pt x="1155700" y="1027938"/>
                  </a:lnTo>
                  <a:lnTo>
                    <a:pt x="1168400" y="1037082"/>
                  </a:lnTo>
                  <a:lnTo>
                    <a:pt x="1168400" y="1029462"/>
                  </a:lnTo>
                  <a:lnTo>
                    <a:pt x="1174750" y="1029462"/>
                  </a:lnTo>
                  <a:close/>
                </a:path>
                <a:path w="3860800" h="1716404">
                  <a:moveTo>
                    <a:pt x="1168400" y="1037082"/>
                  </a:moveTo>
                  <a:lnTo>
                    <a:pt x="1155700" y="1027938"/>
                  </a:lnTo>
                  <a:lnTo>
                    <a:pt x="1155700" y="1037082"/>
                  </a:lnTo>
                  <a:lnTo>
                    <a:pt x="1168400" y="1037082"/>
                  </a:lnTo>
                  <a:close/>
                </a:path>
                <a:path w="3860800" h="1716404">
                  <a:moveTo>
                    <a:pt x="1174750" y="1041654"/>
                  </a:moveTo>
                  <a:lnTo>
                    <a:pt x="1168400" y="1037082"/>
                  </a:lnTo>
                  <a:lnTo>
                    <a:pt x="1155700" y="1037082"/>
                  </a:lnTo>
                  <a:lnTo>
                    <a:pt x="1155700" y="1041654"/>
                  </a:lnTo>
                  <a:lnTo>
                    <a:pt x="1174750" y="1041654"/>
                  </a:lnTo>
                  <a:close/>
                </a:path>
                <a:path w="3860800" h="1716404">
                  <a:moveTo>
                    <a:pt x="1175808" y="1042416"/>
                  </a:moveTo>
                  <a:lnTo>
                    <a:pt x="1174750" y="1041654"/>
                  </a:lnTo>
                  <a:lnTo>
                    <a:pt x="1155700" y="1041654"/>
                  </a:lnTo>
                  <a:lnTo>
                    <a:pt x="1155700" y="1045463"/>
                  </a:lnTo>
                  <a:lnTo>
                    <a:pt x="1162627" y="1050036"/>
                  </a:lnTo>
                  <a:lnTo>
                    <a:pt x="1168400" y="1050036"/>
                  </a:lnTo>
                  <a:lnTo>
                    <a:pt x="1168400" y="1042416"/>
                  </a:lnTo>
                  <a:lnTo>
                    <a:pt x="1175808" y="1042416"/>
                  </a:lnTo>
                  <a:close/>
                </a:path>
                <a:path w="3860800" h="1716404">
                  <a:moveTo>
                    <a:pt x="1162627" y="1050036"/>
                  </a:moveTo>
                  <a:lnTo>
                    <a:pt x="1155700" y="1045463"/>
                  </a:lnTo>
                  <a:lnTo>
                    <a:pt x="1155700" y="1050036"/>
                  </a:lnTo>
                  <a:lnTo>
                    <a:pt x="1162627" y="1050036"/>
                  </a:lnTo>
                  <a:close/>
                </a:path>
                <a:path w="3860800" h="1716404">
                  <a:moveTo>
                    <a:pt x="1181100" y="1062228"/>
                  </a:moveTo>
                  <a:lnTo>
                    <a:pt x="1167245" y="1053083"/>
                  </a:lnTo>
                  <a:lnTo>
                    <a:pt x="1155700" y="1053083"/>
                  </a:lnTo>
                  <a:lnTo>
                    <a:pt x="1165086" y="1066038"/>
                  </a:lnTo>
                  <a:lnTo>
                    <a:pt x="1175327" y="1066038"/>
                  </a:lnTo>
                  <a:lnTo>
                    <a:pt x="1181100" y="1062228"/>
                  </a:lnTo>
                  <a:close/>
                </a:path>
                <a:path w="3860800" h="1716404">
                  <a:moveTo>
                    <a:pt x="1165086" y="1066038"/>
                  </a:moveTo>
                  <a:lnTo>
                    <a:pt x="1155700" y="1053083"/>
                  </a:lnTo>
                  <a:lnTo>
                    <a:pt x="1155700" y="1062227"/>
                  </a:lnTo>
                  <a:lnTo>
                    <a:pt x="1163561" y="1066001"/>
                  </a:lnTo>
                  <a:lnTo>
                    <a:pt x="1165086" y="1066038"/>
                  </a:lnTo>
                  <a:close/>
                </a:path>
                <a:path w="3860800" h="1716404">
                  <a:moveTo>
                    <a:pt x="1167534" y="1069415"/>
                  </a:moveTo>
                  <a:lnTo>
                    <a:pt x="1165860" y="1067104"/>
                  </a:lnTo>
                  <a:lnTo>
                    <a:pt x="1163561" y="1066038"/>
                  </a:lnTo>
                  <a:lnTo>
                    <a:pt x="1155700" y="1066038"/>
                  </a:lnTo>
                  <a:lnTo>
                    <a:pt x="1166585" y="1070610"/>
                  </a:lnTo>
                  <a:lnTo>
                    <a:pt x="1167534" y="1069415"/>
                  </a:lnTo>
                  <a:close/>
                </a:path>
                <a:path w="3860800" h="1716404">
                  <a:moveTo>
                    <a:pt x="1163561" y="1074420"/>
                  </a:moveTo>
                  <a:lnTo>
                    <a:pt x="1155700" y="1074420"/>
                  </a:lnTo>
                  <a:lnTo>
                    <a:pt x="1161596" y="1076896"/>
                  </a:lnTo>
                  <a:lnTo>
                    <a:pt x="1163561" y="1074420"/>
                  </a:lnTo>
                  <a:close/>
                </a:path>
                <a:path w="3860800" h="1716404">
                  <a:moveTo>
                    <a:pt x="1166585" y="1078992"/>
                  </a:moveTo>
                  <a:lnTo>
                    <a:pt x="1161596" y="1076896"/>
                  </a:lnTo>
                  <a:lnTo>
                    <a:pt x="1159933" y="1078992"/>
                  </a:lnTo>
                  <a:lnTo>
                    <a:pt x="1166585" y="1078992"/>
                  </a:lnTo>
                  <a:close/>
                </a:path>
                <a:path w="3860800" h="1716404">
                  <a:moveTo>
                    <a:pt x="1171575" y="1024889"/>
                  </a:moveTo>
                  <a:lnTo>
                    <a:pt x="1168400" y="1020318"/>
                  </a:lnTo>
                  <a:lnTo>
                    <a:pt x="1160780" y="1024889"/>
                  </a:lnTo>
                  <a:lnTo>
                    <a:pt x="1171575" y="1024889"/>
                  </a:lnTo>
                  <a:close/>
                </a:path>
                <a:path w="3860800" h="1716404">
                  <a:moveTo>
                    <a:pt x="1168400" y="1078992"/>
                  </a:moveTo>
                  <a:lnTo>
                    <a:pt x="1168400" y="1074420"/>
                  </a:lnTo>
                  <a:lnTo>
                    <a:pt x="1163561" y="1074420"/>
                  </a:lnTo>
                  <a:lnTo>
                    <a:pt x="1161596" y="1076896"/>
                  </a:lnTo>
                  <a:lnTo>
                    <a:pt x="1166585" y="1078992"/>
                  </a:lnTo>
                  <a:lnTo>
                    <a:pt x="1168400" y="1078992"/>
                  </a:lnTo>
                  <a:close/>
                </a:path>
                <a:path w="3860800" h="1716404">
                  <a:moveTo>
                    <a:pt x="1181100" y="1053083"/>
                  </a:moveTo>
                  <a:lnTo>
                    <a:pt x="1181100" y="1050036"/>
                  </a:lnTo>
                  <a:lnTo>
                    <a:pt x="1162627" y="1050036"/>
                  </a:lnTo>
                  <a:lnTo>
                    <a:pt x="1167245" y="1053083"/>
                  </a:lnTo>
                  <a:lnTo>
                    <a:pt x="1181100" y="1053083"/>
                  </a:lnTo>
                  <a:close/>
                </a:path>
                <a:path w="3860800" h="1716404">
                  <a:moveTo>
                    <a:pt x="1165860" y="1067104"/>
                  </a:moveTo>
                  <a:lnTo>
                    <a:pt x="1165086" y="1066038"/>
                  </a:lnTo>
                  <a:lnTo>
                    <a:pt x="1163561" y="1066038"/>
                  </a:lnTo>
                  <a:lnTo>
                    <a:pt x="1165860" y="1067104"/>
                  </a:lnTo>
                  <a:close/>
                </a:path>
                <a:path w="3860800" h="1716404">
                  <a:moveTo>
                    <a:pt x="1168400" y="1074420"/>
                  </a:moveTo>
                  <a:lnTo>
                    <a:pt x="1168400" y="1071372"/>
                  </a:lnTo>
                  <a:lnTo>
                    <a:pt x="1166585" y="1070610"/>
                  </a:lnTo>
                  <a:lnTo>
                    <a:pt x="1163561" y="1074420"/>
                  </a:lnTo>
                  <a:lnTo>
                    <a:pt x="1168400" y="1074420"/>
                  </a:lnTo>
                  <a:close/>
                </a:path>
                <a:path w="3860800" h="1716404">
                  <a:moveTo>
                    <a:pt x="1175327" y="1066038"/>
                  </a:moveTo>
                  <a:lnTo>
                    <a:pt x="1165086" y="1066038"/>
                  </a:lnTo>
                  <a:lnTo>
                    <a:pt x="1165860" y="1067104"/>
                  </a:lnTo>
                  <a:lnTo>
                    <a:pt x="1168400" y="1068324"/>
                  </a:lnTo>
                  <a:lnTo>
                    <a:pt x="1168400" y="1070610"/>
                  </a:lnTo>
                  <a:lnTo>
                    <a:pt x="1175327" y="1066038"/>
                  </a:lnTo>
                  <a:close/>
                </a:path>
                <a:path w="3860800" h="1716404">
                  <a:moveTo>
                    <a:pt x="1168400" y="1086611"/>
                  </a:moveTo>
                  <a:lnTo>
                    <a:pt x="1168400" y="1085088"/>
                  </a:lnTo>
                  <a:lnTo>
                    <a:pt x="1165225" y="1086611"/>
                  </a:lnTo>
                  <a:lnTo>
                    <a:pt x="1168400" y="1086611"/>
                  </a:lnTo>
                  <a:close/>
                </a:path>
                <a:path w="3860800" h="1716404">
                  <a:moveTo>
                    <a:pt x="1168400" y="1068324"/>
                  </a:moveTo>
                  <a:lnTo>
                    <a:pt x="1165860" y="1067104"/>
                  </a:lnTo>
                  <a:lnTo>
                    <a:pt x="1167534" y="1069415"/>
                  </a:lnTo>
                  <a:lnTo>
                    <a:pt x="1168400" y="1068324"/>
                  </a:lnTo>
                  <a:close/>
                </a:path>
                <a:path w="3860800" h="1716404">
                  <a:moveTo>
                    <a:pt x="1168400" y="1071372"/>
                  </a:moveTo>
                  <a:lnTo>
                    <a:pt x="1168400" y="1070610"/>
                  </a:lnTo>
                  <a:lnTo>
                    <a:pt x="1167534" y="1069415"/>
                  </a:lnTo>
                  <a:lnTo>
                    <a:pt x="1166585" y="1070610"/>
                  </a:lnTo>
                  <a:lnTo>
                    <a:pt x="1168400" y="1071372"/>
                  </a:lnTo>
                  <a:close/>
                </a:path>
                <a:path w="3860800" h="1716404">
                  <a:moveTo>
                    <a:pt x="1168400" y="1079754"/>
                  </a:moveTo>
                  <a:lnTo>
                    <a:pt x="1168400" y="1078992"/>
                  </a:lnTo>
                  <a:lnTo>
                    <a:pt x="1166585" y="1078992"/>
                  </a:lnTo>
                  <a:lnTo>
                    <a:pt x="1168400" y="1079754"/>
                  </a:lnTo>
                  <a:close/>
                </a:path>
                <a:path w="3860800" h="1716404">
                  <a:moveTo>
                    <a:pt x="1181100" y="1062228"/>
                  </a:moveTo>
                  <a:lnTo>
                    <a:pt x="1181100" y="1053083"/>
                  </a:lnTo>
                  <a:lnTo>
                    <a:pt x="1167245" y="1053083"/>
                  </a:lnTo>
                  <a:lnTo>
                    <a:pt x="1181100" y="1062228"/>
                  </a:lnTo>
                  <a:close/>
                </a:path>
                <a:path w="3860800" h="1716404">
                  <a:moveTo>
                    <a:pt x="1168400" y="1070610"/>
                  </a:moveTo>
                  <a:lnTo>
                    <a:pt x="1168400" y="1068324"/>
                  </a:lnTo>
                  <a:lnTo>
                    <a:pt x="1167534" y="1069415"/>
                  </a:lnTo>
                  <a:lnTo>
                    <a:pt x="1168400" y="1070610"/>
                  </a:lnTo>
                  <a:close/>
                </a:path>
                <a:path w="3860800" h="1716404">
                  <a:moveTo>
                    <a:pt x="1169987" y="996791"/>
                  </a:moveTo>
                  <a:lnTo>
                    <a:pt x="1168400" y="997457"/>
                  </a:lnTo>
                  <a:lnTo>
                    <a:pt x="1168400" y="998982"/>
                  </a:lnTo>
                  <a:lnTo>
                    <a:pt x="1169987" y="996791"/>
                  </a:lnTo>
                  <a:close/>
                </a:path>
                <a:path w="3860800" h="1716404">
                  <a:moveTo>
                    <a:pt x="1193800" y="992886"/>
                  </a:moveTo>
                  <a:lnTo>
                    <a:pt x="1193800" y="992124"/>
                  </a:lnTo>
                  <a:lnTo>
                    <a:pt x="1181100" y="992124"/>
                  </a:lnTo>
                  <a:lnTo>
                    <a:pt x="1170214" y="996695"/>
                  </a:lnTo>
                  <a:lnTo>
                    <a:pt x="1169987" y="996791"/>
                  </a:lnTo>
                  <a:lnTo>
                    <a:pt x="1168400" y="998982"/>
                  </a:lnTo>
                  <a:lnTo>
                    <a:pt x="1172028" y="1000506"/>
                  </a:lnTo>
                  <a:lnTo>
                    <a:pt x="1172633" y="1000506"/>
                  </a:lnTo>
                  <a:lnTo>
                    <a:pt x="1181100" y="995933"/>
                  </a:lnTo>
                  <a:lnTo>
                    <a:pt x="1181100" y="992886"/>
                  </a:lnTo>
                  <a:lnTo>
                    <a:pt x="1193800" y="992886"/>
                  </a:lnTo>
                  <a:close/>
                </a:path>
                <a:path w="3860800" h="1716404">
                  <a:moveTo>
                    <a:pt x="1172028" y="1000506"/>
                  </a:moveTo>
                  <a:lnTo>
                    <a:pt x="1168400" y="998982"/>
                  </a:lnTo>
                  <a:lnTo>
                    <a:pt x="1168400" y="1000506"/>
                  </a:lnTo>
                  <a:lnTo>
                    <a:pt x="1172028" y="1000506"/>
                  </a:lnTo>
                  <a:close/>
                </a:path>
                <a:path w="3860800" h="1716404">
                  <a:moveTo>
                    <a:pt x="1172368" y="1000648"/>
                  </a:moveTo>
                  <a:lnTo>
                    <a:pt x="1172028" y="1000506"/>
                  </a:lnTo>
                  <a:lnTo>
                    <a:pt x="1168400" y="1000506"/>
                  </a:lnTo>
                  <a:lnTo>
                    <a:pt x="1168400" y="1002792"/>
                  </a:lnTo>
                  <a:lnTo>
                    <a:pt x="1172368" y="1000648"/>
                  </a:lnTo>
                  <a:close/>
                </a:path>
                <a:path w="3860800" h="1716404">
                  <a:moveTo>
                    <a:pt x="1193222" y="1011936"/>
                  </a:moveTo>
                  <a:lnTo>
                    <a:pt x="1190413" y="1008227"/>
                  </a:lnTo>
                  <a:lnTo>
                    <a:pt x="1172633" y="1000760"/>
                  </a:lnTo>
                  <a:lnTo>
                    <a:pt x="1172368" y="1000648"/>
                  </a:lnTo>
                  <a:lnTo>
                    <a:pt x="1168400" y="1002792"/>
                  </a:lnTo>
                  <a:lnTo>
                    <a:pt x="1174750" y="1011936"/>
                  </a:lnTo>
                  <a:lnTo>
                    <a:pt x="1193222" y="1011936"/>
                  </a:lnTo>
                  <a:close/>
                </a:path>
                <a:path w="3860800" h="1716404">
                  <a:moveTo>
                    <a:pt x="1174750" y="1011936"/>
                  </a:moveTo>
                  <a:lnTo>
                    <a:pt x="1168400" y="1002792"/>
                  </a:lnTo>
                  <a:lnTo>
                    <a:pt x="1168400" y="1011174"/>
                  </a:lnTo>
                  <a:lnTo>
                    <a:pt x="1169987" y="1011840"/>
                  </a:lnTo>
                  <a:lnTo>
                    <a:pt x="1174750" y="1011936"/>
                  </a:lnTo>
                  <a:close/>
                </a:path>
                <a:path w="3860800" h="1716404">
                  <a:moveTo>
                    <a:pt x="1169987" y="1011936"/>
                  </a:moveTo>
                  <a:lnTo>
                    <a:pt x="1168400" y="1011174"/>
                  </a:lnTo>
                  <a:lnTo>
                    <a:pt x="1168400" y="1011936"/>
                  </a:lnTo>
                  <a:lnTo>
                    <a:pt x="1169987" y="1011936"/>
                  </a:lnTo>
                  <a:close/>
                </a:path>
                <a:path w="3860800" h="1716404">
                  <a:moveTo>
                    <a:pt x="1177925" y="1016507"/>
                  </a:moveTo>
                  <a:lnTo>
                    <a:pt x="1176617" y="1014625"/>
                  </a:lnTo>
                  <a:lnTo>
                    <a:pt x="1170214" y="1011936"/>
                  </a:lnTo>
                  <a:lnTo>
                    <a:pt x="1168400" y="1011936"/>
                  </a:lnTo>
                  <a:lnTo>
                    <a:pt x="1168400" y="1016507"/>
                  </a:lnTo>
                  <a:lnTo>
                    <a:pt x="1177925" y="1016507"/>
                  </a:lnTo>
                  <a:close/>
                </a:path>
                <a:path w="3860800" h="1716404">
                  <a:moveTo>
                    <a:pt x="1191078" y="1020699"/>
                  </a:moveTo>
                  <a:lnTo>
                    <a:pt x="1185333" y="1018286"/>
                  </a:lnTo>
                  <a:lnTo>
                    <a:pt x="1181100" y="1021080"/>
                  </a:lnTo>
                  <a:lnTo>
                    <a:pt x="1177925" y="1016507"/>
                  </a:lnTo>
                  <a:lnTo>
                    <a:pt x="1168400" y="1016507"/>
                  </a:lnTo>
                  <a:lnTo>
                    <a:pt x="1168400" y="1020318"/>
                  </a:lnTo>
                  <a:lnTo>
                    <a:pt x="1171575" y="1024889"/>
                  </a:lnTo>
                  <a:lnTo>
                    <a:pt x="1181100" y="1024889"/>
                  </a:lnTo>
                  <a:lnTo>
                    <a:pt x="1191078" y="1020699"/>
                  </a:lnTo>
                  <a:close/>
                </a:path>
                <a:path w="3860800" h="1716404">
                  <a:moveTo>
                    <a:pt x="1180041" y="1037082"/>
                  </a:moveTo>
                  <a:lnTo>
                    <a:pt x="1174750" y="1029462"/>
                  </a:lnTo>
                  <a:lnTo>
                    <a:pt x="1168400" y="1029462"/>
                  </a:lnTo>
                  <a:lnTo>
                    <a:pt x="1168400" y="1037082"/>
                  </a:lnTo>
                  <a:lnTo>
                    <a:pt x="1180041" y="1037082"/>
                  </a:lnTo>
                  <a:close/>
                </a:path>
                <a:path w="3860800" h="1716404">
                  <a:moveTo>
                    <a:pt x="1181100" y="1041654"/>
                  </a:moveTo>
                  <a:lnTo>
                    <a:pt x="1181100" y="1038606"/>
                  </a:lnTo>
                  <a:lnTo>
                    <a:pt x="1180041" y="1037082"/>
                  </a:lnTo>
                  <a:lnTo>
                    <a:pt x="1168400" y="1037082"/>
                  </a:lnTo>
                  <a:lnTo>
                    <a:pt x="1174750" y="1041654"/>
                  </a:lnTo>
                  <a:lnTo>
                    <a:pt x="1181100" y="1041654"/>
                  </a:lnTo>
                  <a:close/>
                </a:path>
                <a:path w="3860800" h="1716404">
                  <a:moveTo>
                    <a:pt x="1181100" y="1050036"/>
                  </a:moveTo>
                  <a:lnTo>
                    <a:pt x="1181100" y="1046226"/>
                  </a:lnTo>
                  <a:lnTo>
                    <a:pt x="1175808" y="1042416"/>
                  </a:lnTo>
                  <a:lnTo>
                    <a:pt x="1168400" y="1042416"/>
                  </a:lnTo>
                  <a:lnTo>
                    <a:pt x="1168400" y="1050036"/>
                  </a:lnTo>
                  <a:lnTo>
                    <a:pt x="1181100" y="1050036"/>
                  </a:lnTo>
                  <a:close/>
                </a:path>
                <a:path w="3860800" h="1716404">
                  <a:moveTo>
                    <a:pt x="1194646" y="987551"/>
                  </a:moveTo>
                  <a:lnTo>
                    <a:pt x="1181100" y="981456"/>
                  </a:lnTo>
                  <a:lnTo>
                    <a:pt x="1169987" y="996791"/>
                  </a:lnTo>
                  <a:lnTo>
                    <a:pt x="1181100" y="992124"/>
                  </a:lnTo>
                  <a:lnTo>
                    <a:pt x="1181100" y="987551"/>
                  </a:lnTo>
                  <a:lnTo>
                    <a:pt x="1194646" y="987551"/>
                  </a:lnTo>
                  <a:close/>
                </a:path>
                <a:path w="3860800" h="1716404">
                  <a:moveTo>
                    <a:pt x="1176617" y="1014625"/>
                  </a:moveTo>
                  <a:lnTo>
                    <a:pt x="1174750" y="1011936"/>
                  </a:lnTo>
                  <a:lnTo>
                    <a:pt x="1170214" y="1011936"/>
                  </a:lnTo>
                  <a:lnTo>
                    <a:pt x="1176617" y="1014625"/>
                  </a:lnTo>
                  <a:close/>
                </a:path>
                <a:path w="3860800" h="1716404">
                  <a:moveTo>
                    <a:pt x="1193800" y="1029462"/>
                  </a:moveTo>
                  <a:lnTo>
                    <a:pt x="1193800" y="1021842"/>
                  </a:lnTo>
                  <a:lnTo>
                    <a:pt x="1191078" y="1020699"/>
                  </a:lnTo>
                  <a:lnTo>
                    <a:pt x="1181100" y="1024889"/>
                  </a:lnTo>
                  <a:lnTo>
                    <a:pt x="1171575" y="1024889"/>
                  </a:lnTo>
                  <a:lnTo>
                    <a:pt x="1174750" y="1029462"/>
                  </a:lnTo>
                  <a:lnTo>
                    <a:pt x="1193800" y="1029462"/>
                  </a:lnTo>
                  <a:close/>
                </a:path>
                <a:path w="3860800" h="1716404">
                  <a:moveTo>
                    <a:pt x="1172633" y="1000506"/>
                  </a:moveTo>
                  <a:lnTo>
                    <a:pt x="1172028" y="1000506"/>
                  </a:lnTo>
                  <a:lnTo>
                    <a:pt x="1172368" y="1000648"/>
                  </a:lnTo>
                  <a:lnTo>
                    <a:pt x="1172633" y="1000506"/>
                  </a:lnTo>
                  <a:close/>
                </a:path>
                <a:path w="3860800" h="1716404">
                  <a:moveTo>
                    <a:pt x="1190413" y="1008227"/>
                  </a:moveTo>
                  <a:lnTo>
                    <a:pt x="1186180" y="1002639"/>
                  </a:lnTo>
                  <a:lnTo>
                    <a:pt x="1181100" y="1000506"/>
                  </a:lnTo>
                  <a:lnTo>
                    <a:pt x="1172633" y="1000506"/>
                  </a:lnTo>
                  <a:lnTo>
                    <a:pt x="1172368" y="1000648"/>
                  </a:lnTo>
                  <a:lnTo>
                    <a:pt x="1190413" y="1008227"/>
                  </a:lnTo>
                  <a:close/>
                </a:path>
                <a:path w="3860800" h="1716404">
                  <a:moveTo>
                    <a:pt x="1184563" y="1000506"/>
                  </a:moveTo>
                  <a:lnTo>
                    <a:pt x="1181100" y="995933"/>
                  </a:lnTo>
                  <a:lnTo>
                    <a:pt x="1172633" y="1000506"/>
                  </a:lnTo>
                  <a:lnTo>
                    <a:pt x="1184563" y="1000506"/>
                  </a:lnTo>
                  <a:close/>
                </a:path>
                <a:path w="3860800" h="1716404">
                  <a:moveTo>
                    <a:pt x="1193800" y="1012697"/>
                  </a:moveTo>
                  <a:lnTo>
                    <a:pt x="1193222" y="1011936"/>
                  </a:lnTo>
                  <a:lnTo>
                    <a:pt x="1174750" y="1011936"/>
                  </a:lnTo>
                  <a:lnTo>
                    <a:pt x="1176617" y="1014625"/>
                  </a:lnTo>
                  <a:lnTo>
                    <a:pt x="1181100" y="1016507"/>
                  </a:lnTo>
                  <a:lnTo>
                    <a:pt x="1188027" y="1016507"/>
                  </a:lnTo>
                  <a:lnTo>
                    <a:pt x="1193800" y="1012697"/>
                  </a:lnTo>
                  <a:close/>
                </a:path>
                <a:path w="3860800" h="1716404">
                  <a:moveTo>
                    <a:pt x="1193800" y="1035557"/>
                  </a:moveTo>
                  <a:lnTo>
                    <a:pt x="1193800" y="1029462"/>
                  </a:lnTo>
                  <a:lnTo>
                    <a:pt x="1174750" y="1029462"/>
                  </a:lnTo>
                  <a:lnTo>
                    <a:pt x="1180041" y="1037082"/>
                  </a:lnTo>
                  <a:lnTo>
                    <a:pt x="1181100" y="1037082"/>
                  </a:lnTo>
                  <a:lnTo>
                    <a:pt x="1181100" y="1042416"/>
                  </a:lnTo>
                  <a:lnTo>
                    <a:pt x="1193800" y="1035557"/>
                  </a:lnTo>
                  <a:close/>
                </a:path>
                <a:path w="3860800" h="1716404">
                  <a:moveTo>
                    <a:pt x="1181100" y="1042416"/>
                  </a:moveTo>
                  <a:lnTo>
                    <a:pt x="1181100" y="1041654"/>
                  </a:lnTo>
                  <a:lnTo>
                    <a:pt x="1174750" y="1041654"/>
                  </a:lnTo>
                  <a:lnTo>
                    <a:pt x="1175808" y="1042416"/>
                  </a:lnTo>
                  <a:lnTo>
                    <a:pt x="1181100" y="1042416"/>
                  </a:lnTo>
                  <a:close/>
                </a:path>
                <a:path w="3860800" h="1716404">
                  <a:moveTo>
                    <a:pt x="1181100" y="1066038"/>
                  </a:moveTo>
                  <a:lnTo>
                    <a:pt x="1181100" y="1062228"/>
                  </a:lnTo>
                  <a:lnTo>
                    <a:pt x="1175327" y="1066038"/>
                  </a:lnTo>
                  <a:lnTo>
                    <a:pt x="1181100" y="1066038"/>
                  </a:lnTo>
                  <a:close/>
                </a:path>
                <a:path w="3860800" h="1716404">
                  <a:moveTo>
                    <a:pt x="1181100" y="1046226"/>
                  </a:moveTo>
                  <a:lnTo>
                    <a:pt x="1181100" y="1042416"/>
                  </a:lnTo>
                  <a:lnTo>
                    <a:pt x="1175808" y="1042416"/>
                  </a:lnTo>
                  <a:lnTo>
                    <a:pt x="1181100" y="1046226"/>
                  </a:lnTo>
                  <a:close/>
                </a:path>
                <a:path w="3860800" h="1716404">
                  <a:moveTo>
                    <a:pt x="1181100" y="1016507"/>
                  </a:moveTo>
                  <a:lnTo>
                    <a:pt x="1176617" y="1014625"/>
                  </a:lnTo>
                  <a:lnTo>
                    <a:pt x="1177925" y="1016507"/>
                  </a:lnTo>
                  <a:lnTo>
                    <a:pt x="1181100" y="1016507"/>
                  </a:lnTo>
                  <a:close/>
                </a:path>
                <a:path w="3860800" h="1716404">
                  <a:moveTo>
                    <a:pt x="1185333" y="1018286"/>
                  </a:moveTo>
                  <a:lnTo>
                    <a:pt x="1181100" y="1016507"/>
                  </a:lnTo>
                  <a:lnTo>
                    <a:pt x="1177925" y="1016507"/>
                  </a:lnTo>
                  <a:lnTo>
                    <a:pt x="1181100" y="1021080"/>
                  </a:lnTo>
                  <a:lnTo>
                    <a:pt x="1185333" y="1018286"/>
                  </a:lnTo>
                  <a:close/>
                </a:path>
                <a:path w="3860800" h="1716404">
                  <a:moveTo>
                    <a:pt x="1181100" y="1038606"/>
                  </a:moveTo>
                  <a:lnTo>
                    <a:pt x="1181100" y="1037082"/>
                  </a:lnTo>
                  <a:lnTo>
                    <a:pt x="1180041" y="1037082"/>
                  </a:lnTo>
                  <a:lnTo>
                    <a:pt x="1181100" y="1038606"/>
                  </a:lnTo>
                  <a:close/>
                </a:path>
                <a:path w="3860800" h="1716404">
                  <a:moveTo>
                    <a:pt x="1206500" y="975360"/>
                  </a:moveTo>
                  <a:lnTo>
                    <a:pt x="1206500" y="972312"/>
                  </a:lnTo>
                  <a:lnTo>
                    <a:pt x="1193800" y="966978"/>
                  </a:lnTo>
                  <a:lnTo>
                    <a:pt x="1181100" y="966978"/>
                  </a:lnTo>
                  <a:lnTo>
                    <a:pt x="1181100" y="973836"/>
                  </a:lnTo>
                  <a:lnTo>
                    <a:pt x="1186180" y="967130"/>
                  </a:lnTo>
                  <a:lnTo>
                    <a:pt x="1186180" y="974597"/>
                  </a:lnTo>
                  <a:lnTo>
                    <a:pt x="1193800" y="974597"/>
                  </a:lnTo>
                  <a:lnTo>
                    <a:pt x="1195387" y="975360"/>
                  </a:lnTo>
                  <a:lnTo>
                    <a:pt x="1206500" y="975360"/>
                  </a:lnTo>
                  <a:close/>
                </a:path>
                <a:path w="3860800" h="1716404">
                  <a:moveTo>
                    <a:pt x="1202017" y="965095"/>
                  </a:moveTo>
                  <a:lnTo>
                    <a:pt x="1197768" y="958976"/>
                  </a:lnTo>
                  <a:lnTo>
                    <a:pt x="1193800" y="957072"/>
                  </a:lnTo>
                  <a:lnTo>
                    <a:pt x="1181100" y="973836"/>
                  </a:lnTo>
                  <a:lnTo>
                    <a:pt x="1182793" y="974597"/>
                  </a:lnTo>
                  <a:lnTo>
                    <a:pt x="1186180" y="974597"/>
                  </a:lnTo>
                  <a:lnTo>
                    <a:pt x="1186180" y="966978"/>
                  </a:lnTo>
                  <a:lnTo>
                    <a:pt x="1193800" y="966978"/>
                  </a:lnTo>
                  <a:lnTo>
                    <a:pt x="1193800" y="961644"/>
                  </a:lnTo>
                  <a:lnTo>
                    <a:pt x="1202017" y="965095"/>
                  </a:lnTo>
                  <a:close/>
                </a:path>
                <a:path w="3860800" h="1716404">
                  <a:moveTo>
                    <a:pt x="1182793" y="974597"/>
                  </a:moveTo>
                  <a:lnTo>
                    <a:pt x="1181100" y="973836"/>
                  </a:lnTo>
                  <a:lnTo>
                    <a:pt x="1181100" y="974597"/>
                  </a:lnTo>
                  <a:lnTo>
                    <a:pt x="1182793" y="974597"/>
                  </a:lnTo>
                  <a:close/>
                </a:path>
                <a:path w="3860800" h="1716404">
                  <a:moveTo>
                    <a:pt x="1194646" y="979932"/>
                  </a:moveTo>
                  <a:lnTo>
                    <a:pt x="1182793" y="974597"/>
                  </a:lnTo>
                  <a:lnTo>
                    <a:pt x="1181100" y="974597"/>
                  </a:lnTo>
                  <a:lnTo>
                    <a:pt x="1181100" y="979932"/>
                  </a:lnTo>
                  <a:lnTo>
                    <a:pt x="1194646" y="979932"/>
                  </a:lnTo>
                  <a:close/>
                </a:path>
                <a:path w="3860800" h="1716404">
                  <a:moveTo>
                    <a:pt x="1206500" y="986789"/>
                  </a:moveTo>
                  <a:lnTo>
                    <a:pt x="1206500" y="985266"/>
                  </a:lnTo>
                  <a:lnTo>
                    <a:pt x="1195387" y="980265"/>
                  </a:lnTo>
                  <a:lnTo>
                    <a:pt x="1194776" y="979932"/>
                  </a:lnTo>
                  <a:lnTo>
                    <a:pt x="1181100" y="979932"/>
                  </a:lnTo>
                  <a:lnTo>
                    <a:pt x="1181100" y="981456"/>
                  </a:lnTo>
                  <a:lnTo>
                    <a:pt x="1194646" y="987551"/>
                  </a:lnTo>
                  <a:lnTo>
                    <a:pt x="1204912" y="987551"/>
                  </a:lnTo>
                  <a:lnTo>
                    <a:pt x="1206500" y="986789"/>
                  </a:lnTo>
                  <a:close/>
                </a:path>
                <a:path w="3860800" h="1716404">
                  <a:moveTo>
                    <a:pt x="1199945" y="989936"/>
                  </a:moveTo>
                  <a:lnTo>
                    <a:pt x="1195387" y="987885"/>
                  </a:lnTo>
                  <a:lnTo>
                    <a:pt x="1194776" y="987551"/>
                  </a:lnTo>
                  <a:lnTo>
                    <a:pt x="1181100" y="987551"/>
                  </a:lnTo>
                  <a:lnTo>
                    <a:pt x="1181100" y="992124"/>
                  </a:lnTo>
                  <a:lnTo>
                    <a:pt x="1193800" y="992124"/>
                  </a:lnTo>
                  <a:lnTo>
                    <a:pt x="1193800" y="992886"/>
                  </a:lnTo>
                  <a:lnTo>
                    <a:pt x="1199945" y="989936"/>
                  </a:lnTo>
                  <a:close/>
                </a:path>
                <a:path w="3860800" h="1716404">
                  <a:moveTo>
                    <a:pt x="1206500" y="992886"/>
                  </a:moveTo>
                  <a:lnTo>
                    <a:pt x="1199945" y="989936"/>
                  </a:lnTo>
                  <a:lnTo>
                    <a:pt x="1193800" y="992886"/>
                  </a:lnTo>
                  <a:lnTo>
                    <a:pt x="1181100" y="992886"/>
                  </a:lnTo>
                  <a:lnTo>
                    <a:pt x="1181100" y="995933"/>
                  </a:lnTo>
                  <a:lnTo>
                    <a:pt x="1184563" y="1000506"/>
                  </a:lnTo>
                  <a:lnTo>
                    <a:pt x="1193800" y="1000506"/>
                  </a:lnTo>
                  <a:lnTo>
                    <a:pt x="1204685" y="995280"/>
                  </a:lnTo>
                  <a:lnTo>
                    <a:pt x="1206500" y="992886"/>
                  </a:lnTo>
                  <a:close/>
                </a:path>
                <a:path w="3860800" h="1716404">
                  <a:moveTo>
                    <a:pt x="1186180" y="1002639"/>
                  </a:moveTo>
                  <a:lnTo>
                    <a:pt x="1184563" y="1000506"/>
                  </a:lnTo>
                  <a:lnTo>
                    <a:pt x="1181100" y="1000506"/>
                  </a:lnTo>
                  <a:lnTo>
                    <a:pt x="1186180" y="1002639"/>
                  </a:lnTo>
                  <a:close/>
                </a:path>
                <a:path w="3860800" h="1716404">
                  <a:moveTo>
                    <a:pt x="1188027" y="1016507"/>
                  </a:moveTo>
                  <a:lnTo>
                    <a:pt x="1181100" y="1016507"/>
                  </a:lnTo>
                  <a:lnTo>
                    <a:pt x="1185333" y="1018286"/>
                  </a:lnTo>
                  <a:lnTo>
                    <a:pt x="1188027" y="1016507"/>
                  </a:lnTo>
                  <a:close/>
                </a:path>
                <a:path w="3860800" h="1716404">
                  <a:moveTo>
                    <a:pt x="1195387" y="975360"/>
                  </a:moveTo>
                  <a:lnTo>
                    <a:pt x="1193800" y="974597"/>
                  </a:lnTo>
                  <a:lnTo>
                    <a:pt x="1182793" y="974597"/>
                  </a:lnTo>
                  <a:lnTo>
                    <a:pt x="1193800" y="979551"/>
                  </a:lnTo>
                  <a:lnTo>
                    <a:pt x="1193800" y="975360"/>
                  </a:lnTo>
                  <a:lnTo>
                    <a:pt x="1195387" y="975360"/>
                  </a:lnTo>
                  <a:close/>
                </a:path>
                <a:path w="3860800" h="1716404">
                  <a:moveTo>
                    <a:pt x="1204685" y="995280"/>
                  </a:moveTo>
                  <a:lnTo>
                    <a:pt x="1193800" y="1000506"/>
                  </a:lnTo>
                  <a:lnTo>
                    <a:pt x="1184563" y="1000506"/>
                  </a:lnTo>
                  <a:lnTo>
                    <a:pt x="1186180" y="1002639"/>
                  </a:lnTo>
                  <a:lnTo>
                    <a:pt x="1193800" y="1005839"/>
                  </a:lnTo>
                  <a:lnTo>
                    <a:pt x="1193800" y="1009650"/>
                  </a:lnTo>
                  <a:lnTo>
                    <a:pt x="1204685" y="995280"/>
                  </a:lnTo>
                  <a:close/>
                </a:path>
                <a:path w="3860800" h="1716404">
                  <a:moveTo>
                    <a:pt x="1193800" y="1019556"/>
                  </a:moveTo>
                  <a:lnTo>
                    <a:pt x="1193800" y="1016507"/>
                  </a:lnTo>
                  <a:lnTo>
                    <a:pt x="1188027" y="1016507"/>
                  </a:lnTo>
                  <a:lnTo>
                    <a:pt x="1185333" y="1018286"/>
                  </a:lnTo>
                  <a:lnTo>
                    <a:pt x="1191078" y="1020699"/>
                  </a:lnTo>
                  <a:lnTo>
                    <a:pt x="1193800" y="1019556"/>
                  </a:lnTo>
                  <a:close/>
                </a:path>
                <a:path w="3860800" h="1716404">
                  <a:moveTo>
                    <a:pt x="1193800" y="1009650"/>
                  </a:moveTo>
                  <a:lnTo>
                    <a:pt x="1193800" y="1005839"/>
                  </a:lnTo>
                  <a:lnTo>
                    <a:pt x="1186180" y="1002639"/>
                  </a:lnTo>
                  <a:lnTo>
                    <a:pt x="1190413" y="1008227"/>
                  </a:lnTo>
                  <a:lnTo>
                    <a:pt x="1193800" y="1009650"/>
                  </a:lnTo>
                  <a:close/>
                </a:path>
                <a:path w="3860800" h="1716404">
                  <a:moveTo>
                    <a:pt x="1193800" y="1016507"/>
                  </a:moveTo>
                  <a:lnTo>
                    <a:pt x="1193800" y="1012697"/>
                  </a:lnTo>
                  <a:lnTo>
                    <a:pt x="1188027" y="1016507"/>
                  </a:lnTo>
                  <a:lnTo>
                    <a:pt x="1193800" y="1016507"/>
                  </a:lnTo>
                  <a:close/>
                </a:path>
                <a:path w="3860800" h="1716404">
                  <a:moveTo>
                    <a:pt x="1193800" y="1011936"/>
                  </a:moveTo>
                  <a:lnTo>
                    <a:pt x="1193800" y="1009650"/>
                  </a:lnTo>
                  <a:lnTo>
                    <a:pt x="1190413" y="1008227"/>
                  </a:lnTo>
                  <a:lnTo>
                    <a:pt x="1193222" y="1011936"/>
                  </a:lnTo>
                  <a:lnTo>
                    <a:pt x="1193800" y="1011936"/>
                  </a:lnTo>
                  <a:close/>
                </a:path>
                <a:path w="3860800" h="1716404">
                  <a:moveTo>
                    <a:pt x="1193800" y="1021842"/>
                  </a:moveTo>
                  <a:lnTo>
                    <a:pt x="1193800" y="1019556"/>
                  </a:lnTo>
                  <a:lnTo>
                    <a:pt x="1191078" y="1020699"/>
                  </a:lnTo>
                  <a:lnTo>
                    <a:pt x="1193800" y="1021842"/>
                  </a:lnTo>
                  <a:close/>
                </a:path>
                <a:path w="3860800" h="1716404">
                  <a:moveTo>
                    <a:pt x="1193800" y="1012697"/>
                  </a:moveTo>
                  <a:lnTo>
                    <a:pt x="1193800" y="1011936"/>
                  </a:lnTo>
                  <a:lnTo>
                    <a:pt x="1193222" y="1011936"/>
                  </a:lnTo>
                  <a:lnTo>
                    <a:pt x="1193800" y="1012697"/>
                  </a:lnTo>
                  <a:close/>
                </a:path>
                <a:path w="3860800" h="1716404">
                  <a:moveTo>
                    <a:pt x="1194646" y="947623"/>
                  </a:moveTo>
                  <a:lnTo>
                    <a:pt x="1193800" y="947928"/>
                  </a:lnTo>
                  <a:lnTo>
                    <a:pt x="1193800" y="948689"/>
                  </a:lnTo>
                  <a:lnTo>
                    <a:pt x="1194646" y="947623"/>
                  </a:lnTo>
                  <a:close/>
                </a:path>
                <a:path w="3860800" h="1716404">
                  <a:moveTo>
                    <a:pt x="1219200" y="943356"/>
                  </a:moveTo>
                  <a:lnTo>
                    <a:pt x="1219200" y="941832"/>
                  </a:lnTo>
                  <a:lnTo>
                    <a:pt x="1206500" y="941832"/>
                  </a:lnTo>
                  <a:lnTo>
                    <a:pt x="1194776" y="947459"/>
                  </a:lnTo>
                  <a:lnTo>
                    <a:pt x="1193800" y="948689"/>
                  </a:lnTo>
                  <a:lnTo>
                    <a:pt x="1195387" y="949451"/>
                  </a:lnTo>
                  <a:lnTo>
                    <a:pt x="1199572" y="949451"/>
                  </a:lnTo>
                  <a:lnTo>
                    <a:pt x="1206500" y="944880"/>
                  </a:lnTo>
                  <a:lnTo>
                    <a:pt x="1206500" y="943356"/>
                  </a:lnTo>
                  <a:lnTo>
                    <a:pt x="1219200" y="943356"/>
                  </a:lnTo>
                  <a:close/>
                </a:path>
                <a:path w="3860800" h="1716404">
                  <a:moveTo>
                    <a:pt x="1195387" y="949451"/>
                  </a:moveTo>
                  <a:lnTo>
                    <a:pt x="1193800" y="948689"/>
                  </a:lnTo>
                  <a:lnTo>
                    <a:pt x="1193800" y="949451"/>
                  </a:lnTo>
                  <a:lnTo>
                    <a:pt x="1195387" y="949451"/>
                  </a:lnTo>
                  <a:close/>
                </a:path>
                <a:path w="3860800" h="1716404">
                  <a:moveTo>
                    <a:pt x="1197768" y="950642"/>
                  </a:moveTo>
                  <a:lnTo>
                    <a:pt x="1195387" y="949451"/>
                  </a:lnTo>
                  <a:lnTo>
                    <a:pt x="1193800" y="949451"/>
                  </a:lnTo>
                  <a:lnTo>
                    <a:pt x="1193800" y="953262"/>
                  </a:lnTo>
                  <a:lnTo>
                    <a:pt x="1197768" y="950642"/>
                  </a:lnTo>
                  <a:close/>
                </a:path>
                <a:path w="3860800" h="1716404">
                  <a:moveTo>
                    <a:pt x="1219200" y="963168"/>
                  </a:moveTo>
                  <a:lnTo>
                    <a:pt x="1216818" y="959738"/>
                  </a:lnTo>
                  <a:lnTo>
                    <a:pt x="1199572" y="951460"/>
                  </a:lnTo>
                  <a:lnTo>
                    <a:pt x="1197768" y="950642"/>
                  </a:lnTo>
                  <a:lnTo>
                    <a:pt x="1193800" y="953262"/>
                  </a:lnTo>
                  <a:lnTo>
                    <a:pt x="1197768" y="958976"/>
                  </a:lnTo>
                  <a:lnTo>
                    <a:pt x="1213852" y="966697"/>
                  </a:lnTo>
                  <a:lnTo>
                    <a:pt x="1219200" y="963168"/>
                  </a:lnTo>
                  <a:close/>
                </a:path>
                <a:path w="3860800" h="1716404">
                  <a:moveTo>
                    <a:pt x="1197768" y="958976"/>
                  </a:moveTo>
                  <a:lnTo>
                    <a:pt x="1193800" y="953262"/>
                  </a:lnTo>
                  <a:lnTo>
                    <a:pt x="1193800" y="957072"/>
                  </a:lnTo>
                  <a:lnTo>
                    <a:pt x="1197768" y="958976"/>
                  </a:lnTo>
                  <a:close/>
                </a:path>
                <a:path w="3860800" h="1716404">
                  <a:moveTo>
                    <a:pt x="1219200" y="969263"/>
                  </a:moveTo>
                  <a:lnTo>
                    <a:pt x="1214437" y="966978"/>
                  </a:lnTo>
                  <a:lnTo>
                    <a:pt x="1213427" y="966978"/>
                  </a:lnTo>
                  <a:lnTo>
                    <a:pt x="1206500" y="971550"/>
                  </a:lnTo>
                  <a:lnTo>
                    <a:pt x="1202017" y="965095"/>
                  </a:lnTo>
                  <a:lnTo>
                    <a:pt x="1193800" y="961644"/>
                  </a:lnTo>
                  <a:lnTo>
                    <a:pt x="1193800" y="966978"/>
                  </a:lnTo>
                  <a:lnTo>
                    <a:pt x="1206500" y="972312"/>
                  </a:lnTo>
                  <a:lnTo>
                    <a:pt x="1206500" y="975360"/>
                  </a:lnTo>
                  <a:lnTo>
                    <a:pt x="1218292" y="970407"/>
                  </a:lnTo>
                  <a:lnTo>
                    <a:pt x="1219200" y="969263"/>
                  </a:lnTo>
                  <a:close/>
                </a:path>
                <a:path w="3860800" h="1716404">
                  <a:moveTo>
                    <a:pt x="1204685" y="979932"/>
                  </a:moveTo>
                  <a:lnTo>
                    <a:pt x="1202017" y="978542"/>
                  </a:lnTo>
                  <a:lnTo>
                    <a:pt x="1195387" y="975360"/>
                  </a:lnTo>
                  <a:lnTo>
                    <a:pt x="1193800" y="975360"/>
                  </a:lnTo>
                  <a:lnTo>
                    <a:pt x="1193800" y="979551"/>
                  </a:lnTo>
                  <a:lnTo>
                    <a:pt x="1194646" y="979931"/>
                  </a:lnTo>
                  <a:lnTo>
                    <a:pt x="1204685" y="979932"/>
                  </a:lnTo>
                  <a:close/>
                </a:path>
                <a:path w="3860800" h="1716404">
                  <a:moveTo>
                    <a:pt x="1218292" y="938022"/>
                  </a:moveTo>
                  <a:lnTo>
                    <a:pt x="1216818" y="937331"/>
                  </a:lnTo>
                  <a:lnTo>
                    <a:pt x="1206500" y="932688"/>
                  </a:lnTo>
                  <a:lnTo>
                    <a:pt x="1194776" y="947459"/>
                  </a:lnTo>
                  <a:lnTo>
                    <a:pt x="1206500" y="941832"/>
                  </a:lnTo>
                  <a:lnTo>
                    <a:pt x="1206500" y="938022"/>
                  </a:lnTo>
                  <a:lnTo>
                    <a:pt x="1218292" y="938022"/>
                  </a:lnTo>
                  <a:close/>
                </a:path>
                <a:path w="3860800" h="1716404">
                  <a:moveTo>
                    <a:pt x="1206500" y="985266"/>
                  </a:moveTo>
                  <a:lnTo>
                    <a:pt x="1206500" y="980694"/>
                  </a:lnTo>
                  <a:lnTo>
                    <a:pt x="1204912" y="979932"/>
                  </a:lnTo>
                  <a:lnTo>
                    <a:pt x="1194776" y="979932"/>
                  </a:lnTo>
                  <a:lnTo>
                    <a:pt x="1195387" y="980265"/>
                  </a:lnTo>
                  <a:lnTo>
                    <a:pt x="1206500" y="985266"/>
                  </a:lnTo>
                  <a:close/>
                </a:path>
                <a:path w="3860800" h="1716404">
                  <a:moveTo>
                    <a:pt x="1204685" y="987660"/>
                  </a:moveTo>
                  <a:lnTo>
                    <a:pt x="1194776" y="987551"/>
                  </a:lnTo>
                  <a:lnTo>
                    <a:pt x="1195387" y="987885"/>
                  </a:lnTo>
                  <a:lnTo>
                    <a:pt x="1199945" y="989936"/>
                  </a:lnTo>
                  <a:lnTo>
                    <a:pt x="1204685" y="987660"/>
                  </a:lnTo>
                  <a:close/>
                </a:path>
                <a:path w="3860800" h="1716404">
                  <a:moveTo>
                    <a:pt x="1199572" y="949451"/>
                  </a:moveTo>
                  <a:lnTo>
                    <a:pt x="1195387" y="949451"/>
                  </a:lnTo>
                  <a:lnTo>
                    <a:pt x="1197768" y="950594"/>
                  </a:lnTo>
                  <a:lnTo>
                    <a:pt x="1199572" y="949451"/>
                  </a:lnTo>
                  <a:close/>
                </a:path>
                <a:path w="3860800" h="1716404">
                  <a:moveTo>
                    <a:pt x="1218292" y="970407"/>
                  </a:moveTo>
                  <a:lnTo>
                    <a:pt x="1206500" y="975360"/>
                  </a:lnTo>
                  <a:lnTo>
                    <a:pt x="1195387" y="975360"/>
                  </a:lnTo>
                  <a:lnTo>
                    <a:pt x="1204685" y="979823"/>
                  </a:lnTo>
                  <a:lnTo>
                    <a:pt x="1206500" y="979932"/>
                  </a:lnTo>
                  <a:lnTo>
                    <a:pt x="1206500" y="985266"/>
                  </a:lnTo>
                  <a:lnTo>
                    <a:pt x="1218292" y="970407"/>
                  </a:lnTo>
                  <a:close/>
                </a:path>
                <a:path w="3860800" h="1716404">
                  <a:moveTo>
                    <a:pt x="1209322" y="950976"/>
                  </a:moveTo>
                  <a:lnTo>
                    <a:pt x="1206500" y="949451"/>
                  </a:lnTo>
                  <a:lnTo>
                    <a:pt x="1199572" y="949451"/>
                  </a:lnTo>
                  <a:lnTo>
                    <a:pt x="1197768" y="950642"/>
                  </a:lnTo>
                  <a:lnTo>
                    <a:pt x="1199572" y="951460"/>
                  </a:lnTo>
                  <a:lnTo>
                    <a:pt x="1206500" y="954785"/>
                  </a:lnTo>
                  <a:lnTo>
                    <a:pt x="1206500" y="950976"/>
                  </a:lnTo>
                  <a:lnTo>
                    <a:pt x="1209322" y="950976"/>
                  </a:lnTo>
                  <a:close/>
                </a:path>
                <a:path w="3860800" h="1716404">
                  <a:moveTo>
                    <a:pt x="1213852" y="966697"/>
                  </a:moveTo>
                  <a:lnTo>
                    <a:pt x="1197768" y="958976"/>
                  </a:lnTo>
                  <a:lnTo>
                    <a:pt x="1202017" y="965095"/>
                  </a:lnTo>
                  <a:lnTo>
                    <a:pt x="1206500" y="966978"/>
                  </a:lnTo>
                  <a:lnTo>
                    <a:pt x="1213427" y="966978"/>
                  </a:lnTo>
                  <a:lnTo>
                    <a:pt x="1213852" y="966697"/>
                  </a:lnTo>
                  <a:close/>
                </a:path>
                <a:path w="3860800" h="1716404">
                  <a:moveTo>
                    <a:pt x="1210733" y="950976"/>
                  </a:moveTo>
                  <a:lnTo>
                    <a:pt x="1206500" y="944880"/>
                  </a:lnTo>
                  <a:lnTo>
                    <a:pt x="1199572" y="949451"/>
                  </a:lnTo>
                  <a:lnTo>
                    <a:pt x="1206500" y="949451"/>
                  </a:lnTo>
                  <a:lnTo>
                    <a:pt x="1209322" y="950976"/>
                  </a:lnTo>
                  <a:lnTo>
                    <a:pt x="1210733" y="950976"/>
                  </a:lnTo>
                  <a:close/>
                </a:path>
                <a:path w="3860800" h="1716404">
                  <a:moveTo>
                    <a:pt x="1206500" y="992886"/>
                  </a:moveTo>
                  <a:lnTo>
                    <a:pt x="1206500" y="987551"/>
                  </a:lnTo>
                  <a:lnTo>
                    <a:pt x="1204685" y="987660"/>
                  </a:lnTo>
                  <a:lnTo>
                    <a:pt x="1199945" y="989936"/>
                  </a:lnTo>
                  <a:lnTo>
                    <a:pt x="1206500" y="992886"/>
                  </a:lnTo>
                  <a:close/>
                </a:path>
                <a:path w="3860800" h="1716404">
                  <a:moveTo>
                    <a:pt x="1213427" y="966978"/>
                  </a:moveTo>
                  <a:lnTo>
                    <a:pt x="1206500" y="966978"/>
                  </a:lnTo>
                  <a:lnTo>
                    <a:pt x="1202017" y="965095"/>
                  </a:lnTo>
                  <a:lnTo>
                    <a:pt x="1206500" y="971550"/>
                  </a:lnTo>
                  <a:lnTo>
                    <a:pt x="1213427" y="966978"/>
                  </a:lnTo>
                  <a:close/>
                </a:path>
                <a:path w="3860800" h="1716404">
                  <a:moveTo>
                    <a:pt x="1206500" y="994410"/>
                  </a:moveTo>
                  <a:lnTo>
                    <a:pt x="1206500" y="992886"/>
                  </a:lnTo>
                  <a:lnTo>
                    <a:pt x="1204685" y="995280"/>
                  </a:lnTo>
                  <a:lnTo>
                    <a:pt x="1206500" y="994410"/>
                  </a:lnTo>
                  <a:close/>
                </a:path>
                <a:path w="3860800" h="1716404">
                  <a:moveTo>
                    <a:pt x="1206500" y="980694"/>
                  </a:moveTo>
                  <a:lnTo>
                    <a:pt x="1206500" y="979932"/>
                  </a:lnTo>
                  <a:lnTo>
                    <a:pt x="1204912" y="979932"/>
                  </a:lnTo>
                  <a:lnTo>
                    <a:pt x="1206500" y="980694"/>
                  </a:lnTo>
                  <a:close/>
                </a:path>
                <a:path w="3860800" h="1716404">
                  <a:moveTo>
                    <a:pt x="1206500" y="987551"/>
                  </a:moveTo>
                  <a:lnTo>
                    <a:pt x="1206500" y="986789"/>
                  </a:lnTo>
                  <a:lnTo>
                    <a:pt x="1204912" y="987551"/>
                  </a:lnTo>
                  <a:lnTo>
                    <a:pt x="1206500" y="987551"/>
                  </a:lnTo>
                  <a:close/>
                </a:path>
                <a:path w="3860800" h="1716404">
                  <a:moveTo>
                    <a:pt x="1231900" y="925830"/>
                  </a:moveTo>
                  <a:lnTo>
                    <a:pt x="1231900" y="922782"/>
                  </a:lnTo>
                  <a:lnTo>
                    <a:pt x="1219200" y="917447"/>
                  </a:lnTo>
                  <a:lnTo>
                    <a:pt x="1206500" y="917447"/>
                  </a:lnTo>
                  <a:lnTo>
                    <a:pt x="1206500" y="924306"/>
                  </a:lnTo>
                  <a:lnTo>
                    <a:pt x="1211580" y="917600"/>
                  </a:lnTo>
                  <a:lnTo>
                    <a:pt x="1211580" y="925068"/>
                  </a:lnTo>
                  <a:lnTo>
                    <a:pt x="1219200" y="925068"/>
                  </a:lnTo>
                  <a:lnTo>
                    <a:pt x="1220536" y="925709"/>
                  </a:lnTo>
                  <a:lnTo>
                    <a:pt x="1231900" y="925830"/>
                  </a:lnTo>
                  <a:close/>
                </a:path>
                <a:path w="3860800" h="1716404">
                  <a:moveTo>
                    <a:pt x="1227137" y="915447"/>
                  </a:moveTo>
                  <a:lnTo>
                    <a:pt x="1226457" y="914508"/>
                  </a:lnTo>
                  <a:lnTo>
                    <a:pt x="1219200" y="907542"/>
                  </a:lnTo>
                  <a:lnTo>
                    <a:pt x="1206500" y="924306"/>
                  </a:lnTo>
                  <a:lnTo>
                    <a:pt x="1208193" y="925068"/>
                  </a:lnTo>
                  <a:lnTo>
                    <a:pt x="1211580" y="925068"/>
                  </a:lnTo>
                  <a:lnTo>
                    <a:pt x="1211580" y="917447"/>
                  </a:lnTo>
                  <a:lnTo>
                    <a:pt x="1219200" y="917447"/>
                  </a:lnTo>
                  <a:lnTo>
                    <a:pt x="1219200" y="912113"/>
                  </a:lnTo>
                  <a:lnTo>
                    <a:pt x="1227137" y="915447"/>
                  </a:lnTo>
                  <a:close/>
                </a:path>
                <a:path w="3860800" h="1716404">
                  <a:moveTo>
                    <a:pt x="1208193" y="925068"/>
                  </a:moveTo>
                  <a:lnTo>
                    <a:pt x="1206500" y="924306"/>
                  </a:lnTo>
                  <a:lnTo>
                    <a:pt x="1206500" y="925068"/>
                  </a:lnTo>
                  <a:lnTo>
                    <a:pt x="1208193" y="925068"/>
                  </a:lnTo>
                  <a:close/>
                </a:path>
                <a:path w="3860800" h="1716404">
                  <a:moveTo>
                    <a:pt x="1220046" y="930401"/>
                  </a:moveTo>
                  <a:lnTo>
                    <a:pt x="1208193" y="925068"/>
                  </a:lnTo>
                  <a:lnTo>
                    <a:pt x="1206500" y="925068"/>
                  </a:lnTo>
                  <a:lnTo>
                    <a:pt x="1206500" y="930401"/>
                  </a:lnTo>
                  <a:lnTo>
                    <a:pt x="1220046" y="930401"/>
                  </a:lnTo>
                  <a:close/>
                </a:path>
                <a:path w="3860800" h="1716404">
                  <a:moveTo>
                    <a:pt x="1231900" y="937260"/>
                  </a:moveTo>
                  <a:lnTo>
                    <a:pt x="1231900" y="935736"/>
                  </a:lnTo>
                  <a:lnTo>
                    <a:pt x="1220046" y="930401"/>
                  </a:lnTo>
                  <a:lnTo>
                    <a:pt x="1206500" y="930401"/>
                  </a:lnTo>
                  <a:lnTo>
                    <a:pt x="1206500" y="932688"/>
                  </a:lnTo>
                  <a:lnTo>
                    <a:pt x="1218292" y="937994"/>
                  </a:lnTo>
                  <a:lnTo>
                    <a:pt x="1230312" y="938022"/>
                  </a:lnTo>
                  <a:lnTo>
                    <a:pt x="1231900" y="937260"/>
                  </a:lnTo>
                  <a:close/>
                </a:path>
                <a:path w="3860800" h="1716404">
                  <a:moveTo>
                    <a:pt x="1224525" y="940799"/>
                  </a:moveTo>
                  <a:lnTo>
                    <a:pt x="1219200" y="938403"/>
                  </a:lnTo>
                  <a:lnTo>
                    <a:pt x="1218292" y="938022"/>
                  </a:lnTo>
                  <a:lnTo>
                    <a:pt x="1206500" y="938022"/>
                  </a:lnTo>
                  <a:lnTo>
                    <a:pt x="1206500" y="941832"/>
                  </a:lnTo>
                  <a:lnTo>
                    <a:pt x="1219200" y="941832"/>
                  </a:lnTo>
                  <a:lnTo>
                    <a:pt x="1219200" y="943356"/>
                  </a:lnTo>
                  <a:lnTo>
                    <a:pt x="1224525" y="940799"/>
                  </a:lnTo>
                  <a:close/>
                </a:path>
                <a:path w="3860800" h="1716404">
                  <a:moveTo>
                    <a:pt x="1231900" y="944118"/>
                  </a:moveTo>
                  <a:lnTo>
                    <a:pt x="1224525" y="940799"/>
                  </a:lnTo>
                  <a:lnTo>
                    <a:pt x="1219200" y="943356"/>
                  </a:lnTo>
                  <a:lnTo>
                    <a:pt x="1206500" y="943356"/>
                  </a:lnTo>
                  <a:lnTo>
                    <a:pt x="1206500" y="944880"/>
                  </a:lnTo>
                  <a:lnTo>
                    <a:pt x="1210733" y="950976"/>
                  </a:lnTo>
                  <a:lnTo>
                    <a:pt x="1219200" y="950976"/>
                  </a:lnTo>
                  <a:lnTo>
                    <a:pt x="1230745" y="945434"/>
                  </a:lnTo>
                  <a:lnTo>
                    <a:pt x="1230992" y="945315"/>
                  </a:lnTo>
                  <a:lnTo>
                    <a:pt x="1231900" y="944118"/>
                  </a:lnTo>
                  <a:close/>
                </a:path>
                <a:path w="3860800" h="1716404">
                  <a:moveTo>
                    <a:pt x="1216818" y="959738"/>
                  </a:moveTo>
                  <a:lnTo>
                    <a:pt x="1211580" y="952195"/>
                  </a:lnTo>
                  <a:lnTo>
                    <a:pt x="1209322" y="950976"/>
                  </a:lnTo>
                  <a:lnTo>
                    <a:pt x="1206500" y="950976"/>
                  </a:lnTo>
                  <a:lnTo>
                    <a:pt x="1206500" y="954785"/>
                  </a:lnTo>
                  <a:lnTo>
                    <a:pt x="1216818" y="959738"/>
                  </a:lnTo>
                  <a:close/>
                </a:path>
                <a:path w="3860800" h="1716404">
                  <a:moveTo>
                    <a:pt x="1220536" y="925830"/>
                  </a:moveTo>
                  <a:lnTo>
                    <a:pt x="1220046" y="925474"/>
                  </a:lnTo>
                  <a:lnTo>
                    <a:pt x="1219200" y="925068"/>
                  </a:lnTo>
                  <a:lnTo>
                    <a:pt x="1208193" y="925068"/>
                  </a:lnTo>
                  <a:lnTo>
                    <a:pt x="1219200" y="930020"/>
                  </a:lnTo>
                  <a:lnTo>
                    <a:pt x="1219200" y="925830"/>
                  </a:lnTo>
                  <a:lnTo>
                    <a:pt x="1220536" y="925830"/>
                  </a:lnTo>
                  <a:close/>
                </a:path>
                <a:path w="3860800" h="1716404">
                  <a:moveTo>
                    <a:pt x="1211580" y="952195"/>
                  </a:moveTo>
                  <a:lnTo>
                    <a:pt x="1210733" y="950976"/>
                  </a:lnTo>
                  <a:lnTo>
                    <a:pt x="1209322" y="950976"/>
                  </a:lnTo>
                  <a:lnTo>
                    <a:pt x="1211580" y="952195"/>
                  </a:lnTo>
                  <a:close/>
                </a:path>
                <a:path w="3860800" h="1716404">
                  <a:moveTo>
                    <a:pt x="1230992" y="945315"/>
                  </a:moveTo>
                  <a:lnTo>
                    <a:pt x="1219200" y="950976"/>
                  </a:lnTo>
                  <a:lnTo>
                    <a:pt x="1210733" y="950976"/>
                  </a:lnTo>
                  <a:lnTo>
                    <a:pt x="1211580" y="952195"/>
                  </a:lnTo>
                  <a:lnTo>
                    <a:pt x="1219200" y="956310"/>
                  </a:lnTo>
                  <a:lnTo>
                    <a:pt x="1219200" y="960882"/>
                  </a:lnTo>
                  <a:lnTo>
                    <a:pt x="1230992" y="945315"/>
                  </a:lnTo>
                  <a:close/>
                </a:path>
                <a:path w="3860800" h="1716404">
                  <a:moveTo>
                    <a:pt x="1219200" y="960882"/>
                  </a:moveTo>
                  <a:lnTo>
                    <a:pt x="1219200" y="956310"/>
                  </a:lnTo>
                  <a:lnTo>
                    <a:pt x="1211580" y="952195"/>
                  </a:lnTo>
                  <a:lnTo>
                    <a:pt x="1216818" y="959738"/>
                  </a:lnTo>
                  <a:lnTo>
                    <a:pt x="1219200" y="960882"/>
                  </a:lnTo>
                  <a:close/>
                </a:path>
                <a:path w="3860800" h="1716404">
                  <a:moveTo>
                    <a:pt x="1214437" y="966978"/>
                  </a:moveTo>
                  <a:lnTo>
                    <a:pt x="1213852" y="966697"/>
                  </a:lnTo>
                  <a:lnTo>
                    <a:pt x="1213427" y="966978"/>
                  </a:lnTo>
                  <a:lnTo>
                    <a:pt x="1214437" y="966978"/>
                  </a:lnTo>
                  <a:close/>
                </a:path>
                <a:path w="3860800" h="1716404">
                  <a:moveTo>
                    <a:pt x="1219200" y="966978"/>
                  </a:moveTo>
                  <a:lnTo>
                    <a:pt x="1219200" y="963168"/>
                  </a:lnTo>
                  <a:lnTo>
                    <a:pt x="1213852" y="966697"/>
                  </a:lnTo>
                  <a:lnTo>
                    <a:pt x="1214437" y="966978"/>
                  </a:lnTo>
                  <a:lnTo>
                    <a:pt x="1219200" y="966978"/>
                  </a:lnTo>
                  <a:close/>
                </a:path>
                <a:path w="3860800" h="1716404">
                  <a:moveTo>
                    <a:pt x="1219200" y="969263"/>
                  </a:moveTo>
                  <a:lnTo>
                    <a:pt x="1219200" y="966978"/>
                  </a:lnTo>
                  <a:lnTo>
                    <a:pt x="1214437" y="966978"/>
                  </a:lnTo>
                  <a:lnTo>
                    <a:pt x="1219200" y="969263"/>
                  </a:lnTo>
                  <a:close/>
                </a:path>
                <a:path w="3860800" h="1716404">
                  <a:moveTo>
                    <a:pt x="1219200" y="963168"/>
                  </a:moveTo>
                  <a:lnTo>
                    <a:pt x="1219200" y="960882"/>
                  </a:lnTo>
                  <a:lnTo>
                    <a:pt x="1216818" y="959738"/>
                  </a:lnTo>
                  <a:lnTo>
                    <a:pt x="1219200" y="963168"/>
                  </a:lnTo>
                  <a:close/>
                </a:path>
                <a:path w="3860800" h="1716404">
                  <a:moveTo>
                    <a:pt x="1230312" y="938022"/>
                  </a:moveTo>
                  <a:lnTo>
                    <a:pt x="1218292" y="938022"/>
                  </a:lnTo>
                  <a:lnTo>
                    <a:pt x="1219200" y="938403"/>
                  </a:lnTo>
                  <a:lnTo>
                    <a:pt x="1224525" y="940799"/>
                  </a:lnTo>
                  <a:lnTo>
                    <a:pt x="1230312" y="938022"/>
                  </a:lnTo>
                  <a:close/>
                </a:path>
                <a:path w="3860800" h="1716404">
                  <a:moveTo>
                    <a:pt x="1219200" y="970026"/>
                  </a:moveTo>
                  <a:lnTo>
                    <a:pt x="1219200" y="969263"/>
                  </a:lnTo>
                  <a:lnTo>
                    <a:pt x="1218292" y="970407"/>
                  </a:lnTo>
                  <a:lnTo>
                    <a:pt x="1219200" y="970026"/>
                  </a:lnTo>
                  <a:close/>
                </a:path>
                <a:path w="3860800" h="1716404">
                  <a:moveTo>
                    <a:pt x="1233740" y="872346"/>
                  </a:moveTo>
                  <a:lnTo>
                    <a:pt x="1231900" y="870966"/>
                  </a:lnTo>
                  <a:lnTo>
                    <a:pt x="1219200" y="879348"/>
                  </a:lnTo>
                  <a:lnTo>
                    <a:pt x="1221105" y="880719"/>
                  </a:lnTo>
                  <a:lnTo>
                    <a:pt x="1231900" y="875538"/>
                  </a:lnTo>
                  <a:lnTo>
                    <a:pt x="1231900" y="874776"/>
                  </a:lnTo>
                  <a:lnTo>
                    <a:pt x="1233740" y="872346"/>
                  </a:lnTo>
                  <a:close/>
                </a:path>
                <a:path w="3860800" h="1716404">
                  <a:moveTo>
                    <a:pt x="1231900" y="888492"/>
                  </a:moveTo>
                  <a:lnTo>
                    <a:pt x="1221105" y="880719"/>
                  </a:lnTo>
                  <a:lnTo>
                    <a:pt x="1219200" y="881634"/>
                  </a:lnTo>
                  <a:lnTo>
                    <a:pt x="1219200" y="888492"/>
                  </a:lnTo>
                  <a:lnTo>
                    <a:pt x="1231900" y="888492"/>
                  </a:lnTo>
                  <a:close/>
                </a:path>
                <a:path w="3860800" h="1716404">
                  <a:moveTo>
                    <a:pt x="1237191" y="892301"/>
                  </a:moveTo>
                  <a:lnTo>
                    <a:pt x="1231900" y="888492"/>
                  </a:lnTo>
                  <a:lnTo>
                    <a:pt x="1219200" y="888492"/>
                  </a:lnTo>
                  <a:lnTo>
                    <a:pt x="1219200" y="895350"/>
                  </a:lnTo>
                  <a:lnTo>
                    <a:pt x="1222375" y="896874"/>
                  </a:lnTo>
                  <a:lnTo>
                    <a:pt x="1231900" y="892301"/>
                  </a:lnTo>
                  <a:lnTo>
                    <a:pt x="1237191" y="892301"/>
                  </a:lnTo>
                  <a:close/>
                </a:path>
                <a:path w="3860800" h="1716404">
                  <a:moveTo>
                    <a:pt x="1222375" y="896874"/>
                  </a:moveTo>
                  <a:lnTo>
                    <a:pt x="1219200" y="895350"/>
                  </a:lnTo>
                  <a:lnTo>
                    <a:pt x="1219200" y="896874"/>
                  </a:lnTo>
                  <a:lnTo>
                    <a:pt x="1220536" y="897756"/>
                  </a:lnTo>
                  <a:lnTo>
                    <a:pt x="1222375" y="896874"/>
                  </a:lnTo>
                  <a:close/>
                </a:path>
                <a:path w="3860800" h="1716404">
                  <a:moveTo>
                    <a:pt x="1220536" y="897756"/>
                  </a:moveTo>
                  <a:lnTo>
                    <a:pt x="1219200" y="896874"/>
                  </a:lnTo>
                  <a:lnTo>
                    <a:pt x="1219200" y="898397"/>
                  </a:lnTo>
                  <a:lnTo>
                    <a:pt x="1220536" y="897756"/>
                  </a:lnTo>
                  <a:close/>
                </a:path>
                <a:path w="3860800" h="1716404">
                  <a:moveTo>
                    <a:pt x="1223818" y="899922"/>
                  </a:moveTo>
                  <a:lnTo>
                    <a:pt x="1220536" y="897756"/>
                  </a:lnTo>
                  <a:lnTo>
                    <a:pt x="1219200" y="898397"/>
                  </a:lnTo>
                  <a:lnTo>
                    <a:pt x="1219200" y="899922"/>
                  </a:lnTo>
                  <a:lnTo>
                    <a:pt x="1223818" y="899922"/>
                  </a:lnTo>
                  <a:close/>
                </a:path>
                <a:path w="3860800" h="1716404">
                  <a:moveTo>
                    <a:pt x="1230745" y="904494"/>
                  </a:moveTo>
                  <a:lnTo>
                    <a:pt x="1223818" y="899922"/>
                  </a:lnTo>
                  <a:lnTo>
                    <a:pt x="1219200" y="899922"/>
                  </a:lnTo>
                  <a:lnTo>
                    <a:pt x="1219200" y="904494"/>
                  </a:lnTo>
                  <a:lnTo>
                    <a:pt x="1230745" y="904494"/>
                  </a:lnTo>
                  <a:close/>
                </a:path>
                <a:path w="3860800" h="1716404">
                  <a:moveTo>
                    <a:pt x="1244600" y="913638"/>
                  </a:moveTo>
                  <a:lnTo>
                    <a:pt x="1230745" y="904494"/>
                  </a:lnTo>
                  <a:lnTo>
                    <a:pt x="1219200" y="904494"/>
                  </a:lnTo>
                  <a:lnTo>
                    <a:pt x="1226457" y="914508"/>
                  </a:lnTo>
                  <a:lnTo>
                    <a:pt x="1227666" y="915669"/>
                  </a:lnTo>
                  <a:lnTo>
                    <a:pt x="1231900" y="917447"/>
                  </a:lnTo>
                  <a:lnTo>
                    <a:pt x="1238827" y="917447"/>
                  </a:lnTo>
                  <a:lnTo>
                    <a:pt x="1244600" y="913638"/>
                  </a:lnTo>
                  <a:close/>
                </a:path>
                <a:path w="3860800" h="1716404">
                  <a:moveTo>
                    <a:pt x="1226457" y="914508"/>
                  </a:moveTo>
                  <a:lnTo>
                    <a:pt x="1219200" y="904494"/>
                  </a:lnTo>
                  <a:lnTo>
                    <a:pt x="1219200" y="907542"/>
                  </a:lnTo>
                  <a:lnTo>
                    <a:pt x="1226457" y="914508"/>
                  </a:lnTo>
                  <a:close/>
                </a:path>
                <a:path w="3860800" h="1716404">
                  <a:moveTo>
                    <a:pt x="1244600" y="920495"/>
                  </a:moveTo>
                  <a:lnTo>
                    <a:pt x="1244600" y="917447"/>
                  </a:lnTo>
                  <a:lnTo>
                    <a:pt x="1238673" y="917549"/>
                  </a:lnTo>
                  <a:lnTo>
                    <a:pt x="1231900" y="922019"/>
                  </a:lnTo>
                  <a:lnTo>
                    <a:pt x="1227137" y="915447"/>
                  </a:lnTo>
                  <a:lnTo>
                    <a:pt x="1219200" y="912113"/>
                  </a:lnTo>
                  <a:lnTo>
                    <a:pt x="1219200" y="917447"/>
                  </a:lnTo>
                  <a:lnTo>
                    <a:pt x="1231900" y="922782"/>
                  </a:lnTo>
                  <a:lnTo>
                    <a:pt x="1231900" y="925830"/>
                  </a:lnTo>
                  <a:lnTo>
                    <a:pt x="1244600" y="920495"/>
                  </a:lnTo>
                  <a:close/>
                </a:path>
                <a:path w="3860800" h="1716404">
                  <a:moveTo>
                    <a:pt x="1230312" y="930401"/>
                  </a:moveTo>
                  <a:lnTo>
                    <a:pt x="1220787" y="925830"/>
                  </a:lnTo>
                  <a:lnTo>
                    <a:pt x="1219200" y="925830"/>
                  </a:lnTo>
                  <a:lnTo>
                    <a:pt x="1219200" y="930020"/>
                  </a:lnTo>
                  <a:lnTo>
                    <a:pt x="1220046" y="930401"/>
                  </a:lnTo>
                  <a:lnTo>
                    <a:pt x="1230312" y="930401"/>
                  </a:lnTo>
                  <a:close/>
                </a:path>
                <a:path w="3860800" h="1716404">
                  <a:moveTo>
                    <a:pt x="1231900" y="935736"/>
                  </a:moveTo>
                  <a:lnTo>
                    <a:pt x="1231900" y="931163"/>
                  </a:lnTo>
                  <a:lnTo>
                    <a:pt x="1230312" y="930401"/>
                  </a:lnTo>
                  <a:lnTo>
                    <a:pt x="1220046" y="930401"/>
                  </a:lnTo>
                  <a:lnTo>
                    <a:pt x="1231900" y="935736"/>
                  </a:lnTo>
                  <a:close/>
                </a:path>
                <a:path w="3860800" h="1716404">
                  <a:moveTo>
                    <a:pt x="1228725" y="899922"/>
                  </a:moveTo>
                  <a:lnTo>
                    <a:pt x="1222375" y="896874"/>
                  </a:lnTo>
                  <a:lnTo>
                    <a:pt x="1220787" y="897635"/>
                  </a:lnTo>
                  <a:lnTo>
                    <a:pt x="1220536" y="897756"/>
                  </a:lnTo>
                  <a:lnTo>
                    <a:pt x="1223818" y="899922"/>
                  </a:lnTo>
                  <a:lnTo>
                    <a:pt x="1228725" y="899922"/>
                  </a:lnTo>
                  <a:close/>
                </a:path>
                <a:path w="3860800" h="1716404">
                  <a:moveTo>
                    <a:pt x="1231900" y="930401"/>
                  </a:moveTo>
                  <a:lnTo>
                    <a:pt x="1231900" y="925830"/>
                  </a:lnTo>
                  <a:lnTo>
                    <a:pt x="1220787" y="925830"/>
                  </a:lnTo>
                  <a:lnTo>
                    <a:pt x="1230312" y="930401"/>
                  </a:lnTo>
                  <a:lnTo>
                    <a:pt x="1231900" y="930401"/>
                  </a:lnTo>
                  <a:close/>
                </a:path>
                <a:path w="3860800" h="1716404">
                  <a:moveTo>
                    <a:pt x="1255441" y="888622"/>
                  </a:moveTo>
                  <a:lnTo>
                    <a:pt x="1244600" y="880491"/>
                  </a:lnTo>
                  <a:lnTo>
                    <a:pt x="1234016" y="875728"/>
                  </a:lnTo>
                  <a:lnTo>
                    <a:pt x="1233740" y="875538"/>
                  </a:lnTo>
                  <a:lnTo>
                    <a:pt x="1231900" y="875538"/>
                  </a:lnTo>
                  <a:lnTo>
                    <a:pt x="1221105" y="880719"/>
                  </a:lnTo>
                  <a:lnTo>
                    <a:pt x="1231900" y="888492"/>
                  </a:lnTo>
                  <a:lnTo>
                    <a:pt x="1244600" y="888492"/>
                  </a:lnTo>
                  <a:lnTo>
                    <a:pt x="1244600" y="893826"/>
                  </a:lnTo>
                  <a:lnTo>
                    <a:pt x="1255441" y="888622"/>
                  </a:lnTo>
                  <a:close/>
                </a:path>
                <a:path w="3860800" h="1716404">
                  <a:moveTo>
                    <a:pt x="1239308" y="893826"/>
                  </a:moveTo>
                  <a:lnTo>
                    <a:pt x="1237191" y="892301"/>
                  </a:lnTo>
                  <a:lnTo>
                    <a:pt x="1231900" y="892301"/>
                  </a:lnTo>
                  <a:lnTo>
                    <a:pt x="1222375" y="896874"/>
                  </a:lnTo>
                  <a:lnTo>
                    <a:pt x="1228725" y="899922"/>
                  </a:lnTo>
                  <a:lnTo>
                    <a:pt x="1231900" y="899922"/>
                  </a:lnTo>
                  <a:lnTo>
                    <a:pt x="1231900" y="893826"/>
                  </a:lnTo>
                  <a:lnTo>
                    <a:pt x="1239308" y="893826"/>
                  </a:lnTo>
                  <a:close/>
                </a:path>
                <a:path w="3860800" h="1716404">
                  <a:moveTo>
                    <a:pt x="1240366" y="904494"/>
                  </a:moveTo>
                  <a:lnTo>
                    <a:pt x="1234722" y="901445"/>
                  </a:lnTo>
                  <a:lnTo>
                    <a:pt x="1231900" y="901445"/>
                  </a:lnTo>
                  <a:lnTo>
                    <a:pt x="1228725" y="899922"/>
                  </a:lnTo>
                  <a:lnTo>
                    <a:pt x="1223818" y="899922"/>
                  </a:lnTo>
                  <a:lnTo>
                    <a:pt x="1230745" y="904494"/>
                  </a:lnTo>
                  <a:lnTo>
                    <a:pt x="1240366" y="904494"/>
                  </a:lnTo>
                  <a:close/>
                </a:path>
                <a:path w="3860800" h="1716404">
                  <a:moveTo>
                    <a:pt x="1231900" y="944118"/>
                  </a:moveTo>
                  <a:lnTo>
                    <a:pt x="1231900" y="938022"/>
                  </a:lnTo>
                  <a:lnTo>
                    <a:pt x="1230312" y="938022"/>
                  </a:lnTo>
                  <a:lnTo>
                    <a:pt x="1224525" y="940799"/>
                  </a:lnTo>
                  <a:lnTo>
                    <a:pt x="1231900" y="944118"/>
                  </a:lnTo>
                  <a:close/>
                </a:path>
                <a:path w="3860800" h="1716404">
                  <a:moveTo>
                    <a:pt x="1227666" y="915669"/>
                  </a:moveTo>
                  <a:lnTo>
                    <a:pt x="1226457" y="914508"/>
                  </a:lnTo>
                  <a:lnTo>
                    <a:pt x="1227137" y="915447"/>
                  </a:lnTo>
                  <a:lnTo>
                    <a:pt x="1227666" y="915669"/>
                  </a:lnTo>
                  <a:close/>
                </a:path>
                <a:path w="3860800" h="1716404">
                  <a:moveTo>
                    <a:pt x="1231900" y="922019"/>
                  </a:moveTo>
                  <a:lnTo>
                    <a:pt x="1231900" y="919733"/>
                  </a:lnTo>
                  <a:lnTo>
                    <a:pt x="1227666" y="915669"/>
                  </a:lnTo>
                  <a:lnTo>
                    <a:pt x="1227137" y="915447"/>
                  </a:lnTo>
                  <a:lnTo>
                    <a:pt x="1231900" y="922019"/>
                  </a:lnTo>
                  <a:close/>
                </a:path>
                <a:path w="3860800" h="1716404">
                  <a:moveTo>
                    <a:pt x="1238673" y="917549"/>
                  </a:moveTo>
                  <a:lnTo>
                    <a:pt x="1231900" y="917447"/>
                  </a:lnTo>
                  <a:lnTo>
                    <a:pt x="1227666" y="915669"/>
                  </a:lnTo>
                  <a:lnTo>
                    <a:pt x="1231900" y="919733"/>
                  </a:lnTo>
                  <a:lnTo>
                    <a:pt x="1231900" y="922019"/>
                  </a:lnTo>
                  <a:lnTo>
                    <a:pt x="1238673" y="917549"/>
                  </a:lnTo>
                  <a:close/>
                </a:path>
                <a:path w="3860800" h="1716404">
                  <a:moveTo>
                    <a:pt x="1234722" y="901445"/>
                  </a:moveTo>
                  <a:lnTo>
                    <a:pt x="1231900" y="899922"/>
                  </a:lnTo>
                  <a:lnTo>
                    <a:pt x="1228725" y="899922"/>
                  </a:lnTo>
                  <a:lnTo>
                    <a:pt x="1231900" y="901445"/>
                  </a:lnTo>
                  <a:lnTo>
                    <a:pt x="1234722" y="901445"/>
                  </a:lnTo>
                  <a:close/>
                </a:path>
                <a:path w="3860800" h="1716404">
                  <a:moveTo>
                    <a:pt x="1231900" y="931163"/>
                  </a:moveTo>
                  <a:lnTo>
                    <a:pt x="1231900" y="930401"/>
                  </a:lnTo>
                  <a:lnTo>
                    <a:pt x="1230312" y="930401"/>
                  </a:lnTo>
                  <a:lnTo>
                    <a:pt x="1231900" y="931163"/>
                  </a:lnTo>
                  <a:close/>
                </a:path>
                <a:path w="3860800" h="1716404">
                  <a:moveTo>
                    <a:pt x="1231900" y="938022"/>
                  </a:moveTo>
                  <a:lnTo>
                    <a:pt x="1231900" y="937260"/>
                  </a:lnTo>
                  <a:lnTo>
                    <a:pt x="1230312" y="938022"/>
                  </a:lnTo>
                  <a:lnTo>
                    <a:pt x="1231900" y="938022"/>
                  </a:lnTo>
                  <a:close/>
                </a:path>
                <a:path w="3860800" h="1716404">
                  <a:moveTo>
                    <a:pt x="1244600" y="913638"/>
                  </a:moveTo>
                  <a:lnTo>
                    <a:pt x="1244600" y="906780"/>
                  </a:lnTo>
                  <a:lnTo>
                    <a:pt x="1241424" y="905065"/>
                  </a:lnTo>
                  <a:lnTo>
                    <a:pt x="1240559" y="904494"/>
                  </a:lnTo>
                  <a:lnTo>
                    <a:pt x="1230745" y="904494"/>
                  </a:lnTo>
                  <a:lnTo>
                    <a:pt x="1244600" y="913638"/>
                  </a:lnTo>
                  <a:close/>
                </a:path>
                <a:path w="3860800" h="1716404">
                  <a:moveTo>
                    <a:pt x="1231900" y="944880"/>
                  </a:moveTo>
                  <a:lnTo>
                    <a:pt x="1231900" y="944118"/>
                  </a:lnTo>
                  <a:lnTo>
                    <a:pt x="1230992" y="945315"/>
                  </a:lnTo>
                  <a:lnTo>
                    <a:pt x="1231900" y="944880"/>
                  </a:lnTo>
                  <a:close/>
                </a:path>
                <a:path w="3860800" h="1716404">
                  <a:moveTo>
                    <a:pt x="1256770" y="847344"/>
                  </a:moveTo>
                  <a:lnTo>
                    <a:pt x="1250696" y="842772"/>
                  </a:lnTo>
                  <a:lnTo>
                    <a:pt x="1244600" y="842772"/>
                  </a:lnTo>
                  <a:lnTo>
                    <a:pt x="1231900" y="848106"/>
                  </a:lnTo>
                  <a:lnTo>
                    <a:pt x="1231900" y="854964"/>
                  </a:lnTo>
                  <a:lnTo>
                    <a:pt x="1235074" y="854964"/>
                  </a:lnTo>
                  <a:lnTo>
                    <a:pt x="1244600" y="850392"/>
                  </a:lnTo>
                  <a:lnTo>
                    <a:pt x="1244600" y="845820"/>
                  </a:lnTo>
                  <a:lnTo>
                    <a:pt x="1245658" y="847344"/>
                  </a:lnTo>
                  <a:lnTo>
                    <a:pt x="1256770" y="847344"/>
                  </a:lnTo>
                  <a:close/>
                </a:path>
                <a:path w="3860800" h="1716404">
                  <a:moveTo>
                    <a:pt x="1235074" y="854964"/>
                  </a:moveTo>
                  <a:lnTo>
                    <a:pt x="1231900" y="854964"/>
                  </a:lnTo>
                  <a:lnTo>
                    <a:pt x="1231900" y="856488"/>
                  </a:lnTo>
                  <a:lnTo>
                    <a:pt x="1235074" y="854964"/>
                  </a:lnTo>
                  <a:close/>
                </a:path>
                <a:path w="3860800" h="1716404">
                  <a:moveTo>
                    <a:pt x="1256770" y="863346"/>
                  </a:moveTo>
                  <a:lnTo>
                    <a:pt x="1253913" y="859231"/>
                  </a:lnTo>
                  <a:lnTo>
                    <a:pt x="1246909" y="855448"/>
                  </a:lnTo>
                  <a:lnTo>
                    <a:pt x="1245902" y="854964"/>
                  </a:lnTo>
                  <a:lnTo>
                    <a:pt x="1235074" y="854964"/>
                  </a:lnTo>
                  <a:lnTo>
                    <a:pt x="1231900" y="856488"/>
                  </a:lnTo>
                  <a:lnTo>
                    <a:pt x="1231900" y="862584"/>
                  </a:lnTo>
                  <a:lnTo>
                    <a:pt x="1233487" y="863346"/>
                  </a:lnTo>
                  <a:lnTo>
                    <a:pt x="1240559" y="863346"/>
                  </a:lnTo>
                  <a:lnTo>
                    <a:pt x="1244600" y="858012"/>
                  </a:lnTo>
                  <a:lnTo>
                    <a:pt x="1250156" y="863346"/>
                  </a:lnTo>
                  <a:lnTo>
                    <a:pt x="1256770" y="863346"/>
                  </a:lnTo>
                  <a:close/>
                </a:path>
                <a:path w="3860800" h="1716404">
                  <a:moveTo>
                    <a:pt x="1233487" y="863346"/>
                  </a:moveTo>
                  <a:lnTo>
                    <a:pt x="1231900" y="862584"/>
                  </a:lnTo>
                  <a:lnTo>
                    <a:pt x="1231900" y="863346"/>
                  </a:lnTo>
                  <a:lnTo>
                    <a:pt x="1233487" y="863346"/>
                  </a:lnTo>
                  <a:close/>
                </a:path>
                <a:path w="3860800" h="1716404">
                  <a:moveTo>
                    <a:pt x="1238673" y="865835"/>
                  </a:moveTo>
                  <a:lnTo>
                    <a:pt x="1233740" y="863467"/>
                  </a:lnTo>
                  <a:lnTo>
                    <a:pt x="1231900" y="863346"/>
                  </a:lnTo>
                  <a:lnTo>
                    <a:pt x="1231900" y="867156"/>
                  </a:lnTo>
                  <a:lnTo>
                    <a:pt x="1237672" y="867156"/>
                  </a:lnTo>
                  <a:lnTo>
                    <a:pt x="1238673" y="865835"/>
                  </a:lnTo>
                  <a:close/>
                </a:path>
                <a:path w="3860800" h="1716404">
                  <a:moveTo>
                    <a:pt x="1237672" y="867156"/>
                  </a:moveTo>
                  <a:lnTo>
                    <a:pt x="1231900" y="867156"/>
                  </a:lnTo>
                  <a:lnTo>
                    <a:pt x="1231900" y="870966"/>
                  </a:lnTo>
                  <a:lnTo>
                    <a:pt x="1234016" y="871982"/>
                  </a:lnTo>
                  <a:lnTo>
                    <a:pt x="1237672" y="867156"/>
                  </a:lnTo>
                  <a:close/>
                </a:path>
                <a:path w="3860800" h="1716404">
                  <a:moveTo>
                    <a:pt x="1234016" y="871982"/>
                  </a:moveTo>
                  <a:lnTo>
                    <a:pt x="1231900" y="870966"/>
                  </a:lnTo>
                  <a:lnTo>
                    <a:pt x="1233740" y="872346"/>
                  </a:lnTo>
                  <a:lnTo>
                    <a:pt x="1234016" y="871982"/>
                  </a:lnTo>
                  <a:close/>
                </a:path>
                <a:path w="3860800" h="1716404">
                  <a:moveTo>
                    <a:pt x="1237996" y="875538"/>
                  </a:moveTo>
                  <a:lnTo>
                    <a:pt x="1233740" y="872346"/>
                  </a:lnTo>
                  <a:lnTo>
                    <a:pt x="1231900" y="874776"/>
                  </a:lnTo>
                  <a:lnTo>
                    <a:pt x="1233487" y="875490"/>
                  </a:lnTo>
                  <a:lnTo>
                    <a:pt x="1237996" y="875538"/>
                  </a:lnTo>
                  <a:close/>
                </a:path>
                <a:path w="3860800" h="1716404">
                  <a:moveTo>
                    <a:pt x="1233487" y="875538"/>
                  </a:moveTo>
                  <a:lnTo>
                    <a:pt x="1231900" y="874776"/>
                  </a:lnTo>
                  <a:lnTo>
                    <a:pt x="1231900" y="875538"/>
                  </a:lnTo>
                  <a:lnTo>
                    <a:pt x="1233487" y="875538"/>
                  </a:lnTo>
                  <a:close/>
                </a:path>
                <a:path w="3860800" h="1716404">
                  <a:moveTo>
                    <a:pt x="1244600" y="892301"/>
                  </a:moveTo>
                  <a:lnTo>
                    <a:pt x="1244600" y="888492"/>
                  </a:lnTo>
                  <a:lnTo>
                    <a:pt x="1231900" y="888492"/>
                  </a:lnTo>
                  <a:lnTo>
                    <a:pt x="1237191" y="892301"/>
                  </a:lnTo>
                  <a:lnTo>
                    <a:pt x="1244600" y="892301"/>
                  </a:lnTo>
                  <a:close/>
                </a:path>
                <a:path w="3860800" h="1716404">
                  <a:moveTo>
                    <a:pt x="1244600" y="901445"/>
                  </a:moveTo>
                  <a:lnTo>
                    <a:pt x="1244600" y="897636"/>
                  </a:lnTo>
                  <a:lnTo>
                    <a:pt x="1239308" y="893826"/>
                  </a:lnTo>
                  <a:lnTo>
                    <a:pt x="1231900" y="893826"/>
                  </a:lnTo>
                  <a:lnTo>
                    <a:pt x="1231900" y="899922"/>
                  </a:lnTo>
                  <a:lnTo>
                    <a:pt x="1234722" y="901445"/>
                  </a:lnTo>
                  <a:lnTo>
                    <a:pt x="1244600" y="901445"/>
                  </a:lnTo>
                  <a:close/>
                </a:path>
                <a:path w="3860800" h="1716404">
                  <a:moveTo>
                    <a:pt x="1240559" y="863346"/>
                  </a:moveTo>
                  <a:lnTo>
                    <a:pt x="1233740" y="863346"/>
                  </a:lnTo>
                  <a:lnTo>
                    <a:pt x="1234016" y="863600"/>
                  </a:lnTo>
                  <a:lnTo>
                    <a:pt x="1238673" y="865835"/>
                  </a:lnTo>
                  <a:lnTo>
                    <a:pt x="1240559" y="863346"/>
                  </a:lnTo>
                  <a:close/>
                </a:path>
                <a:path w="3860800" h="1716404">
                  <a:moveTo>
                    <a:pt x="1241424" y="875538"/>
                  </a:moveTo>
                  <a:lnTo>
                    <a:pt x="1234016" y="871982"/>
                  </a:lnTo>
                  <a:lnTo>
                    <a:pt x="1233740" y="872346"/>
                  </a:lnTo>
                  <a:lnTo>
                    <a:pt x="1237996" y="875538"/>
                  </a:lnTo>
                  <a:lnTo>
                    <a:pt x="1241424" y="875538"/>
                  </a:lnTo>
                  <a:close/>
                </a:path>
                <a:path w="3860800" h="1716404">
                  <a:moveTo>
                    <a:pt x="1244600" y="880491"/>
                  </a:moveTo>
                  <a:lnTo>
                    <a:pt x="1237996" y="875538"/>
                  </a:lnTo>
                  <a:lnTo>
                    <a:pt x="1233740" y="875538"/>
                  </a:lnTo>
                  <a:lnTo>
                    <a:pt x="1234016" y="875728"/>
                  </a:lnTo>
                  <a:lnTo>
                    <a:pt x="1244600" y="880491"/>
                  </a:lnTo>
                  <a:close/>
                </a:path>
                <a:path w="3860800" h="1716404">
                  <a:moveTo>
                    <a:pt x="1257300" y="877062"/>
                  </a:moveTo>
                  <a:lnTo>
                    <a:pt x="1257300" y="874014"/>
                  </a:lnTo>
                  <a:lnTo>
                    <a:pt x="1247422" y="868680"/>
                  </a:lnTo>
                  <a:lnTo>
                    <a:pt x="1244600" y="868680"/>
                  </a:lnTo>
                  <a:lnTo>
                    <a:pt x="1241424" y="867156"/>
                  </a:lnTo>
                  <a:lnTo>
                    <a:pt x="1237672" y="867156"/>
                  </a:lnTo>
                  <a:lnTo>
                    <a:pt x="1234016" y="871982"/>
                  </a:lnTo>
                  <a:lnTo>
                    <a:pt x="1241424" y="875538"/>
                  </a:lnTo>
                  <a:lnTo>
                    <a:pt x="1244600" y="875538"/>
                  </a:lnTo>
                  <a:lnTo>
                    <a:pt x="1244600" y="877062"/>
                  </a:lnTo>
                  <a:lnTo>
                    <a:pt x="1257300" y="877062"/>
                  </a:lnTo>
                  <a:close/>
                </a:path>
                <a:path w="3860800" h="1716404">
                  <a:moveTo>
                    <a:pt x="1244600" y="904494"/>
                  </a:moveTo>
                  <a:lnTo>
                    <a:pt x="1244600" y="901445"/>
                  </a:lnTo>
                  <a:lnTo>
                    <a:pt x="1234722" y="901445"/>
                  </a:lnTo>
                  <a:lnTo>
                    <a:pt x="1240366" y="904494"/>
                  </a:lnTo>
                  <a:lnTo>
                    <a:pt x="1244600" y="904494"/>
                  </a:lnTo>
                  <a:close/>
                </a:path>
                <a:path w="3860800" h="1716404">
                  <a:moveTo>
                    <a:pt x="1250950" y="854964"/>
                  </a:moveTo>
                  <a:lnTo>
                    <a:pt x="1247775" y="850392"/>
                  </a:lnTo>
                  <a:lnTo>
                    <a:pt x="1244600" y="850392"/>
                  </a:lnTo>
                  <a:lnTo>
                    <a:pt x="1235074" y="854964"/>
                  </a:lnTo>
                  <a:lnTo>
                    <a:pt x="1244600" y="854964"/>
                  </a:lnTo>
                  <a:lnTo>
                    <a:pt x="1244600" y="854202"/>
                  </a:lnTo>
                  <a:lnTo>
                    <a:pt x="1245902" y="854905"/>
                  </a:lnTo>
                  <a:lnTo>
                    <a:pt x="1250950" y="854964"/>
                  </a:lnTo>
                  <a:close/>
                </a:path>
                <a:path w="3860800" h="1716404">
                  <a:moveTo>
                    <a:pt x="1244600" y="893826"/>
                  </a:moveTo>
                  <a:lnTo>
                    <a:pt x="1244600" y="892301"/>
                  </a:lnTo>
                  <a:lnTo>
                    <a:pt x="1237191" y="892301"/>
                  </a:lnTo>
                  <a:lnTo>
                    <a:pt x="1239308" y="893826"/>
                  </a:lnTo>
                  <a:lnTo>
                    <a:pt x="1244600" y="893826"/>
                  </a:lnTo>
                  <a:close/>
                </a:path>
                <a:path w="3860800" h="1716404">
                  <a:moveTo>
                    <a:pt x="1241424" y="867156"/>
                  </a:moveTo>
                  <a:lnTo>
                    <a:pt x="1238827" y="865909"/>
                  </a:lnTo>
                  <a:lnTo>
                    <a:pt x="1238673" y="865835"/>
                  </a:lnTo>
                  <a:lnTo>
                    <a:pt x="1237672" y="867156"/>
                  </a:lnTo>
                  <a:lnTo>
                    <a:pt x="1241424" y="867156"/>
                  </a:lnTo>
                  <a:close/>
                </a:path>
                <a:path w="3860800" h="1716404">
                  <a:moveTo>
                    <a:pt x="1257300" y="886206"/>
                  </a:moveTo>
                  <a:lnTo>
                    <a:pt x="1257300" y="877062"/>
                  </a:lnTo>
                  <a:lnTo>
                    <a:pt x="1244600" y="877062"/>
                  </a:lnTo>
                  <a:lnTo>
                    <a:pt x="1241424" y="875538"/>
                  </a:lnTo>
                  <a:lnTo>
                    <a:pt x="1237996" y="875538"/>
                  </a:lnTo>
                  <a:lnTo>
                    <a:pt x="1244600" y="880491"/>
                  </a:lnTo>
                  <a:lnTo>
                    <a:pt x="1257300" y="886206"/>
                  </a:lnTo>
                  <a:close/>
                </a:path>
                <a:path w="3860800" h="1716404">
                  <a:moveTo>
                    <a:pt x="1255712" y="868680"/>
                  </a:moveTo>
                  <a:lnTo>
                    <a:pt x="1250156" y="863346"/>
                  </a:lnTo>
                  <a:lnTo>
                    <a:pt x="1240559" y="863346"/>
                  </a:lnTo>
                  <a:lnTo>
                    <a:pt x="1238673" y="865835"/>
                  </a:lnTo>
                  <a:lnTo>
                    <a:pt x="1241424" y="867156"/>
                  </a:lnTo>
                  <a:lnTo>
                    <a:pt x="1244600" y="867156"/>
                  </a:lnTo>
                  <a:lnTo>
                    <a:pt x="1247422" y="868680"/>
                  </a:lnTo>
                  <a:lnTo>
                    <a:pt x="1255712" y="868680"/>
                  </a:lnTo>
                  <a:close/>
                </a:path>
                <a:path w="3860800" h="1716404">
                  <a:moveTo>
                    <a:pt x="1244600" y="917447"/>
                  </a:moveTo>
                  <a:lnTo>
                    <a:pt x="1244600" y="913638"/>
                  </a:lnTo>
                  <a:lnTo>
                    <a:pt x="1238827" y="917447"/>
                  </a:lnTo>
                  <a:lnTo>
                    <a:pt x="1244600" y="917447"/>
                  </a:lnTo>
                  <a:close/>
                </a:path>
                <a:path w="3860800" h="1716404">
                  <a:moveTo>
                    <a:pt x="1257300" y="890016"/>
                  </a:moveTo>
                  <a:lnTo>
                    <a:pt x="1255441" y="888622"/>
                  </a:lnTo>
                  <a:lnTo>
                    <a:pt x="1244600" y="893826"/>
                  </a:lnTo>
                  <a:lnTo>
                    <a:pt x="1239308" y="893826"/>
                  </a:lnTo>
                  <a:lnTo>
                    <a:pt x="1244600" y="897636"/>
                  </a:lnTo>
                  <a:lnTo>
                    <a:pt x="1257300" y="890016"/>
                  </a:lnTo>
                  <a:close/>
                </a:path>
                <a:path w="3860800" h="1716404">
                  <a:moveTo>
                    <a:pt x="1250156" y="863346"/>
                  </a:moveTo>
                  <a:lnTo>
                    <a:pt x="1244600" y="858012"/>
                  </a:lnTo>
                  <a:lnTo>
                    <a:pt x="1240559" y="863346"/>
                  </a:lnTo>
                  <a:lnTo>
                    <a:pt x="1250156" y="863346"/>
                  </a:lnTo>
                  <a:close/>
                </a:path>
                <a:path w="3860800" h="1716404">
                  <a:moveTo>
                    <a:pt x="1244600" y="906780"/>
                  </a:moveTo>
                  <a:lnTo>
                    <a:pt x="1244600" y="904494"/>
                  </a:lnTo>
                  <a:lnTo>
                    <a:pt x="1240559" y="904494"/>
                  </a:lnTo>
                  <a:lnTo>
                    <a:pt x="1241424" y="905065"/>
                  </a:lnTo>
                  <a:lnTo>
                    <a:pt x="1244600" y="906780"/>
                  </a:lnTo>
                  <a:close/>
                </a:path>
                <a:path w="3860800" h="1716404">
                  <a:moveTo>
                    <a:pt x="1247422" y="868680"/>
                  </a:moveTo>
                  <a:lnTo>
                    <a:pt x="1244600" y="867156"/>
                  </a:lnTo>
                  <a:lnTo>
                    <a:pt x="1241424" y="867156"/>
                  </a:lnTo>
                  <a:lnTo>
                    <a:pt x="1244600" y="868680"/>
                  </a:lnTo>
                  <a:lnTo>
                    <a:pt x="1247422" y="868680"/>
                  </a:lnTo>
                  <a:close/>
                </a:path>
                <a:path w="3860800" h="1716404">
                  <a:moveTo>
                    <a:pt x="1244600" y="877062"/>
                  </a:moveTo>
                  <a:lnTo>
                    <a:pt x="1244600" y="875538"/>
                  </a:lnTo>
                  <a:lnTo>
                    <a:pt x="1241424" y="875538"/>
                  </a:lnTo>
                  <a:lnTo>
                    <a:pt x="1244600" y="877062"/>
                  </a:lnTo>
                  <a:close/>
                </a:path>
                <a:path w="3860800" h="1716404">
                  <a:moveTo>
                    <a:pt x="1258315" y="813816"/>
                  </a:moveTo>
                  <a:lnTo>
                    <a:pt x="1257300" y="813054"/>
                  </a:lnTo>
                  <a:lnTo>
                    <a:pt x="1244600" y="821436"/>
                  </a:lnTo>
                  <a:lnTo>
                    <a:pt x="1246909" y="823167"/>
                  </a:lnTo>
                  <a:lnTo>
                    <a:pt x="1247422" y="822960"/>
                  </a:lnTo>
                  <a:lnTo>
                    <a:pt x="1257300" y="817626"/>
                  </a:lnTo>
                  <a:lnTo>
                    <a:pt x="1257300" y="813816"/>
                  </a:lnTo>
                  <a:lnTo>
                    <a:pt x="1258315" y="813816"/>
                  </a:lnTo>
                  <a:close/>
                </a:path>
                <a:path w="3860800" h="1716404">
                  <a:moveTo>
                    <a:pt x="1257808" y="831342"/>
                  </a:moveTo>
                  <a:lnTo>
                    <a:pt x="1247422" y="823552"/>
                  </a:lnTo>
                  <a:lnTo>
                    <a:pt x="1246909" y="823237"/>
                  </a:lnTo>
                  <a:lnTo>
                    <a:pt x="1244600" y="824484"/>
                  </a:lnTo>
                  <a:lnTo>
                    <a:pt x="1244600" y="831342"/>
                  </a:lnTo>
                  <a:lnTo>
                    <a:pt x="1257808" y="831342"/>
                  </a:lnTo>
                  <a:close/>
                </a:path>
                <a:path w="3860800" h="1716404">
                  <a:moveTo>
                    <a:pt x="1261872" y="834390"/>
                  </a:moveTo>
                  <a:lnTo>
                    <a:pt x="1257808" y="831342"/>
                  </a:lnTo>
                  <a:lnTo>
                    <a:pt x="1244600" y="831342"/>
                  </a:lnTo>
                  <a:lnTo>
                    <a:pt x="1244600" y="838200"/>
                  </a:lnTo>
                  <a:lnTo>
                    <a:pt x="1245902" y="839176"/>
                  </a:lnTo>
                  <a:lnTo>
                    <a:pt x="1257300" y="834390"/>
                  </a:lnTo>
                  <a:lnTo>
                    <a:pt x="1261872" y="834390"/>
                  </a:lnTo>
                  <a:close/>
                </a:path>
                <a:path w="3860800" h="1716404">
                  <a:moveTo>
                    <a:pt x="1245902" y="839176"/>
                  </a:moveTo>
                  <a:lnTo>
                    <a:pt x="1244600" y="838200"/>
                  </a:lnTo>
                  <a:lnTo>
                    <a:pt x="1244600" y="838962"/>
                  </a:lnTo>
                  <a:lnTo>
                    <a:pt x="1245507" y="839343"/>
                  </a:lnTo>
                  <a:lnTo>
                    <a:pt x="1245658" y="839279"/>
                  </a:lnTo>
                  <a:lnTo>
                    <a:pt x="1245902" y="839176"/>
                  </a:lnTo>
                  <a:close/>
                </a:path>
                <a:path w="3860800" h="1716404">
                  <a:moveTo>
                    <a:pt x="1245507" y="839343"/>
                  </a:moveTo>
                  <a:lnTo>
                    <a:pt x="1244600" y="838962"/>
                  </a:lnTo>
                  <a:lnTo>
                    <a:pt x="1244600" y="839724"/>
                  </a:lnTo>
                  <a:lnTo>
                    <a:pt x="1245507" y="839343"/>
                  </a:lnTo>
                  <a:close/>
                </a:path>
                <a:path w="3860800" h="1716404">
                  <a:moveTo>
                    <a:pt x="1250696" y="842772"/>
                  </a:moveTo>
                  <a:lnTo>
                    <a:pt x="1246909" y="839931"/>
                  </a:lnTo>
                  <a:lnTo>
                    <a:pt x="1245902" y="839509"/>
                  </a:lnTo>
                  <a:lnTo>
                    <a:pt x="1245658" y="839406"/>
                  </a:lnTo>
                  <a:lnTo>
                    <a:pt x="1245507" y="839343"/>
                  </a:lnTo>
                  <a:lnTo>
                    <a:pt x="1244600" y="839724"/>
                  </a:lnTo>
                  <a:lnTo>
                    <a:pt x="1244600" y="842772"/>
                  </a:lnTo>
                  <a:lnTo>
                    <a:pt x="1250696" y="842772"/>
                  </a:lnTo>
                  <a:close/>
                </a:path>
                <a:path w="3860800" h="1716404">
                  <a:moveTo>
                    <a:pt x="1245658" y="847344"/>
                  </a:moveTo>
                  <a:lnTo>
                    <a:pt x="1244600" y="845820"/>
                  </a:lnTo>
                  <a:lnTo>
                    <a:pt x="1244600" y="847344"/>
                  </a:lnTo>
                  <a:lnTo>
                    <a:pt x="1245658" y="847344"/>
                  </a:lnTo>
                  <a:close/>
                </a:path>
                <a:path w="3860800" h="1716404">
                  <a:moveTo>
                    <a:pt x="1247775" y="850392"/>
                  </a:moveTo>
                  <a:lnTo>
                    <a:pt x="1245658" y="847344"/>
                  </a:lnTo>
                  <a:lnTo>
                    <a:pt x="1244600" y="847344"/>
                  </a:lnTo>
                  <a:lnTo>
                    <a:pt x="1244600" y="850392"/>
                  </a:lnTo>
                  <a:lnTo>
                    <a:pt x="1247775" y="850392"/>
                  </a:lnTo>
                  <a:close/>
                </a:path>
                <a:path w="3860800" h="1716404">
                  <a:moveTo>
                    <a:pt x="1245902" y="854964"/>
                  </a:moveTo>
                  <a:lnTo>
                    <a:pt x="1245658" y="854773"/>
                  </a:lnTo>
                  <a:lnTo>
                    <a:pt x="1244600" y="854202"/>
                  </a:lnTo>
                  <a:lnTo>
                    <a:pt x="1244600" y="854964"/>
                  </a:lnTo>
                  <a:lnTo>
                    <a:pt x="1245902" y="854964"/>
                  </a:lnTo>
                  <a:close/>
                </a:path>
                <a:path w="3860800" h="1716404">
                  <a:moveTo>
                    <a:pt x="1257300" y="887730"/>
                  </a:moveTo>
                  <a:lnTo>
                    <a:pt x="1257300" y="886206"/>
                  </a:lnTo>
                  <a:lnTo>
                    <a:pt x="1244600" y="880491"/>
                  </a:lnTo>
                  <a:lnTo>
                    <a:pt x="1255441" y="888622"/>
                  </a:lnTo>
                  <a:lnTo>
                    <a:pt x="1257300" y="887730"/>
                  </a:lnTo>
                  <a:close/>
                </a:path>
                <a:path w="3860800" h="1716404">
                  <a:moveTo>
                    <a:pt x="1246909" y="839931"/>
                  </a:moveTo>
                  <a:lnTo>
                    <a:pt x="1245902" y="839176"/>
                  </a:lnTo>
                  <a:lnTo>
                    <a:pt x="1245658" y="839279"/>
                  </a:lnTo>
                  <a:lnTo>
                    <a:pt x="1245507" y="839343"/>
                  </a:lnTo>
                  <a:lnTo>
                    <a:pt x="1246909" y="839931"/>
                  </a:lnTo>
                  <a:close/>
                </a:path>
                <a:path w="3860800" h="1716404">
                  <a:moveTo>
                    <a:pt x="1266825" y="854964"/>
                  </a:moveTo>
                  <a:lnTo>
                    <a:pt x="1265766" y="854075"/>
                  </a:lnTo>
                  <a:lnTo>
                    <a:pt x="1256770" y="847344"/>
                  </a:lnTo>
                  <a:lnTo>
                    <a:pt x="1245658" y="847344"/>
                  </a:lnTo>
                  <a:lnTo>
                    <a:pt x="1247775" y="850392"/>
                  </a:lnTo>
                  <a:lnTo>
                    <a:pt x="1257300" y="850392"/>
                  </a:lnTo>
                  <a:lnTo>
                    <a:pt x="1266825" y="854964"/>
                  </a:lnTo>
                  <a:close/>
                </a:path>
                <a:path w="3860800" h="1716404">
                  <a:moveTo>
                    <a:pt x="1263904" y="835914"/>
                  </a:moveTo>
                  <a:lnTo>
                    <a:pt x="1261872" y="834390"/>
                  </a:lnTo>
                  <a:lnTo>
                    <a:pt x="1257300" y="834390"/>
                  </a:lnTo>
                  <a:lnTo>
                    <a:pt x="1245902" y="839176"/>
                  </a:lnTo>
                  <a:lnTo>
                    <a:pt x="1246909" y="839931"/>
                  </a:lnTo>
                  <a:lnTo>
                    <a:pt x="1253671" y="842772"/>
                  </a:lnTo>
                  <a:lnTo>
                    <a:pt x="1257300" y="842772"/>
                  </a:lnTo>
                  <a:lnTo>
                    <a:pt x="1257300" y="835914"/>
                  </a:lnTo>
                  <a:lnTo>
                    <a:pt x="1263904" y="835914"/>
                  </a:lnTo>
                  <a:close/>
                </a:path>
                <a:path w="3860800" h="1716404">
                  <a:moveTo>
                    <a:pt x="1253913" y="859231"/>
                  </a:moveTo>
                  <a:lnTo>
                    <a:pt x="1250950" y="854964"/>
                  </a:lnTo>
                  <a:lnTo>
                    <a:pt x="1245902" y="854964"/>
                  </a:lnTo>
                  <a:lnTo>
                    <a:pt x="1246909" y="855448"/>
                  </a:lnTo>
                  <a:lnTo>
                    <a:pt x="1253913" y="859231"/>
                  </a:lnTo>
                  <a:close/>
                </a:path>
                <a:path w="3860800" h="1716404">
                  <a:moveTo>
                    <a:pt x="1269491" y="822197"/>
                  </a:moveTo>
                  <a:lnTo>
                    <a:pt x="1263396" y="817626"/>
                  </a:lnTo>
                  <a:lnTo>
                    <a:pt x="1257300" y="817626"/>
                  </a:lnTo>
                  <a:lnTo>
                    <a:pt x="1246909" y="823237"/>
                  </a:lnTo>
                  <a:lnTo>
                    <a:pt x="1247422" y="823552"/>
                  </a:lnTo>
                  <a:lnTo>
                    <a:pt x="1257300" y="830961"/>
                  </a:lnTo>
                  <a:lnTo>
                    <a:pt x="1257300" y="822197"/>
                  </a:lnTo>
                  <a:lnTo>
                    <a:pt x="1269491" y="822197"/>
                  </a:lnTo>
                  <a:close/>
                </a:path>
                <a:path w="3860800" h="1716404">
                  <a:moveTo>
                    <a:pt x="1253671" y="842772"/>
                  </a:moveTo>
                  <a:lnTo>
                    <a:pt x="1246909" y="839931"/>
                  </a:lnTo>
                  <a:lnTo>
                    <a:pt x="1250696" y="842772"/>
                  </a:lnTo>
                  <a:lnTo>
                    <a:pt x="1253671" y="842772"/>
                  </a:lnTo>
                  <a:close/>
                </a:path>
                <a:path w="3860800" h="1716404">
                  <a:moveTo>
                    <a:pt x="1257300" y="874014"/>
                  </a:moveTo>
                  <a:lnTo>
                    <a:pt x="1257300" y="870204"/>
                  </a:lnTo>
                  <a:lnTo>
                    <a:pt x="1255712" y="868680"/>
                  </a:lnTo>
                  <a:lnTo>
                    <a:pt x="1247422" y="868680"/>
                  </a:lnTo>
                  <a:lnTo>
                    <a:pt x="1257300" y="874014"/>
                  </a:lnTo>
                  <a:close/>
                </a:path>
                <a:path w="3860800" h="1716404">
                  <a:moveTo>
                    <a:pt x="1266825" y="854964"/>
                  </a:moveTo>
                  <a:lnTo>
                    <a:pt x="1257300" y="850392"/>
                  </a:lnTo>
                  <a:lnTo>
                    <a:pt x="1247775" y="850392"/>
                  </a:lnTo>
                  <a:lnTo>
                    <a:pt x="1250950" y="854964"/>
                  </a:lnTo>
                  <a:lnTo>
                    <a:pt x="1266825" y="854964"/>
                  </a:lnTo>
                  <a:close/>
                </a:path>
                <a:path w="3860800" h="1716404">
                  <a:moveTo>
                    <a:pt x="1268185" y="863454"/>
                  </a:moveTo>
                  <a:lnTo>
                    <a:pt x="1258711" y="863346"/>
                  </a:lnTo>
                  <a:lnTo>
                    <a:pt x="1257300" y="864108"/>
                  </a:lnTo>
                  <a:lnTo>
                    <a:pt x="1256770" y="863346"/>
                  </a:lnTo>
                  <a:lnTo>
                    <a:pt x="1250156" y="863346"/>
                  </a:lnTo>
                  <a:lnTo>
                    <a:pt x="1255712" y="868680"/>
                  </a:lnTo>
                  <a:lnTo>
                    <a:pt x="1257300" y="868680"/>
                  </a:lnTo>
                  <a:lnTo>
                    <a:pt x="1268185" y="863454"/>
                  </a:lnTo>
                  <a:close/>
                </a:path>
                <a:path w="3860800" h="1716404">
                  <a:moveTo>
                    <a:pt x="1268185" y="847344"/>
                  </a:moveTo>
                  <a:lnTo>
                    <a:pt x="1260928" y="844296"/>
                  </a:lnTo>
                  <a:lnTo>
                    <a:pt x="1257300" y="844296"/>
                  </a:lnTo>
                  <a:lnTo>
                    <a:pt x="1253913" y="842873"/>
                  </a:lnTo>
                  <a:lnTo>
                    <a:pt x="1250696" y="842772"/>
                  </a:lnTo>
                  <a:lnTo>
                    <a:pt x="1256770" y="847328"/>
                  </a:lnTo>
                  <a:lnTo>
                    <a:pt x="1268185" y="847344"/>
                  </a:lnTo>
                  <a:close/>
                </a:path>
                <a:path w="3860800" h="1716404">
                  <a:moveTo>
                    <a:pt x="1270000" y="857250"/>
                  </a:moveTo>
                  <a:lnTo>
                    <a:pt x="1267177" y="855133"/>
                  </a:lnTo>
                  <a:lnTo>
                    <a:pt x="1266825" y="854964"/>
                  </a:lnTo>
                  <a:lnTo>
                    <a:pt x="1250950" y="854964"/>
                  </a:lnTo>
                  <a:lnTo>
                    <a:pt x="1253913" y="859231"/>
                  </a:lnTo>
                  <a:lnTo>
                    <a:pt x="1257300" y="861060"/>
                  </a:lnTo>
                  <a:lnTo>
                    <a:pt x="1263072" y="860990"/>
                  </a:lnTo>
                  <a:lnTo>
                    <a:pt x="1270000" y="857250"/>
                  </a:lnTo>
                  <a:close/>
                </a:path>
                <a:path w="3860800" h="1716404">
                  <a:moveTo>
                    <a:pt x="1260928" y="844296"/>
                  </a:moveTo>
                  <a:lnTo>
                    <a:pt x="1257300" y="842772"/>
                  </a:lnTo>
                  <a:lnTo>
                    <a:pt x="1253913" y="842772"/>
                  </a:lnTo>
                  <a:lnTo>
                    <a:pt x="1255441" y="843515"/>
                  </a:lnTo>
                  <a:lnTo>
                    <a:pt x="1257300" y="844296"/>
                  </a:lnTo>
                  <a:lnTo>
                    <a:pt x="1260928" y="844296"/>
                  </a:lnTo>
                  <a:close/>
                </a:path>
                <a:path w="3860800" h="1716404">
                  <a:moveTo>
                    <a:pt x="1262944" y="861060"/>
                  </a:moveTo>
                  <a:lnTo>
                    <a:pt x="1257300" y="861060"/>
                  </a:lnTo>
                  <a:lnTo>
                    <a:pt x="1253913" y="859231"/>
                  </a:lnTo>
                  <a:lnTo>
                    <a:pt x="1256770" y="863346"/>
                  </a:lnTo>
                  <a:lnTo>
                    <a:pt x="1258711" y="863346"/>
                  </a:lnTo>
                  <a:lnTo>
                    <a:pt x="1262944" y="861060"/>
                  </a:lnTo>
                  <a:close/>
                </a:path>
                <a:path w="3860800" h="1716404">
                  <a:moveTo>
                    <a:pt x="1270000" y="870966"/>
                  </a:moveTo>
                  <a:lnTo>
                    <a:pt x="1270000" y="863346"/>
                  </a:lnTo>
                  <a:lnTo>
                    <a:pt x="1268185" y="863454"/>
                  </a:lnTo>
                  <a:lnTo>
                    <a:pt x="1257300" y="868680"/>
                  </a:lnTo>
                  <a:lnTo>
                    <a:pt x="1255712" y="868680"/>
                  </a:lnTo>
                  <a:lnTo>
                    <a:pt x="1257300" y="870204"/>
                  </a:lnTo>
                  <a:lnTo>
                    <a:pt x="1257300" y="877062"/>
                  </a:lnTo>
                  <a:lnTo>
                    <a:pt x="1270000" y="870966"/>
                  </a:lnTo>
                  <a:close/>
                </a:path>
                <a:path w="3860800" h="1716404">
                  <a:moveTo>
                    <a:pt x="1270000" y="854964"/>
                  </a:moveTo>
                  <a:lnTo>
                    <a:pt x="1270000" y="848106"/>
                  </a:lnTo>
                  <a:lnTo>
                    <a:pt x="1269153" y="847750"/>
                  </a:lnTo>
                  <a:lnTo>
                    <a:pt x="1268412" y="847344"/>
                  </a:lnTo>
                  <a:lnTo>
                    <a:pt x="1256770" y="847344"/>
                  </a:lnTo>
                  <a:lnTo>
                    <a:pt x="1266825" y="854868"/>
                  </a:lnTo>
                  <a:lnTo>
                    <a:pt x="1270000" y="854964"/>
                  </a:lnTo>
                  <a:close/>
                </a:path>
                <a:path w="3860800" h="1716404">
                  <a:moveTo>
                    <a:pt x="1258711" y="863346"/>
                  </a:moveTo>
                  <a:lnTo>
                    <a:pt x="1256770" y="863346"/>
                  </a:lnTo>
                  <a:lnTo>
                    <a:pt x="1257300" y="864108"/>
                  </a:lnTo>
                  <a:lnTo>
                    <a:pt x="1258711" y="863346"/>
                  </a:lnTo>
                  <a:close/>
                </a:path>
                <a:path w="3860800" h="1716404">
                  <a:moveTo>
                    <a:pt x="1282699" y="789432"/>
                  </a:moveTo>
                  <a:lnTo>
                    <a:pt x="1276350" y="784860"/>
                  </a:lnTo>
                  <a:lnTo>
                    <a:pt x="1270000" y="784860"/>
                  </a:lnTo>
                  <a:lnTo>
                    <a:pt x="1257300" y="790194"/>
                  </a:lnTo>
                  <a:lnTo>
                    <a:pt x="1257300" y="800862"/>
                  </a:lnTo>
                  <a:lnTo>
                    <a:pt x="1263072" y="800862"/>
                  </a:lnTo>
                  <a:lnTo>
                    <a:pt x="1270000" y="791718"/>
                  </a:lnTo>
                  <a:lnTo>
                    <a:pt x="1270000" y="788670"/>
                  </a:lnTo>
                  <a:lnTo>
                    <a:pt x="1270529" y="789432"/>
                  </a:lnTo>
                  <a:lnTo>
                    <a:pt x="1282699" y="789432"/>
                  </a:lnTo>
                  <a:close/>
                </a:path>
                <a:path w="3860800" h="1716404">
                  <a:moveTo>
                    <a:pt x="1263072" y="800862"/>
                  </a:moveTo>
                  <a:lnTo>
                    <a:pt x="1257300" y="800862"/>
                  </a:lnTo>
                  <a:lnTo>
                    <a:pt x="1257300" y="804672"/>
                  </a:lnTo>
                  <a:lnTo>
                    <a:pt x="1259348" y="805778"/>
                  </a:lnTo>
                  <a:lnTo>
                    <a:pt x="1263072" y="800862"/>
                  </a:lnTo>
                  <a:close/>
                </a:path>
                <a:path w="3860800" h="1716404">
                  <a:moveTo>
                    <a:pt x="1259348" y="805778"/>
                  </a:moveTo>
                  <a:lnTo>
                    <a:pt x="1257300" y="804672"/>
                  </a:lnTo>
                  <a:lnTo>
                    <a:pt x="1257300" y="808482"/>
                  </a:lnTo>
                  <a:lnTo>
                    <a:pt x="1259348" y="805778"/>
                  </a:lnTo>
                  <a:close/>
                </a:path>
                <a:path w="3860800" h="1716404">
                  <a:moveTo>
                    <a:pt x="1265766" y="809244"/>
                  </a:moveTo>
                  <a:lnTo>
                    <a:pt x="1259348" y="805778"/>
                  </a:lnTo>
                  <a:lnTo>
                    <a:pt x="1257300" y="808482"/>
                  </a:lnTo>
                  <a:lnTo>
                    <a:pt x="1258711" y="809117"/>
                  </a:lnTo>
                  <a:lnTo>
                    <a:pt x="1265766" y="809244"/>
                  </a:lnTo>
                  <a:close/>
                </a:path>
                <a:path w="3860800" h="1716404">
                  <a:moveTo>
                    <a:pt x="1258711" y="809244"/>
                  </a:moveTo>
                  <a:lnTo>
                    <a:pt x="1258315" y="808939"/>
                  </a:lnTo>
                  <a:lnTo>
                    <a:pt x="1257300" y="808482"/>
                  </a:lnTo>
                  <a:lnTo>
                    <a:pt x="1257300" y="809244"/>
                  </a:lnTo>
                  <a:lnTo>
                    <a:pt x="1258711" y="809244"/>
                  </a:lnTo>
                  <a:close/>
                </a:path>
                <a:path w="3860800" h="1716404">
                  <a:moveTo>
                    <a:pt x="1269153" y="813816"/>
                  </a:moveTo>
                  <a:lnTo>
                    <a:pt x="1258993" y="809244"/>
                  </a:lnTo>
                  <a:lnTo>
                    <a:pt x="1257300" y="809244"/>
                  </a:lnTo>
                  <a:lnTo>
                    <a:pt x="1257300" y="813054"/>
                  </a:lnTo>
                  <a:lnTo>
                    <a:pt x="1258315" y="813816"/>
                  </a:lnTo>
                  <a:lnTo>
                    <a:pt x="1269153" y="813816"/>
                  </a:lnTo>
                  <a:close/>
                </a:path>
                <a:path w="3860800" h="1716404">
                  <a:moveTo>
                    <a:pt x="1263396" y="817626"/>
                  </a:moveTo>
                  <a:lnTo>
                    <a:pt x="1258315" y="813816"/>
                  </a:lnTo>
                  <a:lnTo>
                    <a:pt x="1257300" y="813816"/>
                  </a:lnTo>
                  <a:lnTo>
                    <a:pt x="1257300" y="817626"/>
                  </a:lnTo>
                  <a:lnTo>
                    <a:pt x="1263396" y="817626"/>
                  </a:lnTo>
                  <a:close/>
                </a:path>
                <a:path w="3860800" h="1716404">
                  <a:moveTo>
                    <a:pt x="1274026" y="825599"/>
                  </a:moveTo>
                  <a:lnTo>
                    <a:pt x="1269491" y="822197"/>
                  </a:lnTo>
                  <a:lnTo>
                    <a:pt x="1257300" y="822197"/>
                  </a:lnTo>
                  <a:lnTo>
                    <a:pt x="1257300" y="827532"/>
                  </a:lnTo>
                  <a:lnTo>
                    <a:pt x="1270000" y="827532"/>
                  </a:lnTo>
                  <a:lnTo>
                    <a:pt x="1274026" y="825599"/>
                  </a:lnTo>
                  <a:close/>
                </a:path>
                <a:path w="3860800" h="1716404">
                  <a:moveTo>
                    <a:pt x="1280841" y="830710"/>
                  </a:moveTo>
                  <a:lnTo>
                    <a:pt x="1274026" y="825599"/>
                  </a:lnTo>
                  <a:lnTo>
                    <a:pt x="1270000" y="827532"/>
                  </a:lnTo>
                  <a:lnTo>
                    <a:pt x="1257300" y="827532"/>
                  </a:lnTo>
                  <a:lnTo>
                    <a:pt x="1257300" y="830961"/>
                  </a:lnTo>
                  <a:lnTo>
                    <a:pt x="1257808" y="831342"/>
                  </a:lnTo>
                  <a:lnTo>
                    <a:pt x="1270000" y="831342"/>
                  </a:lnTo>
                  <a:lnTo>
                    <a:pt x="1270000" y="835914"/>
                  </a:lnTo>
                  <a:lnTo>
                    <a:pt x="1280841" y="830710"/>
                  </a:lnTo>
                  <a:close/>
                </a:path>
                <a:path w="3860800" h="1716404">
                  <a:moveTo>
                    <a:pt x="1270000" y="844296"/>
                  </a:moveTo>
                  <a:lnTo>
                    <a:pt x="1270000" y="840486"/>
                  </a:lnTo>
                  <a:lnTo>
                    <a:pt x="1263904" y="835914"/>
                  </a:lnTo>
                  <a:lnTo>
                    <a:pt x="1257300" y="835914"/>
                  </a:lnTo>
                  <a:lnTo>
                    <a:pt x="1257300" y="842772"/>
                  </a:lnTo>
                  <a:lnTo>
                    <a:pt x="1260928" y="844296"/>
                  </a:lnTo>
                  <a:lnTo>
                    <a:pt x="1270000" y="844296"/>
                  </a:lnTo>
                  <a:close/>
                </a:path>
                <a:path w="3860800" h="1716404">
                  <a:moveTo>
                    <a:pt x="1270000" y="834390"/>
                  </a:moveTo>
                  <a:lnTo>
                    <a:pt x="1270000" y="831342"/>
                  </a:lnTo>
                  <a:lnTo>
                    <a:pt x="1257808" y="831342"/>
                  </a:lnTo>
                  <a:lnTo>
                    <a:pt x="1261872" y="834390"/>
                  </a:lnTo>
                  <a:lnTo>
                    <a:pt x="1270000" y="834390"/>
                  </a:lnTo>
                  <a:close/>
                </a:path>
                <a:path w="3860800" h="1716404">
                  <a:moveTo>
                    <a:pt x="1282699" y="821436"/>
                  </a:moveTo>
                  <a:lnTo>
                    <a:pt x="1282699" y="819912"/>
                  </a:lnTo>
                  <a:lnTo>
                    <a:pt x="1269153" y="813816"/>
                  </a:lnTo>
                  <a:lnTo>
                    <a:pt x="1258315" y="813816"/>
                  </a:lnTo>
                  <a:lnTo>
                    <a:pt x="1263396" y="817626"/>
                  </a:lnTo>
                  <a:lnTo>
                    <a:pt x="1270000" y="817626"/>
                  </a:lnTo>
                  <a:lnTo>
                    <a:pt x="1270000" y="822197"/>
                  </a:lnTo>
                  <a:lnTo>
                    <a:pt x="1281112" y="822197"/>
                  </a:lnTo>
                  <a:lnTo>
                    <a:pt x="1282699" y="821436"/>
                  </a:lnTo>
                  <a:close/>
                </a:path>
                <a:path w="3860800" h="1716404">
                  <a:moveTo>
                    <a:pt x="1270000" y="862584"/>
                  </a:moveTo>
                  <a:lnTo>
                    <a:pt x="1270000" y="861060"/>
                  </a:lnTo>
                  <a:lnTo>
                    <a:pt x="1262944" y="861060"/>
                  </a:lnTo>
                  <a:lnTo>
                    <a:pt x="1258711" y="863346"/>
                  </a:lnTo>
                  <a:lnTo>
                    <a:pt x="1268412" y="863346"/>
                  </a:lnTo>
                  <a:lnTo>
                    <a:pt x="1270000" y="862584"/>
                  </a:lnTo>
                  <a:close/>
                </a:path>
                <a:path w="3860800" h="1716404">
                  <a:moveTo>
                    <a:pt x="1279524" y="813816"/>
                  </a:moveTo>
                  <a:lnTo>
                    <a:pt x="1274762" y="811530"/>
                  </a:lnTo>
                  <a:lnTo>
                    <a:pt x="1270000" y="811530"/>
                  </a:lnTo>
                  <a:lnTo>
                    <a:pt x="1265766" y="809244"/>
                  </a:lnTo>
                  <a:lnTo>
                    <a:pt x="1258993" y="809244"/>
                  </a:lnTo>
                  <a:lnTo>
                    <a:pt x="1269153" y="813816"/>
                  </a:lnTo>
                  <a:lnTo>
                    <a:pt x="1279524" y="813816"/>
                  </a:lnTo>
                  <a:close/>
                </a:path>
                <a:path w="3860800" h="1716404">
                  <a:moveTo>
                    <a:pt x="1282699" y="811530"/>
                  </a:moveTo>
                  <a:lnTo>
                    <a:pt x="1282699" y="806958"/>
                  </a:lnTo>
                  <a:lnTo>
                    <a:pt x="1270000" y="800862"/>
                  </a:lnTo>
                  <a:lnTo>
                    <a:pt x="1263072" y="800862"/>
                  </a:lnTo>
                  <a:lnTo>
                    <a:pt x="1259348" y="805778"/>
                  </a:lnTo>
                  <a:lnTo>
                    <a:pt x="1265766" y="809244"/>
                  </a:lnTo>
                  <a:lnTo>
                    <a:pt x="1270000" y="809244"/>
                  </a:lnTo>
                  <a:lnTo>
                    <a:pt x="1274762" y="811530"/>
                  </a:lnTo>
                  <a:lnTo>
                    <a:pt x="1282699" y="811530"/>
                  </a:lnTo>
                  <a:close/>
                </a:path>
                <a:path w="3860800" h="1716404">
                  <a:moveTo>
                    <a:pt x="1270000" y="847344"/>
                  </a:moveTo>
                  <a:lnTo>
                    <a:pt x="1270000" y="844296"/>
                  </a:lnTo>
                  <a:lnTo>
                    <a:pt x="1260928" y="844296"/>
                  </a:lnTo>
                  <a:lnTo>
                    <a:pt x="1268185" y="847344"/>
                  </a:lnTo>
                  <a:lnTo>
                    <a:pt x="1270000" y="847344"/>
                  </a:lnTo>
                  <a:close/>
                </a:path>
                <a:path w="3860800" h="1716404">
                  <a:moveTo>
                    <a:pt x="1270000" y="835914"/>
                  </a:moveTo>
                  <a:lnTo>
                    <a:pt x="1270000" y="834390"/>
                  </a:lnTo>
                  <a:lnTo>
                    <a:pt x="1261872" y="834390"/>
                  </a:lnTo>
                  <a:lnTo>
                    <a:pt x="1263904" y="835914"/>
                  </a:lnTo>
                  <a:lnTo>
                    <a:pt x="1270000" y="835914"/>
                  </a:lnTo>
                  <a:close/>
                </a:path>
                <a:path w="3860800" h="1716404">
                  <a:moveTo>
                    <a:pt x="1278466" y="800862"/>
                  </a:moveTo>
                  <a:lnTo>
                    <a:pt x="1276350" y="797814"/>
                  </a:lnTo>
                  <a:lnTo>
                    <a:pt x="1270000" y="791718"/>
                  </a:lnTo>
                  <a:lnTo>
                    <a:pt x="1263072" y="800862"/>
                  </a:lnTo>
                  <a:lnTo>
                    <a:pt x="1270000" y="800862"/>
                  </a:lnTo>
                  <a:lnTo>
                    <a:pt x="1270000" y="796290"/>
                  </a:lnTo>
                  <a:lnTo>
                    <a:pt x="1278466" y="800862"/>
                  </a:lnTo>
                  <a:close/>
                </a:path>
                <a:path w="3860800" h="1716404">
                  <a:moveTo>
                    <a:pt x="1270000" y="861060"/>
                  </a:moveTo>
                  <a:lnTo>
                    <a:pt x="1270000" y="857250"/>
                  </a:lnTo>
                  <a:lnTo>
                    <a:pt x="1263072" y="860990"/>
                  </a:lnTo>
                  <a:lnTo>
                    <a:pt x="1270000" y="861060"/>
                  </a:lnTo>
                  <a:close/>
                </a:path>
                <a:path w="3860800" h="1716404">
                  <a:moveTo>
                    <a:pt x="1270000" y="822197"/>
                  </a:moveTo>
                  <a:lnTo>
                    <a:pt x="1270000" y="817626"/>
                  </a:lnTo>
                  <a:lnTo>
                    <a:pt x="1263396" y="817626"/>
                  </a:lnTo>
                  <a:lnTo>
                    <a:pt x="1269491" y="822197"/>
                  </a:lnTo>
                  <a:lnTo>
                    <a:pt x="1270000" y="822197"/>
                  </a:lnTo>
                  <a:close/>
                </a:path>
                <a:path w="3860800" h="1716404">
                  <a:moveTo>
                    <a:pt x="1282699" y="832104"/>
                  </a:moveTo>
                  <a:lnTo>
                    <a:pt x="1280841" y="830710"/>
                  </a:lnTo>
                  <a:lnTo>
                    <a:pt x="1270000" y="835914"/>
                  </a:lnTo>
                  <a:lnTo>
                    <a:pt x="1263904" y="835914"/>
                  </a:lnTo>
                  <a:lnTo>
                    <a:pt x="1270000" y="840486"/>
                  </a:lnTo>
                  <a:lnTo>
                    <a:pt x="1282699" y="832104"/>
                  </a:lnTo>
                  <a:close/>
                </a:path>
                <a:path w="3860800" h="1716404">
                  <a:moveTo>
                    <a:pt x="1274762" y="811530"/>
                  </a:moveTo>
                  <a:lnTo>
                    <a:pt x="1270000" y="809244"/>
                  </a:lnTo>
                  <a:lnTo>
                    <a:pt x="1265766" y="809244"/>
                  </a:lnTo>
                  <a:lnTo>
                    <a:pt x="1270000" y="811530"/>
                  </a:lnTo>
                  <a:lnTo>
                    <a:pt x="1274762" y="811530"/>
                  </a:lnTo>
                  <a:close/>
                </a:path>
                <a:path w="3860800" h="1716404">
                  <a:moveTo>
                    <a:pt x="1270000" y="856488"/>
                  </a:moveTo>
                  <a:lnTo>
                    <a:pt x="1270000" y="854964"/>
                  </a:lnTo>
                  <a:lnTo>
                    <a:pt x="1266825" y="854964"/>
                  </a:lnTo>
                  <a:lnTo>
                    <a:pt x="1270000" y="856488"/>
                  </a:lnTo>
                  <a:close/>
                </a:path>
                <a:path w="3860800" h="1716404">
                  <a:moveTo>
                    <a:pt x="1270000" y="857250"/>
                  </a:moveTo>
                  <a:lnTo>
                    <a:pt x="1270000" y="856488"/>
                  </a:lnTo>
                  <a:lnTo>
                    <a:pt x="1267177" y="855133"/>
                  </a:lnTo>
                  <a:lnTo>
                    <a:pt x="1270000" y="857250"/>
                  </a:lnTo>
                  <a:close/>
                </a:path>
                <a:path w="3860800" h="1716404">
                  <a:moveTo>
                    <a:pt x="1270000" y="848106"/>
                  </a:moveTo>
                  <a:lnTo>
                    <a:pt x="1270000" y="847344"/>
                  </a:lnTo>
                  <a:lnTo>
                    <a:pt x="1268412" y="847344"/>
                  </a:lnTo>
                  <a:lnTo>
                    <a:pt x="1269153" y="847750"/>
                  </a:lnTo>
                  <a:lnTo>
                    <a:pt x="1270000" y="848106"/>
                  </a:lnTo>
                  <a:close/>
                </a:path>
                <a:path w="3860800" h="1716404">
                  <a:moveTo>
                    <a:pt x="1270000" y="863346"/>
                  </a:moveTo>
                  <a:lnTo>
                    <a:pt x="1270000" y="862584"/>
                  </a:lnTo>
                  <a:lnTo>
                    <a:pt x="1268412" y="863346"/>
                  </a:lnTo>
                  <a:lnTo>
                    <a:pt x="1270000" y="863346"/>
                  </a:lnTo>
                  <a:close/>
                </a:path>
                <a:path w="3860800" h="1716404">
                  <a:moveTo>
                    <a:pt x="1282699" y="819912"/>
                  </a:moveTo>
                  <a:lnTo>
                    <a:pt x="1282699" y="815340"/>
                  </a:lnTo>
                  <a:lnTo>
                    <a:pt x="1279524" y="813816"/>
                  </a:lnTo>
                  <a:lnTo>
                    <a:pt x="1269153" y="813816"/>
                  </a:lnTo>
                  <a:lnTo>
                    <a:pt x="1282699" y="819912"/>
                  </a:lnTo>
                  <a:close/>
                </a:path>
                <a:path w="3860800" h="1716404">
                  <a:moveTo>
                    <a:pt x="1281112" y="822197"/>
                  </a:moveTo>
                  <a:lnTo>
                    <a:pt x="1269491" y="822197"/>
                  </a:lnTo>
                  <a:lnTo>
                    <a:pt x="1274026" y="825599"/>
                  </a:lnTo>
                  <a:lnTo>
                    <a:pt x="1281112" y="822197"/>
                  </a:lnTo>
                  <a:close/>
                </a:path>
                <a:path w="3860800" h="1716404">
                  <a:moveTo>
                    <a:pt x="1285875" y="759714"/>
                  </a:moveTo>
                  <a:lnTo>
                    <a:pt x="1283758" y="756666"/>
                  </a:lnTo>
                  <a:lnTo>
                    <a:pt x="1282699" y="756666"/>
                  </a:lnTo>
                  <a:lnTo>
                    <a:pt x="1282699" y="755142"/>
                  </a:lnTo>
                  <a:lnTo>
                    <a:pt x="1270000" y="763524"/>
                  </a:lnTo>
                  <a:lnTo>
                    <a:pt x="1271693" y="764794"/>
                  </a:lnTo>
                  <a:lnTo>
                    <a:pt x="1271858" y="764917"/>
                  </a:lnTo>
                  <a:lnTo>
                    <a:pt x="1282699" y="759714"/>
                  </a:lnTo>
                  <a:lnTo>
                    <a:pt x="1282699" y="756666"/>
                  </a:lnTo>
                  <a:lnTo>
                    <a:pt x="1283758" y="756666"/>
                  </a:lnTo>
                  <a:lnTo>
                    <a:pt x="1283758" y="759714"/>
                  </a:lnTo>
                  <a:lnTo>
                    <a:pt x="1285875" y="759714"/>
                  </a:lnTo>
                  <a:close/>
                </a:path>
                <a:path w="3860800" h="1716404">
                  <a:moveTo>
                    <a:pt x="1282192" y="772668"/>
                  </a:moveTo>
                  <a:lnTo>
                    <a:pt x="1271858" y="764917"/>
                  </a:lnTo>
                  <a:lnTo>
                    <a:pt x="1270000" y="765810"/>
                  </a:lnTo>
                  <a:lnTo>
                    <a:pt x="1270000" y="772668"/>
                  </a:lnTo>
                  <a:lnTo>
                    <a:pt x="1282192" y="772668"/>
                  </a:lnTo>
                  <a:close/>
                </a:path>
                <a:path w="3860800" h="1716404">
                  <a:moveTo>
                    <a:pt x="1287272" y="776478"/>
                  </a:moveTo>
                  <a:lnTo>
                    <a:pt x="1282192" y="772668"/>
                  </a:lnTo>
                  <a:lnTo>
                    <a:pt x="1270000" y="772668"/>
                  </a:lnTo>
                  <a:lnTo>
                    <a:pt x="1270000" y="780288"/>
                  </a:lnTo>
                  <a:lnTo>
                    <a:pt x="1270529" y="780668"/>
                  </a:lnTo>
                  <a:lnTo>
                    <a:pt x="1271336" y="780929"/>
                  </a:lnTo>
                  <a:lnTo>
                    <a:pt x="1271858" y="781031"/>
                  </a:lnTo>
                  <a:lnTo>
                    <a:pt x="1282699" y="776478"/>
                  </a:lnTo>
                  <a:lnTo>
                    <a:pt x="1287272" y="776478"/>
                  </a:lnTo>
                  <a:close/>
                </a:path>
                <a:path w="3860800" h="1716404">
                  <a:moveTo>
                    <a:pt x="1271336" y="781250"/>
                  </a:moveTo>
                  <a:lnTo>
                    <a:pt x="1270529" y="780541"/>
                  </a:lnTo>
                  <a:lnTo>
                    <a:pt x="1270000" y="780288"/>
                  </a:lnTo>
                  <a:lnTo>
                    <a:pt x="1270000" y="781812"/>
                  </a:lnTo>
                  <a:lnTo>
                    <a:pt x="1271336" y="781250"/>
                  </a:lnTo>
                  <a:close/>
                </a:path>
                <a:path w="3860800" h="1716404">
                  <a:moveTo>
                    <a:pt x="1276350" y="784860"/>
                  </a:moveTo>
                  <a:lnTo>
                    <a:pt x="1271336" y="781250"/>
                  </a:lnTo>
                  <a:lnTo>
                    <a:pt x="1270000" y="781812"/>
                  </a:lnTo>
                  <a:lnTo>
                    <a:pt x="1270000" y="784860"/>
                  </a:lnTo>
                  <a:lnTo>
                    <a:pt x="1276350" y="784860"/>
                  </a:lnTo>
                  <a:close/>
                </a:path>
                <a:path w="3860800" h="1716404">
                  <a:moveTo>
                    <a:pt x="1270529" y="789432"/>
                  </a:moveTo>
                  <a:lnTo>
                    <a:pt x="1270000" y="788670"/>
                  </a:lnTo>
                  <a:lnTo>
                    <a:pt x="1270000" y="789432"/>
                  </a:lnTo>
                  <a:lnTo>
                    <a:pt x="1270529" y="789432"/>
                  </a:lnTo>
                  <a:close/>
                </a:path>
                <a:path w="3860800" h="1716404">
                  <a:moveTo>
                    <a:pt x="1276350" y="797814"/>
                  </a:moveTo>
                  <a:lnTo>
                    <a:pt x="1270529" y="789432"/>
                  </a:lnTo>
                  <a:lnTo>
                    <a:pt x="1270000" y="789432"/>
                  </a:lnTo>
                  <a:lnTo>
                    <a:pt x="1270000" y="791718"/>
                  </a:lnTo>
                  <a:lnTo>
                    <a:pt x="1276350" y="797814"/>
                  </a:lnTo>
                  <a:close/>
                </a:path>
                <a:path w="3860800" h="1716404">
                  <a:moveTo>
                    <a:pt x="1282699" y="806958"/>
                  </a:moveTo>
                  <a:lnTo>
                    <a:pt x="1278466" y="800862"/>
                  </a:lnTo>
                  <a:lnTo>
                    <a:pt x="1270000" y="796290"/>
                  </a:lnTo>
                  <a:lnTo>
                    <a:pt x="1270000" y="800862"/>
                  </a:lnTo>
                  <a:lnTo>
                    <a:pt x="1282699" y="806958"/>
                  </a:lnTo>
                  <a:close/>
                </a:path>
                <a:path w="3860800" h="1716404">
                  <a:moveTo>
                    <a:pt x="1271693" y="781100"/>
                  </a:moveTo>
                  <a:lnTo>
                    <a:pt x="1270529" y="780541"/>
                  </a:lnTo>
                  <a:lnTo>
                    <a:pt x="1271336" y="781250"/>
                  </a:lnTo>
                  <a:lnTo>
                    <a:pt x="1271693" y="781100"/>
                  </a:lnTo>
                  <a:close/>
                </a:path>
                <a:path w="3860800" h="1716404">
                  <a:moveTo>
                    <a:pt x="1295399" y="798576"/>
                  </a:moveTo>
                  <a:lnTo>
                    <a:pt x="1282699" y="789432"/>
                  </a:lnTo>
                  <a:lnTo>
                    <a:pt x="1270529" y="789432"/>
                  </a:lnTo>
                  <a:lnTo>
                    <a:pt x="1276350" y="797814"/>
                  </a:lnTo>
                  <a:lnTo>
                    <a:pt x="1281112" y="802386"/>
                  </a:lnTo>
                  <a:lnTo>
                    <a:pt x="1282192" y="802873"/>
                  </a:lnTo>
                  <a:lnTo>
                    <a:pt x="1282699" y="803147"/>
                  </a:lnTo>
                  <a:lnTo>
                    <a:pt x="1288472" y="803148"/>
                  </a:lnTo>
                  <a:lnTo>
                    <a:pt x="1295399" y="798576"/>
                  </a:lnTo>
                  <a:close/>
                </a:path>
                <a:path w="3860800" h="1716404">
                  <a:moveTo>
                    <a:pt x="1279524" y="784860"/>
                  </a:moveTo>
                  <a:lnTo>
                    <a:pt x="1271858" y="781180"/>
                  </a:lnTo>
                  <a:lnTo>
                    <a:pt x="1271693" y="781100"/>
                  </a:lnTo>
                  <a:lnTo>
                    <a:pt x="1271336" y="781250"/>
                  </a:lnTo>
                  <a:lnTo>
                    <a:pt x="1276350" y="784860"/>
                  </a:lnTo>
                  <a:lnTo>
                    <a:pt x="1279524" y="784860"/>
                  </a:lnTo>
                  <a:close/>
                </a:path>
                <a:path w="3860800" h="1716404">
                  <a:moveTo>
                    <a:pt x="1289304" y="778002"/>
                  </a:moveTo>
                  <a:lnTo>
                    <a:pt x="1287272" y="776478"/>
                  </a:lnTo>
                  <a:lnTo>
                    <a:pt x="1282699" y="776478"/>
                  </a:lnTo>
                  <a:lnTo>
                    <a:pt x="1271858" y="781031"/>
                  </a:lnTo>
                  <a:lnTo>
                    <a:pt x="1271693" y="781100"/>
                  </a:lnTo>
                  <a:lnTo>
                    <a:pt x="1279524" y="784860"/>
                  </a:lnTo>
                  <a:lnTo>
                    <a:pt x="1282699" y="784860"/>
                  </a:lnTo>
                  <a:lnTo>
                    <a:pt x="1282699" y="778002"/>
                  </a:lnTo>
                  <a:lnTo>
                    <a:pt x="1289304" y="778002"/>
                  </a:lnTo>
                  <a:close/>
                </a:path>
                <a:path w="3860800" h="1716404">
                  <a:moveTo>
                    <a:pt x="1289050" y="764286"/>
                  </a:moveTo>
                  <a:lnTo>
                    <a:pt x="1285875" y="759714"/>
                  </a:lnTo>
                  <a:lnTo>
                    <a:pt x="1282699" y="759714"/>
                  </a:lnTo>
                  <a:lnTo>
                    <a:pt x="1271858" y="764917"/>
                  </a:lnTo>
                  <a:lnTo>
                    <a:pt x="1282192" y="772668"/>
                  </a:lnTo>
                  <a:lnTo>
                    <a:pt x="1282699" y="772668"/>
                  </a:lnTo>
                  <a:lnTo>
                    <a:pt x="1282699" y="764286"/>
                  </a:lnTo>
                  <a:lnTo>
                    <a:pt x="1289050" y="764286"/>
                  </a:lnTo>
                  <a:close/>
                </a:path>
                <a:path w="3860800" h="1716404">
                  <a:moveTo>
                    <a:pt x="1282699" y="829818"/>
                  </a:moveTo>
                  <a:lnTo>
                    <a:pt x="1282699" y="822197"/>
                  </a:lnTo>
                  <a:lnTo>
                    <a:pt x="1281112" y="822197"/>
                  </a:lnTo>
                  <a:lnTo>
                    <a:pt x="1274026" y="825599"/>
                  </a:lnTo>
                  <a:lnTo>
                    <a:pt x="1280841" y="830710"/>
                  </a:lnTo>
                  <a:lnTo>
                    <a:pt x="1282699" y="829818"/>
                  </a:lnTo>
                  <a:close/>
                </a:path>
                <a:path w="3860800" h="1716404">
                  <a:moveTo>
                    <a:pt x="1282699" y="813816"/>
                  </a:moveTo>
                  <a:lnTo>
                    <a:pt x="1282699" y="811530"/>
                  </a:lnTo>
                  <a:lnTo>
                    <a:pt x="1274762" y="811530"/>
                  </a:lnTo>
                  <a:lnTo>
                    <a:pt x="1279524" y="813816"/>
                  </a:lnTo>
                  <a:lnTo>
                    <a:pt x="1282699" y="813816"/>
                  </a:lnTo>
                  <a:close/>
                </a:path>
                <a:path w="3860800" h="1716404">
                  <a:moveTo>
                    <a:pt x="1295399" y="789432"/>
                  </a:moveTo>
                  <a:lnTo>
                    <a:pt x="1295399" y="786384"/>
                  </a:lnTo>
                  <a:lnTo>
                    <a:pt x="1282699" y="786384"/>
                  </a:lnTo>
                  <a:lnTo>
                    <a:pt x="1279524" y="784860"/>
                  </a:lnTo>
                  <a:lnTo>
                    <a:pt x="1276350" y="784860"/>
                  </a:lnTo>
                  <a:lnTo>
                    <a:pt x="1282699" y="789432"/>
                  </a:lnTo>
                  <a:lnTo>
                    <a:pt x="1295399" y="789432"/>
                  </a:lnTo>
                  <a:close/>
                </a:path>
                <a:path w="3860800" h="1716404">
                  <a:moveTo>
                    <a:pt x="1280841" y="802144"/>
                  </a:moveTo>
                  <a:lnTo>
                    <a:pt x="1276350" y="797814"/>
                  </a:lnTo>
                  <a:lnTo>
                    <a:pt x="1278466" y="800862"/>
                  </a:lnTo>
                  <a:lnTo>
                    <a:pt x="1280841" y="802144"/>
                  </a:lnTo>
                  <a:close/>
                </a:path>
                <a:path w="3860800" h="1716404">
                  <a:moveTo>
                    <a:pt x="1282699" y="806957"/>
                  </a:moveTo>
                  <a:lnTo>
                    <a:pt x="1282699" y="803910"/>
                  </a:lnTo>
                  <a:lnTo>
                    <a:pt x="1282192" y="803422"/>
                  </a:lnTo>
                  <a:lnTo>
                    <a:pt x="1281112" y="802290"/>
                  </a:lnTo>
                  <a:lnTo>
                    <a:pt x="1278466" y="800862"/>
                  </a:lnTo>
                  <a:lnTo>
                    <a:pt x="1282699" y="806957"/>
                  </a:lnTo>
                  <a:close/>
                </a:path>
                <a:path w="3860800" h="1716404">
                  <a:moveTo>
                    <a:pt x="1295399" y="786384"/>
                  </a:moveTo>
                  <a:lnTo>
                    <a:pt x="1295399" y="782573"/>
                  </a:lnTo>
                  <a:lnTo>
                    <a:pt x="1289304" y="778002"/>
                  </a:lnTo>
                  <a:lnTo>
                    <a:pt x="1282699" y="778002"/>
                  </a:lnTo>
                  <a:lnTo>
                    <a:pt x="1282699" y="784860"/>
                  </a:lnTo>
                  <a:lnTo>
                    <a:pt x="1279524" y="784860"/>
                  </a:lnTo>
                  <a:lnTo>
                    <a:pt x="1282699" y="786384"/>
                  </a:lnTo>
                  <a:lnTo>
                    <a:pt x="1295399" y="786384"/>
                  </a:lnTo>
                  <a:close/>
                </a:path>
                <a:path w="3860800" h="1716404">
                  <a:moveTo>
                    <a:pt x="1282699" y="815340"/>
                  </a:moveTo>
                  <a:lnTo>
                    <a:pt x="1282699" y="813816"/>
                  </a:lnTo>
                  <a:lnTo>
                    <a:pt x="1279524" y="813816"/>
                  </a:lnTo>
                  <a:lnTo>
                    <a:pt x="1282699" y="815340"/>
                  </a:lnTo>
                  <a:close/>
                </a:path>
                <a:path w="3860800" h="1716404">
                  <a:moveTo>
                    <a:pt x="1288472" y="803148"/>
                  </a:moveTo>
                  <a:lnTo>
                    <a:pt x="1282699" y="803147"/>
                  </a:lnTo>
                  <a:lnTo>
                    <a:pt x="1281112" y="802290"/>
                  </a:lnTo>
                  <a:lnTo>
                    <a:pt x="1282192" y="803422"/>
                  </a:lnTo>
                  <a:lnTo>
                    <a:pt x="1282699" y="803910"/>
                  </a:lnTo>
                  <a:lnTo>
                    <a:pt x="1282699" y="806958"/>
                  </a:lnTo>
                  <a:lnTo>
                    <a:pt x="1288472" y="803148"/>
                  </a:lnTo>
                  <a:close/>
                </a:path>
                <a:path w="3860800" h="1716404">
                  <a:moveTo>
                    <a:pt x="1282699" y="822197"/>
                  </a:moveTo>
                  <a:lnTo>
                    <a:pt x="1282699" y="821436"/>
                  </a:lnTo>
                  <a:lnTo>
                    <a:pt x="1281112" y="822197"/>
                  </a:lnTo>
                  <a:lnTo>
                    <a:pt x="1282699" y="822197"/>
                  </a:lnTo>
                  <a:close/>
                </a:path>
                <a:path w="3860800" h="1716404">
                  <a:moveTo>
                    <a:pt x="1295399" y="776478"/>
                  </a:moveTo>
                  <a:lnTo>
                    <a:pt x="1295399" y="773429"/>
                  </a:lnTo>
                  <a:lnTo>
                    <a:pt x="1294870" y="772668"/>
                  </a:lnTo>
                  <a:lnTo>
                    <a:pt x="1282192" y="772668"/>
                  </a:lnTo>
                  <a:lnTo>
                    <a:pt x="1287272" y="776478"/>
                  </a:lnTo>
                  <a:lnTo>
                    <a:pt x="1295399" y="776478"/>
                  </a:lnTo>
                  <a:close/>
                </a:path>
                <a:path w="3860800" h="1716404">
                  <a:moveTo>
                    <a:pt x="1303527" y="728472"/>
                  </a:moveTo>
                  <a:lnTo>
                    <a:pt x="1301496" y="726948"/>
                  </a:lnTo>
                  <a:lnTo>
                    <a:pt x="1295399" y="726948"/>
                  </a:lnTo>
                  <a:lnTo>
                    <a:pt x="1282699" y="732282"/>
                  </a:lnTo>
                  <a:lnTo>
                    <a:pt x="1282699" y="734568"/>
                  </a:lnTo>
                  <a:lnTo>
                    <a:pt x="1295399" y="740283"/>
                  </a:lnTo>
                  <a:lnTo>
                    <a:pt x="1295399" y="728472"/>
                  </a:lnTo>
                  <a:lnTo>
                    <a:pt x="1303527" y="728472"/>
                  </a:lnTo>
                  <a:close/>
                </a:path>
                <a:path w="3860800" h="1716404">
                  <a:moveTo>
                    <a:pt x="1305052" y="745236"/>
                  </a:moveTo>
                  <a:lnTo>
                    <a:pt x="1304471" y="744365"/>
                  </a:lnTo>
                  <a:lnTo>
                    <a:pt x="1282699" y="734568"/>
                  </a:lnTo>
                  <a:lnTo>
                    <a:pt x="1282699" y="743712"/>
                  </a:lnTo>
                  <a:lnTo>
                    <a:pt x="1295399" y="743712"/>
                  </a:lnTo>
                  <a:lnTo>
                    <a:pt x="1299028" y="745236"/>
                  </a:lnTo>
                  <a:lnTo>
                    <a:pt x="1305052" y="745236"/>
                  </a:lnTo>
                  <a:close/>
                </a:path>
                <a:path w="3860800" h="1716404">
                  <a:moveTo>
                    <a:pt x="1299028" y="745236"/>
                  </a:moveTo>
                  <a:lnTo>
                    <a:pt x="1295399" y="743712"/>
                  </a:lnTo>
                  <a:lnTo>
                    <a:pt x="1282699" y="743712"/>
                  </a:lnTo>
                  <a:lnTo>
                    <a:pt x="1282699" y="746760"/>
                  </a:lnTo>
                  <a:lnTo>
                    <a:pt x="1291166" y="751332"/>
                  </a:lnTo>
                  <a:lnTo>
                    <a:pt x="1295399" y="751332"/>
                  </a:lnTo>
                  <a:lnTo>
                    <a:pt x="1295399" y="745236"/>
                  </a:lnTo>
                  <a:lnTo>
                    <a:pt x="1299028" y="745236"/>
                  </a:lnTo>
                  <a:close/>
                </a:path>
                <a:path w="3860800" h="1716404">
                  <a:moveTo>
                    <a:pt x="1291166" y="751332"/>
                  </a:moveTo>
                  <a:lnTo>
                    <a:pt x="1282699" y="746760"/>
                  </a:lnTo>
                  <a:lnTo>
                    <a:pt x="1282699" y="750570"/>
                  </a:lnTo>
                  <a:lnTo>
                    <a:pt x="1284287" y="751332"/>
                  </a:lnTo>
                  <a:lnTo>
                    <a:pt x="1291166" y="751332"/>
                  </a:lnTo>
                  <a:close/>
                </a:path>
                <a:path w="3860800" h="1716404">
                  <a:moveTo>
                    <a:pt x="1284287" y="751332"/>
                  </a:moveTo>
                  <a:lnTo>
                    <a:pt x="1282699" y="750570"/>
                  </a:lnTo>
                  <a:lnTo>
                    <a:pt x="1282699" y="751332"/>
                  </a:lnTo>
                  <a:lnTo>
                    <a:pt x="1284287" y="751332"/>
                  </a:lnTo>
                  <a:close/>
                </a:path>
                <a:path w="3860800" h="1716404">
                  <a:moveTo>
                    <a:pt x="1295399" y="756666"/>
                  </a:moveTo>
                  <a:lnTo>
                    <a:pt x="1284287" y="751332"/>
                  </a:lnTo>
                  <a:lnTo>
                    <a:pt x="1282699" y="751332"/>
                  </a:lnTo>
                  <a:lnTo>
                    <a:pt x="1282699" y="755141"/>
                  </a:lnTo>
                  <a:lnTo>
                    <a:pt x="1283758" y="756666"/>
                  </a:lnTo>
                  <a:lnTo>
                    <a:pt x="1295399" y="756666"/>
                  </a:lnTo>
                  <a:close/>
                </a:path>
                <a:path w="3860800" h="1716404">
                  <a:moveTo>
                    <a:pt x="1293283" y="770382"/>
                  </a:moveTo>
                  <a:lnTo>
                    <a:pt x="1289050" y="764286"/>
                  </a:lnTo>
                  <a:lnTo>
                    <a:pt x="1282699" y="764286"/>
                  </a:lnTo>
                  <a:lnTo>
                    <a:pt x="1282699" y="770382"/>
                  </a:lnTo>
                  <a:lnTo>
                    <a:pt x="1293283" y="770382"/>
                  </a:lnTo>
                  <a:close/>
                </a:path>
                <a:path w="3860800" h="1716404">
                  <a:moveTo>
                    <a:pt x="1294870" y="772668"/>
                  </a:moveTo>
                  <a:lnTo>
                    <a:pt x="1293283" y="770382"/>
                  </a:lnTo>
                  <a:lnTo>
                    <a:pt x="1282699" y="770382"/>
                  </a:lnTo>
                  <a:lnTo>
                    <a:pt x="1282699" y="772668"/>
                  </a:lnTo>
                  <a:lnTo>
                    <a:pt x="1294870" y="772668"/>
                  </a:lnTo>
                  <a:close/>
                </a:path>
                <a:path w="3860800" h="1716404">
                  <a:moveTo>
                    <a:pt x="1295399" y="798576"/>
                  </a:moveTo>
                  <a:lnTo>
                    <a:pt x="1295399" y="789432"/>
                  </a:lnTo>
                  <a:lnTo>
                    <a:pt x="1282699" y="789432"/>
                  </a:lnTo>
                  <a:lnTo>
                    <a:pt x="1295399" y="798576"/>
                  </a:lnTo>
                  <a:close/>
                </a:path>
                <a:path w="3860800" h="1716404">
                  <a:moveTo>
                    <a:pt x="1308100" y="763524"/>
                  </a:moveTo>
                  <a:lnTo>
                    <a:pt x="1308100" y="762762"/>
                  </a:lnTo>
                  <a:lnTo>
                    <a:pt x="1295399" y="756666"/>
                  </a:lnTo>
                  <a:lnTo>
                    <a:pt x="1283758" y="756666"/>
                  </a:lnTo>
                  <a:lnTo>
                    <a:pt x="1285875" y="759714"/>
                  </a:lnTo>
                  <a:lnTo>
                    <a:pt x="1295399" y="759714"/>
                  </a:lnTo>
                  <a:lnTo>
                    <a:pt x="1295399" y="764286"/>
                  </a:lnTo>
                  <a:lnTo>
                    <a:pt x="1306688" y="764286"/>
                  </a:lnTo>
                  <a:lnTo>
                    <a:pt x="1308100" y="763524"/>
                  </a:lnTo>
                  <a:close/>
                </a:path>
                <a:path w="3860800" h="1716404">
                  <a:moveTo>
                    <a:pt x="1306406" y="756666"/>
                  </a:moveTo>
                  <a:lnTo>
                    <a:pt x="1305052" y="755964"/>
                  </a:lnTo>
                  <a:lnTo>
                    <a:pt x="1300162" y="753618"/>
                  </a:lnTo>
                  <a:lnTo>
                    <a:pt x="1295399" y="753617"/>
                  </a:lnTo>
                  <a:lnTo>
                    <a:pt x="1291166" y="751332"/>
                  </a:lnTo>
                  <a:lnTo>
                    <a:pt x="1284287" y="751332"/>
                  </a:lnTo>
                  <a:lnTo>
                    <a:pt x="1295399" y="756666"/>
                  </a:lnTo>
                  <a:lnTo>
                    <a:pt x="1306406" y="756666"/>
                  </a:lnTo>
                  <a:close/>
                </a:path>
                <a:path w="3860800" h="1716404">
                  <a:moveTo>
                    <a:pt x="1295399" y="764286"/>
                  </a:moveTo>
                  <a:lnTo>
                    <a:pt x="1295399" y="759714"/>
                  </a:lnTo>
                  <a:lnTo>
                    <a:pt x="1285875" y="759714"/>
                  </a:lnTo>
                  <a:lnTo>
                    <a:pt x="1289050" y="764286"/>
                  </a:lnTo>
                  <a:lnTo>
                    <a:pt x="1295399" y="764286"/>
                  </a:lnTo>
                  <a:close/>
                </a:path>
                <a:path w="3860800" h="1716404">
                  <a:moveTo>
                    <a:pt x="1295399" y="778002"/>
                  </a:moveTo>
                  <a:lnTo>
                    <a:pt x="1295399" y="776478"/>
                  </a:lnTo>
                  <a:lnTo>
                    <a:pt x="1287272" y="776478"/>
                  </a:lnTo>
                  <a:lnTo>
                    <a:pt x="1289304" y="778002"/>
                  </a:lnTo>
                  <a:lnTo>
                    <a:pt x="1295399" y="778002"/>
                  </a:lnTo>
                  <a:close/>
                </a:path>
                <a:path w="3860800" h="1716404">
                  <a:moveTo>
                    <a:pt x="1295399" y="803148"/>
                  </a:moveTo>
                  <a:lnTo>
                    <a:pt x="1295399" y="798576"/>
                  </a:lnTo>
                  <a:lnTo>
                    <a:pt x="1288472" y="803148"/>
                  </a:lnTo>
                  <a:lnTo>
                    <a:pt x="1295399" y="803148"/>
                  </a:lnTo>
                  <a:close/>
                </a:path>
                <a:path w="3860800" h="1716404">
                  <a:moveTo>
                    <a:pt x="1306688" y="764286"/>
                  </a:moveTo>
                  <a:lnTo>
                    <a:pt x="1289050" y="764286"/>
                  </a:lnTo>
                  <a:lnTo>
                    <a:pt x="1293283" y="770382"/>
                  </a:lnTo>
                  <a:lnTo>
                    <a:pt x="1295399" y="770382"/>
                  </a:lnTo>
                  <a:lnTo>
                    <a:pt x="1306688" y="764286"/>
                  </a:lnTo>
                  <a:close/>
                </a:path>
                <a:path w="3860800" h="1716404">
                  <a:moveTo>
                    <a:pt x="1295399" y="782573"/>
                  </a:moveTo>
                  <a:lnTo>
                    <a:pt x="1295399" y="778002"/>
                  </a:lnTo>
                  <a:lnTo>
                    <a:pt x="1289304" y="778002"/>
                  </a:lnTo>
                  <a:lnTo>
                    <a:pt x="1295399" y="782573"/>
                  </a:lnTo>
                  <a:close/>
                </a:path>
                <a:path w="3860800" h="1716404">
                  <a:moveTo>
                    <a:pt x="1300162" y="753618"/>
                  </a:moveTo>
                  <a:lnTo>
                    <a:pt x="1295399" y="751332"/>
                  </a:lnTo>
                  <a:lnTo>
                    <a:pt x="1291166" y="751332"/>
                  </a:lnTo>
                  <a:lnTo>
                    <a:pt x="1295399" y="753617"/>
                  </a:lnTo>
                  <a:lnTo>
                    <a:pt x="1300162" y="753618"/>
                  </a:lnTo>
                  <a:close/>
                </a:path>
                <a:path w="3860800" h="1716404">
                  <a:moveTo>
                    <a:pt x="1308100" y="771906"/>
                  </a:moveTo>
                  <a:lnTo>
                    <a:pt x="1308100" y="764286"/>
                  </a:lnTo>
                  <a:lnTo>
                    <a:pt x="1306688" y="764286"/>
                  </a:lnTo>
                  <a:lnTo>
                    <a:pt x="1295399" y="770382"/>
                  </a:lnTo>
                  <a:lnTo>
                    <a:pt x="1293283" y="770382"/>
                  </a:lnTo>
                  <a:lnTo>
                    <a:pt x="1294870" y="772668"/>
                  </a:lnTo>
                  <a:lnTo>
                    <a:pt x="1295399" y="772668"/>
                  </a:lnTo>
                  <a:lnTo>
                    <a:pt x="1295399" y="778002"/>
                  </a:lnTo>
                  <a:lnTo>
                    <a:pt x="1308100" y="771906"/>
                  </a:lnTo>
                  <a:close/>
                </a:path>
                <a:path w="3860800" h="1716404">
                  <a:moveTo>
                    <a:pt x="1295399" y="773429"/>
                  </a:moveTo>
                  <a:lnTo>
                    <a:pt x="1295399" y="772668"/>
                  </a:lnTo>
                  <a:lnTo>
                    <a:pt x="1294870" y="772668"/>
                  </a:lnTo>
                  <a:lnTo>
                    <a:pt x="1295399" y="773429"/>
                  </a:lnTo>
                  <a:close/>
                </a:path>
                <a:path w="3860800" h="1716404">
                  <a:moveTo>
                    <a:pt x="1300480" y="702564"/>
                  </a:moveTo>
                  <a:lnTo>
                    <a:pt x="1295399" y="702564"/>
                  </a:lnTo>
                  <a:lnTo>
                    <a:pt x="1295399" y="705612"/>
                  </a:lnTo>
                  <a:lnTo>
                    <a:pt x="1300480" y="702564"/>
                  </a:lnTo>
                  <a:close/>
                </a:path>
                <a:path w="3860800" h="1716404">
                  <a:moveTo>
                    <a:pt x="1314450" y="707136"/>
                  </a:moveTo>
                  <a:lnTo>
                    <a:pt x="1311275" y="702564"/>
                  </a:lnTo>
                  <a:lnTo>
                    <a:pt x="1300480" y="702564"/>
                  </a:lnTo>
                  <a:lnTo>
                    <a:pt x="1295399" y="705612"/>
                  </a:lnTo>
                  <a:lnTo>
                    <a:pt x="1308100" y="714756"/>
                  </a:lnTo>
                  <a:lnTo>
                    <a:pt x="1308100" y="707136"/>
                  </a:lnTo>
                  <a:lnTo>
                    <a:pt x="1314450" y="707136"/>
                  </a:lnTo>
                  <a:close/>
                </a:path>
                <a:path w="3860800" h="1716404">
                  <a:moveTo>
                    <a:pt x="1308100" y="714756"/>
                  </a:moveTo>
                  <a:lnTo>
                    <a:pt x="1295399" y="705611"/>
                  </a:lnTo>
                  <a:lnTo>
                    <a:pt x="1295399" y="714756"/>
                  </a:lnTo>
                  <a:lnTo>
                    <a:pt x="1308100" y="714756"/>
                  </a:lnTo>
                  <a:close/>
                </a:path>
                <a:path w="3860800" h="1716404">
                  <a:moveTo>
                    <a:pt x="1313391" y="718566"/>
                  </a:moveTo>
                  <a:lnTo>
                    <a:pt x="1308100" y="714756"/>
                  </a:lnTo>
                  <a:lnTo>
                    <a:pt x="1295399" y="714756"/>
                  </a:lnTo>
                  <a:lnTo>
                    <a:pt x="1295399" y="718566"/>
                  </a:lnTo>
                  <a:lnTo>
                    <a:pt x="1313391" y="718566"/>
                  </a:lnTo>
                  <a:close/>
                </a:path>
                <a:path w="3860800" h="1716404">
                  <a:moveTo>
                    <a:pt x="1316566" y="720852"/>
                  </a:moveTo>
                  <a:lnTo>
                    <a:pt x="1313391" y="718566"/>
                  </a:lnTo>
                  <a:lnTo>
                    <a:pt x="1295399" y="718566"/>
                  </a:lnTo>
                  <a:lnTo>
                    <a:pt x="1295399" y="722376"/>
                  </a:lnTo>
                  <a:lnTo>
                    <a:pt x="1301496" y="726948"/>
                  </a:lnTo>
                  <a:lnTo>
                    <a:pt x="1308100" y="726948"/>
                  </a:lnTo>
                  <a:lnTo>
                    <a:pt x="1308100" y="720852"/>
                  </a:lnTo>
                  <a:lnTo>
                    <a:pt x="1316566" y="720852"/>
                  </a:lnTo>
                  <a:close/>
                </a:path>
                <a:path w="3860800" h="1716404">
                  <a:moveTo>
                    <a:pt x="1301496" y="726948"/>
                  </a:moveTo>
                  <a:lnTo>
                    <a:pt x="1295399" y="722376"/>
                  </a:lnTo>
                  <a:lnTo>
                    <a:pt x="1295399" y="726948"/>
                  </a:lnTo>
                  <a:lnTo>
                    <a:pt x="1301496" y="726948"/>
                  </a:lnTo>
                  <a:close/>
                </a:path>
                <a:path w="3860800" h="1716404">
                  <a:moveTo>
                    <a:pt x="1307591" y="731519"/>
                  </a:moveTo>
                  <a:lnTo>
                    <a:pt x="1303527" y="728472"/>
                  </a:lnTo>
                  <a:lnTo>
                    <a:pt x="1295399" y="728472"/>
                  </a:lnTo>
                  <a:lnTo>
                    <a:pt x="1295399" y="730757"/>
                  </a:lnTo>
                  <a:lnTo>
                    <a:pt x="1295908" y="731519"/>
                  </a:lnTo>
                  <a:lnTo>
                    <a:pt x="1307591" y="731519"/>
                  </a:lnTo>
                  <a:close/>
                </a:path>
                <a:path w="3860800" h="1716404">
                  <a:moveTo>
                    <a:pt x="1295908" y="731519"/>
                  </a:moveTo>
                  <a:lnTo>
                    <a:pt x="1295399" y="730757"/>
                  </a:lnTo>
                  <a:lnTo>
                    <a:pt x="1295399" y="731519"/>
                  </a:lnTo>
                  <a:lnTo>
                    <a:pt x="1295908" y="731519"/>
                  </a:lnTo>
                  <a:close/>
                </a:path>
                <a:path w="3860800" h="1716404">
                  <a:moveTo>
                    <a:pt x="1304471" y="744365"/>
                  </a:moveTo>
                  <a:lnTo>
                    <a:pt x="1295908" y="731519"/>
                  </a:lnTo>
                  <a:lnTo>
                    <a:pt x="1295399" y="731519"/>
                  </a:lnTo>
                  <a:lnTo>
                    <a:pt x="1295399" y="740283"/>
                  </a:lnTo>
                  <a:lnTo>
                    <a:pt x="1304471" y="744365"/>
                  </a:lnTo>
                  <a:close/>
                </a:path>
                <a:path w="3860800" h="1716404">
                  <a:moveTo>
                    <a:pt x="1308100" y="753618"/>
                  </a:moveTo>
                  <a:lnTo>
                    <a:pt x="1308100" y="749808"/>
                  </a:lnTo>
                  <a:lnTo>
                    <a:pt x="1307394" y="748749"/>
                  </a:lnTo>
                  <a:lnTo>
                    <a:pt x="1299028" y="745236"/>
                  </a:lnTo>
                  <a:lnTo>
                    <a:pt x="1295399" y="745236"/>
                  </a:lnTo>
                  <a:lnTo>
                    <a:pt x="1295399" y="751332"/>
                  </a:lnTo>
                  <a:lnTo>
                    <a:pt x="1300162" y="753618"/>
                  </a:lnTo>
                  <a:lnTo>
                    <a:pt x="1308100" y="753618"/>
                  </a:lnTo>
                  <a:close/>
                </a:path>
                <a:path w="3860800" h="1716404">
                  <a:moveTo>
                    <a:pt x="1308100" y="762762"/>
                  </a:moveTo>
                  <a:lnTo>
                    <a:pt x="1308100" y="757428"/>
                  </a:lnTo>
                  <a:lnTo>
                    <a:pt x="1307591" y="757184"/>
                  </a:lnTo>
                  <a:lnTo>
                    <a:pt x="1307394" y="757089"/>
                  </a:lnTo>
                  <a:lnTo>
                    <a:pt x="1306688" y="756666"/>
                  </a:lnTo>
                  <a:lnTo>
                    <a:pt x="1295399" y="756666"/>
                  </a:lnTo>
                  <a:lnTo>
                    <a:pt x="1308100" y="762762"/>
                  </a:lnTo>
                  <a:close/>
                </a:path>
                <a:path w="3860800" h="1716404">
                  <a:moveTo>
                    <a:pt x="1320800" y="741426"/>
                  </a:moveTo>
                  <a:lnTo>
                    <a:pt x="1307591" y="731519"/>
                  </a:lnTo>
                  <a:lnTo>
                    <a:pt x="1295908" y="731519"/>
                  </a:lnTo>
                  <a:lnTo>
                    <a:pt x="1304471" y="744365"/>
                  </a:lnTo>
                  <a:lnTo>
                    <a:pt x="1306406" y="745236"/>
                  </a:lnTo>
                  <a:lnTo>
                    <a:pt x="1315027" y="745236"/>
                  </a:lnTo>
                  <a:lnTo>
                    <a:pt x="1320800" y="741426"/>
                  </a:lnTo>
                  <a:close/>
                </a:path>
                <a:path w="3860800" h="1716404">
                  <a:moveTo>
                    <a:pt x="1307394" y="748749"/>
                  </a:moveTo>
                  <a:lnTo>
                    <a:pt x="1305052" y="745236"/>
                  </a:lnTo>
                  <a:lnTo>
                    <a:pt x="1299028" y="745236"/>
                  </a:lnTo>
                  <a:lnTo>
                    <a:pt x="1307394" y="748749"/>
                  </a:lnTo>
                  <a:close/>
                </a:path>
                <a:path w="3860800" h="1716404">
                  <a:moveTo>
                    <a:pt x="1308100" y="756666"/>
                  </a:moveTo>
                  <a:lnTo>
                    <a:pt x="1308100" y="753618"/>
                  </a:lnTo>
                  <a:lnTo>
                    <a:pt x="1300162" y="753618"/>
                  </a:lnTo>
                  <a:lnTo>
                    <a:pt x="1306688" y="756750"/>
                  </a:lnTo>
                  <a:lnTo>
                    <a:pt x="1308100" y="756666"/>
                  </a:lnTo>
                  <a:close/>
                </a:path>
                <a:path w="3860800" h="1716404">
                  <a:moveTo>
                    <a:pt x="1311275" y="702564"/>
                  </a:moveTo>
                  <a:lnTo>
                    <a:pt x="1308608" y="698754"/>
                  </a:lnTo>
                  <a:lnTo>
                    <a:pt x="1308100" y="698754"/>
                  </a:lnTo>
                  <a:lnTo>
                    <a:pt x="1308100" y="697992"/>
                  </a:lnTo>
                  <a:lnTo>
                    <a:pt x="1300480" y="702564"/>
                  </a:lnTo>
                  <a:lnTo>
                    <a:pt x="1308100" y="702564"/>
                  </a:lnTo>
                  <a:lnTo>
                    <a:pt x="1308100" y="698754"/>
                  </a:lnTo>
                  <a:lnTo>
                    <a:pt x="1308608" y="698754"/>
                  </a:lnTo>
                  <a:lnTo>
                    <a:pt x="1308608" y="702564"/>
                  </a:lnTo>
                  <a:lnTo>
                    <a:pt x="1311275" y="702564"/>
                  </a:lnTo>
                  <a:close/>
                </a:path>
                <a:path w="3860800" h="1716404">
                  <a:moveTo>
                    <a:pt x="1320800" y="728472"/>
                  </a:moveTo>
                  <a:lnTo>
                    <a:pt x="1320800" y="723900"/>
                  </a:lnTo>
                  <a:lnTo>
                    <a:pt x="1317624" y="721613"/>
                  </a:lnTo>
                  <a:lnTo>
                    <a:pt x="1316736" y="720852"/>
                  </a:lnTo>
                  <a:lnTo>
                    <a:pt x="1308100" y="720852"/>
                  </a:lnTo>
                  <a:lnTo>
                    <a:pt x="1308100" y="726948"/>
                  </a:lnTo>
                  <a:lnTo>
                    <a:pt x="1301496" y="726948"/>
                  </a:lnTo>
                  <a:lnTo>
                    <a:pt x="1303527" y="728472"/>
                  </a:lnTo>
                  <a:lnTo>
                    <a:pt x="1320800" y="728472"/>
                  </a:lnTo>
                  <a:close/>
                </a:path>
                <a:path w="3860800" h="1716404">
                  <a:moveTo>
                    <a:pt x="1320800" y="731519"/>
                  </a:moveTo>
                  <a:lnTo>
                    <a:pt x="1320800" y="728472"/>
                  </a:lnTo>
                  <a:lnTo>
                    <a:pt x="1303527" y="728472"/>
                  </a:lnTo>
                  <a:lnTo>
                    <a:pt x="1307591" y="731519"/>
                  </a:lnTo>
                  <a:lnTo>
                    <a:pt x="1320800" y="731519"/>
                  </a:lnTo>
                  <a:close/>
                </a:path>
                <a:path w="3860800" h="1716404">
                  <a:moveTo>
                    <a:pt x="1306406" y="745236"/>
                  </a:moveTo>
                  <a:lnTo>
                    <a:pt x="1304471" y="744365"/>
                  </a:lnTo>
                  <a:lnTo>
                    <a:pt x="1305052" y="745236"/>
                  </a:lnTo>
                  <a:lnTo>
                    <a:pt x="1306406" y="745236"/>
                  </a:lnTo>
                  <a:close/>
                </a:path>
                <a:path w="3860800" h="1716404">
                  <a:moveTo>
                    <a:pt x="1308100" y="749046"/>
                  </a:moveTo>
                  <a:lnTo>
                    <a:pt x="1308100" y="745998"/>
                  </a:lnTo>
                  <a:lnTo>
                    <a:pt x="1307591" y="745769"/>
                  </a:lnTo>
                  <a:lnTo>
                    <a:pt x="1307394" y="745680"/>
                  </a:lnTo>
                  <a:lnTo>
                    <a:pt x="1306688" y="745236"/>
                  </a:lnTo>
                  <a:lnTo>
                    <a:pt x="1305052" y="745236"/>
                  </a:lnTo>
                  <a:lnTo>
                    <a:pt x="1307394" y="748749"/>
                  </a:lnTo>
                  <a:lnTo>
                    <a:pt x="1308100" y="749046"/>
                  </a:lnTo>
                  <a:close/>
                </a:path>
                <a:path w="3860800" h="1716404">
                  <a:moveTo>
                    <a:pt x="1315027" y="745236"/>
                  </a:moveTo>
                  <a:lnTo>
                    <a:pt x="1306688" y="745236"/>
                  </a:lnTo>
                  <a:lnTo>
                    <a:pt x="1307394" y="745680"/>
                  </a:lnTo>
                  <a:lnTo>
                    <a:pt x="1308100" y="745998"/>
                  </a:lnTo>
                  <a:lnTo>
                    <a:pt x="1308100" y="749808"/>
                  </a:lnTo>
                  <a:lnTo>
                    <a:pt x="1315027" y="745236"/>
                  </a:lnTo>
                  <a:close/>
                </a:path>
                <a:path w="3860800" h="1716404">
                  <a:moveTo>
                    <a:pt x="1308100" y="757428"/>
                  </a:moveTo>
                  <a:lnTo>
                    <a:pt x="1308100" y="756666"/>
                  </a:lnTo>
                  <a:lnTo>
                    <a:pt x="1306688" y="756666"/>
                  </a:lnTo>
                  <a:lnTo>
                    <a:pt x="1307394" y="757089"/>
                  </a:lnTo>
                  <a:lnTo>
                    <a:pt x="1308100" y="757428"/>
                  </a:lnTo>
                  <a:close/>
                </a:path>
                <a:path w="3860800" h="1716404">
                  <a:moveTo>
                    <a:pt x="1308100" y="764286"/>
                  </a:moveTo>
                  <a:lnTo>
                    <a:pt x="1308100" y="763524"/>
                  </a:lnTo>
                  <a:lnTo>
                    <a:pt x="1306688" y="764286"/>
                  </a:lnTo>
                  <a:lnTo>
                    <a:pt x="1308100" y="764286"/>
                  </a:lnTo>
                  <a:close/>
                </a:path>
                <a:path w="3860800" h="1716404">
                  <a:moveTo>
                    <a:pt x="1308100" y="749808"/>
                  </a:moveTo>
                  <a:lnTo>
                    <a:pt x="1308100" y="749046"/>
                  </a:lnTo>
                  <a:lnTo>
                    <a:pt x="1307591" y="748832"/>
                  </a:lnTo>
                  <a:lnTo>
                    <a:pt x="1307394" y="748749"/>
                  </a:lnTo>
                  <a:lnTo>
                    <a:pt x="1308100" y="749808"/>
                  </a:lnTo>
                  <a:close/>
                </a:path>
                <a:path w="3860800" h="1716404">
                  <a:moveTo>
                    <a:pt x="1320800" y="741426"/>
                  </a:moveTo>
                  <a:lnTo>
                    <a:pt x="1320800" y="731519"/>
                  </a:lnTo>
                  <a:lnTo>
                    <a:pt x="1307591" y="731519"/>
                  </a:lnTo>
                  <a:lnTo>
                    <a:pt x="1320800" y="741426"/>
                  </a:lnTo>
                  <a:close/>
                </a:path>
                <a:path w="3860800" h="1716404">
                  <a:moveTo>
                    <a:pt x="1340338" y="671322"/>
                  </a:moveTo>
                  <a:lnTo>
                    <a:pt x="1326661" y="660654"/>
                  </a:lnTo>
                  <a:lnTo>
                    <a:pt x="1320800" y="660654"/>
                  </a:lnTo>
                  <a:lnTo>
                    <a:pt x="1308100" y="666750"/>
                  </a:lnTo>
                  <a:lnTo>
                    <a:pt x="1308100" y="673608"/>
                  </a:lnTo>
                  <a:lnTo>
                    <a:pt x="1320800" y="673608"/>
                  </a:lnTo>
                  <a:lnTo>
                    <a:pt x="1320800" y="664464"/>
                  </a:lnTo>
                  <a:lnTo>
                    <a:pt x="1326896" y="673608"/>
                  </a:lnTo>
                  <a:lnTo>
                    <a:pt x="1333500" y="673608"/>
                  </a:lnTo>
                  <a:lnTo>
                    <a:pt x="1333500" y="671322"/>
                  </a:lnTo>
                  <a:lnTo>
                    <a:pt x="1340338" y="671322"/>
                  </a:lnTo>
                  <a:close/>
                </a:path>
                <a:path w="3860800" h="1716404">
                  <a:moveTo>
                    <a:pt x="1329436" y="677418"/>
                  </a:moveTo>
                  <a:lnTo>
                    <a:pt x="1326896" y="673608"/>
                  </a:lnTo>
                  <a:lnTo>
                    <a:pt x="1308100" y="673608"/>
                  </a:lnTo>
                  <a:lnTo>
                    <a:pt x="1308100" y="681228"/>
                  </a:lnTo>
                  <a:lnTo>
                    <a:pt x="1309687" y="681990"/>
                  </a:lnTo>
                  <a:lnTo>
                    <a:pt x="1311148" y="681471"/>
                  </a:lnTo>
                  <a:lnTo>
                    <a:pt x="1320800" y="677418"/>
                  </a:lnTo>
                  <a:lnTo>
                    <a:pt x="1329436" y="677418"/>
                  </a:lnTo>
                  <a:close/>
                </a:path>
                <a:path w="3860800" h="1716404">
                  <a:moveTo>
                    <a:pt x="1309687" y="682085"/>
                  </a:moveTo>
                  <a:lnTo>
                    <a:pt x="1308608" y="681471"/>
                  </a:lnTo>
                  <a:lnTo>
                    <a:pt x="1308100" y="681228"/>
                  </a:lnTo>
                  <a:lnTo>
                    <a:pt x="1308100" y="682752"/>
                  </a:lnTo>
                  <a:lnTo>
                    <a:pt x="1309687" y="682085"/>
                  </a:lnTo>
                  <a:close/>
                </a:path>
                <a:path w="3860800" h="1716404">
                  <a:moveTo>
                    <a:pt x="1315452" y="684757"/>
                  </a:moveTo>
                  <a:lnTo>
                    <a:pt x="1311275" y="682752"/>
                  </a:lnTo>
                  <a:lnTo>
                    <a:pt x="1309687" y="682085"/>
                  </a:lnTo>
                  <a:lnTo>
                    <a:pt x="1308100" y="682752"/>
                  </a:lnTo>
                  <a:lnTo>
                    <a:pt x="1308100" y="685800"/>
                  </a:lnTo>
                  <a:lnTo>
                    <a:pt x="1313872" y="685800"/>
                  </a:lnTo>
                  <a:lnTo>
                    <a:pt x="1315452" y="684757"/>
                  </a:lnTo>
                  <a:close/>
                </a:path>
                <a:path w="3860800" h="1716404">
                  <a:moveTo>
                    <a:pt x="1313872" y="685800"/>
                  </a:moveTo>
                  <a:lnTo>
                    <a:pt x="1308100" y="685800"/>
                  </a:lnTo>
                  <a:lnTo>
                    <a:pt x="1308100" y="689610"/>
                  </a:lnTo>
                  <a:lnTo>
                    <a:pt x="1313872" y="685800"/>
                  </a:lnTo>
                  <a:close/>
                </a:path>
                <a:path w="3860800" h="1716404">
                  <a:moveTo>
                    <a:pt x="1327150" y="690372"/>
                  </a:moveTo>
                  <a:lnTo>
                    <a:pt x="1325282" y="687682"/>
                  </a:lnTo>
                  <a:lnTo>
                    <a:pt x="1324428" y="687324"/>
                  </a:lnTo>
                  <a:lnTo>
                    <a:pt x="1320800" y="687324"/>
                  </a:lnTo>
                  <a:lnTo>
                    <a:pt x="1317624" y="685800"/>
                  </a:lnTo>
                  <a:lnTo>
                    <a:pt x="1313872" y="685800"/>
                  </a:lnTo>
                  <a:lnTo>
                    <a:pt x="1308100" y="689610"/>
                  </a:lnTo>
                  <a:lnTo>
                    <a:pt x="1308608" y="690372"/>
                  </a:lnTo>
                  <a:lnTo>
                    <a:pt x="1327150" y="690372"/>
                  </a:lnTo>
                  <a:close/>
                </a:path>
                <a:path w="3860800" h="1716404">
                  <a:moveTo>
                    <a:pt x="1308608" y="690372"/>
                  </a:moveTo>
                  <a:lnTo>
                    <a:pt x="1308100" y="689610"/>
                  </a:lnTo>
                  <a:lnTo>
                    <a:pt x="1308100" y="690372"/>
                  </a:lnTo>
                  <a:lnTo>
                    <a:pt x="1308608" y="690372"/>
                  </a:lnTo>
                  <a:close/>
                </a:path>
                <a:path w="3860800" h="1716404">
                  <a:moveTo>
                    <a:pt x="1311148" y="694182"/>
                  </a:moveTo>
                  <a:lnTo>
                    <a:pt x="1308608" y="690372"/>
                  </a:lnTo>
                  <a:lnTo>
                    <a:pt x="1308100" y="690372"/>
                  </a:lnTo>
                  <a:lnTo>
                    <a:pt x="1308100" y="694182"/>
                  </a:lnTo>
                  <a:lnTo>
                    <a:pt x="1311148" y="694182"/>
                  </a:lnTo>
                  <a:close/>
                </a:path>
                <a:path w="3860800" h="1716404">
                  <a:moveTo>
                    <a:pt x="1314196" y="698754"/>
                  </a:moveTo>
                  <a:lnTo>
                    <a:pt x="1311148" y="694182"/>
                  </a:lnTo>
                  <a:lnTo>
                    <a:pt x="1308100" y="694182"/>
                  </a:lnTo>
                  <a:lnTo>
                    <a:pt x="1308100" y="697992"/>
                  </a:lnTo>
                  <a:lnTo>
                    <a:pt x="1309687" y="698754"/>
                  </a:lnTo>
                  <a:lnTo>
                    <a:pt x="1314196" y="698754"/>
                  </a:lnTo>
                  <a:close/>
                </a:path>
                <a:path w="3860800" h="1716404">
                  <a:moveTo>
                    <a:pt x="1309687" y="698754"/>
                  </a:moveTo>
                  <a:lnTo>
                    <a:pt x="1308100" y="697992"/>
                  </a:lnTo>
                  <a:lnTo>
                    <a:pt x="1308608" y="698723"/>
                  </a:lnTo>
                  <a:lnTo>
                    <a:pt x="1309687" y="698754"/>
                  </a:lnTo>
                  <a:close/>
                </a:path>
                <a:path w="3860800" h="1716404">
                  <a:moveTo>
                    <a:pt x="1318154" y="712470"/>
                  </a:moveTo>
                  <a:lnTo>
                    <a:pt x="1314450" y="707136"/>
                  </a:lnTo>
                  <a:lnTo>
                    <a:pt x="1308100" y="707136"/>
                  </a:lnTo>
                  <a:lnTo>
                    <a:pt x="1308100" y="712470"/>
                  </a:lnTo>
                  <a:lnTo>
                    <a:pt x="1318154" y="712470"/>
                  </a:lnTo>
                  <a:close/>
                </a:path>
                <a:path w="3860800" h="1716404">
                  <a:moveTo>
                    <a:pt x="1319741" y="714756"/>
                  </a:moveTo>
                  <a:lnTo>
                    <a:pt x="1318154" y="712470"/>
                  </a:lnTo>
                  <a:lnTo>
                    <a:pt x="1308100" y="712470"/>
                  </a:lnTo>
                  <a:lnTo>
                    <a:pt x="1308100" y="714756"/>
                  </a:lnTo>
                  <a:lnTo>
                    <a:pt x="1319741" y="714756"/>
                  </a:lnTo>
                  <a:close/>
                </a:path>
                <a:path w="3860800" h="1716404">
                  <a:moveTo>
                    <a:pt x="1320800" y="718566"/>
                  </a:moveTo>
                  <a:lnTo>
                    <a:pt x="1320800" y="716280"/>
                  </a:lnTo>
                  <a:lnTo>
                    <a:pt x="1319741" y="714756"/>
                  </a:lnTo>
                  <a:lnTo>
                    <a:pt x="1308100" y="714756"/>
                  </a:lnTo>
                  <a:lnTo>
                    <a:pt x="1313391" y="718566"/>
                  </a:lnTo>
                  <a:lnTo>
                    <a:pt x="1320800" y="718566"/>
                  </a:lnTo>
                  <a:close/>
                </a:path>
                <a:path w="3860800" h="1716404">
                  <a:moveTo>
                    <a:pt x="1332970" y="698754"/>
                  </a:moveTo>
                  <a:lnTo>
                    <a:pt x="1327150" y="690372"/>
                  </a:lnTo>
                  <a:lnTo>
                    <a:pt x="1308608" y="690372"/>
                  </a:lnTo>
                  <a:lnTo>
                    <a:pt x="1311148" y="694182"/>
                  </a:lnTo>
                  <a:lnTo>
                    <a:pt x="1320800" y="694182"/>
                  </a:lnTo>
                  <a:lnTo>
                    <a:pt x="1331685" y="698754"/>
                  </a:lnTo>
                  <a:lnTo>
                    <a:pt x="1332970" y="698754"/>
                  </a:lnTo>
                  <a:close/>
                </a:path>
                <a:path w="3860800" h="1716404">
                  <a:moveTo>
                    <a:pt x="1316736" y="702564"/>
                  </a:moveTo>
                  <a:lnTo>
                    <a:pt x="1316317" y="701936"/>
                  </a:lnTo>
                  <a:lnTo>
                    <a:pt x="1309687" y="698754"/>
                  </a:lnTo>
                  <a:lnTo>
                    <a:pt x="1308608" y="698754"/>
                  </a:lnTo>
                  <a:lnTo>
                    <a:pt x="1311275" y="702564"/>
                  </a:lnTo>
                  <a:lnTo>
                    <a:pt x="1316736" y="702564"/>
                  </a:lnTo>
                  <a:close/>
                </a:path>
                <a:path w="3860800" h="1716404">
                  <a:moveTo>
                    <a:pt x="1330452" y="678942"/>
                  </a:moveTo>
                  <a:lnTo>
                    <a:pt x="1329436" y="677418"/>
                  </a:lnTo>
                  <a:lnTo>
                    <a:pt x="1320800" y="677418"/>
                  </a:lnTo>
                  <a:lnTo>
                    <a:pt x="1309687" y="682085"/>
                  </a:lnTo>
                  <a:lnTo>
                    <a:pt x="1311148" y="682691"/>
                  </a:lnTo>
                  <a:lnTo>
                    <a:pt x="1315452" y="684757"/>
                  </a:lnTo>
                  <a:lnTo>
                    <a:pt x="1320800" y="681228"/>
                  </a:lnTo>
                  <a:lnTo>
                    <a:pt x="1320800" y="678942"/>
                  </a:lnTo>
                  <a:lnTo>
                    <a:pt x="1330452" y="678942"/>
                  </a:lnTo>
                  <a:close/>
                </a:path>
                <a:path w="3860800" h="1716404">
                  <a:moveTo>
                    <a:pt x="1316317" y="701936"/>
                  </a:moveTo>
                  <a:lnTo>
                    <a:pt x="1314196" y="698754"/>
                  </a:lnTo>
                  <a:lnTo>
                    <a:pt x="1309687" y="698754"/>
                  </a:lnTo>
                  <a:lnTo>
                    <a:pt x="1316317" y="701936"/>
                  </a:lnTo>
                  <a:close/>
                </a:path>
                <a:path w="3860800" h="1716404">
                  <a:moveTo>
                    <a:pt x="1331685" y="698754"/>
                  </a:moveTo>
                  <a:lnTo>
                    <a:pt x="1320800" y="694182"/>
                  </a:lnTo>
                  <a:lnTo>
                    <a:pt x="1311148" y="694182"/>
                  </a:lnTo>
                  <a:lnTo>
                    <a:pt x="1314196" y="698754"/>
                  </a:lnTo>
                  <a:lnTo>
                    <a:pt x="1331685" y="698754"/>
                  </a:lnTo>
                  <a:close/>
                </a:path>
                <a:path w="3860800" h="1716404">
                  <a:moveTo>
                    <a:pt x="1319741" y="707136"/>
                  </a:moveTo>
                  <a:lnTo>
                    <a:pt x="1318154" y="704691"/>
                  </a:lnTo>
                  <a:lnTo>
                    <a:pt x="1316736" y="702564"/>
                  </a:lnTo>
                  <a:lnTo>
                    <a:pt x="1311275" y="702564"/>
                  </a:lnTo>
                  <a:lnTo>
                    <a:pt x="1314450" y="707136"/>
                  </a:lnTo>
                  <a:lnTo>
                    <a:pt x="1319741" y="707136"/>
                  </a:lnTo>
                  <a:close/>
                </a:path>
                <a:path w="3860800" h="1716404">
                  <a:moveTo>
                    <a:pt x="1320800" y="720852"/>
                  </a:moveTo>
                  <a:lnTo>
                    <a:pt x="1320800" y="718566"/>
                  </a:lnTo>
                  <a:lnTo>
                    <a:pt x="1313391" y="718566"/>
                  </a:lnTo>
                  <a:lnTo>
                    <a:pt x="1316566" y="720852"/>
                  </a:lnTo>
                  <a:lnTo>
                    <a:pt x="1320800" y="720852"/>
                  </a:lnTo>
                  <a:close/>
                </a:path>
                <a:path w="3860800" h="1716404">
                  <a:moveTo>
                    <a:pt x="1317624" y="685800"/>
                  </a:moveTo>
                  <a:lnTo>
                    <a:pt x="1315452" y="684757"/>
                  </a:lnTo>
                  <a:lnTo>
                    <a:pt x="1313872" y="685800"/>
                  </a:lnTo>
                  <a:lnTo>
                    <a:pt x="1317624" y="685800"/>
                  </a:lnTo>
                  <a:close/>
                </a:path>
                <a:path w="3860800" h="1716404">
                  <a:moveTo>
                    <a:pt x="1333500" y="699516"/>
                  </a:moveTo>
                  <a:lnTo>
                    <a:pt x="1331685" y="698754"/>
                  </a:lnTo>
                  <a:lnTo>
                    <a:pt x="1314196" y="698754"/>
                  </a:lnTo>
                  <a:lnTo>
                    <a:pt x="1316317" y="701936"/>
                  </a:lnTo>
                  <a:lnTo>
                    <a:pt x="1317624" y="702563"/>
                  </a:lnTo>
                  <a:lnTo>
                    <a:pt x="1320800" y="702564"/>
                  </a:lnTo>
                  <a:lnTo>
                    <a:pt x="1320800" y="704088"/>
                  </a:lnTo>
                  <a:lnTo>
                    <a:pt x="1327150" y="704088"/>
                  </a:lnTo>
                  <a:lnTo>
                    <a:pt x="1333500" y="699516"/>
                  </a:lnTo>
                  <a:close/>
                </a:path>
                <a:path w="3860800" h="1716404">
                  <a:moveTo>
                    <a:pt x="1330452" y="707257"/>
                  </a:moveTo>
                  <a:lnTo>
                    <a:pt x="1322916" y="707136"/>
                  </a:lnTo>
                  <a:lnTo>
                    <a:pt x="1320800" y="708660"/>
                  </a:lnTo>
                  <a:lnTo>
                    <a:pt x="1319741" y="707136"/>
                  </a:lnTo>
                  <a:lnTo>
                    <a:pt x="1314450" y="707136"/>
                  </a:lnTo>
                  <a:lnTo>
                    <a:pt x="1318154" y="712470"/>
                  </a:lnTo>
                  <a:lnTo>
                    <a:pt x="1320800" y="712470"/>
                  </a:lnTo>
                  <a:lnTo>
                    <a:pt x="1330452" y="707257"/>
                  </a:lnTo>
                  <a:close/>
                </a:path>
                <a:path w="3860800" h="1716404">
                  <a:moveTo>
                    <a:pt x="1320800" y="745236"/>
                  </a:moveTo>
                  <a:lnTo>
                    <a:pt x="1320800" y="741426"/>
                  </a:lnTo>
                  <a:lnTo>
                    <a:pt x="1315027" y="745236"/>
                  </a:lnTo>
                  <a:lnTo>
                    <a:pt x="1320800" y="745236"/>
                  </a:lnTo>
                  <a:close/>
                </a:path>
                <a:path w="3860800" h="1716404">
                  <a:moveTo>
                    <a:pt x="1325033" y="687324"/>
                  </a:moveTo>
                  <a:lnTo>
                    <a:pt x="1320800" y="681228"/>
                  </a:lnTo>
                  <a:lnTo>
                    <a:pt x="1315452" y="684757"/>
                  </a:lnTo>
                  <a:lnTo>
                    <a:pt x="1317624" y="685800"/>
                  </a:lnTo>
                  <a:lnTo>
                    <a:pt x="1320800" y="685800"/>
                  </a:lnTo>
                  <a:lnTo>
                    <a:pt x="1324428" y="687324"/>
                  </a:lnTo>
                  <a:lnTo>
                    <a:pt x="1325033" y="687324"/>
                  </a:lnTo>
                  <a:close/>
                </a:path>
                <a:path w="3860800" h="1716404">
                  <a:moveTo>
                    <a:pt x="1317624" y="702564"/>
                  </a:moveTo>
                  <a:lnTo>
                    <a:pt x="1316736" y="702137"/>
                  </a:lnTo>
                  <a:lnTo>
                    <a:pt x="1316566" y="702056"/>
                  </a:lnTo>
                  <a:lnTo>
                    <a:pt x="1316317" y="701936"/>
                  </a:lnTo>
                  <a:lnTo>
                    <a:pt x="1316736" y="702564"/>
                  </a:lnTo>
                  <a:lnTo>
                    <a:pt x="1317624" y="702564"/>
                  </a:lnTo>
                  <a:close/>
                </a:path>
                <a:path w="3860800" h="1716404">
                  <a:moveTo>
                    <a:pt x="1327150" y="704088"/>
                  </a:moveTo>
                  <a:lnTo>
                    <a:pt x="1320800" y="704088"/>
                  </a:lnTo>
                  <a:lnTo>
                    <a:pt x="1317624" y="702564"/>
                  </a:lnTo>
                  <a:lnTo>
                    <a:pt x="1316736" y="702564"/>
                  </a:lnTo>
                  <a:lnTo>
                    <a:pt x="1319741" y="707072"/>
                  </a:lnTo>
                  <a:lnTo>
                    <a:pt x="1322916" y="707136"/>
                  </a:lnTo>
                  <a:lnTo>
                    <a:pt x="1327150" y="704088"/>
                  </a:lnTo>
                  <a:close/>
                </a:path>
                <a:path w="3860800" h="1716404">
                  <a:moveTo>
                    <a:pt x="1320800" y="723900"/>
                  </a:moveTo>
                  <a:lnTo>
                    <a:pt x="1320800" y="720852"/>
                  </a:lnTo>
                  <a:lnTo>
                    <a:pt x="1316736" y="720852"/>
                  </a:lnTo>
                  <a:lnTo>
                    <a:pt x="1317624" y="721613"/>
                  </a:lnTo>
                  <a:lnTo>
                    <a:pt x="1320800" y="723900"/>
                  </a:lnTo>
                  <a:close/>
                </a:path>
                <a:path w="3860800" h="1716404">
                  <a:moveTo>
                    <a:pt x="1324428" y="687324"/>
                  </a:moveTo>
                  <a:lnTo>
                    <a:pt x="1320800" y="685800"/>
                  </a:lnTo>
                  <a:lnTo>
                    <a:pt x="1317624" y="685800"/>
                  </a:lnTo>
                  <a:lnTo>
                    <a:pt x="1320800" y="687324"/>
                  </a:lnTo>
                  <a:lnTo>
                    <a:pt x="1324428" y="687324"/>
                  </a:lnTo>
                  <a:close/>
                </a:path>
                <a:path w="3860800" h="1716404">
                  <a:moveTo>
                    <a:pt x="1320800" y="704088"/>
                  </a:moveTo>
                  <a:lnTo>
                    <a:pt x="1320800" y="702564"/>
                  </a:lnTo>
                  <a:lnTo>
                    <a:pt x="1317624" y="702564"/>
                  </a:lnTo>
                  <a:lnTo>
                    <a:pt x="1320800" y="704088"/>
                  </a:lnTo>
                  <a:close/>
                </a:path>
                <a:path w="3860800" h="1716404">
                  <a:moveTo>
                    <a:pt x="1333500" y="713994"/>
                  </a:moveTo>
                  <a:lnTo>
                    <a:pt x="1333500" y="707136"/>
                  </a:lnTo>
                  <a:lnTo>
                    <a:pt x="1330452" y="707257"/>
                  </a:lnTo>
                  <a:lnTo>
                    <a:pt x="1320800" y="712470"/>
                  </a:lnTo>
                  <a:lnTo>
                    <a:pt x="1318154" y="712470"/>
                  </a:lnTo>
                  <a:lnTo>
                    <a:pt x="1319741" y="714756"/>
                  </a:lnTo>
                  <a:lnTo>
                    <a:pt x="1320800" y="714756"/>
                  </a:lnTo>
                  <a:lnTo>
                    <a:pt x="1320800" y="720852"/>
                  </a:lnTo>
                  <a:lnTo>
                    <a:pt x="1333500" y="713994"/>
                  </a:lnTo>
                  <a:close/>
                </a:path>
                <a:path w="3860800" h="1716404">
                  <a:moveTo>
                    <a:pt x="1322916" y="707136"/>
                  </a:moveTo>
                  <a:lnTo>
                    <a:pt x="1319741" y="707136"/>
                  </a:lnTo>
                  <a:lnTo>
                    <a:pt x="1320800" y="708660"/>
                  </a:lnTo>
                  <a:lnTo>
                    <a:pt x="1322916" y="707136"/>
                  </a:lnTo>
                  <a:close/>
                </a:path>
                <a:path w="3860800" h="1716404">
                  <a:moveTo>
                    <a:pt x="1320800" y="716280"/>
                  </a:moveTo>
                  <a:lnTo>
                    <a:pt x="1320800" y="714756"/>
                  </a:lnTo>
                  <a:lnTo>
                    <a:pt x="1319741" y="714756"/>
                  </a:lnTo>
                  <a:lnTo>
                    <a:pt x="1320800" y="716280"/>
                  </a:lnTo>
                  <a:close/>
                </a:path>
                <a:path w="3860800" h="1716404">
                  <a:moveTo>
                    <a:pt x="1325880" y="653034"/>
                  </a:moveTo>
                  <a:lnTo>
                    <a:pt x="1320800" y="653034"/>
                  </a:lnTo>
                  <a:lnTo>
                    <a:pt x="1320800" y="656082"/>
                  </a:lnTo>
                  <a:lnTo>
                    <a:pt x="1325880" y="653034"/>
                  </a:lnTo>
                  <a:close/>
                </a:path>
                <a:path w="3860800" h="1716404">
                  <a:moveTo>
                    <a:pt x="1346200" y="671322"/>
                  </a:moveTo>
                  <a:lnTo>
                    <a:pt x="1346200" y="666750"/>
                  </a:lnTo>
                  <a:lnTo>
                    <a:pt x="1336674" y="653034"/>
                  </a:lnTo>
                  <a:lnTo>
                    <a:pt x="1325880" y="653034"/>
                  </a:lnTo>
                  <a:lnTo>
                    <a:pt x="1320800" y="656082"/>
                  </a:lnTo>
                  <a:lnTo>
                    <a:pt x="1326661" y="660654"/>
                  </a:lnTo>
                  <a:lnTo>
                    <a:pt x="1333500" y="660654"/>
                  </a:lnTo>
                  <a:lnTo>
                    <a:pt x="1333500" y="665988"/>
                  </a:lnTo>
                  <a:lnTo>
                    <a:pt x="1340338" y="671322"/>
                  </a:lnTo>
                  <a:lnTo>
                    <a:pt x="1346200" y="671322"/>
                  </a:lnTo>
                  <a:close/>
                </a:path>
                <a:path w="3860800" h="1716404">
                  <a:moveTo>
                    <a:pt x="1326661" y="660654"/>
                  </a:moveTo>
                  <a:lnTo>
                    <a:pt x="1320800" y="656082"/>
                  </a:lnTo>
                  <a:lnTo>
                    <a:pt x="1320800" y="660654"/>
                  </a:lnTo>
                  <a:lnTo>
                    <a:pt x="1326661" y="660654"/>
                  </a:lnTo>
                  <a:close/>
                </a:path>
                <a:path w="3860800" h="1716404">
                  <a:moveTo>
                    <a:pt x="1326896" y="673608"/>
                  </a:moveTo>
                  <a:lnTo>
                    <a:pt x="1320800" y="664464"/>
                  </a:lnTo>
                  <a:lnTo>
                    <a:pt x="1320800" y="673608"/>
                  </a:lnTo>
                  <a:lnTo>
                    <a:pt x="1326896" y="673608"/>
                  </a:lnTo>
                  <a:close/>
                </a:path>
                <a:path w="3860800" h="1716404">
                  <a:moveTo>
                    <a:pt x="1333500" y="687324"/>
                  </a:moveTo>
                  <a:lnTo>
                    <a:pt x="1333500" y="683514"/>
                  </a:lnTo>
                  <a:lnTo>
                    <a:pt x="1330452" y="678942"/>
                  </a:lnTo>
                  <a:lnTo>
                    <a:pt x="1320800" y="678942"/>
                  </a:lnTo>
                  <a:lnTo>
                    <a:pt x="1320800" y="681228"/>
                  </a:lnTo>
                  <a:lnTo>
                    <a:pt x="1325033" y="687324"/>
                  </a:lnTo>
                  <a:lnTo>
                    <a:pt x="1333500" y="687324"/>
                  </a:lnTo>
                  <a:close/>
                </a:path>
                <a:path w="3860800" h="1716404">
                  <a:moveTo>
                    <a:pt x="1333500" y="705612"/>
                  </a:moveTo>
                  <a:lnTo>
                    <a:pt x="1333500" y="704088"/>
                  </a:lnTo>
                  <a:lnTo>
                    <a:pt x="1327150" y="704088"/>
                  </a:lnTo>
                  <a:lnTo>
                    <a:pt x="1322916" y="707136"/>
                  </a:lnTo>
                  <a:lnTo>
                    <a:pt x="1330677" y="707136"/>
                  </a:lnTo>
                  <a:lnTo>
                    <a:pt x="1333500" y="705612"/>
                  </a:lnTo>
                  <a:close/>
                </a:path>
                <a:path w="3860800" h="1716404">
                  <a:moveTo>
                    <a:pt x="1325282" y="687682"/>
                  </a:moveTo>
                  <a:lnTo>
                    <a:pt x="1325033" y="687324"/>
                  </a:lnTo>
                  <a:lnTo>
                    <a:pt x="1324428" y="687324"/>
                  </a:lnTo>
                  <a:lnTo>
                    <a:pt x="1325033" y="687578"/>
                  </a:lnTo>
                  <a:lnTo>
                    <a:pt x="1325282" y="687682"/>
                  </a:lnTo>
                  <a:close/>
                </a:path>
                <a:path w="3860800" h="1716404">
                  <a:moveTo>
                    <a:pt x="1333500" y="690372"/>
                  </a:moveTo>
                  <a:lnTo>
                    <a:pt x="1333500" y="687324"/>
                  </a:lnTo>
                  <a:lnTo>
                    <a:pt x="1325033" y="687324"/>
                  </a:lnTo>
                  <a:lnTo>
                    <a:pt x="1325282" y="687682"/>
                  </a:lnTo>
                  <a:lnTo>
                    <a:pt x="1331685" y="690372"/>
                  </a:lnTo>
                  <a:lnTo>
                    <a:pt x="1333500" y="690372"/>
                  </a:lnTo>
                  <a:close/>
                </a:path>
                <a:path w="3860800" h="1716404">
                  <a:moveTo>
                    <a:pt x="1331685" y="690372"/>
                  </a:moveTo>
                  <a:lnTo>
                    <a:pt x="1325282" y="687682"/>
                  </a:lnTo>
                  <a:lnTo>
                    <a:pt x="1327150" y="690372"/>
                  </a:lnTo>
                  <a:lnTo>
                    <a:pt x="1331685" y="690372"/>
                  </a:lnTo>
                  <a:close/>
                </a:path>
                <a:path w="3860800" h="1716404">
                  <a:moveTo>
                    <a:pt x="1336674" y="653034"/>
                  </a:moveTo>
                  <a:lnTo>
                    <a:pt x="1333500" y="648462"/>
                  </a:lnTo>
                  <a:lnTo>
                    <a:pt x="1325880" y="653034"/>
                  </a:lnTo>
                  <a:lnTo>
                    <a:pt x="1333500" y="653034"/>
                  </a:lnTo>
                  <a:lnTo>
                    <a:pt x="1333500" y="651510"/>
                  </a:lnTo>
                  <a:lnTo>
                    <a:pt x="1336674" y="653034"/>
                  </a:lnTo>
                  <a:close/>
                </a:path>
                <a:path w="3860800" h="1716404">
                  <a:moveTo>
                    <a:pt x="1333500" y="665988"/>
                  </a:moveTo>
                  <a:lnTo>
                    <a:pt x="1333500" y="660654"/>
                  </a:lnTo>
                  <a:lnTo>
                    <a:pt x="1326661" y="660654"/>
                  </a:lnTo>
                  <a:lnTo>
                    <a:pt x="1333500" y="665988"/>
                  </a:lnTo>
                  <a:close/>
                </a:path>
                <a:path w="3860800" h="1716404">
                  <a:moveTo>
                    <a:pt x="1333500" y="677418"/>
                  </a:moveTo>
                  <a:lnTo>
                    <a:pt x="1333500" y="673608"/>
                  </a:lnTo>
                  <a:lnTo>
                    <a:pt x="1326896" y="673608"/>
                  </a:lnTo>
                  <a:lnTo>
                    <a:pt x="1329436" y="677418"/>
                  </a:lnTo>
                  <a:lnTo>
                    <a:pt x="1333500" y="677418"/>
                  </a:lnTo>
                  <a:close/>
                </a:path>
                <a:path w="3860800" h="1716404">
                  <a:moveTo>
                    <a:pt x="1333500" y="698754"/>
                  </a:moveTo>
                  <a:lnTo>
                    <a:pt x="1333500" y="691134"/>
                  </a:lnTo>
                  <a:lnTo>
                    <a:pt x="1331685" y="690372"/>
                  </a:lnTo>
                  <a:lnTo>
                    <a:pt x="1327150" y="690372"/>
                  </a:lnTo>
                  <a:lnTo>
                    <a:pt x="1332970" y="698754"/>
                  </a:lnTo>
                  <a:lnTo>
                    <a:pt x="1333500" y="698754"/>
                  </a:lnTo>
                  <a:close/>
                </a:path>
                <a:path w="3860800" h="1716404">
                  <a:moveTo>
                    <a:pt x="1333500" y="704088"/>
                  </a:moveTo>
                  <a:lnTo>
                    <a:pt x="1333500" y="699516"/>
                  </a:lnTo>
                  <a:lnTo>
                    <a:pt x="1327150" y="704088"/>
                  </a:lnTo>
                  <a:lnTo>
                    <a:pt x="1333500" y="704088"/>
                  </a:lnTo>
                  <a:close/>
                </a:path>
                <a:path w="3860800" h="1716404">
                  <a:moveTo>
                    <a:pt x="1346200" y="675894"/>
                  </a:moveTo>
                  <a:lnTo>
                    <a:pt x="1340338" y="671322"/>
                  </a:lnTo>
                  <a:lnTo>
                    <a:pt x="1333500" y="671322"/>
                  </a:lnTo>
                  <a:lnTo>
                    <a:pt x="1333500" y="677418"/>
                  </a:lnTo>
                  <a:lnTo>
                    <a:pt x="1329436" y="677418"/>
                  </a:lnTo>
                  <a:lnTo>
                    <a:pt x="1330452" y="678942"/>
                  </a:lnTo>
                  <a:lnTo>
                    <a:pt x="1341120" y="678942"/>
                  </a:lnTo>
                  <a:lnTo>
                    <a:pt x="1346200" y="675894"/>
                  </a:lnTo>
                  <a:close/>
                </a:path>
                <a:path w="3860800" h="1716404">
                  <a:moveTo>
                    <a:pt x="1341120" y="678942"/>
                  </a:moveTo>
                  <a:lnTo>
                    <a:pt x="1330452" y="678942"/>
                  </a:lnTo>
                  <a:lnTo>
                    <a:pt x="1333500" y="683514"/>
                  </a:lnTo>
                  <a:lnTo>
                    <a:pt x="1341120" y="678942"/>
                  </a:lnTo>
                  <a:close/>
                </a:path>
                <a:path w="3860800" h="1716404">
                  <a:moveTo>
                    <a:pt x="1333500" y="707136"/>
                  </a:moveTo>
                  <a:lnTo>
                    <a:pt x="1333500" y="705612"/>
                  </a:lnTo>
                  <a:lnTo>
                    <a:pt x="1330677" y="707136"/>
                  </a:lnTo>
                  <a:lnTo>
                    <a:pt x="1333500" y="707136"/>
                  </a:lnTo>
                  <a:close/>
                </a:path>
                <a:path w="3860800" h="1716404">
                  <a:moveTo>
                    <a:pt x="1333500" y="691134"/>
                  </a:moveTo>
                  <a:lnTo>
                    <a:pt x="1333500" y="690372"/>
                  </a:lnTo>
                  <a:lnTo>
                    <a:pt x="1331685" y="690372"/>
                  </a:lnTo>
                  <a:lnTo>
                    <a:pt x="1333500" y="691134"/>
                  </a:lnTo>
                  <a:close/>
                </a:path>
                <a:path w="3860800" h="1716404">
                  <a:moveTo>
                    <a:pt x="1333500" y="699516"/>
                  </a:moveTo>
                  <a:lnTo>
                    <a:pt x="1332970" y="698754"/>
                  </a:lnTo>
                  <a:lnTo>
                    <a:pt x="1331685" y="698754"/>
                  </a:lnTo>
                  <a:lnTo>
                    <a:pt x="1333500" y="699516"/>
                  </a:lnTo>
                  <a:close/>
                </a:path>
                <a:path w="3860800" h="1716404">
                  <a:moveTo>
                    <a:pt x="1333500" y="699516"/>
                  </a:moveTo>
                  <a:lnTo>
                    <a:pt x="1333500" y="698754"/>
                  </a:lnTo>
                  <a:lnTo>
                    <a:pt x="1332970" y="698754"/>
                  </a:lnTo>
                  <a:lnTo>
                    <a:pt x="1333500" y="699516"/>
                  </a:lnTo>
                  <a:close/>
                </a:path>
                <a:path w="3860800" h="1716404">
                  <a:moveTo>
                    <a:pt x="1336221" y="631915"/>
                  </a:moveTo>
                  <a:lnTo>
                    <a:pt x="1333500" y="633222"/>
                  </a:lnTo>
                  <a:lnTo>
                    <a:pt x="1333500" y="635508"/>
                  </a:lnTo>
                  <a:lnTo>
                    <a:pt x="1336221" y="631915"/>
                  </a:lnTo>
                  <a:close/>
                </a:path>
                <a:path w="3860800" h="1716404">
                  <a:moveTo>
                    <a:pt x="1369391" y="632327"/>
                  </a:moveTo>
                  <a:lnTo>
                    <a:pt x="1365504" y="629412"/>
                  </a:lnTo>
                  <a:lnTo>
                    <a:pt x="1358900" y="629412"/>
                  </a:lnTo>
                  <a:lnTo>
                    <a:pt x="1358900" y="627126"/>
                  </a:lnTo>
                  <a:lnTo>
                    <a:pt x="1346200" y="627126"/>
                  </a:lnTo>
                  <a:lnTo>
                    <a:pt x="1336221" y="631915"/>
                  </a:lnTo>
                  <a:lnTo>
                    <a:pt x="1333500" y="635508"/>
                  </a:lnTo>
                  <a:lnTo>
                    <a:pt x="1336221" y="636732"/>
                  </a:lnTo>
                  <a:lnTo>
                    <a:pt x="1336674" y="636841"/>
                  </a:lnTo>
                  <a:lnTo>
                    <a:pt x="1346200" y="640842"/>
                  </a:lnTo>
                  <a:lnTo>
                    <a:pt x="1346200" y="637794"/>
                  </a:lnTo>
                  <a:lnTo>
                    <a:pt x="1365250" y="637794"/>
                  </a:lnTo>
                  <a:lnTo>
                    <a:pt x="1369391" y="632327"/>
                  </a:lnTo>
                  <a:close/>
                </a:path>
                <a:path w="3860800" h="1716404">
                  <a:moveTo>
                    <a:pt x="1358900" y="649986"/>
                  </a:moveTo>
                  <a:lnTo>
                    <a:pt x="1358900" y="646938"/>
                  </a:lnTo>
                  <a:lnTo>
                    <a:pt x="1336674" y="636936"/>
                  </a:lnTo>
                  <a:lnTo>
                    <a:pt x="1336221" y="636651"/>
                  </a:lnTo>
                  <a:lnTo>
                    <a:pt x="1333500" y="635508"/>
                  </a:lnTo>
                  <a:lnTo>
                    <a:pt x="1333500" y="644652"/>
                  </a:lnTo>
                  <a:lnTo>
                    <a:pt x="1346200" y="644652"/>
                  </a:lnTo>
                  <a:lnTo>
                    <a:pt x="1358900" y="649986"/>
                  </a:lnTo>
                  <a:close/>
                </a:path>
                <a:path w="3860800" h="1716404">
                  <a:moveTo>
                    <a:pt x="1358900" y="654558"/>
                  </a:moveTo>
                  <a:lnTo>
                    <a:pt x="1358900" y="649986"/>
                  </a:lnTo>
                  <a:lnTo>
                    <a:pt x="1346200" y="644652"/>
                  </a:lnTo>
                  <a:lnTo>
                    <a:pt x="1333500" y="644652"/>
                  </a:lnTo>
                  <a:lnTo>
                    <a:pt x="1333500" y="648462"/>
                  </a:lnTo>
                  <a:lnTo>
                    <a:pt x="1343024" y="653034"/>
                  </a:lnTo>
                  <a:lnTo>
                    <a:pt x="1346200" y="653034"/>
                  </a:lnTo>
                  <a:lnTo>
                    <a:pt x="1346200" y="654558"/>
                  </a:lnTo>
                  <a:lnTo>
                    <a:pt x="1358900" y="654558"/>
                  </a:lnTo>
                  <a:close/>
                </a:path>
                <a:path w="3860800" h="1716404">
                  <a:moveTo>
                    <a:pt x="1343024" y="653034"/>
                  </a:moveTo>
                  <a:lnTo>
                    <a:pt x="1333500" y="648462"/>
                  </a:lnTo>
                  <a:lnTo>
                    <a:pt x="1336674" y="653033"/>
                  </a:lnTo>
                  <a:lnTo>
                    <a:pt x="1343024" y="653034"/>
                  </a:lnTo>
                  <a:close/>
                </a:path>
                <a:path w="3860800" h="1716404">
                  <a:moveTo>
                    <a:pt x="1336674" y="653034"/>
                  </a:moveTo>
                  <a:lnTo>
                    <a:pt x="1333500" y="651510"/>
                  </a:lnTo>
                  <a:lnTo>
                    <a:pt x="1333500" y="653034"/>
                  </a:lnTo>
                  <a:lnTo>
                    <a:pt x="1336674" y="653034"/>
                  </a:lnTo>
                  <a:close/>
                </a:path>
                <a:path w="3860800" h="1716404">
                  <a:moveTo>
                    <a:pt x="1365504" y="629412"/>
                  </a:moveTo>
                  <a:lnTo>
                    <a:pt x="1357745" y="623593"/>
                  </a:lnTo>
                  <a:lnTo>
                    <a:pt x="1346200" y="618744"/>
                  </a:lnTo>
                  <a:lnTo>
                    <a:pt x="1336221" y="631915"/>
                  </a:lnTo>
                  <a:lnTo>
                    <a:pt x="1346200" y="627126"/>
                  </a:lnTo>
                  <a:lnTo>
                    <a:pt x="1358900" y="627126"/>
                  </a:lnTo>
                  <a:lnTo>
                    <a:pt x="1358900" y="629412"/>
                  </a:lnTo>
                  <a:lnTo>
                    <a:pt x="1365504" y="629412"/>
                  </a:lnTo>
                  <a:close/>
                </a:path>
                <a:path w="3860800" h="1716404">
                  <a:moveTo>
                    <a:pt x="1358900" y="646938"/>
                  </a:moveTo>
                  <a:lnTo>
                    <a:pt x="1358900" y="646176"/>
                  </a:lnTo>
                  <a:lnTo>
                    <a:pt x="1336674" y="636841"/>
                  </a:lnTo>
                  <a:lnTo>
                    <a:pt x="1340338" y="638585"/>
                  </a:lnTo>
                  <a:lnTo>
                    <a:pt x="1358900" y="646938"/>
                  </a:lnTo>
                  <a:close/>
                </a:path>
                <a:path w="3860800" h="1716404">
                  <a:moveTo>
                    <a:pt x="1358900" y="663702"/>
                  </a:moveTo>
                  <a:lnTo>
                    <a:pt x="1358900" y="654558"/>
                  </a:lnTo>
                  <a:lnTo>
                    <a:pt x="1346200" y="654558"/>
                  </a:lnTo>
                  <a:lnTo>
                    <a:pt x="1343024" y="653034"/>
                  </a:lnTo>
                  <a:lnTo>
                    <a:pt x="1336674" y="653034"/>
                  </a:lnTo>
                  <a:lnTo>
                    <a:pt x="1358900" y="663702"/>
                  </a:lnTo>
                  <a:close/>
                </a:path>
                <a:path w="3860800" h="1716404">
                  <a:moveTo>
                    <a:pt x="1358900" y="664464"/>
                  </a:moveTo>
                  <a:lnTo>
                    <a:pt x="1358900" y="663702"/>
                  </a:lnTo>
                  <a:lnTo>
                    <a:pt x="1336674" y="653034"/>
                  </a:lnTo>
                  <a:lnTo>
                    <a:pt x="1346200" y="666750"/>
                  </a:lnTo>
                  <a:lnTo>
                    <a:pt x="1346200" y="671322"/>
                  </a:lnTo>
                  <a:lnTo>
                    <a:pt x="1358900" y="664464"/>
                  </a:lnTo>
                  <a:close/>
                </a:path>
                <a:path w="3860800" h="1716404">
                  <a:moveTo>
                    <a:pt x="1346200" y="675894"/>
                  </a:moveTo>
                  <a:lnTo>
                    <a:pt x="1346200" y="671322"/>
                  </a:lnTo>
                  <a:lnTo>
                    <a:pt x="1340338" y="671322"/>
                  </a:lnTo>
                  <a:lnTo>
                    <a:pt x="1346200" y="675894"/>
                  </a:lnTo>
                  <a:close/>
                </a:path>
                <a:path w="3860800" h="1716404">
                  <a:moveTo>
                    <a:pt x="1346200" y="678942"/>
                  </a:moveTo>
                  <a:lnTo>
                    <a:pt x="1346200" y="675894"/>
                  </a:lnTo>
                  <a:lnTo>
                    <a:pt x="1341120" y="678942"/>
                  </a:lnTo>
                  <a:lnTo>
                    <a:pt x="1346200" y="678942"/>
                  </a:lnTo>
                  <a:close/>
                </a:path>
                <a:path w="3860800" h="1716404">
                  <a:moveTo>
                    <a:pt x="1346200" y="654558"/>
                  </a:moveTo>
                  <a:lnTo>
                    <a:pt x="1346200" y="653034"/>
                  </a:lnTo>
                  <a:lnTo>
                    <a:pt x="1343024" y="653034"/>
                  </a:lnTo>
                  <a:lnTo>
                    <a:pt x="1346200" y="654558"/>
                  </a:lnTo>
                  <a:close/>
                </a:path>
                <a:path w="3860800" h="1716404">
                  <a:moveTo>
                    <a:pt x="1351972" y="611124"/>
                  </a:moveTo>
                  <a:lnTo>
                    <a:pt x="1346200" y="611124"/>
                  </a:lnTo>
                  <a:lnTo>
                    <a:pt x="1346200" y="614934"/>
                  </a:lnTo>
                  <a:lnTo>
                    <a:pt x="1351972" y="611124"/>
                  </a:lnTo>
                  <a:close/>
                </a:path>
                <a:path w="3860800" h="1716404">
                  <a:moveTo>
                    <a:pt x="1363296" y="613410"/>
                  </a:moveTo>
                  <a:lnTo>
                    <a:pt x="1361830" y="611124"/>
                  </a:lnTo>
                  <a:lnTo>
                    <a:pt x="1351972" y="611124"/>
                  </a:lnTo>
                  <a:lnTo>
                    <a:pt x="1346200" y="614934"/>
                  </a:lnTo>
                  <a:lnTo>
                    <a:pt x="1357745" y="623593"/>
                  </a:lnTo>
                  <a:lnTo>
                    <a:pt x="1358900" y="624078"/>
                  </a:lnTo>
                  <a:lnTo>
                    <a:pt x="1358900" y="613410"/>
                  </a:lnTo>
                  <a:lnTo>
                    <a:pt x="1363296" y="613410"/>
                  </a:lnTo>
                  <a:close/>
                </a:path>
                <a:path w="3860800" h="1716404">
                  <a:moveTo>
                    <a:pt x="1357745" y="623593"/>
                  </a:moveTo>
                  <a:lnTo>
                    <a:pt x="1346200" y="614934"/>
                  </a:lnTo>
                  <a:lnTo>
                    <a:pt x="1346200" y="618744"/>
                  </a:lnTo>
                  <a:lnTo>
                    <a:pt x="1357745" y="623593"/>
                  </a:lnTo>
                  <a:close/>
                </a:path>
                <a:path w="3860800" h="1716404">
                  <a:moveTo>
                    <a:pt x="1365250" y="637794"/>
                  </a:moveTo>
                  <a:lnTo>
                    <a:pt x="1346200" y="637794"/>
                  </a:lnTo>
                  <a:lnTo>
                    <a:pt x="1346200" y="640842"/>
                  </a:lnTo>
                  <a:lnTo>
                    <a:pt x="1358900" y="646176"/>
                  </a:lnTo>
                  <a:lnTo>
                    <a:pt x="1365250" y="637794"/>
                  </a:lnTo>
                  <a:close/>
                </a:path>
                <a:path w="3860800" h="1716404">
                  <a:moveTo>
                    <a:pt x="1361830" y="611124"/>
                  </a:moveTo>
                  <a:lnTo>
                    <a:pt x="1358900" y="606552"/>
                  </a:lnTo>
                  <a:lnTo>
                    <a:pt x="1351972" y="611124"/>
                  </a:lnTo>
                  <a:lnTo>
                    <a:pt x="1361830" y="611124"/>
                  </a:lnTo>
                  <a:close/>
                </a:path>
                <a:path w="3860800" h="1716404">
                  <a:moveTo>
                    <a:pt x="1371600" y="629412"/>
                  </a:moveTo>
                  <a:lnTo>
                    <a:pt x="1357745" y="623593"/>
                  </a:lnTo>
                  <a:lnTo>
                    <a:pt x="1365504" y="629412"/>
                  </a:lnTo>
                  <a:lnTo>
                    <a:pt x="1371600" y="629412"/>
                  </a:lnTo>
                  <a:close/>
                </a:path>
                <a:path w="3860800" h="1716404">
                  <a:moveTo>
                    <a:pt x="1397000" y="585216"/>
                  </a:moveTo>
                  <a:lnTo>
                    <a:pt x="1384300" y="575310"/>
                  </a:lnTo>
                  <a:lnTo>
                    <a:pt x="1371600" y="569214"/>
                  </a:lnTo>
                  <a:lnTo>
                    <a:pt x="1358900" y="575310"/>
                  </a:lnTo>
                  <a:lnTo>
                    <a:pt x="1358900" y="576834"/>
                  </a:lnTo>
                  <a:lnTo>
                    <a:pt x="1371600" y="582549"/>
                  </a:lnTo>
                  <a:lnTo>
                    <a:pt x="1371600" y="573024"/>
                  </a:lnTo>
                  <a:lnTo>
                    <a:pt x="1380181" y="586410"/>
                  </a:lnTo>
                  <a:lnTo>
                    <a:pt x="1384300" y="588264"/>
                  </a:lnTo>
                  <a:lnTo>
                    <a:pt x="1391920" y="588264"/>
                  </a:lnTo>
                  <a:lnTo>
                    <a:pt x="1397000" y="585216"/>
                  </a:lnTo>
                  <a:close/>
                </a:path>
                <a:path w="3860800" h="1716404">
                  <a:moveTo>
                    <a:pt x="1381369" y="588264"/>
                  </a:moveTo>
                  <a:lnTo>
                    <a:pt x="1380181" y="586410"/>
                  </a:lnTo>
                  <a:lnTo>
                    <a:pt x="1358900" y="576834"/>
                  </a:lnTo>
                  <a:lnTo>
                    <a:pt x="1358900" y="586740"/>
                  </a:lnTo>
                  <a:lnTo>
                    <a:pt x="1371600" y="586740"/>
                  </a:lnTo>
                  <a:lnTo>
                    <a:pt x="1375228" y="588264"/>
                  </a:lnTo>
                  <a:lnTo>
                    <a:pt x="1381369" y="588264"/>
                  </a:lnTo>
                  <a:close/>
                </a:path>
                <a:path w="3860800" h="1716404">
                  <a:moveTo>
                    <a:pt x="1375228" y="588264"/>
                  </a:moveTo>
                  <a:lnTo>
                    <a:pt x="1371600" y="586740"/>
                  </a:lnTo>
                  <a:lnTo>
                    <a:pt x="1358900" y="586740"/>
                  </a:lnTo>
                  <a:lnTo>
                    <a:pt x="1358900" y="590550"/>
                  </a:lnTo>
                  <a:lnTo>
                    <a:pt x="1371600" y="596646"/>
                  </a:lnTo>
                  <a:lnTo>
                    <a:pt x="1371600" y="588264"/>
                  </a:lnTo>
                  <a:lnTo>
                    <a:pt x="1375228" y="588264"/>
                  </a:lnTo>
                  <a:close/>
                </a:path>
                <a:path w="3860800" h="1716404">
                  <a:moveTo>
                    <a:pt x="1384300" y="599694"/>
                  </a:moveTo>
                  <a:lnTo>
                    <a:pt x="1384300" y="596646"/>
                  </a:lnTo>
                  <a:lnTo>
                    <a:pt x="1371600" y="596646"/>
                  </a:lnTo>
                  <a:lnTo>
                    <a:pt x="1358900" y="590550"/>
                  </a:lnTo>
                  <a:lnTo>
                    <a:pt x="1358900" y="594360"/>
                  </a:lnTo>
                  <a:lnTo>
                    <a:pt x="1370753" y="599694"/>
                  </a:lnTo>
                  <a:lnTo>
                    <a:pt x="1384300" y="599694"/>
                  </a:lnTo>
                  <a:close/>
                </a:path>
                <a:path w="3860800" h="1716404">
                  <a:moveTo>
                    <a:pt x="1370753" y="599694"/>
                  </a:moveTo>
                  <a:lnTo>
                    <a:pt x="1358900" y="594360"/>
                  </a:lnTo>
                  <a:lnTo>
                    <a:pt x="1358900" y="599694"/>
                  </a:lnTo>
                  <a:lnTo>
                    <a:pt x="1370753" y="599694"/>
                  </a:lnTo>
                  <a:close/>
                </a:path>
                <a:path w="3860800" h="1716404">
                  <a:moveTo>
                    <a:pt x="1384300" y="606552"/>
                  </a:moveTo>
                  <a:lnTo>
                    <a:pt x="1384300" y="605790"/>
                  </a:lnTo>
                  <a:lnTo>
                    <a:pt x="1370753" y="599694"/>
                  </a:lnTo>
                  <a:lnTo>
                    <a:pt x="1358900" y="599694"/>
                  </a:lnTo>
                  <a:lnTo>
                    <a:pt x="1358900" y="603504"/>
                  </a:lnTo>
                  <a:lnTo>
                    <a:pt x="1371600" y="603504"/>
                  </a:lnTo>
                  <a:lnTo>
                    <a:pt x="1381918" y="607837"/>
                  </a:lnTo>
                  <a:lnTo>
                    <a:pt x="1384300" y="606552"/>
                  </a:lnTo>
                  <a:close/>
                </a:path>
                <a:path w="3860800" h="1716404">
                  <a:moveTo>
                    <a:pt x="1381918" y="607837"/>
                  </a:moveTo>
                  <a:lnTo>
                    <a:pt x="1371600" y="603504"/>
                  </a:lnTo>
                  <a:lnTo>
                    <a:pt x="1358900" y="603504"/>
                  </a:lnTo>
                  <a:lnTo>
                    <a:pt x="1358900" y="606552"/>
                  </a:lnTo>
                  <a:lnTo>
                    <a:pt x="1361830" y="611124"/>
                  </a:lnTo>
                  <a:lnTo>
                    <a:pt x="1371600" y="611124"/>
                  </a:lnTo>
                  <a:lnTo>
                    <a:pt x="1371600" y="613410"/>
                  </a:lnTo>
                  <a:lnTo>
                    <a:pt x="1381918" y="607837"/>
                  </a:lnTo>
                  <a:close/>
                </a:path>
                <a:path w="3860800" h="1716404">
                  <a:moveTo>
                    <a:pt x="1364761" y="615696"/>
                  </a:moveTo>
                  <a:lnTo>
                    <a:pt x="1363296" y="613410"/>
                  </a:lnTo>
                  <a:lnTo>
                    <a:pt x="1358900" y="613410"/>
                  </a:lnTo>
                  <a:lnTo>
                    <a:pt x="1358900" y="615696"/>
                  </a:lnTo>
                  <a:lnTo>
                    <a:pt x="1364761" y="615696"/>
                  </a:lnTo>
                  <a:close/>
                </a:path>
                <a:path w="3860800" h="1716404">
                  <a:moveTo>
                    <a:pt x="1371600" y="629412"/>
                  </a:moveTo>
                  <a:lnTo>
                    <a:pt x="1371600" y="626364"/>
                  </a:lnTo>
                  <a:lnTo>
                    <a:pt x="1364761" y="615696"/>
                  </a:lnTo>
                  <a:lnTo>
                    <a:pt x="1358900" y="615696"/>
                  </a:lnTo>
                  <a:lnTo>
                    <a:pt x="1358900" y="624078"/>
                  </a:lnTo>
                  <a:lnTo>
                    <a:pt x="1371600" y="629412"/>
                  </a:lnTo>
                  <a:close/>
                </a:path>
                <a:path w="3860800" h="1716404">
                  <a:moveTo>
                    <a:pt x="1371600" y="613410"/>
                  </a:moveTo>
                  <a:lnTo>
                    <a:pt x="1371600" y="611124"/>
                  </a:lnTo>
                  <a:lnTo>
                    <a:pt x="1361830" y="611124"/>
                  </a:lnTo>
                  <a:lnTo>
                    <a:pt x="1363296" y="613410"/>
                  </a:lnTo>
                  <a:lnTo>
                    <a:pt x="1371600" y="613410"/>
                  </a:lnTo>
                  <a:close/>
                </a:path>
                <a:path w="3860800" h="1716404">
                  <a:moveTo>
                    <a:pt x="1384300" y="615696"/>
                  </a:moveTo>
                  <a:lnTo>
                    <a:pt x="1384300" y="608838"/>
                  </a:lnTo>
                  <a:lnTo>
                    <a:pt x="1381918" y="607837"/>
                  </a:lnTo>
                  <a:lnTo>
                    <a:pt x="1371600" y="613410"/>
                  </a:lnTo>
                  <a:lnTo>
                    <a:pt x="1363296" y="613410"/>
                  </a:lnTo>
                  <a:lnTo>
                    <a:pt x="1364761" y="615696"/>
                  </a:lnTo>
                  <a:lnTo>
                    <a:pt x="1384300" y="615696"/>
                  </a:lnTo>
                  <a:close/>
                </a:path>
                <a:path w="3860800" h="1716404">
                  <a:moveTo>
                    <a:pt x="1384300" y="623316"/>
                  </a:moveTo>
                  <a:lnTo>
                    <a:pt x="1384300" y="615696"/>
                  </a:lnTo>
                  <a:lnTo>
                    <a:pt x="1364761" y="615696"/>
                  </a:lnTo>
                  <a:lnTo>
                    <a:pt x="1371600" y="626364"/>
                  </a:lnTo>
                  <a:lnTo>
                    <a:pt x="1371600" y="629412"/>
                  </a:lnTo>
                  <a:lnTo>
                    <a:pt x="1384300" y="623316"/>
                  </a:lnTo>
                  <a:close/>
                </a:path>
                <a:path w="3860800" h="1716404">
                  <a:moveTo>
                    <a:pt x="1371600" y="637794"/>
                  </a:moveTo>
                  <a:lnTo>
                    <a:pt x="1371600" y="633984"/>
                  </a:lnTo>
                  <a:lnTo>
                    <a:pt x="1369391" y="632327"/>
                  </a:lnTo>
                  <a:lnTo>
                    <a:pt x="1365250" y="637794"/>
                  </a:lnTo>
                  <a:lnTo>
                    <a:pt x="1371600" y="637794"/>
                  </a:lnTo>
                  <a:close/>
                </a:path>
                <a:path w="3860800" h="1716404">
                  <a:moveTo>
                    <a:pt x="1371600" y="629412"/>
                  </a:moveTo>
                  <a:lnTo>
                    <a:pt x="1365504" y="629412"/>
                  </a:lnTo>
                  <a:lnTo>
                    <a:pt x="1369391" y="632327"/>
                  </a:lnTo>
                  <a:lnTo>
                    <a:pt x="1371600" y="629412"/>
                  </a:lnTo>
                  <a:close/>
                </a:path>
                <a:path w="3860800" h="1716404">
                  <a:moveTo>
                    <a:pt x="1371600" y="633984"/>
                  </a:moveTo>
                  <a:lnTo>
                    <a:pt x="1371600" y="629412"/>
                  </a:lnTo>
                  <a:lnTo>
                    <a:pt x="1369391" y="632327"/>
                  </a:lnTo>
                  <a:lnTo>
                    <a:pt x="1371600" y="633984"/>
                  </a:lnTo>
                  <a:close/>
                </a:path>
                <a:path w="3860800" h="1716404">
                  <a:moveTo>
                    <a:pt x="1384300" y="605790"/>
                  </a:moveTo>
                  <a:lnTo>
                    <a:pt x="1384300" y="599694"/>
                  </a:lnTo>
                  <a:lnTo>
                    <a:pt x="1370753" y="599694"/>
                  </a:lnTo>
                  <a:lnTo>
                    <a:pt x="1384300" y="605790"/>
                  </a:lnTo>
                  <a:close/>
                </a:path>
                <a:path w="3860800" h="1716404">
                  <a:moveTo>
                    <a:pt x="1377372" y="561594"/>
                  </a:moveTo>
                  <a:lnTo>
                    <a:pt x="1371600" y="561594"/>
                  </a:lnTo>
                  <a:lnTo>
                    <a:pt x="1371600" y="565404"/>
                  </a:lnTo>
                  <a:lnTo>
                    <a:pt x="1373414" y="566819"/>
                  </a:lnTo>
                  <a:lnTo>
                    <a:pt x="1377372" y="561594"/>
                  </a:lnTo>
                  <a:close/>
                </a:path>
                <a:path w="3860800" h="1716404">
                  <a:moveTo>
                    <a:pt x="1373414" y="566819"/>
                  </a:moveTo>
                  <a:lnTo>
                    <a:pt x="1371600" y="565404"/>
                  </a:lnTo>
                  <a:lnTo>
                    <a:pt x="1371600" y="569214"/>
                  </a:lnTo>
                  <a:lnTo>
                    <a:pt x="1373414" y="566819"/>
                  </a:lnTo>
                  <a:close/>
                </a:path>
                <a:path w="3860800" h="1716404">
                  <a:moveTo>
                    <a:pt x="1376484" y="569214"/>
                  </a:moveTo>
                  <a:lnTo>
                    <a:pt x="1373414" y="566819"/>
                  </a:lnTo>
                  <a:lnTo>
                    <a:pt x="1371600" y="569214"/>
                  </a:lnTo>
                  <a:lnTo>
                    <a:pt x="1376484" y="569214"/>
                  </a:lnTo>
                  <a:close/>
                </a:path>
                <a:path w="3860800" h="1716404">
                  <a:moveTo>
                    <a:pt x="1384300" y="575310"/>
                  </a:moveTo>
                  <a:lnTo>
                    <a:pt x="1376484" y="569214"/>
                  </a:lnTo>
                  <a:lnTo>
                    <a:pt x="1371600" y="569214"/>
                  </a:lnTo>
                  <a:lnTo>
                    <a:pt x="1384300" y="575310"/>
                  </a:lnTo>
                  <a:close/>
                </a:path>
                <a:path w="3860800" h="1716404">
                  <a:moveTo>
                    <a:pt x="1380181" y="586410"/>
                  </a:moveTo>
                  <a:lnTo>
                    <a:pt x="1371600" y="573024"/>
                  </a:lnTo>
                  <a:lnTo>
                    <a:pt x="1371600" y="582549"/>
                  </a:lnTo>
                  <a:lnTo>
                    <a:pt x="1380181" y="586410"/>
                  </a:lnTo>
                  <a:close/>
                </a:path>
                <a:path w="3860800" h="1716404">
                  <a:moveTo>
                    <a:pt x="1384300" y="596646"/>
                  </a:moveTo>
                  <a:lnTo>
                    <a:pt x="1384300" y="592836"/>
                  </a:lnTo>
                  <a:lnTo>
                    <a:pt x="1383631" y="591793"/>
                  </a:lnTo>
                  <a:lnTo>
                    <a:pt x="1375228" y="588264"/>
                  </a:lnTo>
                  <a:lnTo>
                    <a:pt x="1371600" y="588264"/>
                  </a:lnTo>
                  <a:lnTo>
                    <a:pt x="1371600" y="596646"/>
                  </a:lnTo>
                  <a:lnTo>
                    <a:pt x="1384300" y="596646"/>
                  </a:lnTo>
                  <a:close/>
                </a:path>
                <a:path w="3860800" h="1716404">
                  <a:moveTo>
                    <a:pt x="1397000" y="563880"/>
                  </a:moveTo>
                  <a:lnTo>
                    <a:pt x="1397000" y="561594"/>
                  </a:lnTo>
                  <a:lnTo>
                    <a:pt x="1377372" y="561594"/>
                  </a:lnTo>
                  <a:lnTo>
                    <a:pt x="1373414" y="566819"/>
                  </a:lnTo>
                  <a:lnTo>
                    <a:pt x="1376484" y="569214"/>
                  </a:lnTo>
                  <a:lnTo>
                    <a:pt x="1384300" y="569214"/>
                  </a:lnTo>
                  <a:lnTo>
                    <a:pt x="1384300" y="563880"/>
                  </a:lnTo>
                  <a:lnTo>
                    <a:pt x="1397000" y="563880"/>
                  </a:lnTo>
                  <a:close/>
                </a:path>
                <a:path w="3860800" h="1716404">
                  <a:moveTo>
                    <a:pt x="1383631" y="591793"/>
                  </a:moveTo>
                  <a:lnTo>
                    <a:pt x="1381369" y="588264"/>
                  </a:lnTo>
                  <a:lnTo>
                    <a:pt x="1375228" y="588264"/>
                  </a:lnTo>
                  <a:lnTo>
                    <a:pt x="1383631" y="591793"/>
                  </a:lnTo>
                  <a:close/>
                </a:path>
                <a:path w="3860800" h="1716404">
                  <a:moveTo>
                    <a:pt x="1408723" y="565931"/>
                  </a:moveTo>
                  <a:lnTo>
                    <a:pt x="1397000" y="572262"/>
                  </a:lnTo>
                  <a:lnTo>
                    <a:pt x="1384300" y="572262"/>
                  </a:lnTo>
                  <a:lnTo>
                    <a:pt x="1384300" y="569214"/>
                  </a:lnTo>
                  <a:lnTo>
                    <a:pt x="1376484" y="569214"/>
                  </a:lnTo>
                  <a:lnTo>
                    <a:pt x="1384300" y="575310"/>
                  </a:lnTo>
                  <a:lnTo>
                    <a:pt x="1397000" y="581406"/>
                  </a:lnTo>
                  <a:lnTo>
                    <a:pt x="1408723" y="565931"/>
                  </a:lnTo>
                  <a:close/>
                </a:path>
                <a:path w="3860800" h="1716404">
                  <a:moveTo>
                    <a:pt x="1397000" y="558546"/>
                  </a:moveTo>
                  <a:lnTo>
                    <a:pt x="1384300" y="552450"/>
                  </a:lnTo>
                  <a:lnTo>
                    <a:pt x="1377372" y="561594"/>
                  </a:lnTo>
                  <a:lnTo>
                    <a:pt x="1384300" y="561594"/>
                  </a:lnTo>
                  <a:lnTo>
                    <a:pt x="1384300" y="558546"/>
                  </a:lnTo>
                  <a:lnTo>
                    <a:pt x="1397000" y="558546"/>
                  </a:lnTo>
                  <a:close/>
                </a:path>
                <a:path w="3860800" h="1716404">
                  <a:moveTo>
                    <a:pt x="1384300" y="588264"/>
                  </a:moveTo>
                  <a:lnTo>
                    <a:pt x="1380181" y="586410"/>
                  </a:lnTo>
                  <a:lnTo>
                    <a:pt x="1381369" y="588264"/>
                  </a:lnTo>
                  <a:lnTo>
                    <a:pt x="1384300" y="588264"/>
                  </a:lnTo>
                  <a:close/>
                </a:path>
                <a:path w="3860800" h="1716404">
                  <a:moveTo>
                    <a:pt x="1391920" y="588264"/>
                  </a:moveTo>
                  <a:lnTo>
                    <a:pt x="1381369" y="588264"/>
                  </a:lnTo>
                  <a:lnTo>
                    <a:pt x="1383631" y="591793"/>
                  </a:lnTo>
                  <a:lnTo>
                    <a:pt x="1384300" y="592074"/>
                  </a:lnTo>
                  <a:lnTo>
                    <a:pt x="1384300" y="592836"/>
                  </a:lnTo>
                  <a:lnTo>
                    <a:pt x="1391920" y="588264"/>
                  </a:lnTo>
                  <a:close/>
                </a:path>
                <a:path w="3860800" h="1716404">
                  <a:moveTo>
                    <a:pt x="1384300" y="608838"/>
                  </a:moveTo>
                  <a:lnTo>
                    <a:pt x="1384300" y="606552"/>
                  </a:lnTo>
                  <a:lnTo>
                    <a:pt x="1381918" y="607837"/>
                  </a:lnTo>
                  <a:lnTo>
                    <a:pt x="1384300" y="608838"/>
                  </a:lnTo>
                  <a:close/>
                </a:path>
                <a:path w="3860800" h="1716404">
                  <a:moveTo>
                    <a:pt x="1384300" y="592836"/>
                  </a:moveTo>
                  <a:lnTo>
                    <a:pt x="1384300" y="592074"/>
                  </a:lnTo>
                  <a:lnTo>
                    <a:pt x="1383631" y="591793"/>
                  </a:lnTo>
                  <a:lnTo>
                    <a:pt x="1384300" y="592836"/>
                  </a:lnTo>
                  <a:close/>
                </a:path>
                <a:path w="3860800" h="1716404">
                  <a:moveTo>
                    <a:pt x="1422400" y="535686"/>
                  </a:moveTo>
                  <a:lnTo>
                    <a:pt x="1409700" y="525780"/>
                  </a:lnTo>
                  <a:lnTo>
                    <a:pt x="1397000" y="519684"/>
                  </a:lnTo>
                  <a:lnTo>
                    <a:pt x="1384300" y="526542"/>
                  </a:lnTo>
                  <a:lnTo>
                    <a:pt x="1384300" y="528066"/>
                  </a:lnTo>
                  <a:lnTo>
                    <a:pt x="1397000" y="533400"/>
                  </a:lnTo>
                  <a:lnTo>
                    <a:pt x="1397000" y="523494"/>
                  </a:lnTo>
                  <a:lnTo>
                    <a:pt x="1405689" y="537049"/>
                  </a:lnTo>
                  <a:lnTo>
                    <a:pt x="1409700" y="538734"/>
                  </a:lnTo>
                  <a:lnTo>
                    <a:pt x="1417320" y="538734"/>
                  </a:lnTo>
                  <a:lnTo>
                    <a:pt x="1422400" y="535686"/>
                  </a:lnTo>
                  <a:close/>
                </a:path>
                <a:path w="3860800" h="1716404">
                  <a:moveTo>
                    <a:pt x="1406769" y="538734"/>
                  </a:moveTo>
                  <a:lnTo>
                    <a:pt x="1405689" y="537049"/>
                  </a:lnTo>
                  <a:lnTo>
                    <a:pt x="1384300" y="528066"/>
                  </a:lnTo>
                  <a:lnTo>
                    <a:pt x="1384300" y="537210"/>
                  </a:lnTo>
                  <a:lnTo>
                    <a:pt x="1397000" y="537210"/>
                  </a:lnTo>
                  <a:lnTo>
                    <a:pt x="1400628" y="538734"/>
                  </a:lnTo>
                  <a:lnTo>
                    <a:pt x="1406769" y="538734"/>
                  </a:lnTo>
                  <a:close/>
                </a:path>
                <a:path w="3860800" h="1716404">
                  <a:moveTo>
                    <a:pt x="1400628" y="538734"/>
                  </a:moveTo>
                  <a:lnTo>
                    <a:pt x="1397000" y="537210"/>
                  </a:lnTo>
                  <a:lnTo>
                    <a:pt x="1384300" y="537210"/>
                  </a:lnTo>
                  <a:lnTo>
                    <a:pt x="1384300" y="541020"/>
                  </a:lnTo>
                  <a:lnTo>
                    <a:pt x="1392237" y="544830"/>
                  </a:lnTo>
                  <a:lnTo>
                    <a:pt x="1397000" y="544830"/>
                  </a:lnTo>
                  <a:lnTo>
                    <a:pt x="1397000" y="538734"/>
                  </a:lnTo>
                  <a:lnTo>
                    <a:pt x="1400628" y="538734"/>
                  </a:lnTo>
                  <a:close/>
                </a:path>
                <a:path w="3860800" h="1716404">
                  <a:moveTo>
                    <a:pt x="1392237" y="544830"/>
                  </a:moveTo>
                  <a:lnTo>
                    <a:pt x="1384300" y="541020"/>
                  </a:lnTo>
                  <a:lnTo>
                    <a:pt x="1384300" y="544830"/>
                  </a:lnTo>
                  <a:lnTo>
                    <a:pt x="1392237" y="544830"/>
                  </a:lnTo>
                  <a:close/>
                </a:path>
                <a:path w="3860800" h="1716404">
                  <a:moveTo>
                    <a:pt x="1408112" y="550164"/>
                  </a:moveTo>
                  <a:lnTo>
                    <a:pt x="1401762" y="547116"/>
                  </a:lnTo>
                  <a:lnTo>
                    <a:pt x="1397000" y="547116"/>
                  </a:lnTo>
                  <a:lnTo>
                    <a:pt x="1392237" y="544830"/>
                  </a:lnTo>
                  <a:lnTo>
                    <a:pt x="1384300" y="544830"/>
                  </a:lnTo>
                  <a:lnTo>
                    <a:pt x="1397000" y="550164"/>
                  </a:lnTo>
                  <a:lnTo>
                    <a:pt x="1408112" y="550164"/>
                  </a:lnTo>
                  <a:close/>
                </a:path>
                <a:path w="3860800" h="1716404">
                  <a:moveTo>
                    <a:pt x="1397000" y="550164"/>
                  </a:moveTo>
                  <a:lnTo>
                    <a:pt x="1384300" y="544830"/>
                  </a:lnTo>
                  <a:lnTo>
                    <a:pt x="1384300" y="550164"/>
                  </a:lnTo>
                  <a:lnTo>
                    <a:pt x="1397000" y="550164"/>
                  </a:lnTo>
                  <a:close/>
                </a:path>
                <a:path w="3860800" h="1716404">
                  <a:moveTo>
                    <a:pt x="1409700" y="557022"/>
                  </a:moveTo>
                  <a:lnTo>
                    <a:pt x="1409700" y="555498"/>
                  </a:lnTo>
                  <a:lnTo>
                    <a:pt x="1397000" y="550164"/>
                  </a:lnTo>
                  <a:lnTo>
                    <a:pt x="1384300" y="550164"/>
                  </a:lnTo>
                  <a:lnTo>
                    <a:pt x="1384300" y="552450"/>
                  </a:lnTo>
                  <a:lnTo>
                    <a:pt x="1397000" y="558546"/>
                  </a:lnTo>
                  <a:lnTo>
                    <a:pt x="1406769" y="558546"/>
                  </a:lnTo>
                  <a:lnTo>
                    <a:pt x="1408112" y="557879"/>
                  </a:lnTo>
                  <a:lnTo>
                    <a:pt x="1409700" y="557022"/>
                  </a:lnTo>
                  <a:close/>
                </a:path>
                <a:path w="3860800" h="1716404">
                  <a:moveTo>
                    <a:pt x="1402229" y="561056"/>
                  </a:moveTo>
                  <a:lnTo>
                    <a:pt x="1397000" y="558546"/>
                  </a:lnTo>
                  <a:lnTo>
                    <a:pt x="1384300" y="558546"/>
                  </a:lnTo>
                  <a:lnTo>
                    <a:pt x="1384300" y="561594"/>
                  </a:lnTo>
                  <a:lnTo>
                    <a:pt x="1397000" y="561594"/>
                  </a:lnTo>
                  <a:lnTo>
                    <a:pt x="1397000" y="563880"/>
                  </a:lnTo>
                  <a:lnTo>
                    <a:pt x="1402229" y="561056"/>
                  </a:lnTo>
                  <a:close/>
                </a:path>
                <a:path w="3860800" h="1716404">
                  <a:moveTo>
                    <a:pt x="1409700" y="564642"/>
                  </a:moveTo>
                  <a:lnTo>
                    <a:pt x="1402229" y="561056"/>
                  </a:lnTo>
                  <a:lnTo>
                    <a:pt x="1397000" y="563880"/>
                  </a:lnTo>
                  <a:lnTo>
                    <a:pt x="1384300" y="563880"/>
                  </a:lnTo>
                  <a:lnTo>
                    <a:pt x="1384300" y="572262"/>
                  </a:lnTo>
                  <a:lnTo>
                    <a:pt x="1397000" y="572262"/>
                  </a:lnTo>
                  <a:lnTo>
                    <a:pt x="1408723" y="565931"/>
                  </a:lnTo>
                  <a:lnTo>
                    <a:pt x="1409700" y="564642"/>
                  </a:lnTo>
                  <a:close/>
                </a:path>
                <a:path w="3860800" h="1716404">
                  <a:moveTo>
                    <a:pt x="1397000" y="585216"/>
                  </a:moveTo>
                  <a:lnTo>
                    <a:pt x="1397000" y="581406"/>
                  </a:lnTo>
                  <a:lnTo>
                    <a:pt x="1384300" y="575310"/>
                  </a:lnTo>
                  <a:lnTo>
                    <a:pt x="1397000" y="585216"/>
                  </a:lnTo>
                  <a:close/>
                </a:path>
                <a:path w="3860800" h="1716404">
                  <a:moveTo>
                    <a:pt x="1397000" y="588264"/>
                  </a:moveTo>
                  <a:lnTo>
                    <a:pt x="1397000" y="585216"/>
                  </a:lnTo>
                  <a:lnTo>
                    <a:pt x="1391920" y="588264"/>
                  </a:lnTo>
                  <a:lnTo>
                    <a:pt x="1397000" y="588264"/>
                  </a:lnTo>
                  <a:close/>
                </a:path>
                <a:path w="3860800" h="1716404">
                  <a:moveTo>
                    <a:pt x="1401762" y="547116"/>
                  </a:moveTo>
                  <a:lnTo>
                    <a:pt x="1397000" y="544830"/>
                  </a:lnTo>
                  <a:lnTo>
                    <a:pt x="1392237" y="544830"/>
                  </a:lnTo>
                  <a:lnTo>
                    <a:pt x="1397000" y="547116"/>
                  </a:lnTo>
                  <a:lnTo>
                    <a:pt x="1401762" y="547116"/>
                  </a:lnTo>
                  <a:close/>
                </a:path>
                <a:path w="3860800" h="1716404">
                  <a:moveTo>
                    <a:pt x="1403073" y="511302"/>
                  </a:moveTo>
                  <a:lnTo>
                    <a:pt x="1397000" y="511302"/>
                  </a:lnTo>
                  <a:lnTo>
                    <a:pt x="1397000" y="515874"/>
                  </a:lnTo>
                  <a:lnTo>
                    <a:pt x="1398763" y="517249"/>
                  </a:lnTo>
                  <a:lnTo>
                    <a:pt x="1403073" y="511302"/>
                  </a:lnTo>
                  <a:close/>
                </a:path>
                <a:path w="3860800" h="1716404">
                  <a:moveTo>
                    <a:pt x="1398763" y="517249"/>
                  </a:moveTo>
                  <a:lnTo>
                    <a:pt x="1397000" y="515874"/>
                  </a:lnTo>
                  <a:lnTo>
                    <a:pt x="1397000" y="519684"/>
                  </a:lnTo>
                  <a:lnTo>
                    <a:pt x="1398763" y="517249"/>
                  </a:lnTo>
                  <a:close/>
                </a:path>
                <a:path w="3860800" h="1716404">
                  <a:moveTo>
                    <a:pt x="1401762" y="519684"/>
                  </a:moveTo>
                  <a:lnTo>
                    <a:pt x="1400628" y="518704"/>
                  </a:lnTo>
                  <a:lnTo>
                    <a:pt x="1398763" y="517249"/>
                  </a:lnTo>
                  <a:lnTo>
                    <a:pt x="1397000" y="519684"/>
                  </a:lnTo>
                  <a:lnTo>
                    <a:pt x="1401762" y="519684"/>
                  </a:lnTo>
                  <a:close/>
                </a:path>
                <a:path w="3860800" h="1716404">
                  <a:moveTo>
                    <a:pt x="1409700" y="525780"/>
                  </a:moveTo>
                  <a:lnTo>
                    <a:pt x="1402229" y="519952"/>
                  </a:lnTo>
                  <a:lnTo>
                    <a:pt x="1401762" y="519684"/>
                  </a:lnTo>
                  <a:lnTo>
                    <a:pt x="1397000" y="519684"/>
                  </a:lnTo>
                  <a:lnTo>
                    <a:pt x="1409700" y="525780"/>
                  </a:lnTo>
                  <a:close/>
                </a:path>
                <a:path w="3860800" h="1716404">
                  <a:moveTo>
                    <a:pt x="1405689" y="537049"/>
                  </a:moveTo>
                  <a:lnTo>
                    <a:pt x="1397000" y="523494"/>
                  </a:lnTo>
                  <a:lnTo>
                    <a:pt x="1397000" y="533400"/>
                  </a:lnTo>
                  <a:lnTo>
                    <a:pt x="1405689" y="537049"/>
                  </a:lnTo>
                  <a:close/>
                </a:path>
                <a:path w="3860800" h="1716404">
                  <a:moveTo>
                    <a:pt x="1409700" y="547116"/>
                  </a:moveTo>
                  <a:lnTo>
                    <a:pt x="1409700" y="543306"/>
                  </a:lnTo>
                  <a:lnTo>
                    <a:pt x="1409031" y="542263"/>
                  </a:lnTo>
                  <a:lnTo>
                    <a:pt x="1400628" y="538734"/>
                  </a:lnTo>
                  <a:lnTo>
                    <a:pt x="1397000" y="538734"/>
                  </a:lnTo>
                  <a:lnTo>
                    <a:pt x="1397000" y="544830"/>
                  </a:lnTo>
                  <a:lnTo>
                    <a:pt x="1401762" y="547116"/>
                  </a:lnTo>
                  <a:lnTo>
                    <a:pt x="1409700" y="547116"/>
                  </a:lnTo>
                  <a:close/>
                </a:path>
                <a:path w="3860800" h="1716404">
                  <a:moveTo>
                    <a:pt x="1409700" y="555498"/>
                  </a:moveTo>
                  <a:lnTo>
                    <a:pt x="1409700" y="550926"/>
                  </a:lnTo>
                  <a:lnTo>
                    <a:pt x="1408112" y="550164"/>
                  </a:lnTo>
                  <a:lnTo>
                    <a:pt x="1397000" y="550164"/>
                  </a:lnTo>
                  <a:lnTo>
                    <a:pt x="1409700" y="555498"/>
                  </a:lnTo>
                  <a:close/>
                </a:path>
                <a:path w="3860800" h="1716404">
                  <a:moveTo>
                    <a:pt x="1406769" y="558604"/>
                  </a:moveTo>
                  <a:lnTo>
                    <a:pt x="1397000" y="558546"/>
                  </a:lnTo>
                  <a:lnTo>
                    <a:pt x="1402229" y="561056"/>
                  </a:lnTo>
                  <a:lnTo>
                    <a:pt x="1406769" y="558604"/>
                  </a:lnTo>
                  <a:close/>
                </a:path>
                <a:path w="3860800" h="1716404">
                  <a:moveTo>
                    <a:pt x="1435099" y="515874"/>
                  </a:moveTo>
                  <a:lnTo>
                    <a:pt x="1435099" y="514350"/>
                  </a:lnTo>
                  <a:lnTo>
                    <a:pt x="1429327" y="514350"/>
                  </a:lnTo>
                  <a:lnTo>
                    <a:pt x="1422400" y="518922"/>
                  </a:lnTo>
                  <a:lnTo>
                    <a:pt x="1417637" y="511778"/>
                  </a:lnTo>
                  <a:lnTo>
                    <a:pt x="1416755" y="511302"/>
                  </a:lnTo>
                  <a:lnTo>
                    <a:pt x="1403073" y="511302"/>
                  </a:lnTo>
                  <a:lnTo>
                    <a:pt x="1398763" y="517249"/>
                  </a:lnTo>
                  <a:lnTo>
                    <a:pt x="1401762" y="519588"/>
                  </a:lnTo>
                  <a:lnTo>
                    <a:pt x="1409700" y="519684"/>
                  </a:lnTo>
                  <a:lnTo>
                    <a:pt x="1409700" y="522732"/>
                  </a:lnTo>
                  <a:lnTo>
                    <a:pt x="1422400" y="522732"/>
                  </a:lnTo>
                  <a:lnTo>
                    <a:pt x="1435099" y="515874"/>
                  </a:lnTo>
                  <a:close/>
                </a:path>
                <a:path w="3860800" h="1716404">
                  <a:moveTo>
                    <a:pt x="1409031" y="542263"/>
                  </a:moveTo>
                  <a:lnTo>
                    <a:pt x="1406769" y="538734"/>
                  </a:lnTo>
                  <a:lnTo>
                    <a:pt x="1400628" y="538734"/>
                  </a:lnTo>
                  <a:lnTo>
                    <a:pt x="1409031" y="542263"/>
                  </a:lnTo>
                  <a:close/>
                </a:path>
                <a:path w="3860800" h="1716404">
                  <a:moveTo>
                    <a:pt x="1422400" y="531876"/>
                  </a:moveTo>
                  <a:lnTo>
                    <a:pt x="1422400" y="522732"/>
                  </a:lnTo>
                  <a:lnTo>
                    <a:pt x="1409700" y="522732"/>
                  </a:lnTo>
                  <a:lnTo>
                    <a:pt x="1409700" y="519684"/>
                  </a:lnTo>
                  <a:lnTo>
                    <a:pt x="1401762" y="519684"/>
                  </a:lnTo>
                  <a:lnTo>
                    <a:pt x="1402229" y="519952"/>
                  </a:lnTo>
                  <a:lnTo>
                    <a:pt x="1409700" y="525780"/>
                  </a:lnTo>
                  <a:lnTo>
                    <a:pt x="1422400" y="531876"/>
                  </a:lnTo>
                  <a:close/>
                </a:path>
                <a:path w="3860800" h="1716404">
                  <a:moveTo>
                    <a:pt x="1409700" y="550164"/>
                  </a:moveTo>
                  <a:lnTo>
                    <a:pt x="1409700" y="547116"/>
                  </a:lnTo>
                  <a:lnTo>
                    <a:pt x="1401762" y="547116"/>
                  </a:lnTo>
                  <a:lnTo>
                    <a:pt x="1408112" y="550164"/>
                  </a:lnTo>
                  <a:lnTo>
                    <a:pt x="1409700" y="550164"/>
                  </a:lnTo>
                  <a:close/>
                </a:path>
                <a:path w="3860800" h="1716404">
                  <a:moveTo>
                    <a:pt x="1409700" y="564642"/>
                  </a:moveTo>
                  <a:lnTo>
                    <a:pt x="1409700" y="558546"/>
                  </a:lnTo>
                  <a:lnTo>
                    <a:pt x="1406769" y="558604"/>
                  </a:lnTo>
                  <a:lnTo>
                    <a:pt x="1402229" y="561056"/>
                  </a:lnTo>
                  <a:lnTo>
                    <a:pt x="1409700" y="564642"/>
                  </a:lnTo>
                  <a:close/>
                </a:path>
                <a:path w="3860800" h="1716404">
                  <a:moveTo>
                    <a:pt x="1417320" y="511302"/>
                  </a:moveTo>
                  <a:lnTo>
                    <a:pt x="1414462" y="507015"/>
                  </a:lnTo>
                  <a:lnTo>
                    <a:pt x="1409700" y="502158"/>
                  </a:lnTo>
                  <a:lnTo>
                    <a:pt x="1403073" y="511302"/>
                  </a:lnTo>
                  <a:lnTo>
                    <a:pt x="1409700" y="511302"/>
                  </a:lnTo>
                  <a:lnTo>
                    <a:pt x="1409700" y="507492"/>
                  </a:lnTo>
                  <a:lnTo>
                    <a:pt x="1416627" y="511232"/>
                  </a:lnTo>
                  <a:lnTo>
                    <a:pt x="1417320" y="511302"/>
                  </a:lnTo>
                  <a:close/>
                </a:path>
                <a:path w="3860800" h="1716404">
                  <a:moveTo>
                    <a:pt x="1409700" y="538734"/>
                  </a:moveTo>
                  <a:lnTo>
                    <a:pt x="1405689" y="537049"/>
                  </a:lnTo>
                  <a:lnTo>
                    <a:pt x="1406769" y="538734"/>
                  </a:lnTo>
                  <a:lnTo>
                    <a:pt x="1409700" y="538734"/>
                  </a:lnTo>
                  <a:close/>
                </a:path>
                <a:path w="3860800" h="1716404">
                  <a:moveTo>
                    <a:pt x="1417320" y="538734"/>
                  </a:moveTo>
                  <a:lnTo>
                    <a:pt x="1406769" y="538734"/>
                  </a:lnTo>
                  <a:lnTo>
                    <a:pt x="1409031" y="542263"/>
                  </a:lnTo>
                  <a:lnTo>
                    <a:pt x="1409700" y="542544"/>
                  </a:lnTo>
                  <a:lnTo>
                    <a:pt x="1409700" y="543306"/>
                  </a:lnTo>
                  <a:lnTo>
                    <a:pt x="1417320" y="538734"/>
                  </a:lnTo>
                  <a:close/>
                </a:path>
                <a:path w="3860800" h="1716404">
                  <a:moveTo>
                    <a:pt x="1409700" y="558546"/>
                  </a:moveTo>
                  <a:lnTo>
                    <a:pt x="1409700" y="557022"/>
                  </a:lnTo>
                  <a:lnTo>
                    <a:pt x="1406769" y="558604"/>
                  </a:lnTo>
                  <a:lnTo>
                    <a:pt x="1409700" y="558546"/>
                  </a:lnTo>
                  <a:close/>
                </a:path>
                <a:path w="3860800" h="1716404">
                  <a:moveTo>
                    <a:pt x="1409700" y="550926"/>
                  </a:moveTo>
                  <a:lnTo>
                    <a:pt x="1409700" y="550164"/>
                  </a:lnTo>
                  <a:lnTo>
                    <a:pt x="1408112" y="550164"/>
                  </a:lnTo>
                  <a:lnTo>
                    <a:pt x="1409700" y="550926"/>
                  </a:lnTo>
                  <a:close/>
                </a:path>
                <a:path w="3860800" h="1716404">
                  <a:moveTo>
                    <a:pt x="1409700" y="565404"/>
                  </a:moveTo>
                  <a:lnTo>
                    <a:pt x="1409700" y="564642"/>
                  </a:lnTo>
                  <a:lnTo>
                    <a:pt x="1408723" y="565931"/>
                  </a:lnTo>
                  <a:lnTo>
                    <a:pt x="1409700" y="565404"/>
                  </a:lnTo>
                  <a:close/>
                </a:path>
                <a:path w="3860800" h="1716404">
                  <a:moveTo>
                    <a:pt x="1409700" y="543306"/>
                  </a:moveTo>
                  <a:lnTo>
                    <a:pt x="1409700" y="542544"/>
                  </a:lnTo>
                  <a:lnTo>
                    <a:pt x="1409031" y="542263"/>
                  </a:lnTo>
                  <a:lnTo>
                    <a:pt x="1409700" y="543306"/>
                  </a:lnTo>
                  <a:close/>
                </a:path>
                <a:path w="3860800" h="1716404">
                  <a:moveTo>
                    <a:pt x="1410676" y="476484"/>
                  </a:moveTo>
                  <a:lnTo>
                    <a:pt x="1409700" y="477012"/>
                  </a:lnTo>
                  <a:lnTo>
                    <a:pt x="1409700" y="477774"/>
                  </a:lnTo>
                  <a:lnTo>
                    <a:pt x="1410676" y="476484"/>
                  </a:lnTo>
                  <a:close/>
                </a:path>
                <a:path w="3860800" h="1716404">
                  <a:moveTo>
                    <a:pt x="1435099" y="481584"/>
                  </a:moveTo>
                  <a:lnTo>
                    <a:pt x="1435099" y="470154"/>
                  </a:lnTo>
                  <a:lnTo>
                    <a:pt x="1422400" y="470154"/>
                  </a:lnTo>
                  <a:lnTo>
                    <a:pt x="1410676" y="476484"/>
                  </a:lnTo>
                  <a:lnTo>
                    <a:pt x="1409700" y="477774"/>
                  </a:lnTo>
                  <a:lnTo>
                    <a:pt x="1421652" y="483870"/>
                  </a:lnTo>
                  <a:lnTo>
                    <a:pt x="1422400" y="483870"/>
                  </a:lnTo>
                  <a:lnTo>
                    <a:pt x="1422400" y="481584"/>
                  </a:lnTo>
                  <a:lnTo>
                    <a:pt x="1435099" y="481584"/>
                  </a:lnTo>
                  <a:close/>
                </a:path>
                <a:path w="3860800" h="1716404">
                  <a:moveTo>
                    <a:pt x="1421652" y="483870"/>
                  </a:moveTo>
                  <a:lnTo>
                    <a:pt x="1409700" y="477774"/>
                  </a:lnTo>
                  <a:lnTo>
                    <a:pt x="1409700" y="483870"/>
                  </a:lnTo>
                  <a:lnTo>
                    <a:pt x="1421652" y="483870"/>
                  </a:lnTo>
                  <a:close/>
                </a:path>
                <a:path w="3860800" h="1716404">
                  <a:moveTo>
                    <a:pt x="1427629" y="486918"/>
                  </a:moveTo>
                  <a:lnTo>
                    <a:pt x="1421652" y="483870"/>
                  </a:lnTo>
                  <a:lnTo>
                    <a:pt x="1409700" y="483870"/>
                  </a:lnTo>
                  <a:lnTo>
                    <a:pt x="1409700" y="491490"/>
                  </a:lnTo>
                  <a:lnTo>
                    <a:pt x="1411287" y="492252"/>
                  </a:lnTo>
                  <a:lnTo>
                    <a:pt x="1422400" y="486918"/>
                  </a:lnTo>
                  <a:lnTo>
                    <a:pt x="1427629" y="486918"/>
                  </a:lnTo>
                  <a:close/>
                </a:path>
                <a:path w="3860800" h="1716404">
                  <a:moveTo>
                    <a:pt x="1411287" y="492252"/>
                  </a:moveTo>
                  <a:lnTo>
                    <a:pt x="1409700" y="491490"/>
                  </a:lnTo>
                  <a:lnTo>
                    <a:pt x="1409700" y="493014"/>
                  </a:lnTo>
                  <a:lnTo>
                    <a:pt x="1411287" y="492252"/>
                  </a:lnTo>
                  <a:close/>
                </a:path>
                <a:path w="3860800" h="1716404">
                  <a:moveTo>
                    <a:pt x="1417052" y="495019"/>
                  </a:moveTo>
                  <a:lnTo>
                    <a:pt x="1411287" y="492252"/>
                  </a:lnTo>
                  <a:lnTo>
                    <a:pt x="1409700" y="493014"/>
                  </a:lnTo>
                  <a:lnTo>
                    <a:pt x="1409700" y="495300"/>
                  </a:lnTo>
                  <a:lnTo>
                    <a:pt x="1416755" y="495300"/>
                  </a:lnTo>
                  <a:lnTo>
                    <a:pt x="1417052" y="495019"/>
                  </a:lnTo>
                  <a:close/>
                </a:path>
                <a:path w="3860800" h="1716404">
                  <a:moveTo>
                    <a:pt x="1416627" y="495300"/>
                  </a:moveTo>
                  <a:lnTo>
                    <a:pt x="1409700" y="495300"/>
                  </a:lnTo>
                  <a:lnTo>
                    <a:pt x="1409700" y="499872"/>
                  </a:lnTo>
                  <a:lnTo>
                    <a:pt x="1416627" y="495300"/>
                  </a:lnTo>
                  <a:close/>
                </a:path>
                <a:path w="3860800" h="1716404">
                  <a:moveTo>
                    <a:pt x="1428496" y="500634"/>
                  </a:moveTo>
                  <a:lnTo>
                    <a:pt x="1426464" y="497586"/>
                  </a:lnTo>
                  <a:lnTo>
                    <a:pt x="1422400" y="497586"/>
                  </a:lnTo>
                  <a:lnTo>
                    <a:pt x="1417637" y="495300"/>
                  </a:lnTo>
                  <a:lnTo>
                    <a:pt x="1416627" y="495300"/>
                  </a:lnTo>
                  <a:lnTo>
                    <a:pt x="1409700" y="499872"/>
                  </a:lnTo>
                  <a:lnTo>
                    <a:pt x="1410208" y="500634"/>
                  </a:lnTo>
                  <a:lnTo>
                    <a:pt x="1428496" y="500634"/>
                  </a:lnTo>
                  <a:close/>
                </a:path>
                <a:path w="3860800" h="1716404">
                  <a:moveTo>
                    <a:pt x="1410208" y="500634"/>
                  </a:moveTo>
                  <a:lnTo>
                    <a:pt x="1409700" y="499872"/>
                  </a:lnTo>
                  <a:lnTo>
                    <a:pt x="1409700" y="500634"/>
                  </a:lnTo>
                  <a:lnTo>
                    <a:pt x="1410208" y="500634"/>
                  </a:lnTo>
                  <a:close/>
                </a:path>
                <a:path w="3860800" h="1716404">
                  <a:moveTo>
                    <a:pt x="1414462" y="507015"/>
                  </a:moveTo>
                  <a:lnTo>
                    <a:pt x="1410208" y="500634"/>
                  </a:lnTo>
                  <a:lnTo>
                    <a:pt x="1409700" y="500634"/>
                  </a:lnTo>
                  <a:lnTo>
                    <a:pt x="1409700" y="502158"/>
                  </a:lnTo>
                  <a:lnTo>
                    <a:pt x="1414462" y="507015"/>
                  </a:lnTo>
                  <a:close/>
                </a:path>
                <a:path w="3860800" h="1716404">
                  <a:moveTo>
                    <a:pt x="1416627" y="511302"/>
                  </a:moveTo>
                  <a:lnTo>
                    <a:pt x="1414462" y="510063"/>
                  </a:lnTo>
                  <a:lnTo>
                    <a:pt x="1409700" y="507492"/>
                  </a:lnTo>
                  <a:lnTo>
                    <a:pt x="1409700" y="511302"/>
                  </a:lnTo>
                  <a:lnTo>
                    <a:pt x="1416627" y="511302"/>
                  </a:lnTo>
                  <a:close/>
                </a:path>
                <a:path w="3860800" h="1716404">
                  <a:moveTo>
                    <a:pt x="1422400" y="535686"/>
                  </a:moveTo>
                  <a:lnTo>
                    <a:pt x="1422400" y="531876"/>
                  </a:lnTo>
                  <a:lnTo>
                    <a:pt x="1409700" y="525780"/>
                  </a:lnTo>
                  <a:lnTo>
                    <a:pt x="1422400" y="535686"/>
                  </a:lnTo>
                  <a:close/>
                </a:path>
                <a:path w="3860800" h="1716404">
                  <a:moveTo>
                    <a:pt x="1435099" y="510540"/>
                  </a:moveTo>
                  <a:lnTo>
                    <a:pt x="1428496" y="500634"/>
                  </a:lnTo>
                  <a:lnTo>
                    <a:pt x="1410208" y="500634"/>
                  </a:lnTo>
                  <a:lnTo>
                    <a:pt x="1414462" y="507015"/>
                  </a:lnTo>
                  <a:lnTo>
                    <a:pt x="1418664" y="511302"/>
                  </a:lnTo>
                  <a:lnTo>
                    <a:pt x="1422400" y="511302"/>
                  </a:lnTo>
                  <a:lnTo>
                    <a:pt x="1422400" y="514350"/>
                  </a:lnTo>
                  <a:lnTo>
                    <a:pt x="1429327" y="514350"/>
                  </a:lnTo>
                  <a:lnTo>
                    <a:pt x="1435099" y="510540"/>
                  </a:lnTo>
                  <a:close/>
                </a:path>
                <a:path w="3860800" h="1716404">
                  <a:moveTo>
                    <a:pt x="1433512" y="466772"/>
                  </a:moveTo>
                  <a:lnTo>
                    <a:pt x="1429327" y="464542"/>
                  </a:lnTo>
                  <a:lnTo>
                    <a:pt x="1422400" y="461010"/>
                  </a:lnTo>
                  <a:lnTo>
                    <a:pt x="1410676" y="476484"/>
                  </a:lnTo>
                  <a:lnTo>
                    <a:pt x="1422400" y="470154"/>
                  </a:lnTo>
                  <a:lnTo>
                    <a:pt x="1422400" y="461772"/>
                  </a:lnTo>
                  <a:lnTo>
                    <a:pt x="1433512" y="466772"/>
                  </a:lnTo>
                  <a:close/>
                </a:path>
                <a:path w="3860800" h="1716404">
                  <a:moveTo>
                    <a:pt x="1435099" y="497586"/>
                  </a:moveTo>
                  <a:lnTo>
                    <a:pt x="1435099" y="490727"/>
                  </a:lnTo>
                  <a:lnTo>
                    <a:pt x="1427629" y="486918"/>
                  </a:lnTo>
                  <a:lnTo>
                    <a:pt x="1422400" y="486918"/>
                  </a:lnTo>
                  <a:lnTo>
                    <a:pt x="1411287" y="492252"/>
                  </a:lnTo>
                  <a:lnTo>
                    <a:pt x="1417052" y="495019"/>
                  </a:lnTo>
                  <a:lnTo>
                    <a:pt x="1422400" y="491490"/>
                  </a:lnTo>
                  <a:lnTo>
                    <a:pt x="1426135" y="497092"/>
                  </a:lnTo>
                  <a:lnTo>
                    <a:pt x="1427162" y="497586"/>
                  </a:lnTo>
                  <a:lnTo>
                    <a:pt x="1435099" y="497586"/>
                  </a:lnTo>
                  <a:close/>
                </a:path>
                <a:path w="3860800" h="1716404">
                  <a:moveTo>
                    <a:pt x="1418664" y="511302"/>
                  </a:moveTo>
                  <a:lnTo>
                    <a:pt x="1414462" y="507015"/>
                  </a:lnTo>
                  <a:lnTo>
                    <a:pt x="1417320" y="511302"/>
                  </a:lnTo>
                  <a:lnTo>
                    <a:pt x="1418664" y="511302"/>
                  </a:lnTo>
                  <a:close/>
                </a:path>
                <a:path w="3860800" h="1716404">
                  <a:moveTo>
                    <a:pt x="1417637" y="495300"/>
                  </a:moveTo>
                  <a:lnTo>
                    <a:pt x="1417052" y="495019"/>
                  </a:lnTo>
                  <a:lnTo>
                    <a:pt x="1416755" y="495215"/>
                  </a:lnTo>
                  <a:lnTo>
                    <a:pt x="1417637" y="495300"/>
                  </a:lnTo>
                  <a:close/>
                </a:path>
                <a:path w="3860800" h="1716404">
                  <a:moveTo>
                    <a:pt x="1417637" y="511778"/>
                  </a:moveTo>
                  <a:lnTo>
                    <a:pt x="1417320" y="511302"/>
                  </a:lnTo>
                  <a:lnTo>
                    <a:pt x="1416755" y="511302"/>
                  </a:lnTo>
                  <a:lnTo>
                    <a:pt x="1417637" y="511778"/>
                  </a:lnTo>
                  <a:close/>
                </a:path>
                <a:path w="3860800" h="1716404">
                  <a:moveTo>
                    <a:pt x="1426135" y="497092"/>
                  </a:moveTo>
                  <a:lnTo>
                    <a:pt x="1422400" y="491490"/>
                  </a:lnTo>
                  <a:lnTo>
                    <a:pt x="1417052" y="495019"/>
                  </a:lnTo>
                  <a:lnTo>
                    <a:pt x="1417637" y="495300"/>
                  </a:lnTo>
                  <a:lnTo>
                    <a:pt x="1422400" y="495300"/>
                  </a:lnTo>
                  <a:lnTo>
                    <a:pt x="1426135" y="497092"/>
                  </a:lnTo>
                  <a:close/>
                </a:path>
                <a:path w="3860800" h="1716404">
                  <a:moveTo>
                    <a:pt x="1420812" y="513492"/>
                  </a:moveTo>
                  <a:lnTo>
                    <a:pt x="1418664" y="511302"/>
                  </a:lnTo>
                  <a:lnTo>
                    <a:pt x="1417320" y="511302"/>
                  </a:lnTo>
                  <a:lnTo>
                    <a:pt x="1417637" y="511778"/>
                  </a:lnTo>
                  <a:lnTo>
                    <a:pt x="1420812" y="513492"/>
                  </a:lnTo>
                  <a:close/>
                </a:path>
                <a:path w="3860800" h="1716404">
                  <a:moveTo>
                    <a:pt x="1422400" y="538734"/>
                  </a:moveTo>
                  <a:lnTo>
                    <a:pt x="1422400" y="535686"/>
                  </a:lnTo>
                  <a:lnTo>
                    <a:pt x="1417320" y="538734"/>
                  </a:lnTo>
                  <a:lnTo>
                    <a:pt x="1422400" y="538734"/>
                  </a:lnTo>
                  <a:close/>
                </a:path>
                <a:path w="3860800" h="1716404">
                  <a:moveTo>
                    <a:pt x="1426464" y="497586"/>
                  </a:moveTo>
                  <a:lnTo>
                    <a:pt x="1426135" y="497092"/>
                  </a:lnTo>
                  <a:lnTo>
                    <a:pt x="1422400" y="495300"/>
                  </a:lnTo>
                  <a:lnTo>
                    <a:pt x="1417637" y="495300"/>
                  </a:lnTo>
                  <a:lnTo>
                    <a:pt x="1422400" y="497586"/>
                  </a:lnTo>
                  <a:lnTo>
                    <a:pt x="1426464" y="497586"/>
                  </a:lnTo>
                  <a:close/>
                </a:path>
                <a:path w="3860800" h="1716404">
                  <a:moveTo>
                    <a:pt x="1422400" y="518922"/>
                  </a:moveTo>
                  <a:lnTo>
                    <a:pt x="1422400" y="515112"/>
                  </a:lnTo>
                  <a:lnTo>
                    <a:pt x="1420812" y="513492"/>
                  </a:lnTo>
                  <a:lnTo>
                    <a:pt x="1417637" y="511778"/>
                  </a:lnTo>
                  <a:lnTo>
                    <a:pt x="1422400" y="518922"/>
                  </a:lnTo>
                  <a:close/>
                </a:path>
                <a:path w="3860800" h="1716404">
                  <a:moveTo>
                    <a:pt x="1422400" y="514350"/>
                  </a:moveTo>
                  <a:lnTo>
                    <a:pt x="1422400" y="511302"/>
                  </a:lnTo>
                  <a:lnTo>
                    <a:pt x="1418664" y="511302"/>
                  </a:lnTo>
                  <a:lnTo>
                    <a:pt x="1420812" y="513492"/>
                  </a:lnTo>
                  <a:lnTo>
                    <a:pt x="1422400" y="514350"/>
                  </a:lnTo>
                  <a:close/>
                </a:path>
                <a:path w="3860800" h="1716404">
                  <a:moveTo>
                    <a:pt x="1429327" y="514350"/>
                  </a:moveTo>
                  <a:lnTo>
                    <a:pt x="1422400" y="514350"/>
                  </a:lnTo>
                  <a:lnTo>
                    <a:pt x="1420812" y="513492"/>
                  </a:lnTo>
                  <a:lnTo>
                    <a:pt x="1422400" y="515112"/>
                  </a:lnTo>
                  <a:lnTo>
                    <a:pt x="1422400" y="518922"/>
                  </a:lnTo>
                  <a:lnTo>
                    <a:pt x="1429327" y="514350"/>
                  </a:lnTo>
                  <a:close/>
                </a:path>
                <a:path w="3860800" h="1716404">
                  <a:moveTo>
                    <a:pt x="1435099" y="486918"/>
                  </a:moveTo>
                  <a:lnTo>
                    <a:pt x="1435099" y="483870"/>
                  </a:lnTo>
                  <a:lnTo>
                    <a:pt x="1421652" y="483870"/>
                  </a:lnTo>
                  <a:lnTo>
                    <a:pt x="1427629" y="486918"/>
                  </a:lnTo>
                  <a:lnTo>
                    <a:pt x="1435099" y="486918"/>
                  </a:lnTo>
                  <a:close/>
                </a:path>
                <a:path w="3860800" h="1716404">
                  <a:moveTo>
                    <a:pt x="1424940" y="442264"/>
                  </a:moveTo>
                  <a:lnTo>
                    <a:pt x="1422400" y="443484"/>
                  </a:lnTo>
                  <a:lnTo>
                    <a:pt x="1422400" y="445770"/>
                  </a:lnTo>
                  <a:lnTo>
                    <a:pt x="1424940" y="442264"/>
                  </a:lnTo>
                  <a:close/>
                </a:path>
                <a:path w="3860800" h="1716404">
                  <a:moveTo>
                    <a:pt x="1452562" y="439674"/>
                  </a:moveTo>
                  <a:lnTo>
                    <a:pt x="1447800" y="437388"/>
                  </a:lnTo>
                  <a:lnTo>
                    <a:pt x="1435099" y="437388"/>
                  </a:lnTo>
                  <a:lnTo>
                    <a:pt x="1424940" y="442264"/>
                  </a:lnTo>
                  <a:lnTo>
                    <a:pt x="1422400" y="445770"/>
                  </a:lnTo>
                  <a:lnTo>
                    <a:pt x="1435099" y="451103"/>
                  </a:lnTo>
                  <a:lnTo>
                    <a:pt x="1435099" y="441959"/>
                  </a:lnTo>
                  <a:lnTo>
                    <a:pt x="1447800" y="448056"/>
                  </a:lnTo>
                  <a:lnTo>
                    <a:pt x="1447800" y="439674"/>
                  </a:lnTo>
                  <a:lnTo>
                    <a:pt x="1452562" y="439674"/>
                  </a:lnTo>
                  <a:close/>
                </a:path>
                <a:path w="3860800" h="1716404">
                  <a:moveTo>
                    <a:pt x="1460499" y="457962"/>
                  </a:moveTo>
                  <a:lnTo>
                    <a:pt x="1460499" y="448056"/>
                  </a:lnTo>
                  <a:lnTo>
                    <a:pt x="1454426" y="448056"/>
                  </a:lnTo>
                  <a:lnTo>
                    <a:pt x="1447800" y="457200"/>
                  </a:lnTo>
                  <a:lnTo>
                    <a:pt x="1422400" y="445770"/>
                  </a:lnTo>
                  <a:lnTo>
                    <a:pt x="1422400" y="454914"/>
                  </a:lnTo>
                  <a:lnTo>
                    <a:pt x="1435099" y="454914"/>
                  </a:lnTo>
                  <a:lnTo>
                    <a:pt x="1447800" y="460248"/>
                  </a:lnTo>
                  <a:lnTo>
                    <a:pt x="1447800" y="464820"/>
                  </a:lnTo>
                  <a:lnTo>
                    <a:pt x="1460499" y="457962"/>
                  </a:lnTo>
                  <a:close/>
                </a:path>
                <a:path w="3860800" h="1716404">
                  <a:moveTo>
                    <a:pt x="1447800" y="464820"/>
                  </a:moveTo>
                  <a:lnTo>
                    <a:pt x="1447800" y="460248"/>
                  </a:lnTo>
                  <a:lnTo>
                    <a:pt x="1435099" y="454914"/>
                  </a:lnTo>
                  <a:lnTo>
                    <a:pt x="1422400" y="454914"/>
                  </a:lnTo>
                  <a:lnTo>
                    <a:pt x="1422400" y="457962"/>
                  </a:lnTo>
                  <a:lnTo>
                    <a:pt x="1435099" y="464819"/>
                  </a:lnTo>
                  <a:lnTo>
                    <a:pt x="1447800" y="464820"/>
                  </a:lnTo>
                  <a:close/>
                </a:path>
                <a:path w="3860800" h="1716404">
                  <a:moveTo>
                    <a:pt x="1447800" y="473202"/>
                  </a:moveTo>
                  <a:lnTo>
                    <a:pt x="1447800" y="464820"/>
                  </a:lnTo>
                  <a:lnTo>
                    <a:pt x="1435099" y="464819"/>
                  </a:lnTo>
                  <a:lnTo>
                    <a:pt x="1422400" y="457962"/>
                  </a:lnTo>
                  <a:lnTo>
                    <a:pt x="1422400" y="461010"/>
                  </a:lnTo>
                  <a:lnTo>
                    <a:pt x="1435099" y="467486"/>
                  </a:lnTo>
                  <a:lnTo>
                    <a:pt x="1447800" y="473202"/>
                  </a:lnTo>
                  <a:close/>
                </a:path>
                <a:path w="3860800" h="1716404">
                  <a:moveTo>
                    <a:pt x="1447800" y="473964"/>
                  </a:moveTo>
                  <a:lnTo>
                    <a:pt x="1435099" y="467486"/>
                  </a:lnTo>
                  <a:lnTo>
                    <a:pt x="1422400" y="461772"/>
                  </a:lnTo>
                  <a:lnTo>
                    <a:pt x="1422400" y="470154"/>
                  </a:lnTo>
                  <a:lnTo>
                    <a:pt x="1435099" y="470154"/>
                  </a:lnTo>
                  <a:lnTo>
                    <a:pt x="1435099" y="481584"/>
                  </a:lnTo>
                  <a:lnTo>
                    <a:pt x="1446823" y="475253"/>
                  </a:lnTo>
                  <a:lnTo>
                    <a:pt x="1447800" y="473964"/>
                  </a:lnTo>
                  <a:close/>
                </a:path>
                <a:path w="3860800" h="1716404">
                  <a:moveTo>
                    <a:pt x="1446823" y="475253"/>
                  </a:moveTo>
                  <a:lnTo>
                    <a:pt x="1435099" y="481584"/>
                  </a:lnTo>
                  <a:lnTo>
                    <a:pt x="1422400" y="481584"/>
                  </a:lnTo>
                  <a:lnTo>
                    <a:pt x="1422400" y="483870"/>
                  </a:lnTo>
                  <a:lnTo>
                    <a:pt x="1435099" y="483870"/>
                  </a:lnTo>
                  <a:lnTo>
                    <a:pt x="1435099" y="490728"/>
                  </a:lnTo>
                  <a:lnTo>
                    <a:pt x="1446823" y="475253"/>
                  </a:lnTo>
                  <a:close/>
                </a:path>
                <a:path w="3860800" h="1716404">
                  <a:moveTo>
                    <a:pt x="1455420" y="439674"/>
                  </a:moveTo>
                  <a:lnTo>
                    <a:pt x="1447800" y="433959"/>
                  </a:lnTo>
                  <a:lnTo>
                    <a:pt x="1435099" y="428244"/>
                  </a:lnTo>
                  <a:lnTo>
                    <a:pt x="1424940" y="442264"/>
                  </a:lnTo>
                  <a:lnTo>
                    <a:pt x="1435099" y="437388"/>
                  </a:lnTo>
                  <a:lnTo>
                    <a:pt x="1447800" y="437388"/>
                  </a:lnTo>
                  <a:lnTo>
                    <a:pt x="1452562" y="439674"/>
                  </a:lnTo>
                  <a:lnTo>
                    <a:pt x="1455420" y="439674"/>
                  </a:lnTo>
                  <a:close/>
                </a:path>
                <a:path w="3860800" h="1716404">
                  <a:moveTo>
                    <a:pt x="1427162" y="497586"/>
                  </a:moveTo>
                  <a:lnTo>
                    <a:pt x="1426135" y="497092"/>
                  </a:lnTo>
                  <a:lnTo>
                    <a:pt x="1426464" y="497586"/>
                  </a:lnTo>
                  <a:lnTo>
                    <a:pt x="1427162" y="497586"/>
                  </a:lnTo>
                  <a:close/>
                </a:path>
                <a:path w="3860800" h="1716404">
                  <a:moveTo>
                    <a:pt x="1447800" y="457200"/>
                  </a:moveTo>
                  <a:lnTo>
                    <a:pt x="1447800" y="456438"/>
                  </a:lnTo>
                  <a:lnTo>
                    <a:pt x="1426464" y="447476"/>
                  </a:lnTo>
                  <a:lnTo>
                    <a:pt x="1427162" y="447913"/>
                  </a:lnTo>
                  <a:lnTo>
                    <a:pt x="1447800" y="457200"/>
                  </a:lnTo>
                  <a:close/>
                </a:path>
                <a:path w="3860800" h="1716404">
                  <a:moveTo>
                    <a:pt x="1433512" y="500634"/>
                  </a:moveTo>
                  <a:lnTo>
                    <a:pt x="1427162" y="497586"/>
                  </a:lnTo>
                  <a:lnTo>
                    <a:pt x="1426464" y="497586"/>
                  </a:lnTo>
                  <a:lnTo>
                    <a:pt x="1428496" y="500634"/>
                  </a:lnTo>
                  <a:lnTo>
                    <a:pt x="1433512" y="500634"/>
                  </a:lnTo>
                  <a:close/>
                </a:path>
                <a:path w="3860800" h="1716404">
                  <a:moveTo>
                    <a:pt x="1435099" y="500634"/>
                  </a:moveTo>
                  <a:lnTo>
                    <a:pt x="1435099" y="497586"/>
                  </a:lnTo>
                  <a:lnTo>
                    <a:pt x="1427162" y="497586"/>
                  </a:lnTo>
                  <a:lnTo>
                    <a:pt x="1433512" y="500634"/>
                  </a:lnTo>
                  <a:lnTo>
                    <a:pt x="1435099" y="500634"/>
                  </a:lnTo>
                  <a:close/>
                </a:path>
                <a:path w="3860800" h="1716404">
                  <a:moveTo>
                    <a:pt x="1435099" y="490727"/>
                  </a:moveTo>
                  <a:lnTo>
                    <a:pt x="1435099" y="486918"/>
                  </a:lnTo>
                  <a:lnTo>
                    <a:pt x="1427629" y="486918"/>
                  </a:lnTo>
                  <a:lnTo>
                    <a:pt x="1435099" y="490727"/>
                  </a:lnTo>
                  <a:close/>
                </a:path>
                <a:path w="3860800" h="1716404">
                  <a:moveTo>
                    <a:pt x="1435099" y="510539"/>
                  </a:moveTo>
                  <a:lnTo>
                    <a:pt x="1435099" y="501395"/>
                  </a:lnTo>
                  <a:lnTo>
                    <a:pt x="1433512" y="500634"/>
                  </a:lnTo>
                  <a:lnTo>
                    <a:pt x="1428496" y="500634"/>
                  </a:lnTo>
                  <a:lnTo>
                    <a:pt x="1435099" y="510539"/>
                  </a:lnTo>
                  <a:close/>
                </a:path>
                <a:path w="3860800" h="1716404">
                  <a:moveTo>
                    <a:pt x="1435099" y="514350"/>
                  </a:moveTo>
                  <a:lnTo>
                    <a:pt x="1435099" y="510540"/>
                  </a:lnTo>
                  <a:lnTo>
                    <a:pt x="1429327" y="514350"/>
                  </a:lnTo>
                  <a:lnTo>
                    <a:pt x="1435099" y="514350"/>
                  </a:lnTo>
                  <a:close/>
                </a:path>
                <a:path w="3860800" h="1716404">
                  <a:moveTo>
                    <a:pt x="1435099" y="501395"/>
                  </a:moveTo>
                  <a:lnTo>
                    <a:pt x="1435099" y="500634"/>
                  </a:lnTo>
                  <a:lnTo>
                    <a:pt x="1433512" y="500634"/>
                  </a:lnTo>
                  <a:lnTo>
                    <a:pt x="1435099" y="501395"/>
                  </a:lnTo>
                  <a:close/>
                </a:path>
                <a:path w="3860800" h="1716404">
                  <a:moveTo>
                    <a:pt x="1449588" y="417500"/>
                  </a:moveTo>
                  <a:lnTo>
                    <a:pt x="1447800" y="416052"/>
                  </a:lnTo>
                  <a:lnTo>
                    <a:pt x="1435099" y="424434"/>
                  </a:lnTo>
                  <a:lnTo>
                    <a:pt x="1437462" y="426206"/>
                  </a:lnTo>
                  <a:lnTo>
                    <a:pt x="1447800" y="420624"/>
                  </a:lnTo>
                  <a:lnTo>
                    <a:pt x="1447800" y="416814"/>
                  </a:lnTo>
                  <a:lnTo>
                    <a:pt x="1449294" y="417620"/>
                  </a:lnTo>
                  <a:lnTo>
                    <a:pt x="1449438" y="417698"/>
                  </a:lnTo>
                  <a:lnTo>
                    <a:pt x="1449588" y="417500"/>
                  </a:lnTo>
                  <a:close/>
                </a:path>
                <a:path w="3860800" h="1716404">
                  <a:moveTo>
                    <a:pt x="1447800" y="433959"/>
                  </a:moveTo>
                  <a:lnTo>
                    <a:pt x="1437462" y="426206"/>
                  </a:lnTo>
                  <a:lnTo>
                    <a:pt x="1435099" y="427482"/>
                  </a:lnTo>
                  <a:lnTo>
                    <a:pt x="1435099" y="428243"/>
                  </a:lnTo>
                  <a:lnTo>
                    <a:pt x="1447800" y="433959"/>
                  </a:lnTo>
                  <a:close/>
                </a:path>
                <a:path w="3860800" h="1716404">
                  <a:moveTo>
                    <a:pt x="1454426" y="448056"/>
                  </a:moveTo>
                  <a:lnTo>
                    <a:pt x="1447800" y="448056"/>
                  </a:lnTo>
                  <a:lnTo>
                    <a:pt x="1435099" y="441959"/>
                  </a:lnTo>
                  <a:lnTo>
                    <a:pt x="1435099" y="451103"/>
                  </a:lnTo>
                  <a:lnTo>
                    <a:pt x="1447800" y="456438"/>
                  </a:lnTo>
                  <a:lnTo>
                    <a:pt x="1447800" y="457200"/>
                  </a:lnTo>
                  <a:lnTo>
                    <a:pt x="1454426" y="448056"/>
                  </a:lnTo>
                  <a:close/>
                </a:path>
                <a:path w="3860800" h="1716404">
                  <a:moveTo>
                    <a:pt x="1447800" y="473964"/>
                  </a:moveTo>
                  <a:lnTo>
                    <a:pt x="1447800" y="473202"/>
                  </a:lnTo>
                  <a:lnTo>
                    <a:pt x="1435099" y="467486"/>
                  </a:lnTo>
                  <a:lnTo>
                    <a:pt x="1447800" y="473964"/>
                  </a:lnTo>
                  <a:close/>
                </a:path>
                <a:path w="3860800" h="1716404">
                  <a:moveTo>
                    <a:pt x="1470837" y="434712"/>
                  </a:moveTo>
                  <a:lnTo>
                    <a:pt x="1460499" y="426338"/>
                  </a:lnTo>
                  <a:lnTo>
                    <a:pt x="1449588" y="420774"/>
                  </a:lnTo>
                  <a:lnTo>
                    <a:pt x="1449438" y="420697"/>
                  </a:lnTo>
                  <a:lnTo>
                    <a:pt x="1447800" y="420624"/>
                  </a:lnTo>
                  <a:lnTo>
                    <a:pt x="1437462" y="426206"/>
                  </a:lnTo>
                  <a:lnTo>
                    <a:pt x="1447800" y="433959"/>
                  </a:lnTo>
                  <a:lnTo>
                    <a:pt x="1460499" y="439673"/>
                  </a:lnTo>
                  <a:lnTo>
                    <a:pt x="1470837" y="434712"/>
                  </a:lnTo>
                  <a:close/>
                </a:path>
                <a:path w="3860800" h="1716404">
                  <a:moveTo>
                    <a:pt x="1447800" y="474726"/>
                  </a:moveTo>
                  <a:lnTo>
                    <a:pt x="1447800" y="473964"/>
                  </a:lnTo>
                  <a:lnTo>
                    <a:pt x="1446823" y="475253"/>
                  </a:lnTo>
                  <a:lnTo>
                    <a:pt x="1447800" y="474726"/>
                  </a:lnTo>
                  <a:close/>
                </a:path>
                <a:path w="3860800" h="1716404">
                  <a:moveTo>
                    <a:pt x="1484085" y="401682"/>
                  </a:moveTo>
                  <a:lnTo>
                    <a:pt x="1483360" y="401116"/>
                  </a:lnTo>
                  <a:lnTo>
                    <a:pt x="1477962" y="398526"/>
                  </a:lnTo>
                  <a:lnTo>
                    <a:pt x="1473199" y="398526"/>
                  </a:lnTo>
                  <a:lnTo>
                    <a:pt x="1473199" y="396240"/>
                  </a:lnTo>
                  <a:lnTo>
                    <a:pt x="1460499" y="396240"/>
                  </a:lnTo>
                  <a:lnTo>
                    <a:pt x="1447800" y="402336"/>
                  </a:lnTo>
                  <a:lnTo>
                    <a:pt x="1447800" y="412242"/>
                  </a:lnTo>
                  <a:lnTo>
                    <a:pt x="1453572" y="412242"/>
                  </a:lnTo>
                  <a:lnTo>
                    <a:pt x="1460499" y="403098"/>
                  </a:lnTo>
                  <a:lnTo>
                    <a:pt x="1460499" y="400811"/>
                  </a:lnTo>
                  <a:lnTo>
                    <a:pt x="1473199" y="406907"/>
                  </a:lnTo>
                  <a:lnTo>
                    <a:pt x="1473199" y="398526"/>
                  </a:lnTo>
                  <a:lnTo>
                    <a:pt x="1477962" y="398526"/>
                  </a:lnTo>
                  <a:lnTo>
                    <a:pt x="1477962" y="406908"/>
                  </a:lnTo>
                  <a:lnTo>
                    <a:pt x="1480038" y="406908"/>
                  </a:lnTo>
                  <a:lnTo>
                    <a:pt x="1482969" y="403156"/>
                  </a:lnTo>
                  <a:lnTo>
                    <a:pt x="1484085" y="401682"/>
                  </a:lnTo>
                  <a:close/>
                </a:path>
                <a:path w="3860800" h="1716404">
                  <a:moveTo>
                    <a:pt x="1453572" y="412242"/>
                  </a:moveTo>
                  <a:lnTo>
                    <a:pt x="1447800" y="412242"/>
                  </a:lnTo>
                  <a:lnTo>
                    <a:pt x="1447800" y="416052"/>
                  </a:lnTo>
                  <a:lnTo>
                    <a:pt x="1449294" y="417262"/>
                  </a:lnTo>
                  <a:lnTo>
                    <a:pt x="1449438" y="417379"/>
                  </a:lnTo>
                  <a:lnTo>
                    <a:pt x="1449588" y="417500"/>
                  </a:lnTo>
                  <a:lnTo>
                    <a:pt x="1453572" y="412242"/>
                  </a:lnTo>
                  <a:close/>
                </a:path>
                <a:path w="3860800" h="1716404">
                  <a:moveTo>
                    <a:pt x="1449438" y="417698"/>
                  </a:moveTo>
                  <a:lnTo>
                    <a:pt x="1447800" y="416814"/>
                  </a:lnTo>
                  <a:lnTo>
                    <a:pt x="1447800" y="419862"/>
                  </a:lnTo>
                  <a:lnTo>
                    <a:pt x="1449438" y="417698"/>
                  </a:lnTo>
                  <a:close/>
                </a:path>
                <a:path w="3860800" h="1716404">
                  <a:moveTo>
                    <a:pt x="1453444" y="420624"/>
                  </a:moveTo>
                  <a:lnTo>
                    <a:pt x="1450622" y="418338"/>
                  </a:lnTo>
                  <a:lnTo>
                    <a:pt x="1449588" y="417779"/>
                  </a:lnTo>
                  <a:lnTo>
                    <a:pt x="1449438" y="417698"/>
                  </a:lnTo>
                  <a:lnTo>
                    <a:pt x="1447800" y="419862"/>
                  </a:lnTo>
                  <a:lnTo>
                    <a:pt x="1449294" y="420624"/>
                  </a:lnTo>
                  <a:lnTo>
                    <a:pt x="1453444" y="420624"/>
                  </a:lnTo>
                  <a:close/>
                </a:path>
                <a:path w="3860800" h="1716404">
                  <a:moveTo>
                    <a:pt x="1449294" y="420624"/>
                  </a:moveTo>
                  <a:lnTo>
                    <a:pt x="1447800" y="419862"/>
                  </a:lnTo>
                  <a:lnTo>
                    <a:pt x="1447800" y="420624"/>
                  </a:lnTo>
                  <a:lnTo>
                    <a:pt x="1449294" y="420624"/>
                  </a:lnTo>
                  <a:close/>
                </a:path>
                <a:path w="3860800" h="1716404">
                  <a:moveTo>
                    <a:pt x="1460499" y="439674"/>
                  </a:moveTo>
                  <a:lnTo>
                    <a:pt x="1447800" y="433959"/>
                  </a:lnTo>
                  <a:lnTo>
                    <a:pt x="1455420" y="439674"/>
                  </a:lnTo>
                  <a:lnTo>
                    <a:pt x="1460499" y="439674"/>
                  </a:lnTo>
                  <a:close/>
                </a:path>
                <a:path w="3860800" h="1716404">
                  <a:moveTo>
                    <a:pt x="1458451" y="442500"/>
                  </a:moveTo>
                  <a:lnTo>
                    <a:pt x="1452562" y="439674"/>
                  </a:lnTo>
                  <a:lnTo>
                    <a:pt x="1447800" y="439674"/>
                  </a:lnTo>
                  <a:lnTo>
                    <a:pt x="1447800" y="448056"/>
                  </a:lnTo>
                  <a:lnTo>
                    <a:pt x="1454426" y="448056"/>
                  </a:lnTo>
                  <a:lnTo>
                    <a:pt x="1458451" y="442500"/>
                  </a:lnTo>
                  <a:close/>
                </a:path>
                <a:path w="3860800" h="1716404">
                  <a:moveTo>
                    <a:pt x="1450622" y="418338"/>
                  </a:moveTo>
                  <a:lnTo>
                    <a:pt x="1449588" y="417500"/>
                  </a:lnTo>
                  <a:lnTo>
                    <a:pt x="1449438" y="417698"/>
                  </a:lnTo>
                  <a:lnTo>
                    <a:pt x="1450622" y="418338"/>
                  </a:lnTo>
                  <a:close/>
                </a:path>
                <a:path w="3860800" h="1716404">
                  <a:moveTo>
                    <a:pt x="1460499" y="426338"/>
                  </a:moveTo>
                  <a:lnTo>
                    <a:pt x="1453572" y="420727"/>
                  </a:lnTo>
                  <a:lnTo>
                    <a:pt x="1449438" y="420624"/>
                  </a:lnTo>
                  <a:lnTo>
                    <a:pt x="1449588" y="420774"/>
                  </a:lnTo>
                  <a:lnTo>
                    <a:pt x="1460499" y="426338"/>
                  </a:lnTo>
                  <a:close/>
                </a:path>
                <a:path w="3860800" h="1716404">
                  <a:moveTo>
                    <a:pt x="1473199" y="423672"/>
                  </a:moveTo>
                  <a:lnTo>
                    <a:pt x="1473199" y="419099"/>
                  </a:lnTo>
                  <a:lnTo>
                    <a:pt x="1460499" y="412242"/>
                  </a:lnTo>
                  <a:lnTo>
                    <a:pt x="1453572" y="412242"/>
                  </a:lnTo>
                  <a:lnTo>
                    <a:pt x="1449588" y="417500"/>
                  </a:lnTo>
                  <a:lnTo>
                    <a:pt x="1450622" y="418338"/>
                  </a:lnTo>
                  <a:lnTo>
                    <a:pt x="1454855" y="420624"/>
                  </a:lnTo>
                  <a:lnTo>
                    <a:pt x="1460499" y="420624"/>
                  </a:lnTo>
                  <a:lnTo>
                    <a:pt x="1460499" y="423672"/>
                  </a:lnTo>
                  <a:lnTo>
                    <a:pt x="1473199" y="423672"/>
                  </a:lnTo>
                  <a:close/>
                </a:path>
                <a:path w="3860800" h="1716404">
                  <a:moveTo>
                    <a:pt x="1454855" y="420624"/>
                  </a:moveTo>
                  <a:lnTo>
                    <a:pt x="1450622" y="418338"/>
                  </a:lnTo>
                  <a:lnTo>
                    <a:pt x="1453444" y="420624"/>
                  </a:lnTo>
                  <a:lnTo>
                    <a:pt x="1454855" y="420624"/>
                  </a:lnTo>
                  <a:close/>
                </a:path>
                <a:path w="3860800" h="1716404">
                  <a:moveTo>
                    <a:pt x="1458711" y="442142"/>
                  </a:moveTo>
                  <a:lnTo>
                    <a:pt x="1455420" y="439674"/>
                  </a:lnTo>
                  <a:lnTo>
                    <a:pt x="1452562" y="439674"/>
                  </a:lnTo>
                  <a:lnTo>
                    <a:pt x="1458451" y="442500"/>
                  </a:lnTo>
                  <a:lnTo>
                    <a:pt x="1458711" y="442142"/>
                  </a:lnTo>
                  <a:close/>
                </a:path>
                <a:path w="3860800" h="1716404">
                  <a:moveTo>
                    <a:pt x="1485900" y="416814"/>
                  </a:moveTo>
                  <a:lnTo>
                    <a:pt x="1485900" y="406908"/>
                  </a:lnTo>
                  <a:lnTo>
                    <a:pt x="1480038" y="407025"/>
                  </a:lnTo>
                  <a:lnTo>
                    <a:pt x="1473199" y="416051"/>
                  </a:lnTo>
                  <a:lnTo>
                    <a:pt x="1460499" y="403098"/>
                  </a:lnTo>
                  <a:lnTo>
                    <a:pt x="1453572" y="412242"/>
                  </a:lnTo>
                  <a:lnTo>
                    <a:pt x="1460499" y="412242"/>
                  </a:lnTo>
                  <a:lnTo>
                    <a:pt x="1473199" y="419099"/>
                  </a:lnTo>
                  <a:lnTo>
                    <a:pt x="1473199" y="423672"/>
                  </a:lnTo>
                  <a:lnTo>
                    <a:pt x="1485900" y="416814"/>
                  </a:lnTo>
                  <a:close/>
                </a:path>
                <a:path w="3860800" h="1716404">
                  <a:moveTo>
                    <a:pt x="1473199" y="432815"/>
                  </a:moveTo>
                  <a:lnTo>
                    <a:pt x="1473199" y="423672"/>
                  </a:lnTo>
                  <a:lnTo>
                    <a:pt x="1460499" y="423671"/>
                  </a:lnTo>
                  <a:lnTo>
                    <a:pt x="1454855" y="420624"/>
                  </a:lnTo>
                  <a:lnTo>
                    <a:pt x="1453572" y="420624"/>
                  </a:lnTo>
                  <a:lnTo>
                    <a:pt x="1454426" y="421419"/>
                  </a:lnTo>
                  <a:lnTo>
                    <a:pt x="1460499" y="426338"/>
                  </a:lnTo>
                  <a:lnTo>
                    <a:pt x="1473199" y="432815"/>
                  </a:lnTo>
                  <a:close/>
                </a:path>
                <a:path w="3860800" h="1716404">
                  <a:moveTo>
                    <a:pt x="1460499" y="448056"/>
                  </a:moveTo>
                  <a:lnTo>
                    <a:pt x="1460499" y="443483"/>
                  </a:lnTo>
                  <a:lnTo>
                    <a:pt x="1458711" y="442625"/>
                  </a:lnTo>
                  <a:lnTo>
                    <a:pt x="1458451" y="442500"/>
                  </a:lnTo>
                  <a:lnTo>
                    <a:pt x="1454426" y="448056"/>
                  </a:lnTo>
                  <a:lnTo>
                    <a:pt x="1460499" y="448056"/>
                  </a:lnTo>
                  <a:close/>
                </a:path>
                <a:path w="3860800" h="1716404">
                  <a:moveTo>
                    <a:pt x="1460499" y="423671"/>
                  </a:moveTo>
                  <a:lnTo>
                    <a:pt x="1460499" y="420624"/>
                  </a:lnTo>
                  <a:lnTo>
                    <a:pt x="1454855" y="420624"/>
                  </a:lnTo>
                  <a:lnTo>
                    <a:pt x="1460499" y="423671"/>
                  </a:lnTo>
                  <a:close/>
                </a:path>
                <a:path w="3860800" h="1716404">
                  <a:moveTo>
                    <a:pt x="1460499" y="439674"/>
                  </a:moveTo>
                  <a:lnTo>
                    <a:pt x="1455420" y="439674"/>
                  </a:lnTo>
                  <a:lnTo>
                    <a:pt x="1458711" y="442142"/>
                  </a:lnTo>
                  <a:lnTo>
                    <a:pt x="1460499" y="439674"/>
                  </a:lnTo>
                  <a:close/>
                </a:path>
                <a:path w="3860800" h="1716404">
                  <a:moveTo>
                    <a:pt x="1460499" y="443483"/>
                  </a:moveTo>
                  <a:lnTo>
                    <a:pt x="1458711" y="442142"/>
                  </a:lnTo>
                  <a:lnTo>
                    <a:pt x="1458451" y="442500"/>
                  </a:lnTo>
                  <a:lnTo>
                    <a:pt x="1460499" y="443483"/>
                  </a:lnTo>
                  <a:close/>
                </a:path>
                <a:path w="3860800" h="1716404">
                  <a:moveTo>
                    <a:pt x="1473199" y="436626"/>
                  </a:moveTo>
                  <a:lnTo>
                    <a:pt x="1470837" y="434712"/>
                  </a:lnTo>
                  <a:lnTo>
                    <a:pt x="1460499" y="439674"/>
                  </a:lnTo>
                  <a:lnTo>
                    <a:pt x="1458711" y="442142"/>
                  </a:lnTo>
                  <a:lnTo>
                    <a:pt x="1460499" y="443483"/>
                  </a:lnTo>
                  <a:lnTo>
                    <a:pt x="1473199" y="436626"/>
                  </a:lnTo>
                  <a:close/>
                </a:path>
                <a:path w="3860800" h="1716404">
                  <a:moveTo>
                    <a:pt x="1479061" y="379476"/>
                  </a:moveTo>
                  <a:lnTo>
                    <a:pt x="1473199" y="374904"/>
                  </a:lnTo>
                  <a:lnTo>
                    <a:pt x="1460499" y="383286"/>
                  </a:lnTo>
                  <a:lnTo>
                    <a:pt x="1462314" y="384701"/>
                  </a:lnTo>
                  <a:lnTo>
                    <a:pt x="1473199" y="379476"/>
                  </a:lnTo>
                  <a:lnTo>
                    <a:pt x="1479061" y="379476"/>
                  </a:lnTo>
                  <a:close/>
                </a:path>
                <a:path w="3860800" h="1716404">
                  <a:moveTo>
                    <a:pt x="1473199" y="393191"/>
                  </a:moveTo>
                  <a:lnTo>
                    <a:pt x="1462314" y="384701"/>
                  </a:lnTo>
                  <a:lnTo>
                    <a:pt x="1460499" y="385572"/>
                  </a:lnTo>
                  <a:lnTo>
                    <a:pt x="1460499" y="387095"/>
                  </a:lnTo>
                  <a:lnTo>
                    <a:pt x="1473199" y="393191"/>
                  </a:lnTo>
                  <a:close/>
                </a:path>
                <a:path w="3860800" h="1716404">
                  <a:moveTo>
                    <a:pt x="1480038" y="398526"/>
                  </a:moveTo>
                  <a:lnTo>
                    <a:pt x="1473199" y="393191"/>
                  </a:lnTo>
                  <a:lnTo>
                    <a:pt x="1460499" y="387095"/>
                  </a:lnTo>
                  <a:lnTo>
                    <a:pt x="1460499" y="396240"/>
                  </a:lnTo>
                  <a:lnTo>
                    <a:pt x="1473199" y="396240"/>
                  </a:lnTo>
                  <a:lnTo>
                    <a:pt x="1477962" y="398526"/>
                  </a:lnTo>
                  <a:lnTo>
                    <a:pt x="1480038" y="398526"/>
                  </a:lnTo>
                  <a:close/>
                </a:path>
                <a:path w="3860800" h="1716404">
                  <a:moveTo>
                    <a:pt x="1480038" y="407025"/>
                  </a:moveTo>
                  <a:lnTo>
                    <a:pt x="1473199" y="406907"/>
                  </a:lnTo>
                  <a:lnTo>
                    <a:pt x="1460499" y="400811"/>
                  </a:lnTo>
                  <a:lnTo>
                    <a:pt x="1460499" y="403097"/>
                  </a:lnTo>
                  <a:lnTo>
                    <a:pt x="1473199" y="416051"/>
                  </a:lnTo>
                  <a:lnTo>
                    <a:pt x="1480038" y="407025"/>
                  </a:lnTo>
                  <a:close/>
                </a:path>
                <a:path w="3860800" h="1716404">
                  <a:moveTo>
                    <a:pt x="1473199" y="433578"/>
                  </a:moveTo>
                  <a:lnTo>
                    <a:pt x="1473199" y="432815"/>
                  </a:lnTo>
                  <a:lnTo>
                    <a:pt x="1460499" y="426338"/>
                  </a:lnTo>
                  <a:lnTo>
                    <a:pt x="1470837" y="434712"/>
                  </a:lnTo>
                  <a:lnTo>
                    <a:pt x="1473199" y="433578"/>
                  </a:lnTo>
                  <a:close/>
                </a:path>
                <a:path w="3860800" h="1716404">
                  <a:moveTo>
                    <a:pt x="1482969" y="382524"/>
                  </a:moveTo>
                  <a:lnTo>
                    <a:pt x="1479061" y="379476"/>
                  </a:lnTo>
                  <a:lnTo>
                    <a:pt x="1473199" y="379476"/>
                  </a:lnTo>
                  <a:lnTo>
                    <a:pt x="1462314" y="384701"/>
                  </a:lnTo>
                  <a:lnTo>
                    <a:pt x="1473199" y="393191"/>
                  </a:lnTo>
                  <a:lnTo>
                    <a:pt x="1473199" y="382524"/>
                  </a:lnTo>
                  <a:lnTo>
                    <a:pt x="1482969" y="382524"/>
                  </a:lnTo>
                  <a:close/>
                </a:path>
                <a:path w="3860800" h="1716404">
                  <a:moveTo>
                    <a:pt x="1505438" y="348996"/>
                  </a:moveTo>
                  <a:lnTo>
                    <a:pt x="1491761" y="338328"/>
                  </a:lnTo>
                  <a:lnTo>
                    <a:pt x="1485900" y="338328"/>
                  </a:lnTo>
                  <a:lnTo>
                    <a:pt x="1473199" y="344424"/>
                  </a:lnTo>
                  <a:lnTo>
                    <a:pt x="1473199" y="346709"/>
                  </a:lnTo>
                  <a:lnTo>
                    <a:pt x="1485900" y="352044"/>
                  </a:lnTo>
                  <a:lnTo>
                    <a:pt x="1485900" y="342900"/>
                  </a:lnTo>
                  <a:lnTo>
                    <a:pt x="1494117" y="355226"/>
                  </a:lnTo>
                  <a:lnTo>
                    <a:pt x="1498600" y="357378"/>
                  </a:lnTo>
                  <a:lnTo>
                    <a:pt x="1498600" y="348996"/>
                  </a:lnTo>
                  <a:lnTo>
                    <a:pt x="1505438" y="348996"/>
                  </a:lnTo>
                  <a:close/>
                </a:path>
                <a:path w="3860800" h="1716404">
                  <a:moveTo>
                    <a:pt x="1497852" y="360829"/>
                  </a:moveTo>
                  <a:lnTo>
                    <a:pt x="1494366" y="355600"/>
                  </a:lnTo>
                  <a:lnTo>
                    <a:pt x="1473199" y="346709"/>
                  </a:lnTo>
                  <a:lnTo>
                    <a:pt x="1473199" y="355092"/>
                  </a:lnTo>
                  <a:lnTo>
                    <a:pt x="1485900" y="355092"/>
                  </a:lnTo>
                  <a:lnTo>
                    <a:pt x="1497852" y="360829"/>
                  </a:lnTo>
                  <a:close/>
                </a:path>
                <a:path w="3860800" h="1716404">
                  <a:moveTo>
                    <a:pt x="1511300" y="359663"/>
                  </a:moveTo>
                  <a:lnTo>
                    <a:pt x="1511300" y="357377"/>
                  </a:lnTo>
                  <a:lnTo>
                    <a:pt x="1504950" y="357378"/>
                  </a:lnTo>
                  <a:lnTo>
                    <a:pt x="1498600" y="361950"/>
                  </a:lnTo>
                  <a:lnTo>
                    <a:pt x="1497852" y="360829"/>
                  </a:lnTo>
                  <a:lnTo>
                    <a:pt x="1485900" y="355092"/>
                  </a:lnTo>
                  <a:lnTo>
                    <a:pt x="1473199" y="355092"/>
                  </a:lnTo>
                  <a:lnTo>
                    <a:pt x="1473199" y="359663"/>
                  </a:lnTo>
                  <a:lnTo>
                    <a:pt x="1485900" y="365760"/>
                  </a:lnTo>
                  <a:lnTo>
                    <a:pt x="1498600" y="365760"/>
                  </a:lnTo>
                  <a:lnTo>
                    <a:pt x="1511300" y="359663"/>
                  </a:lnTo>
                  <a:close/>
                </a:path>
                <a:path w="3860800" h="1716404">
                  <a:moveTo>
                    <a:pt x="1498600" y="368808"/>
                  </a:moveTo>
                  <a:lnTo>
                    <a:pt x="1498600" y="365760"/>
                  </a:lnTo>
                  <a:lnTo>
                    <a:pt x="1485900" y="365760"/>
                  </a:lnTo>
                  <a:lnTo>
                    <a:pt x="1473199" y="359663"/>
                  </a:lnTo>
                  <a:lnTo>
                    <a:pt x="1473199" y="362711"/>
                  </a:lnTo>
                  <a:lnTo>
                    <a:pt x="1486746" y="368808"/>
                  </a:lnTo>
                  <a:lnTo>
                    <a:pt x="1498600" y="368808"/>
                  </a:lnTo>
                  <a:close/>
                </a:path>
                <a:path w="3860800" h="1716404">
                  <a:moveTo>
                    <a:pt x="1486746" y="368808"/>
                  </a:moveTo>
                  <a:lnTo>
                    <a:pt x="1473199" y="362711"/>
                  </a:lnTo>
                  <a:lnTo>
                    <a:pt x="1473199" y="368808"/>
                  </a:lnTo>
                  <a:lnTo>
                    <a:pt x="1486746" y="368808"/>
                  </a:lnTo>
                  <a:close/>
                </a:path>
                <a:path w="3860800" h="1716404">
                  <a:moveTo>
                    <a:pt x="1498600" y="375666"/>
                  </a:moveTo>
                  <a:lnTo>
                    <a:pt x="1498600" y="374142"/>
                  </a:lnTo>
                  <a:lnTo>
                    <a:pt x="1486746" y="368808"/>
                  </a:lnTo>
                  <a:lnTo>
                    <a:pt x="1473199" y="368808"/>
                  </a:lnTo>
                  <a:lnTo>
                    <a:pt x="1473199" y="371094"/>
                  </a:lnTo>
                  <a:lnTo>
                    <a:pt x="1485900" y="371094"/>
                  </a:lnTo>
                  <a:lnTo>
                    <a:pt x="1496483" y="376809"/>
                  </a:lnTo>
                  <a:lnTo>
                    <a:pt x="1498600" y="375666"/>
                  </a:lnTo>
                  <a:close/>
                </a:path>
                <a:path w="3860800" h="1716404">
                  <a:moveTo>
                    <a:pt x="1496483" y="376809"/>
                  </a:moveTo>
                  <a:lnTo>
                    <a:pt x="1485900" y="371094"/>
                  </a:lnTo>
                  <a:lnTo>
                    <a:pt x="1473199" y="371094"/>
                  </a:lnTo>
                  <a:lnTo>
                    <a:pt x="1473199" y="374903"/>
                  </a:lnTo>
                  <a:lnTo>
                    <a:pt x="1479061" y="379476"/>
                  </a:lnTo>
                  <a:lnTo>
                    <a:pt x="1485900" y="379476"/>
                  </a:lnTo>
                  <a:lnTo>
                    <a:pt x="1485900" y="382524"/>
                  </a:lnTo>
                  <a:lnTo>
                    <a:pt x="1496483" y="376809"/>
                  </a:lnTo>
                  <a:close/>
                </a:path>
                <a:path w="3860800" h="1716404">
                  <a:moveTo>
                    <a:pt x="1485900" y="384810"/>
                  </a:moveTo>
                  <a:lnTo>
                    <a:pt x="1482969" y="382524"/>
                  </a:lnTo>
                  <a:lnTo>
                    <a:pt x="1473199" y="382524"/>
                  </a:lnTo>
                  <a:lnTo>
                    <a:pt x="1473199" y="384810"/>
                  </a:lnTo>
                  <a:lnTo>
                    <a:pt x="1485900" y="384810"/>
                  </a:lnTo>
                  <a:close/>
                </a:path>
                <a:path w="3860800" h="1716404">
                  <a:moveTo>
                    <a:pt x="1496785" y="393300"/>
                  </a:moveTo>
                  <a:lnTo>
                    <a:pt x="1485900" y="384810"/>
                  </a:lnTo>
                  <a:lnTo>
                    <a:pt x="1473199" y="384810"/>
                  </a:lnTo>
                  <a:lnTo>
                    <a:pt x="1473199" y="393191"/>
                  </a:lnTo>
                  <a:lnTo>
                    <a:pt x="1484085" y="398417"/>
                  </a:lnTo>
                  <a:lnTo>
                    <a:pt x="1485900" y="398526"/>
                  </a:lnTo>
                  <a:lnTo>
                    <a:pt x="1496785" y="393300"/>
                  </a:lnTo>
                  <a:close/>
                </a:path>
                <a:path w="3860800" h="1716404">
                  <a:moveTo>
                    <a:pt x="1484085" y="398526"/>
                  </a:moveTo>
                  <a:lnTo>
                    <a:pt x="1483360" y="398068"/>
                  </a:lnTo>
                  <a:lnTo>
                    <a:pt x="1473199" y="393191"/>
                  </a:lnTo>
                  <a:lnTo>
                    <a:pt x="1480038" y="398526"/>
                  </a:lnTo>
                  <a:lnTo>
                    <a:pt x="1484085" y="398526"/>
                  </a:lnTo>
                  <a:close/>
                </a:path>
                <a:path w="3860800" h="1716404">
                  <a:moveTo>
                    <a:pt x="1482969" y="400929"/>
                  </a:moveTo>
                  <a:lnTo>
                    <a:pt x="1480038" y="398526"/>
                  </a:lnTo>
                  <a:lnTo>
                    <a:pt x="1477962" y="398526"/>
                  </a:lnTo>
                  <a:lnTo>
                    <a:pt x="1482969" y="400929"/>
                  </a:lnTo>
                  <a:close/>
                </a:path>
                <a:path w="3860800" h="1716404">
                  <a:moveTo>
                    <a:pt x="1485900" y="382524"/>
                  </a:moveTo>
                  <a:lnTo>
                    <a:pt x="1485900" y="379476"/>
                  </a:lnTo>
                  <a:lnTo>
                    <a:pt x="1479061" y="379476"/>
                  </a:lnTo>
                  <a:lnTo>
                    <a:pt x="1482969" y="382524"/>
                  </a:lnTo>
                  <a:lnTo>
                    <a:pt x="1485900" y="382524"/>
                  </a:lnTo>
                  <a:close/>
                </a:path>
                <a:path w="3860800" h="1716404">
                  <a:moveTo>
                    <a:pt x="1485900" y="402336"/>
                  </a:moveTo>
                  <a:lnTo>
                    <a:pt x="1485900" y="399288"/>
                  </a:lnTo>
                  <a:lnTo>
                    <a:pt x="1484085" y="401682"/>
                  </a:lnTo>
                  <a:lnTo>
                    <a:pt x="1484085" y="398526"/>
                  </a:lnTo>
                  <a:lnTo>
                    <a:pt x="1480038" y="398526"/>
                  </a:lnTo>
                  <a:lnTo>
                    <a:pt x="1483360" y="401116"/>
                  </a:lnTo>
                  <a:lnTo>
                    <a:pt x="1484085" y="401465"/>
                  </a:lnTo>
                  <a:lnTo>
                    <a:pt x="1484085" y="401682"/>
                  </a:lnTo>
                  <a:lnTo>
                    <a:pt x="1485900" y="399288"/>
                  </a:lnTo>
                  <a:lnTo>
                    <a:pt x="1485900" y="402336"/>
                  </a:lnTo>
                  <a:close/>
                </a:path>
                <a:path w="3860800" h="1716404">
                  <a:moveTo>
                    <a:pt x="1485900" y="406908"/>
                  </a:moveTo>
                  <a:lnTo>
                    <a:pt x="1485900" y="403098"/>
                  </a:lnTo>
                  <a:lnTo>
                    <a:pt x="1484085" y="401682"/>
                  </a:lnTo>
                  <a:lnTo>
                    <a:pt x="1480038" y="407025"/>
                  </a:lnTo>
                  <a:lnTo>
                    <a:pt x="1485900" y="406908"/>
                  </a:lnTo>
                  <a:close/>
                </a:path>
                <a:path w="3860800" h="1716404">
                  <a:moveTo>
                    <a:pt x="1498600" y="384810"/>
                  </a:moveTo>
                  <a:lnTo>
                    <a:pt x="1498600" y="377952"/>
                  </a:lnTo>
                  <a:lnTo>
                    <a:pt x="1496483" y="376809"/>
                  </a:lnTo>
                  <a:lnTo>
                    <a:pt x="1485900" y="382524"/>
                  </a:lnTo>
                  <a:lnTo>
                    <a:pt x="1482969" y="382524"/>
                  </a:lnTo>
                  <a:lnTo>
                    <a:pt x="1485900" y="384810"/>
                  </a:lnTo>
                  <a:lnTo>
                    <a:pt x="1498600" y="384810"/>
                  </a:lnTo>
                  <a:close/>
                </a:path>
                <a:path w="3860800" h="1716404">
                  <a:moveTo>
                    <a:pt x="1485900" y="403098"/>
                  </a:moveTo>
                  <a:lnTo>
                    <a:pt x="1485900" y="402336"/>
                  </a:lnTo>
                  <a:lnTo>
                    <a:pt x="1483360" y="401116"/>
                  </a:lnTo>
                  <a:lnTo>
                    <a:pt x="1485900" y="403098"/>
                  </a:lnTo>
                  <a:close/>
                </a:path>
                <a:path w="3860800" h="1716404">
                  <a:moveTo>
                    <a:pt x="1498600" y="394716"/>
                  </a:moveTo>
                  <a:lnTo>
                    <a:pt x="1496785" y="393300"/>
                  </a:lnTo>
                  <a:lnTo>
                    <a:pt x="1485900" y="398526"/>
                  </a:lnTo>
                  <a:lnTo>
                    <a:pt x="1484085" y="398526"/>
                  </a:lnTo>
                  <a:lnTo>
                    <a:pt x="1485900" y="399288"/>
                  </a:lnTo>
                  <a:lnTo>
                    <a:pt x="1485900" y="403098"/>
                  </a:lnTo>
                  <a:lnTo>
                    <a:pt x="1498600" y="394716"/>
                  </a:lnTo>
                  <a:close/>
                </a:path>
                <a:path w="3860800" h="1716404">
                  <a:moveTo>
                    <a:pt x="1501775" y="327850"/>
                  </a:moveTo>
                  <a:lnTo>
                    <a:pt x="1498600" y="325374"/>
                  </a:lnTo>
                  <a:lnTo>
                    <a:pt x="1485900" y="333756"/>
                  </a:lnTo>
                  <a:lnTo>
                    <a:pt x="1487714" y="335116"/>
                  </a:lnTo>
                  <a:lnTo>
                    <a:pt x="1491761" y="333228"/>
                  </a:lnTo>
                  <a:lnTo>
                    <a:pt x="1498600" y="329946"/>
                  </a:lnTo>
                  <a:lnTo>
                    <a:pt x="1498600" y="326136"/>
                  </a:lnTo>
                  <a:lnTo>
                    <a:pt x="1501775" y="327850"/>
                  </a:lnTo>
                  <a:close/>
                </a:path>
                <a:path w="3860800" h="1716404">
                  <a:moveTo>
                    <a:pt x="1487714" y="335171"/>
                  </a:moveTo>
                  <a:lnTo>
                    <a:pt x="1485900" y="333756"/>
                  </a:lnTo>
                  <a:lnTo>
                    <a:pt x="1485900" y="336042"/>
                  </a:lnTo>
                  <a:lnTo>
                    <a:pt x="1487714" y="335171"/>
                  </a:lnTo>
                  <a:close/>
                </a:path>
                <a:path w="3860800" h="1716404">
                  <a:moveTo>
                    <a:pt x="1491761" y="338328"/>
                  </a:moveTo>
                  <a:lnTo>
                    <a:pt x="1487714" y="335171"/>
                  </a:lnTo>
                  <a:lnTo>
                    <a:pt x="1485900" y="336042"/>
                  </a:lnTo>
                  <a:lnTo>
                    <a:pt x="1485900" y="338328"/>
                  </a:lnTo>
                  <a:lnTo>
                    <a:pt x="1491761" y="338328"/>
                  </a:lnTo>
                  <a:close/>
                </a:path>
                <a:path w="3860800" h="1716404">
                  <a:moveTo>
                    <a:pt x="1494117" y="355226"/>
                  </a:moveTo>
                  <a:lnTo>
                    <a:pt x="1485900" y="342900"/>
                  </a:lnTo>
                  <a:lnTo>
                    <a:pt x="1485900" y="351282"/>
                  </a:lnTo>
                  <a:lnTo>
                    <a:pt x="1494117" y="355226"/>
                  </a:lnTo>
                  <a:close/>
                </a:path>
                <a:path w="3860800" h="1716404">
                  <a:moveTo>
                    <a:pt x="1494366" y="355600"/>
                  </a:moveTo>
                  <a:lnTo>
                    <a:pt x="1494117" y="355226"/>
                  </a:lnTo>
                  <a:lnTo>
                    <a:pt x="1485900" y="351282"/>
                  </a:lnTo>
                  <a:lnTo>
                    <a:pt x="1485900" y="352044"/>
                  </a:lnTo>
                  <a:lnTo>
                    <a:pt x="1494117" y="355495"/>
                  </a:lnTo>
                  <a:lnTo>
                    <a:pt x="1494366" y="355600"/>
                  </a:lnTo>
                  <a:close/>
                </a:path>
                <a:path w="3860800" h="1716404">
                  <a:moveTo>
                    <a:pt x="1498600" y="392430"/>
                  </a:moveTo>
                  <a:lnTo>
                    <a:pt x="1498600" y="384810"/>
                  </a:lnTo>
                  <a:lnTo>
                    <a:pt x="1485900" y="384810"/>
                  </a:lnTo>
                  <a:lnTo>
                    <a:pt x="1496785" y="393300"/>
                  </a:lnTo>
                  <a:lnTo>
                    <a:pt x="1498600" y="392430"/>
                  </a:lnTo>
                  <a:close/>
                </a:path>
                <a:path w="3860800" h="1716404">
                  <a:moveTo>
                    <a:pt x="1498600" y="374142"/>
                  </a:moveTo>
                  <a:lnTo>
                    <a:pt x="1498600" y="368808"/>
                  </a:lnTo>
                  <a:lnTo>
                    <a:pt x="1486746" y="368808"/>
                  </a:lnTo>
                  <a:lnTo>
                    <a:pt x="1498600" y="374142"/>
                  </a:lnTo>
                  <a:close/>
                </a:path>
                <a:path w="3860800" h="1716404">
                  <a:moveTo>
                    <a:pt x="1522185" y="343770"/>
                  </a:moveTo>
                  <a:lnTo>
                    <a:pt x="1512711" y="336380"/>
                  </a:lnTo>
                  <a:lnTo>
                    <a:pt x="1500094" y="329946"/>
                  </a:lnTo>
                  <a:lnTo>
                    <a:pt x="1498600" y="329946"/>
                  </a:lnTo>
                  <a:lnTo>
                    <a:pt x="1487714" y="335171"/>
                  </a:lnTo>
                  <a:lnTo>
                    <a:pt x="1491996" y="338328"/>
                  </a:lnTo>
                  <a:lnTo>
                    <a:pt x="1498600" y="338328"/>
                  </a:lnTo>
                  <a:lnTo>
                    <a:pt x="1511300" y="344423"/>
                  </a:lnTo>
                  <a:lnTo>
                    <a:pt x="1511300" y="348995"/>
                  </a:lnTo>
                  <a:lnTo>
                    <a:pt x="1522185" y="343770"/>
                  </a:lnTo>
                  <a:close/>
                </a:path>
                <a:path w="3860800" h="1716404">
                  <a:moveTo>
                    <a:pt x="1491996" y="338328"/>
                  </a:moveTo>
                  <a:lnTo>
                    <a:pt x="1487714" y="335116"/>
                  </a:lnTo>
                  <a:lnTo>
                    <a:pt x="1491761" y="338328"/>
                  </a:lnTo>
                  <a:lnTo>
                    <a:pt x="1491996" y="338328"/>
                  </a:lnTo>
                  <a:close/>
                </a:path>
                <a:path w="3860800" h="1716404">
                  <a:moveTo>
                    <a:pt x="1506220" y="348996"/>
                  </a:moveTo>
                  <a:lnTo>
                    <a:pt x="1491996" y="338328"/>
                  </a:lnTo>
                  <a:lnTo>
                    <a:pt x="1491761" y="338328"/>
                  </a:lnTo>
                  <a:lnTo>
                    <a:pt x="1505438" y="348996"/>
                  </a:lnTo>
                  <a:lnTo>
                    <a:pt x="1506220" y="348996"/>
                  </a:lnTo>
                  <a:close/>
                </a:path>
                <a:path w="3860800" h="1716404">
                  <a:moveTo>
                    <a:pt x="1511300" y="348995"/>
                  </a:moveTo>
                  <a:lnTo>
                    <a:pt x="1511300" y="344423"/>
                  </a:lnTo>
                  <a:lnTo>
                    <a:pt x="1498600" y="338328"/>
                  </a:lnTo>
                  <a:lnTo>
                    <a:pt x="1491996" y="338328"/>
                  </a:lnTo>
                  <a:lnTo>
                    <a:pt x="1506220" y="348996"/>
                  </a:lnTo>
                  <a:lnTo>
                    <a:pt x="1511300" y="348995"/>
                  </a:lnTo>
                  <a:close/>
                </a:path>
                <a:path w="3860800" h="1716404">
                  <a:moveTo>
                    <a:pt x="1496483" y="356488"/>
                  </a:moveTo>
                  <a:lnTo>
                    <a:pt x="1494366" y="355346"/>
                  </a:lnTo>
                  <a:lnTo>
                    <a:pt x="1494117" y="355226"/>
                  </a:lnTo>
                  <a:lnTo>
                    <a:pt x="1494366" y="355600"/>
                  </a:lnTo>
                  <a:lnTo>
                    <a:pt x="1496483" y="356488"/>
                  </a:lnTo>
                  <a:close/>
                </a:path>
                <a:path w="3860800" h="1716404">
                  <a:moveTo>
                    <a:pt x="1504950" y="357378"/>
                  </a:moveTo>
                  <a:lnTo>
                    <a:pt x="1498600" y="357378"/>
                  </a:lnTo>
                  <a:lnTo>
                    <a:pt x="1494366" y="355600"/>
                  </a:lnTo>
                  <a:lnTo>
                    <a:pt x="1497852" y="360829"/>
                  </a:lnTo>
                  <a:lnTo>
                    <a:pt x="1498600" y="361188"/>
                  </a:lnTo>
                  <a:lnTo>
                    <a:pt x="1498600" y="361950"/>
                  </a:lnTo>
                  <a:lnTo>
                    <a:pt x="1504950" y="357378"/>
                  </a:lnTo>
                  <a:close/>
                </a:path>
                <a:path w="3860800" h="1716404">
                  <a:moveTo>
                    <a:pt x="1498600" y="377952"/>
                  </a:moveTo>
                  <a:lnTo>
                    <a:pt x="1498600" y="375666"/>
                  </a:lnTo>
                  <a:lnTo>
                    <a:pt x="1496483" y="376809"/>
                  </a:lnTo>
                  <a:lnTo>
                    <a:pt x="1498600" y="377952"/>
                  </a:lnTo>
                  <a:close/>
                </a:path>
                <a:path w="3860800" h="1716404">
                  <a:moveTo>
                    <a:pt x="1498600" y="361950"/>
                  </a:moveTo>
                  <a:lnTo>
                    <a:pt x="1498600" y="361188"/>
                  </a:lnTo>
                  <a:lnTo>
                    <a:pt x="1497852" y="360829"/>
                  </a:lnTo>
                  <a:lnTo>
                    <a:pt x="1498600" y="361950"/>
                  </a:lnTo>
                  <a:close/>
                </a:path>
                <a:path w="3860800" h="1716404">
                  <a:moveTo>
                    <a:pt x="1513609" y="305561"/>
                  </a:moveTo>
                  <a:lnTo>
                    <a:pt x="1511300" y="305561"/>
                  </a:lnTo>
                  <a:lnTo>
                    <a:pt x="1498600" y="311658"/>
                  </a:lnTo>
                  <a:lnTo>
                    <a:pt x="1498600" y="312420"/>
                  </a:lnTo>
                  <a:lnTo>
                    <a:pt x="1511300" y="318897"/>
                  </a:lnTo>
                  <a:lnTo>
                    <a:pt x="1511300" y="307085"/>
                  </a:lnTo>
                  <a:lnTo>
                    <a:pt x="1513609" y="305561"/>
                  </a:lnTo>
                  <a:close/>
                </a:path>
                <a:path w="3860800" h="1716404">
                  <a:moveTo>
                    <a:pt x="1522185" y="327442"/>
                  </a:moveTo>
                  <a:lnTo>
                    <a:pt x="1520048" y="323358"/>
                  </a:lnTo>
                  <a:lnTo>
                    <a:pt x="1498600" y="312420"/>
                  </a:lnTo>
                  <a:lnTo>
                    <a:pt x="1498600" y="321564"/>
                  </a:lnTo>
                  <a:lnTo>
                    <a:pt x="1511300" y="321563"/>
                  </a:lnTo>
                  <a:lnTo>
                    <a:pt x="1522185" y="327442"/>
                  </a:lnTo>
                  <a:close/>
                </a:path>
                <a:path w="3860800" h="1716404">
                  <a:moveTo>
                    <a:pt x="1536700" y="326135"/>
                  </a:moveTo>
                  <a:lnTo>
                    <a:pt x="1536700" y="324611"/>
                  </a:lnTo>
                  <a:lnTo>
                    <a:pt x="1533236" y="324611"/>
                  </a:lnTo>
                  <a:lnTo>
                    <a:pt x="1524000" y="330707"/>
                  </a:lnTo>
                  <a:lnTo>
                    <a:pt x="1522185" y="327442"/>
                  </a:lnTo>
                  <a:lnTo>
                    <a:pt x="1511300" y="321563"/>
                  </a:lnTo>
                  <a:lnTo>
                    <a:pt x="1498600" y="321564"/>
                  </a:lnTo>
                  <a:lnTo>
                    <a:pt x="1498600" y="325374"/>
                  </a:lnTo>
                  <a:lnTo>
                    <a:pt x="1501775" y="327850"/>
                  </a:lnTo>
                  <a:lnTo>
                    <a:pt x="1505438" y="329828"/>
                  </a:lnTo>
                  <a:lnTo>
                    <a:pt x="1511300" y="329945"/>
                  </a:lnTo>
                  <a:lnTo>
                    <a:pt x="1511300" y="332993"/>
                  </a:lnTo>
                  <a:lnTo>
                    <a:pt x="1524000" y="332993"/>
                  </a:lnTo>
                  <a:lnTo>
                    <a:pt x="1536700" y="326135"/>
                  </a:lnTo>
                  <a:close/>
                </a:path>
                <a:path w="3860800" h="1716404">
                  <a:moveTo>
                    <a:pt x="1504461" y="329946"/>
                  </a:moveTo>
                  <a:lnTo>
                    <a:pt x="1501775" y="327850"/>
                  </a:lnTo>
                  <a:lnTo>
                    <a:pt x="1498600" y="326136"/>
                  </a:lnTo>
                  <a:lnTo>
                    <a:pt x="1498600" y="329184"/>
                  </a:lnTo>
                  <a:lnTo>
                    <a:pt x="1500094" y="329946"/>
                  </a:lnTo>
                  <a:lnTo>
                    <a:pt x="1504461" y="329946"/>
                  </a:lnTo>
                  <a:close/>
                </a:path>
                <a:path w="3860800" h="1716404">
                  <a:moveTo>
                    <a:pt x="1500094" y="329946"/>
                  </a:moveTo>
                  <a:lnTo>
                    <a:pt x="1498600" y="329184"/>
                  </a:lnTo>
                  <a:lnTo>
                    <a:pt x="1498600" y="329946"/>
                  </a:lnTo>
                  <a:lnTo>
                    <a:pt x="1500094" y="329946"/>
                  </a:lnTo>
                  <a:close/>
                </a:path>
                <a:path w="3860800" h="1716404">
                  <a:moveTo>
                    <a:pt x="1510792" y="353171"/>
                  </a:moveTo>
                  <a:lnTo>
                    <a:pt x="1505438" y="348996"/>
                  </a:lnTo>
                  <a:lnTo>
                    <a:pt x="1498600" y="348996"/>
                  </a:lnTo>
                  <a:lnTo>
                    <a:pt x="1498600" y="357378"/>
                  </a:lnTo>
                  <a:lnTo>
                    <a:pt x="1504950" y="357378"/>
                  </a:lnTo>
                  <a:lnTo>
                    <a:pt x="1510792" y="353171"/>
                  </a:lnTo>
                  <a:close/>
                </a:path>
                <a:path w="3860800" h="1716404">
                  <a:moveTo>
                    <a:pt x="1512711" y="336380"/>
                  </a:moveTo>
                  <a:lnTo>
                    <a:pt x="1504461" y="329946"/>
                  </a:lnTo>
                  <a:lnTo>
                    <a:pt x="1500094" y="329946"/>
                  </a:lnTo>
                  <a:lnTo>
                    <a:pt x="1512711" y="336380"/>
                  </a:lnTo>
                  <a:close/>
                </a:path>
                <a:path w="3860800" h="1716404">
                  <a:moveTo>
                    <a:pt x="1505438" y="329946"/>
                  </a:moveTo>
                  <a:lnTo>
                    <a:pt x="1504950" y="329565"/>
                  </a:lnTo>
                  <a:lnTo>
                    <a:pt x="1501775" y="327850"/>
                  </a:lnTo>
                  <a:lnTo>
                    <a:pt x="1504461" y="329946"/>
                  </a:lnTo>
                  <a:lnTo>
                    <a:pt x="1505438" y="329946"/>
                  </a:lnTo>
                  <a:close/>
                </a:path>
                <a:path w="3860800" h="1716404">
                  <a:moveTo>
                    <a:pt x="1524000" y="342137"/>
                  </a:moveTo>
                  <a:lnTo>
                    <a:pt x="1524000" y="332993"/>
                  </a:lnTo>
                  <a:lnTo>
                    <a:pt x="1511300" y="332993"/>
                  </a:lnTo>
                  <a:lnTo>
                    <a:pt x="1505655" y="329946"/>
                  </a:lnTo>
                  <a:lnTo>
                    <a:pt x="1504461" y="329946"/>
                  </a:lnTo>
                  <a:lnTo>
                    <a:pt x="1512711" y="336380"/>
                  </a:lnTo>
                  <a:lnTo>
                    <a:pt x="1524000" y="342137"/>
                  </a:lnTo>
                  <a:close/>
                </a:path>
                <a:path w="3860800" h="1716404">
                  <a:moveTo>
                    <a:pt x="1511300" y="357377"/>
                  </a:moveTo>
                  <a:lnTo>
                    <a:pt x="1511300" y="353567"/>
                  </a:lnTo>
                  <a:lnTo>
                    <a:pt x="1510792" y="353171"/>
                  </a:lnTo>
                  <a:lnTo>
                    <a:pt x="1504950" y="357378"/>
                  </a:lnTo>
                  <a:lnTo>
                    <a:pt x="1511300" y="357377"/>
                  </a:lnTo>
                  <a:close/>
                </a:path>
                <a:path w="3860800" h="1716404">
                  <a:moveTo>
                    <a:pt x="1511300" y="352805"/>
                  </a:moveTo>
                  <a:lnTo>
                    <a:pt x="1506220" y="348996"/>
                  </a:lnTo>
                  <a:lnTo>
                    <a:pt x="1505438" y="348996"/>
                  </a:lnTo>
                  <a:lnTo>
                    <a:pt x="1510792" y="353171"/>
                  </a:lnTo>
                  <a:lnTo>
                    <a:pt x="1511300" y="352805"/>
                  </a:lnTo>
                  <a:close/>
                </a:path>
                <a:path w="3860800" h="1716404">
                  <a:moveTo>
                    <a:pt x="1511300" y="332993"/>
                  </a:moveTo>
                  <a:lnTo>
                    <a:pt x="1511300" y="329945"/>
                  </a:lnTo>
                  <a:lnTo>
                    <a:pt x="1505655" y="329946"/>
                  </a:lnTo>
                  <a:lnTo>
                    <a:pt x="1511300" y="332993"/>
                  </a:lnTo>
                  <a:close/>
                </a:path>
                <a:path w="3860800" h="1716404">
                  <a:moveTo>
                    <a:pt x="1524000" y="345185"/>
                  </a:moveTo>
                  <a:lnTo>
                    <a:pt x="1522185" y="343770"/>
                  </a:lnTo>
                  <a:lnTo>
                    <a:pt x="1511300" y="348995"/>
                  </a:lnTo>
                  <a:lnTo>
                    <a:pt x="1506220" y="348996"/>
                  </a:lnTo>
                  <a:lnTo>
                    <a:pt x="1511300" y="352805"/>
                  </a:lnTo>
                  <a:lnTo>
                    <a:pt x="1511300" y="353567"/>
                  </a:lnTo>
                  <a:lnTo>
                    <a:pt x="1524000" y="345185"/>
                  </a:lnTo>
                  <a:close/>
                </a:path>
                <a:path w="3860800" h="1716404">
                  <a:moveTo>
                    <a:pt x="1511300" y="353567"/>
                  </a:moveTo>
                  <a:lnTo>
                    <a:pt x="1511300" y="352805"/>
                  </a:lnTo>
                  <a:lnTo>
                    <a:pt x="1510792" y="353171"/>
                  </a:lnTo>
                  <a:lnTo>
                    <a:pt x="1511300" y="353567"/>
                  </a:lnTo>
                  <a:close/>
                </a:path>
                <a:path w="3860800" h="1716404">
                  <a:moveTo>
                    <a:pt x="1536700" y="322325"/>
                  </a:moveTo>
                  <a:lnTo>
                    <a:pt x="1528969" y="307947"/>
                  </a:lnTo>
                  <a:lnTo>
                    <a:pt x="1524000" y="305561"/>
                  </a:lnTo>
                  <a:lnTo>
                    <a:pt x="1513609" y="305561"/>
                  </a:lnTo>
                  <a:lnTo>
                    <a:pt x="1511300" y="307085"/>
                  </a:lnTo>
                  <a:lnTo>
                    <a:pt x="1520048" y="323358"/>
                  </a:lnTo>
                  <a:lnTo>
                    <a:pt x="1524000" y="325373"/>
                  </a:lnTo>
                  <a:lnTo>
                    <a:pt x="1524000" y="324611"/>
                  </a:lnTo>
                  <a:lnTo>
                    <a:pt x="1533236" y="324611"/>
                  </a:lnTo>
                  <a:lnTo>
                    <a:pt x="1536700" y="322325"/>
                  </a:lnTo>
                  <a:close/>
                </a:path>
                <a:path w="3860800" h="1716404">
                  <a:moveTo>
                    <a:pt x="1520048" y="323358"/>
                  </a:moveTo>
                  <a:lnTo>
                    <a:pt x="1511300" y="307085"/>
                  </a:lnTo>
                  <a:lnTo>
                    <a:pt x="1511300" y="318897"/>
                  </a:lnTo>
                  <a:lnTo>
                    <a:pt x="1520048" y="323358"/>
                  </a:lnTo>
                  <a:close/>
                </a:path>
                <a:path w="3860800" h="1716404">
                  <a:moveTo>
                    <a:pt x="1524000" y="342899"/>
                  </a:moveTo>
                  <a:lnTo>
                    <a:pt x="1524000" y="342137"/>
                  </a:lnTo>
                  <a:lnTo>
                    <a:pt x="1512711" y="336380"/>
                  </a:lnTo>
                  <a:lnTo>
                    <a:pt x="1522185" y="343770"/>
                  </a:lnTo>
                  <a:lnTo>
                    <a:pt x="1524000" y="342899"/>
                  </a:lnTo>
                  <a:close/>
                </a:path>
                <a:path w="3860800" h="1716404">
                  <a:moveTo>
                    <a:pt x="1528969" y="307947"/>
                  </a:moveTo>
                  <a:lnTo>
                    <a:pt x="1527951" y="306053"/>
                  </a:lnTo>
                  <a:lnTo>
                    <a:pt x="1524000" y="304037"/>
                  </a:lnTo>
                  <a:lnTo>
                    <a:pt x="1524000" y="298703"/>
                  </a:lnTo>
                  <a:lnTo>
                    <a:pt x="1513609" y="305561"/>
                  </a:lnTo>
                  <a:lnTo>
                    <a:pt x="1524000" y="305561"/>
                  </a:lnTo>
                  <a:lnTo>
                    <a:pt x="1524000" y="301751"/>
                  </a:lnTo>
                  <a:lnTo>
                    <a:pt x="1526208" y="302812"/>
                  </a:lnTo>
                  <a:lnTo>
                    <a:pt x="1526208" y="306622"/>
                  </a:lnTo>
                  <a:lnTo>
                    <a:pt x="1528969" y="307947"/>
                  </a:lnTo>
                  <a:close/>
                </a:path>
                <a:path w="3860800" h="1716404">
                  <a:moveTo>
                    <a:pt x="1524000" y="328421"/>
                  </a:moveTo>
                  <a:lnTo>
                    <a:pt x="1524000" y="325373"/>
                  </a:lnTo>
                  <a:lnTo>
                    <a:pt x="1520048" y="323358"/>
                  </a:lnTo>
                  <a:lnTo>
                    <a:pt x="1522185" y="327333"/>
                  </a:lnTo>
                  <a:lnTo>
                    <a:pt x="1524000" y="328421"/>
                  </a:lnTo>
                  <a:close/>
                </a:path>
                <a:path w="3860800" h="1716404">
                  <a:moveTo>
                    <a:pt x="1533236" y="324611"/>
                  </a:moveTo>
                  <a:lnTo>
                    <a:pt x="1524000" y="324611"/>
                  </a:lnTo>
                  <a:lnTo>
                    <a:pt x="1524000" y="328421"/>
                  </a:lnTo>
                  <a:lnTo>
                    <a:pt x="1522185" y="327442"/>
                  </a:lnTo>
                  <a:lnTo>
                    <a:pt x="1524000" y="330707"/>
                  </a:lnTo>
                  <a:lnTo>
                    <a:pt x="1533236" y="324611"/>
                  </a:lnTo>
                  <a:close/>
                </a:path>
                <a:path w="3860800" h="1716404">
                  <a:moveTo>
                    <a:pt x="1562100" y="296417"/>
                  </a:moveTo>
                  <a:lnTo>
                    <a:pt x="1549400" y="286130"/>
                  </a:lnTo>
                  <a:lnTo>
                    <a:pt x="1538194" y="280415"/>
                  </a:lnTo>
                  <a:lnTo>
                    <a:pt x="1536700" y="280415"/>
                  </a:lnTo>
                  <a:lnTo>
                    <a:pt x="1524000" y="286511"/>
                  </a:lnTo>
                  <a:lnTo>
                    <a:pt x="1524000" y="288035"/>
                  </a:lnTo>
                  <a:lnTo>
                    <a:pt x="1536700" y="294512"/>
                  </a:lnTo>
                  <a:lnTo>
                    <a:pt x="1536700" y="284225"/>
                  </a:lnTo>
                  <a:lnTo>
                    <a:pt x="1546411" y="299376"/>
                  </a:lnTo>
                  <a:lnTo>
                    <a:pt x="1557020" y="299465"/>
                  </a:lnTo>
                  <a:lnTo>
                    <a:pt x="1562100" y="296417"/>
                  </a:lnTo>
                  <a:close/>
                </a:path>
                <a:path w="3860800" h="1716404">
                  <a:moveTo>
                    <a:pt x="1546411" y="299465"/>
                  </a:moveTo>
                  <a:lnTo>
                    <a:pt x="1524000" y="288035"/>
                  </a:lnTo>
                  <a:lnTo>
                    <a:pt x="1524000" y="297179"/>
                  </a:lnTo>
                  <a:lnTo>
                    <a:pt x="1536700" y="297179"/>
                  </a:lnTo>
                  <a:lnTo>
                    <a:pt x="1541462" y="299465"/>
                  </a:lnTo>
                  <a:lnTo>
                    <a:pt x="1546411" y="299465"/>
                  </a:lnTo>
                  <a:close/>
                </a:path>
                <a:path w="3860800" h="1716404">
                  <a:moveTo>
                    <a:pt x="1541462" y="299465"/>
                  </a:moveTo>
                  <a:lnTo>
                    <a:pt x="1536700" y="297179"/>
                  </a:lnTo>
                  <a:lnTo>
                    <a:pt x="1524000" y="297179"/>
                  </a:lnTo>
                  <a:lnTo>
                    <a:pt x="1524000" y="298703"/>
                  </a:lnTo>
                  <a:lnTo>
                    <a:pt x="1526208" y="302812"/>
                  </a:lnTo>
                  <a:lnTo>
                    <a:pt x="1536700" y="307847"/>
                  </a:lnTo>
                  <a:lnTo>
                    <a:pt x="1536700" y="299465"/>
                  </a:lnTo>
                  <a:lnTo>
                    <a:pt x="1541462" y="299465"/>
                  </a:lnTo>
                  <a:close/>
                </a:path>
                <a:path w="3860800" h="1716404">
                  <a:moveTo>
                    <a:pt x="1527951" y="306053"/>
                  </a:moveTo>
                  <a:lnTo>
                    <a:pt x="1526208" y="302812"/>
                  </a:lnTo>
                  <a:lnTo>
                    <a:pt x="1524000" y="301751"/>
                  </a:lnTo>
                  <a:lnTo>
                    <a:pt x="1524000" y="304037"/>
                  </a:lnTo>
                  <a:lnTo>
                    <a:pt x="1527951" y="306053"/>
                  </a:lnTo>
                  <a:close/>
                </a:path>
                <a:path w="3860800" h="1716404">
                  <a:moveTo>
                    <a:pt x="1549400" y="316991"/>
                  </a:moveTo>
                  <a:lnTo>
                    <a:pt x="1549400" y="307847"/>
                  </a:lnTo>
                  <a:lnTo>
                    <a:pt x="1536700" y="307847"/>
                  </a:lnTo>
                  <a:lnTo>
                    <a:pt x="1526208" y="302812"/>
                  </a:lnTo>
                  <a:lnTo>
                    <a:pt x="1527951" y="306053"/>
                  </a:lnTo>
                  <a:lnTo>
                    <a:pt x="1549400" y="316991"/>
                  </a:lnTo>
                  <a:close/>
                </a:path>
                <a:path w="3860800" h="1716404">
                  <a:moveTo>
                    <a:pt x="1549400" y="317753"/>
                  </a:moveTo>
                  <a:lnTo>
                    <a:pt x="1549400" y="316991"/>
                  </a:lnTo>
                  <a:lnTo>
                    <a:pt x="1527951" y="306053"/>
                  </a:lnTo>
                  <a:lnTo>
                    <a:pt x="1528969" y="307947"/>
                  </a:lnTo>
                  <a:lnTo>
                    <a:pt x="1536700" y="311657"/>
                  </a:lnTo>
                  <a:lnTo>
                    <a:pt x="1536700" y="324611"/>
                  </a:lnTo>
                  <a:lnTo>
                    <a:pt x="1549400" y="317753"/>
                  </a:lnTo>
                  <a:close/>
                </a:path>
                <a:path w="3860800" h="1716404">
                  <a:moveTo>
                    <a:pt x="1536700" y="322325"/>
                  </a:moveTo>
                  <a:lnTo>
                    <a:pt x="1536700" y="311657"/>
                  </a:lnTo>
                  <a:lnTo>
                    <a:pt x="1528969" y="307947"/>
                  </a:lnTo>
                  <a:lnTo>
                    <a:pt x="1536700" y="322325"/>
                  </a:lnTo>
                  <a:close/>
                </a:path>
                <a:path w="3860800" h="1716404">
                  <a:moveTo>
                    <a:pt x="1536700" y="324611"/>
                  </a:moveTo>
                  <a:lnTo>
                    <a:pt x="1536700" y="322325"/>
                  </a:lnTo>
                  <a:lnTo>
                    <a:pt x="1533236" y="324611"/>
                  </a:lnTo>
                  <a:lnTo>
                    <a:pt x="1536700" y="324611"/>
                  </a:lnTo>
                  <a:close/>
                </a:path>
                <a:path w="3860800" h="1716404">
                  <a:moveTo>
                    <a:pt x="1542472" y="272033"/>
                  </a:moveTo>
                  <a:lnTo>
                    <a:pt x="1536700" y="272033"/>
                  </a:lnTo>
                  <a:lnTo>
                    <a:pt x="1536700" y="275843"/>
                  </a:lnTo>
                  <a:lnTo>
                    <a:pt x="1538488" y="277292"/>
                  </a:lnTo>
                  <a:lnTo>
                    <a:pt x="1542472" y="272033"/>
                  </a:lnTo>
                  <a:close/>
                </a:path>
                <a:path w="3860800" h="1716404">
                  <a:moveTo>
                    <a:pt x="1538488" y="277292"/>
                  </a:moveTo>
                  <a:lnTo>
                    <a:pt x="1536700" y="275843"/>
                  </a:lnTo>
                  <a:lnTo>
                    <a:pt x="1536700" y="279653"/>
                  </a:lnTo>
                  <a:lnTo>
                    <a:pt x="1538488" y="277292"/>
                  </a:lnTo>
                  <a:close/>
                </a:path>
                <a:path w="3860800" h="1716404">
                  <a:moveTo>
                    <a:pt x="1542344" y="280415"/>
                  </a:moveTo>
                  <a:lnTo>
                    <a:pt x="1538488" y="277292"/>
                  </a:lnTo>
                  <a:lnTo>
                    <a:pt x="1536700" y="279653"/>
                  </a:lnTo>
                  <a:lnTo>
                    <a:pt x="1538194" y="280415"/>
                  </a:lnTo>
                  <a:lnTo>
                    <a:pt x="1542344" y="280415"/>
                  </a:lnTo>
                  <a:close/>
                </a:path>
                <a:path w="3860800" h="1716404">
                  <a:moveTo>
                    <a:pt x="1538194" y="280415"/>
                  </a:moveTo>
                  <a:lnTo>
                    <a:pt x="1536700" y="279653"/>
                  </a:lnTo>
                  <a:lnTo>
                    <a:pt x="1536700" y="280415"/>
                  </a:lnTo>
                  <a:lnTo>
                    <a:pt x="1538194" y="280415"/>
                  </a:lnTo>
                  <a:close/>
                </a:path>
                <a:path w="3860800" h="1716404">
                  <a:moveTo>
                    <a:pt x="1546411" y="299465"/>
                  </a:moveTo>
                  <a:lnTo>
                    <a:pt x="1536700" y="284225"/>
                  </a:lnTo>
                  <a:lnTo>
                    <a:pt x="1536700" y="294512"/>
                  </a:lnTo>
                  <a:lnTo>
                    <a:pt x="1546411" y="299465"/>
                  </a:lnTo>
                  <a:close/>
                </a:path>
                <a:path w="3860800" h="1716404">
                  <a:moveTo>
                    <a:pt x="1549400" y="307847"/>
                  </a:moveTo>
                  <a:lnTo>
                    <a:pt x="1549400" y="304037"/>
                  </a:lnTo>
                  <a:lnTo>
                    <a:pt x="1548694" y="302937"/>
                  </a:lnTo>
                  <a:lnTo>
                    <a:pt x="1541462" y="299465"/>
                  </a:lnTo>
                  <a:lnTo>
                    <a:pt x="1536700" y="299465"/>
                  </a:lnTo>
                  <a:lnTo>
                    <a:pt x="1536700" y="307847"/>
                  </a:lnTo>
                  <a:lnTo>
                    <a:pt x="1549400" y="307847"/>
                  </a:lnTo>
                  <a:close/>
                </a:path>
                <a:path w="3860800" h="1716404">
                  <a:moveTo>
                    <a:pt x="1549400" y="286130"/>
                  </a:moveTo>
                  <a:lnTo>
                    <a:pt x="1542472" y="280519"/>
                  </a:lnTo>
                  <a:lnTo>
                    <a:pt x="1538194" y="280415"/>
                  </a:lnTo>
                  <a:lnTo>
                    <a:pt x="1549400" y="286130"/>
                  </a:lnTo>
                  <a:close/>
                </a:path>
                <a:path w="3860800" h="1716404">
                  <a:moveTo>
                    <a:pt x="1574800" y="275843"/>
                  </a:moveTo>
                  <a:lnTo>
                    <a:pt x="1573305" y="275081"/>
                  </a:lnTo>
                  <a:lnTo>
                    <a:pt x="1568450" y="275081"/>
                  </a:lnTo>
                  <a:lnTo>
                    <a:pt x="1562100" y="279653"/>
                  </a:lnTo>
                  <a:lnTo>
                    <a:pt x="1557337" y="272510"/>
                  </a:lnTo>
                  <a:lnTo>
                    <a:pt x="1556455" y="272033"/>
                  </a:lnTo>
                  <a:lnTo>
                    <a:pt x="1542472" y="272033"/>
                  </a:lnTo>
                  <a:lnTo>
                    <a:pt x="1538488" y="277292"/>
                  </a:lnTo>
                  <a:lnTo>
                    <a:pt x="1542344" y="280415"/>
                  </a:lnTo>
                  <a:lnTo>
                    <a:pt x="1549400" y="280415"/>
                  </a:lnTo>
                  <a:lnTo>
                    <a:pt x="1549400" y="283463"/>
                  </a:lnTo>
                  <a:lnTo>
                    <a:pt x="1562100" y="283463"/>
                  </a:lnTo>
                  <a:lnTo>
                    <a:pt x="1573645" y="277229"/>
                  </a:lnTo>
                  <a:lnTo>
                    <a:pt x="1573823" y="277133"/>
                  </a:lnTo>
                  <a:lnTo>
                    <a:pt x="1574800" y="275843"/>
                  </a:lnTo>
                  <a:close/>
                </a:path>
                <a:path w="3860800" h="1716404">
                  <a:moveTo>
                    <a:pt x="1548694" y="302937"/>
                  </a:moveTo>
                  <a:lnTo>
                    <a:pt x="1546411" y="299465"/>
                  </a:lnTo>
                  <a:lnTo>
                    <a:pt x="1541462" y="299465"/>
                  </a:lnTo>
                  <a:lnTo>
                    <a:pt x="1548694" y="302937"/>
                  </a:lnTo>
                  <a:close/>
                </a:path>
                <a:path w="3860800" h="1716404">
                  <a:moveTo>
                    <a:pt x="1557020" y="272033"/>
                  </a:moveTo>
                  <a:lnTo>
                    <a:pt x="1551709" y="264067"/>
                  </a:lnTo>
                  <a:lnTo>
                    <a:pt x="1549400" y="262889"/>
                  </a:lnTo>
                  <a:lnTo>
                    <a:pt x="1542472" y="272033"/>
                  </a:lnTo>
                  <a:lnTo>
                    <a:pt x="1549400" y="272033"/>
                  </a:lnTo>
                  <a:lnTo>
                    <a:pt x="1549400" y="268223"/>
                  </a:lnTo>
                  <a:lnTo>
                    <a:pt x="1556455" y="272033"/>
                  </a:lnTo>
                  <a:lnTo>
                    <a:pt x="1557020" y="272033"/>
                  </a:lnTo>
                  <a:close/>
                </a:path>
                <a:path w="3860800" h="1716404">
                  <a:moveTo>
                    <a:pt x="1573823" y="277133"/>
                  </a:moveTo>
                  <a:lnTo>
                    <a:pt x="1562100" y="283463"/>
                  </a:lnTo>
                  <a:lnTo>
                    <a:pt x="1549400" y="283463"/>
                  </a:lnTo>
                  <a:lnTo>
                    <a:pt x="1549400" y="280415"/>
                  </a:lnTo>
                  <a:lnTo>
                    <a:pt x="1542472" y="280415"/>
                  </a:lnTo>
                  <a:lnTo>
                    <a:pt x="1546411" y="283710"/>
                  </a:lnTo>
                  <a:lnTo>
                    <a:pt x="1549400" y="286130"/>
                  </a:lnTo>
                  <a:lnTo>
                    <a:pt x="1562100" y="292607"/>
                  </a:lnTo>
                  <a:lnTo>
                    <a:pt x="1573823" y="277133"/>
                  </a:lnTo>
                  <a:close/>
                </a:path>
                <a:path w="3860800" h="1716404">
                  <a:moveTo>
                    <a:pt x="1557020" y="299466"/>
                  </a:moveTo>
                  <a:lnTo>
                    <a:pt x="1546411" y="299465"/>
                  </a:lnTo>
                  <a:lnTo>
                    <a:pt x="1549400" y="300989"/>
                  </a:lnTo>
                  <a:lnTo>
                    <a:pt x="1549400" y="304037"/>
                  </a:lnTo>
                  <a:lnTo>
                    <a:pt x="1557020" y="299466"/>
                  </a:lnTo>
                  <a:close/>
                </a:path>
                <a:path w="3860800" h="1716404">
                  <a:moveTo>
                    <a:pt x="1549400" y="303275"/>
                  </a:moveTo>
                  <a:lnTo>
                    <a:pt x="1549400" y="300989"/>
                  </a:lnTo>
                  <a:lnTo>
                    <a:pt x="1546411" y="299465"/>
                  </a:lnTo>
                  <a:lnTo>
                    <a:pt x="1548694" y="302937"/>
                  </a:lnTo>
                  <a:lnTo>
                    <a:pt x="1549400" y="303275"/>
                  </a:lnTo>
                  <a:close/>
                </a:path>
                <a:path w="3860800" h="1716404">
                  <a:moveTo>
                    <a:pt x="1549400" y="304037"/>
                  </a:moveTo>
                  <a:lnTo>
                    <a:pt x="1549400" y="303275"/>
                  </a:lnTo>
                  <a:lnTo>
                    <a:pt x="1548694" y="302937"/>
                  </a:lnTo>
                  <a:lnTo>
                    <a:pt x="1549400" y="304037"/>
                  </a:lnTo>
                  <a:close/>
                </a:path>
                <a:path w="3860800" h="1716404">
                  <a:moveTo>
                    <a:pt x="1551940" y="252526"/>
                  </a:moveTo>
                  <a:lnTo>
                    <a:pt x="1549400" y="253745"/>
                  </a:lnTo>
                  <a:lnTo>
                    <a:pt x="1549400" y="256031"/>
                  </a:lnTo>
                  <a:lnTo>
                    <a:pt x="1551940" y="252526"/>
                  </a:lnTo>
                  <a:close/>
                </a:path>
                <a:path w="3860800" h="1716404">
                  <a:moveTo>
                    <a:pt x="1585322" y="252809"/>
                  </a:moveTo>
                  <a:lnTo>
                    <a:pt x="1581638" y="249935"/>
                  </a:lnTo>
                  <a:lnTo>
                    <a:pt x="1574800" y="249935"/>
                  </a:lnTo>
                  <a:lnTo>
                    <a:pt x="1574800" y="247649"/>
                  </a:lnTo>
                  <a:lnTo>
                    <a:pt x="1562100" y="247649"/>
                  </a:lnTo>
                  <a:lnTo>
                    <a:pt x="1551940" y="252526"/>
                  </a:lnTo>
                  <a:lnTo>
                    <a:pt x="1549400" y="256031"/>
                  </a:lnTo>
                  <a:lnTo>
                    <a:pt x="1555750" y="256031"/>
                  </a:lnTo>
                  <a:lnTo>
                    <a:pt x="1562100" y="251459"/>
                  </a:lnTo>
                  <a:lnTo>
                    <a:pt x="1566582" y="258183"/>
                  </a:lnTo>
                  <a:lnTo>
                    <a:pt x="1566862" y="258317"/>
                  </a:lnTo>
                  <a:lnTo>
                    <a:pt x="1581150" y="258317"/>
                  </a:lnTo>
                  <a:lnTo>
                    <a:pt x="1585322" y="252809"/>
                  </a:lnTo>
                  <a:close/>
                </a:path>
                <a:path w="3860800" h="1716404">
                  <a:moveTo>
                    <a:pt x="1555750" y="256031"/>
                  </a:moveTo>
                  <a:lnTo>
                    <a:pt x="1549400" y="256031"/>
                  </a:lnTo>
                  <a:lnTo>
                    <a:pt x="1553410" y="257716"/>
                  </a:lnTo>
                  <a:lnTo>
                    <a:pt x="1555750" y="256031"/>
                  </a:lnTo>
                  <a:close/>
                </a:path>
                <a:path w="3860800" h="1716404">
                  <a:moveTo>
                    <a:pt x="1553410" y="257716"/>
                  </a:moveTo>
                  <a:lnTo>
                    <a:pt x="1549400" y="256031"/>
                  </a:lnTo>
                  <a:lnTo>
                    <a:pt x="1549400" y="260603"/>
                  </a:lnTo>
                  <a:lnTo>
                    <a:pt x="1553410" y="257716"/>
                  </a:lnTo>
                  <a:close/>
                </a:path>
                <a:path w="3860800" h="1716404">
                  <a:moveTo>
                    <a:pt x="1574800" y="270509"/>
                  </a:moveTo>
                  <a:lnTo>
                    <a:pt x="1571272" y="265218"/>
                  </a:lnTo>
                  <a:lnTo>
                    <a:pt x="1553410" y="257716"/>
                  </a:lnTo>
                  <a:lnTo>
                    <a:pt x="1549400" y="260603"/>
                  </a:lnTo>
                  <a:lnTo>
                    <a:pt x="1551709" y="264067"/>
                  </a:lnTo>
                  <a:lnTo>
                    <a:pt x="1570463" y="273632"/>
                  </a:lnTo>
                  <a:lnTo>
                    <a:pt x="1574800" y="270509"/>
                  </a:lnTo>
                  <a:close/>
                </a:path>
                <a:path w="3860800" h="1716404">
                  <a:moveTo>
                    <a:pt x="1551709" y="264067"/>
                  </a:moveTo>
                  <a:lnTo>
                    <a:pt x="1549400" y="260603"/>
                  </a:lnTo>
                  <a:lnTo>
                    <a:pt x="1549400" y="262889"/>
                  </a:lnTo>
                  <a:lnTo>
                    <a:pt x="1551709" y="264067"/>
                  </a:lnTo>
                  <a:close/>
                </a:path>
                <a:path w="3860800" h="1716404">
                  <a:moveTo>
                    <a:pt x="1556455" y="272033"/>
                  </a:moveTo>
                  <a:lnTo>
                    <a:pt x="1549400" y="268223"/>
                  </a:lnTo>
                  <a:lnTo>
                    <a:pt x="1549400" y="272033"/>
                  </a:lnTo>
                  <a:lnTo>
                    <a:pt x="1556455" y="272033"/>
                  </a:lnTo>
                  <a:close/>
                </a:path>
                <a:path w="3860800" h="1716404">
                  <a:moveTo>
                    <a:pt x="1562100" y="296417"/>
                  </a:moveTo>
                  <a:lnTo>
                    <a:pt x="1562100" y="292607"/>
                  </a:lnTo>
                  <a:lnTo>
                    <a:pt x="1549400" y="286130"/>
                  </a:lnTo>
                  <a:lnTo>
                    <a:pt x="1562100" y="296417"/>
                  </a:lnTo>
                  <a:close/>
                </a:path>
                <a:path w="3860800" h="1716404">
                  <a:moveTo>
                    <a:pt x="1570463" y="273632"/>
                  </a:moveTo>
                  <a:lnTo>
                    <a:pt x="1551940" y="264185"/>
                  </a:lnTo>
                  <a:lnTo>
                    <a:pt x="1551709" y="264067"/>
                  </a:lnTo>
                  <a:lnTo>
                    <a:pt x="1557020" y="272033"/>
                  </a:lnTo>
                  <a:lnTo>
                    <a:pt x="1562100" y="272033"/>
                  </a:lnTo>
                  <a:lnTo>
                    <a:pt x="1562100" y="275081"/>
                  </a:lnTo>
                  <a:lnTo>
                    <a:pt x="1568450" y="275081"/>
                  </a:lnTo>
                  <a:lnTo>
                    <a:pt x="1570463" y="273632"/>
                  </a:lnTo>
                  <a:close/>
                </a:path>
                <a:path w="3860800" h="1716404">
                  <a:moveTo>
                    <a:pt x="1581638" y="249935"/>
                  </a:moveTo>
                  <a:lnTo>
                    <a:pt x="1573645" y="243701"/>
                  </a:lnTo>
                  <a:lnTo>
                    <a:pt x="1562100" y="238505"/>
                  </a:lnTo>
                  <a:lnTo>
                    <a:pt x="1551940" y="252526"/>
                  </a:lnTo>
                  <a:lnTo>
                    <a:pt x="1562100" y="247649"/>
                  </a:lnTo>
                  <a:lnTo>
                    <a:pt x="1574800" y="247649"/>
                  </a:lnTo>
                  <a:lnTo>
                    <a:pt x="1574800" y="249935"/>
                  </a:lnTo>
                  <a:lnTo>
                    <a:pt x="1581638" y="249935"/>
                  </a:lnTo>
                  <a:close/>
                </a:path>
                <a:path w="3860800" h="1716404">
                  <a:moveTo>
                    <a:pt x="1566862" y="258317"/>
                  </a:moveTo>
                  <a:lnTo>
                    <a:pt x="1562100" y="256031"/>
                  </a:lnTo>
                  <a:lnTo>
                    <a:pt x="1555750" y="256031"/>
                  </a:lnTo>
                  <a:lnTo>
                    <a:pt x="1553410" y="257716"/>
                  </a:lnTo>
                  <a:lnTo>
                    <a:pt x="1562100" y="261365"/>
                  </a:lnTo>
                  <a:lnTo>
                    <a:pt x="1562100" y="258317"/>
                  </a:lnTo>
                  <a:lnTo>
                    <a:pt x="1566862" y="258317"/>
                  </a:lnTo>
                  <a:close/>
                </a:path>
                <a:path w="3860800" h="1716404">
                  <a:moveTo>
                    <a:pt x="1566582" y="258183"/>
                  </a:moveTo>
                  <a:lnTo>
                    <a:pt x="1562100" y="251459"/>
                  </a:lnTo>
                  <a:lnTo>
                    <a:pt x="1555750" y="256031"/>
                  </a:lnTo>
                  <a:lnTo>
                    <a:pt x="1562100" y="256031"/>
                  </a:lnTo>
                  <a:lnTo>
                    <a:pt x="1566582" y="258183"/>
                  </a:lnTo>
                  <a:close/>
                </a:path>
                <a:path w="3860800" h="1716404">
                  <a:moveTo>
                    <a:pt x="1557337" y="272510"/>
                  </a:moveTo>
                  <a:lnTo>
                    <a:pt x="1557020" y="272033"/>
                  </a:lnTo>
                  <a:lnTo>
                    <a:pt x="1556455" y="272033"/>
                  </a:lnTo>
                  <a:lnTo>
                    <a:pt x="1557337" y="272510"/>
                  </a:lnTo>
                  <a:close/>
                </a:path>
                <a:path w="3860800" h="1716404">
                  <a:moveTo>
                    <a:pt x="1562100" y="275081"/>
                  </a:moveTo>
                  <a:lnTo>
                    <a:pt x="1562100" y="272033"/>
                  </a:lnTo>
                  <a:lnTo>
                    <a:pt x="1557020" y="272033"/>
                  </a:lnTo>
                  <a:lnTo>
                    <a:pt x="1557337" y="272510"/>
                  </a:lnTo>
                  <a:lnTo>
                    <a:pt x="1562100" y="275081"/>
                  </a:lnTo>
                  <a:close/>
                </a:path>
                <a:path w="3860800" h="1716404">
                  <a:moveTo>
                    <a:pt x="1562100" y="299465"/>
                  </a:moveTo>
                  <a:lnTo>
                    <a:pt x="1562100" y="296417"/>
                  </a:lnTo>
                  <a:lnTo>
                    <a:pt x="1557020" y="299466"/>
                  </a:lnTo>
                  <a:lnTo>
                    <a:pt x="1562100" y="299465"/>
                  </a:lnTo>
                  <a:close/>
                </a:path>
                <a:path w="3860800" h="1716404">
                  <a:moveTo>
                    <a:pt x="1568450" y="275081"/>
                  </a:moveTo>
                  <a:lnTo>
                    <a:pt x="1562100" y="275081"/>
                  </a:lnTo>
                  <a:lnTo>
                    <a:pt x="1557337" y="272510"/>
                  </a:lnTo>
                  <a:lnTo>
                    <a:pt x="1562100" y="279653"/>
                  </a:lnTo>
                  <a:lnTo>
                    <a:pt x="1568450" y="275081"/>
                  </a:lnTo>
                  <a:close/>
                </a:path>
                <a:path w="3860800" h="1716404">
                  <a:moveTo>
                    <a:pt x="1567872" y="230885"/>
                  </a:moveTo>
                  <a:lnTo>
                    <a:pt x="1562100" y="230885"/>
                  </a:lnTo>
                  <a:lnTo>
                    <a:pt x="1562100" y="234695"/>
                  </a:lnTo>
                  <a:lnTo>
                    <a:pt x="1567872" y="230885"/>
                  </a:lnTo>
                  <a:close/>
                </a:path>
                <a:path w="3860800" h="1716404">
                  <a:moveTo>
                    <a:pt x="1583017" y="239895"/>
                  </a:moveTo>
                  <a:lnTo>
                    <a:pt x="1577242" y="230885"/>
                  </a:lnTo>
                  <a:lnTo>
                    <a:pt x="1567872" y="230885"/>
                  </a:lnTo>
                  <a:lnTo>
                    <a:pt x="1562100" y="234695"/>
                  </a:lnTo>
                  <a:lnTo>
                    <a:pt x="1573645" y="243701"/>
                  </a:lnTo>
                  <a:lnTo>
                    <a:pt x="1574800" y="244220"/>
                  </a:lnTo>
                  <a:lnTo>
                    <a:pt x="1574800" y="235457"/>
                  </a:lnTo>
                  <a:lnTo>
                    <a:pt x="1583017" y="239895"/>
                  </a:lnTo>
                  <a:close/>
                </a:path>
                <a:path w="3860800" h="1716404">
                  <a:moveTo>
                    <a:pt x="1573305" y="243548"/>
                  </a:moveTo>
                  <a:lnTo>
                    <a:pt x="1571272" y="241850"/>
                  </a:lnTo>
                  <a:lnTo>
                    <a:pt x="1562100" y="234695"/>
                  </a:lnTo>
                  <a:lnTo>
                    <a:pt x="1562100" y="238505"/>
                  </a:lnTo>
                  <a:lnTo>
                    <a:pt x="1573305" y="243548"/>
                  </a:lnTo>
                  <a:close/>
                </a:path>
                <a:path w="3860800" h="1716404">
                  <a:moveTo>
                    <a:pt x="1566582" y="263248"/>
                  </a:moveTo>
                  <a:lnTo>
                    <a:pt x="1566582" y="258317"/>
                  </a:lnTo>
                  <a:lnTo>
                    <a:pt x="1562100" y="258317"/>
                  </a:lnTo>
                  <a:lnTo>
                    <a:pt x="1562100" y="261365"/>
                  </a:lnTo>
                  <a:lnTo>
                    <a:pt x="1566582" y="263248"/>
                  </a:lnTo>
                  <a:close/>
                </a:path>
                <a:path w="3860800" h="1716404">
                  <a:moveTo>
                    <a:pt x="1574800" y="266699"/>
                  </a:moveTo>
                  <a:lnTo>
                    <a:pt x="1574800" y="262127"/>
                  </a:lnTo>
                  <a:lnTo>
                    <a:pt x="1566862" y="258317"/>
                  </a:lnTo>
                  <a:lnTo>
                    <a:pt x="1566582" y="258317"/>
                  </a:lnTo>
                  <a:lnTo>
                    <a:pt x="1566582" y="258183"/>
                  </a:lnTo>
                  <a:lnTo>
                    <a:pt x="1571272" y="265218"/>
                  </a:lnTo>
                  <a:lnTo>
                    <a:pt x="1574800" y="266699"/>
                  </a:lnTo>
                  <a:close/>
                </a:path>
                <a:path w="3860800" h="1716404">
                  <a:moveTo>
                    <a:pt x="1571272" y="265218"/>
                  </a:moveTo>
                  <a:lnTo>
                    <a:pt x="1566582" y="258183"/>
                  </a:lnTo>
                  <a:lnTo>
                    <a:pt x="1566582" y="263248"/>
                  </a:lnTo>
                  <a:lnTo>
                    <a:pt x="1571272" y="265218"/>
                  </a:lnTo>
                  <a:close/>
                </a:path>
                <a:path w="3860800" h="1716404">
                  <a:moveTo>
                    <a:pt x="1581150" y="258317"/>
                  </a:moveTo>
                  <a:lnTo>
                    <a:pt x="1566862" y="258317"/>
                  </a:lnTo>
                  <a:lnTo>
                    <a:pt x="1574800" y="262127"/>
                  </a:lnTo>
                  <a:lnTo>
                    <a:pt x="1574800" y="266699"/>
                  </a:lnTo>
                  <a:lnTo>
                    <a:pt x="1581150" y="258317"/>
                  </a:lnTo>
                  <a:close/>
                </a:path>
                <a:path w="3860800" h="1716404">
                  <a:moveTo>
                    <a:pt x="1577622" y="230885"/>
                  </a:moveTo>
                  <a:lnTo>
                    <a:pt x="1574800" y="226313"/>
                  </a:lnTo>
                  <a:lnTo>
                    <a:pt x="1567872" y="230885"/>
                  </a:lnTo>
                  <a:lnTo>
                    <a:pt x="1574800" y="230885"/>
                  </a:lnTo>
                  <a:lnTo>
                    <a:pt x="1574800" y="227075"/>
                  </a:lnTo>
                  <a:lnTo>
                    <a:pt x="1577242" y="230885"/>
                  </a:lnTo>
                  <a:lnTo>
                    <a:pt x="1577622" y="230885"/>
                  </a:lnTo>
                  <a:close/>
                </a:path>
                <a:path w="3860800" h="1716404">
                  <a:moveTo>
                    <a:pt x="1573305" y="275081"/>
                  </a:moveTo>
                  <a:lnTo>
                    <a:pt x="1570463" y="273632"/>
                  </a:lnTo>
                  <a:lnTo>
                    <a:pt x="1568450" y="275081"/>
                  </a:lnTo>
                  <a:lnTo>
                    <a:pt x="1573305" y="275081"/>
                  </a:lnTo>
                  <a:close/>
                </a:path>
                <a:path w="3860800" h="1716404">
                  <a:moveTo>
                    <a:pt x="1574800" y="275081"/>
                  </a:moveTo>
                  <a:lnTo>
                    <a:pt x="1574800" y="270509"/>
                  </a:lnTo>
                  <a:lnTo>
                    <a:pt x="1570463" y="273632"/>
                  </a:lnTo>
                  <a:lnTo>
                    <a:pt x="1573305" y="275081"/>
                  </a:lnTo>
                  <a:lnTo>
                    <a:pt x="1574800" y="275081"/>
                  </a:lnTo>
                  <a:close/>
                </a:path>
                <a:path w="3860800" h="1716404">
                  <a:moveTo>
                    <a:pt x="1574800" y="270509"/>
                  </a:moveTo>
                  <a:lnTo>
                    <a:pt x="1574800" y="266699"/>
                  </a:lnTo>
                  <a:lnTo>
                    <a:pt x="1571272" y="265218"/>
                  </a:lnTo>
                  <a:lnTo>
                    <a:pt x="1574800" y="270509"/>
                  </a:lnTo>
                  <a:close/>
                </a:path>
                <a:path w="3860800" h="1716404">
                  <a:moveTo>
                    <a:pt x="1574800" y="275843"/>
                  </a:moveTo>
                  <a:lnTo>
                    <a:pt x="1574800" y="275081"/>
                  </a:lnTo>
                  <a:lnTo>
                    <a:pt x="1573305" y="275081"/>
                  </a:lnTo>
                  <a:lnTo>
                    <a:pt x="1574800" y="275843"/>
                  </a:lnTo>
                  <a:close/>
                </a:path>
                <a:path w="3860800" h="1716404">
                  <a:moveTo>
                    <a:pt x="1587500" y="249935"/>
                  </a:moveTo>
                  <a:lnTo>
                    <a:pt x="1573823" y="243781"/>
                  </a:lnTo>
                  <a:lnTo>
                    <a:pt x="1574800" y="244601"/>
                  </a:lnTo>
                  <a:lnTo>
                    <a:pt x="1581638" y="249935"/>
                  </a:lnTo>
                  <a:lnTo>
                    <a:pt x="1587500" y="249935"/>
                  </a:lnTo>
                  <a:close/>
                </a:path>
                <a:path w="3860800" h="1716404">
                  <a:moveTo>
                    <a:pt x="1574800" y="276605"/>
                  </a:moveTo>
                  <a:lnTo>
                    <a:pt x="1574800" y="275843"/>
                  </a:lnTo>
                  <a:lnTo>
                    <a:pt x="1573823" y="277133"/>
                  </a:lnTo>
                  <a:lnTo>
                    <a:pt x="1574800" y="276605"/>
                  </a:lnTo>
                  <a:close/>
                </a:path>
                <a:path w="3860800" h="1716404">
                  <a:moveTo>
                    <a:pt x="1576614" y="219347"/>
                  </a:moveTo>
                  <a:lnTo>
                    <a:pt x="1574799" y="217931"/>
                  </a:lnTo>
                  <a:lnTo>
                    <a:pt x="1574799" y="220979"/>
                  </a:lnTo>
                  <a:lnTo>
                    <a:pt x="1575776" y="220452"/>
                  </a:lnTo>
                  <a:lnTo>
                    <a:pt x="1576614" y="219347"/>
                  </a:lnTo>
                  <a:close/>
                </a:path>
                <a:path w="3860800" h="1716404">
                  <a:moveTo>
                    <a:pt x="1575776" y="220452"/>
                  </a:moveTo>
                  <a:lnTo>
                    <a:pt x="1574799" y="220979"/>
                  </a:lnTo>
                  <a:lnTo>
                    <a:pt x="1574799" y="221741"/>
                  </a:lnTo>
                  <a:lnTo>
                    <a:pt x="1575776" y="220452"/>
                  </a:lnTo>
                  <a:close/>
                </a:path>
                <a:path w="3860800" h="1716404">
                  <a:moveTo>
                    <a:pt x="1580661" y="222503"/>
                  </a:moveTo>
                  <a:lnTo>
                    <a:pt x="1577242" y="219837"/>
                  </a:lnTo>
                  <a:lnTo>
                    <a:pt x="1577109" y="219733"/>
                  </a:lnTo>
                  <a:lnTo>
                    <a:pt x="1575776" y="220452"/>
                  </a:lnTo>
                  <a:lnTo>
                    <a:pt x="1574799" y="221741"/>
                  </a:lnTo>
                  <a:lnTo>
                    <a:pt x="1576294" y="222503"/>
                  </a:lnTo>
                  <a:lnTo>
                    <a:pt x="1580661" y="222503"/>
                  </a:lnTo>
                  <a:close/>
                </a:path>
                <a:path w="3860800" h="1716404">
                  <a:moveTo>
                    <a:pt x="1576294" y="222503"/>
                  </a:moveTo>
                  <a:lnTo>
                    <a:pt x="1574799" y="221741"/>
                  </a:lnTo>
                  <a:lnTo>
                    <a:pt x="1574799" y="222503"/>
                  </a:lnTo>
                  <a:lnTo>
                    <a:pt x="1576294" y="222503"/>
                  </a:lnTo>
                  <a:close/>
                </a:path>
                <a:path w="3860800" h="1716404">
                  <a:moveTo>
                    <a:pt x="1600200" y="237743"/>
                  </a:moveTo>
                  <a:lnTo>
                    <a:pt x="1588911" y="228938"/>
                  </a:lnTo>
                  <a:lnTo>
                    <a:pt x="1576294" y="222503"/>
                  </a:lnTo>
                  <a:lnTo>
                    <a:pt x="1574799" y="222503"/>
                  </a:lnTo>
                  <a:lnTo>
                    <a:pt x="1574800" y="226313"/>
                  </a:lnTo>
                  <a:lnTo>
                    <a:pt x="1577622" y="230885"/>
                  </a:lnTo>
                  <a:lnTo>
                    <a:pt x="1587500" y="230885"/>
                  </a:lnTo>
                  <a:lnTo>
                    <a:pt x="1587500" y="242315"/>
                  </a:lnTo>
                  <a:lnTo>
                    <a:pt x="1593850" y="242315"/>
                  </a:lnTo>
                  <a:lnTo>
                    <a:pt x="1600200" y="237743"/>
                  </a:lnTo>
                  <a:close/>
                </a:path>
                <a:path w="3860800" h="1716404">
                  <a:moveTo>
                    <a:pt x="1577242" y="230885"/>
                  </a:moveTo>
                  <a:lnTo>
                    <a:pt x="1574800" y="227075"/>
                  </a:lnTo>
                  <a:lnTo>
                    <a:pt x="1574800" y="230885"/>
                  </a:lnTo>
                  <a:lnTo>
                    <a:pt x="1577242" y="230885"/>
                  </a:lnTo>
                  <a:close/>
                </a:path>
                <a:path w="3860800" h="1716404">
                  <a:moveTo>
                    <a:pt x="1600200" y="243839"/>
                  </a:moveTo>
                  <a:lnTo>
                    <a:pt x="1600200" y="242315"/>
                  </a:lnTo>
                  <a:lnTo>
                    <a:pt x="1593850" y="242315"/>
                  </a:lnTo>
                  <a:lnTo>
                    <a:pt x="1587500" y="246887"/>
                  </a:lnTo>
                  <a:lnTo>
                    <a:pt x="1583017" y="239895"/>
                  </a:lnTo>
                  <a:lnTo>
                    <a:pt x="1574800" y="235457"/>
                  </a:lnTo>
                  <a:lnTo>
                    <a:pt x="1574800" y="244220"/>
                  </a:lnTo>
                  <a:lnTo>
                    <a:pt x="1587500" y="249935"/>
                  </a:lnTo>
                  <a:lnTo>
                    <a:pt x="1600200" y="243839"/>
                  </a:lnTo>
                  <a:close/>
                </a:path>
                <a:path w="3860800" h="1716404">
                  <a:moveTo>
                    <a:pt x="1577109" y="219733"/>
                  </a:moveTo>
                  <a:lnTo>
                    <a:pt x="1576614" y="219347"/>
                  </a:lnTo>
                  <a:lnTo>
                    <a:pt x="1575776" y="220452"/>
                  </a:lnTo>
                  <a:lnTo>
                    <a:pt x="1577109" y="219733"/>
                  </a:lnTo>
                  <a:close/>
                </a:path>
                <a:path w="3860800" h="1716404">
                  <a:moveTo>
                    <a:pt x="1588911" y="228938"/>
                  </a:moveTo>
                  <a:lnTo>
                    <a:pt x="1580661" y="222503"/>
                  </a:lnTo>
                  <a:lnTo>
                    <a:pt x="1576294" y="222503"/>
                  </a:lnTo>
                  <a:lnTo>
                    <a:pt x="1588911" y="228938"/>
                  </a:lnTo>
                  <a:close/>
                </a:path>
                <a:path w="3860800" h="1716404">
                  <a:moveTo>
                    <a:pt x="1607038" y="217169"/>
                  </a:moveTo>
                  <a:lnTo>
                    <a:pt x="1598788" y="210735"/>
                  </a:lnTo>
                  <a:lnTo>
                    <a:pt x="1587499" y="204977"/>
                  </a:lnTo>
                  <a:lnTo>
                    <a:pt x="1576614" y="219347"/>
                  </a:lnTo>
                  <a:lnTo>
                    <a:pt x="1577109" y="219733"/>
                  </a:lnTo>
                  <a:lnTo>
                    <a:pt x="1587499" y="214121"/>
                  </a:lnTo>
                  <a:lnTo>
                    <a:pt x="1600199" y="214121"/>
                  </a:lnTo>
                  <a:lnTo>
                    <a:pt x="1600199" y="217169"/>
                  </a:lnTo>
                  <a:lnTo>
                    <a:pt x="1607038" y="217169"/>
                  </a:lnTo>
                  <a:close/>
                </a:path>
                <a:path w="3860800" h="1716404">
                  <a:moveTo>
                    <a:pt x="1611085" y="220326"/>
                  </a:moveTo>
                  <a:lnTo>
                    <a:pt x="1607038" y="217169"/>
                  </a:lnTo>
                  <a:lnTo>
                    <a:pt x="1600199" y="217169"/>
                  </a:lnTo>
                  <a:lnTo>
                    <a:pt x="1600199" y="214121"/>
                  </a:lnTo>
                  <a:lnTo>
                    <a:pt x="1587499" y="214121"/>
                  </a:lnTo>
                  <a:lnTo>
                    <a:pt x="1577242" y="219661"/>
                  </a:lnTo>
                  <a:lnTo>
                    <a:pt x="1577109" y="219733"/>
                  </a:lnTo>
                  <a:lnTo>
                    <a:pt x="1580661" y="222503"/>
                  </a:lnTo>
                  <a:lnTo>
                    <a:pt x="1587499" y="222503"/>
                  </a:lnTo>
                  <a:lnTo>
                    <a:pt x="1593144" y="225551"/>
                  </a:lnTo>
                  <a:lnTo>
                    <a:pt x="1607038" y="225551"/>
                  </a:lnTo>
                  <a:lnTo>
                    <a:pt x="1608666" y="223520"/>
                  </a:lnTo>
                  <a:lnTo>
                    <a:pt x="1611085" y="220326"/>
                  </a:lnTo>
                  <a:close/>
                </a:path>
                <a:path w="3860800" h="1716404">
                  <a:moveTo>
                    <a:pt x="1583266" y="240029"/>
                  </a:moveTo>
                  <a:lnTo>
                    <a:pt x="1577622" y="230885"/>
                  </a:lnTo>
                  <a:lnTo>
                    <a:pt x="1577242" y="230885"/>
                  </a:lnTo>
                  <a:lnTo>
                    <a:pt x="1583017" y="239895"/>
                  </a:lnTo>
                  <a:lnTo>
                    <a:pt x="1583266" y="240029"/>
                  </a:lnTo>
                  <a:close/>
                </a:path>
                <a:path w="3860800" h="1716404">
                  <a:moveTo>
                    <a:pt x="1587500" y="242315"/>
                  </a:moveTo>
                  <a:lnTo>
                    <a:pt x="1587500" y="230885"/>
                  </a:lnTo>
                  <a:lnTo>
                    <a:pt x="1577622" y="230885"/>
                  </a:lnTo>
                  <a:lnTo>
                    <a:pt x="1583266" y="240029"/>
                  </a:lnTo>
                  <a:lnTo>
                    <a:pt x="1587500" y="242315"/>
                  </a:lnTo>
                  <a:close/>
                </a:path>
                <a:path w="3860800" h="1716404">
                  <a:moveTo>
                    <a:pt x="1593144" y="225551"/>
                  </a:moveTo>
                  <a:lnTo>
                    <a:pt x="1587499" y="222503"/>
                  </a:lnTo>
                  <a:lnTo>
                    <a:pt x="1580661" y="222503"/>
                  </a:lnTo>
                  <a:lnTo>
                    <a:pt x="1587500" y="227837"/>
                  </a:lnTo>
                  <a:lnTo>
                    <a:pt x="1587500" y="225551"/>
                  </a:lnTo>
                  <a:lnTo>
                    <a:pt x="1593144" y="225551"/>
                  </a:lnTo>
                  <a:close/>
                </a:path>
                <a:path w="3860800" h="1716404">
                  <a:moveTo>
                    <a:pt x="1587500" y="258317"/>
                  </a:moveTo>
                  <a:lnTo>
                    <a:pt x="1587500" y="254507"/>
                  </a:lnTo>
                  <a:lnTo>
                    <a:pt x="1585322" y="252809"/>
                  </a:lnTo>
                  <a:lnTo>
                    <a:pt x="1581150" y="258317"/>
                  </a:lnTo>
                  <a:lnTo>
                    <a:pt x="1587500" y="258317"/>
                  </a:lnTo>
                  <a:close/>
                </a:path>
                <a:path w="3860800" h="1716404">
                  <a:moveTo>
                    <a:pt x="1587500" y="249935"/>
                  </a:moveTo>
                  <a:lnTo>
                    <a:pt x="1581638" y="249935"/>
                  </a:lnTo>
                  <a:lnTo>
                    <a:pt x="1585322" y="252809"/>
                  </a:lnTo>
                  <a:lnTo>
                    <a:pt x="1587500" y="249935"/>
                  </a:lnTo>
                  <a:close/>
                </a:path>
                <a:path w="3860800" h="1716404">
                  <a:moveTo>
                    <a:pt x="1587500" y="246887"/>
                  </a:moveTo>
                  <a:lnTo>
                    <a:pt x="1583266" y="240029"/>
                  </a:lnTo>
                  <a:lnTo>
                    <a:pt x="1583017" y="239895"/>
                  </a:lnTo>
                  <a:lnTo>
                    <a:pt x="1587500" y="246887"/>
                  </a:lnTo>
                  <a:close/>
                </a:path>
                <a:path w="3860800" h="1716404">
                  <a:moveTo>
                    <a:pt x="1593850" y="242315"/>
                  </a:moveTo>
                  <a:lnTo>
                    <a:pt x="1587500" y="242315"/>
                  </a:lnTo>
                  <a:lnTo>
                    <a:pt x="1583266" y="240029"/>
                  </a:lnTo>
                  <a:lnTo>
                    <a:pt x="1587500" y="246887"/>
                  </a:lnTo>
                  <a:lnTo>
                    <a:pt x="1593850" y="242315"/>
                  </a:lnTo>
                  <a:close/>
                </a:path>
                <a:path w="3860800" h="1716404">
                  <a:moveTo>
                    <a:pt x="1587500" y="254507"/>
                  </a:moveTo>
                  <a:lnTo>
                    <a:pt x="1587500" y="249935"/>
                  </a:lnTo>
                  <a:lnTo>
                    <a:pt x="1585322" y="252809"/>
                  </a:lnTo>
                  <a:lnTo>
                    <a:pt x="1587500" y="254507"/>
                  </a:lnTo>
                  <a:close/>
                </a:path>
                <a:path w="3860800" h="1716404">
                  <a:moveTo>
                    <a:pt x="1593144" y="198204"/>
                  </a:moveTo>
                  <a:lnTo>
                    <a:pt x="1587499" y="198119"/>
                  </a:lnTo>
                  <a:lnTo>
                    <a:pt x="1587499" y="201929"/>
                  </a:lnTo>
                  <a:lnTo>
                    <a:pt x="1593144" y="198204"/>
                  </a:lnTo>
                  <a:close/>
                </a:path>
                <a:path w="3860800" h="1716404">
                  <a:moveTo>
                    <a:pt x="1608666" y="206755"/>
                  </a:moveTo>
                  <a:lnTo>
                    <a:pt x="1607038" y="204157"/>
                  </a:lnTo>
                  <a:lnTo>
                    <a:pt x="1602845" y="198119"/>
                  </a:lnTo>
                  <a:lnTo>
                    <a:pt x="1593144" y="198204"/>
                  </a:lnTo>
                  <a:lnTo>
                    <a:pt x="1587499" y="201929"/>
                  </a:lnTo>
                  <a:lnTo>
                    <a:pt x="1598788" y="210735"/>
                  </a:lnTo>
                  <a:lnTo>
                    <a:pt x="1600199" y="211454"/>
                  </a:lnTo>
                  <a:lnTo>
                    <a:pt x="1600199" y="202691"/>
                  </a:lnTo>
                  <a:lnTo>
                    <a:pt x="1608666" y="206755"/>
                  </a:lnTo>
                  <a:close/>
                </a:path>
                <a:path w="3860800" h="1716404">
                  <a:moveTo>
                    <a:pt x="1598788" y="210735"/>
                  </a:moveTo>
                  <a:lnTo>
                    <a:pt x="1587499" y="201929"/>
                  </a:lnTo>
                  <a:lnTo>
                    <a:pt x="1587499" y="204977"/>
                  </a:lnTo>
                  <a:lnTo>
                    <a:pt x="1598788" y="210735"/>
                  </a:lnTo>
                  <a:close/>
                </a:path>
                <a:path w="3860800" h="1716404">
                  <a:moveTo>
                    <a:pt x="1600200" y="234695"/>
                  </a:moveTo>
                  <a:lnTo>
                    <a:pt x="1600200" y="229361"/>
                  </a:lnTo>
                  <a:lnTo>
                    <a:pt x="1593850" y="225932"/>
                  </a:lnTo>
                  <a:lnTo>
                    <a:pt x="1593272" y="225551"/>
                  </a:lnTo>
                  <a:lnTo>
                    <a:pt x="1587500" y="225551"/>
                  </a:lnTo>
                  <a:lnTo>
                    <a:pt x="1587500" y="227837"/>
                  </a:lnTo>
                  <a:lnTo>
                    <a:pt x="1588911" y="228938"/>
                  </a:lnTo>
                  <a:lnTo>
                    <a:pt x="1600200" y="234695"/>
                  </a:lnTo>
                  <a:close/>
                </a:path>
                <a:path w="3860800" h="1716404">
                  <a:moveTo>
                    <a:pt x="1600200" y="237743"/>
                  </a:moveTo>
                  <a:lnTo>
                    <a:pt x="1600200" y="234695"/>
                  </a:lnTo>
                  <a:lnTo>
                    <a:pt x="1588911" y="228938"/>
                  </a:lnTo>
                  <a:lnTo>
                    <a:pt x="1600200" y="237743"/>
                  </a:lnTo>
                  <a:close/>
                </a:path>
                <a:path w="3860800" h="1716404">
                  <a:moveTo>
                    <a:pt x="1603130" y="198119"/>
                  </a:moveTo>
                  <a:lnTo>
                    <a:pt x="1600199" y="193547"/>
                  </a:lnTo>
                  <a:lnTo>
                    <a:pt x="1593272" y="198119"/>
                  </a:lnTo>
                  <a:lnTo>
                    <a:pt x="1600199" y="198119"/>
                  </a:lnTo>
                  <a:lnTo>
                    <a:pt x="1600199" y="194309"/>
                  </a:lnTo>
                  <a:lnTo>
                    <a:pt x="1602845" y="198119"/>
                  </a:lnTo>
                  <a:lnTo>
                    <a:pt x="1603130" y="198119"/>
                  </a:lnTo>
                  <a:close/>
                </a:path>
                <a:path w="3860800" h="1716404">
                  <a:moveTo>
                    <a:pt x="1607038" y="225669"/>
                  </a:moveTo>
                  <a:lnTo>
                    <a:pt x="1593272" y="225551"/>
                  </a:lnTo>
                  <a:lnTo>
                    <a:pt x="1593850" y="225932"/>
                  </a:lnTo>
                  <a:lnTo>
                    <a:pt x="1600200" y="229361"/>
                  </a:lnTo>
                  <a:lnTo>
                    <a:pt x="1600200" y="234695"/>
                  </a:lnTo>
                  <a:lnTo>
                    <a:pt x="1607038" y="225669"/>
                  </a:lnTo>
                  <a:close/>
                </a:path>
                <a:path w="3860800" h="1716404">
                  <a:moveTo>
                    <a:pt x="1600200" y="242315"/>
                  </a:moveTo>
                  <a:lnTo>
                    <a:pt x="1600200" y="237743"/>
                  </a:lnTo>
                  <a:lnTo>
                    <a:pt x="1593850" y="242315"/>
                  </a:lnTo>
                  <a:lnTo>
                    <a:pt x="1600200" y="242315"/>
                  </a:lnTo>
                  <a:close/>
                </a:path>
                <a:path w="3860800" h="1716404">
                  <a:moveTo>
                    <a:pt x="1611405" y="217169"/>
                  </a:moveTo>
                  <a:lnTo>
                    <a:pt x="1598788" y="210735"/>
                  </a:lnTo>
                  <a:lnTo>
                    <a:pt x="1607038" y="217169"/>
                  </a:lnTo>
                  <a:lnTo>
                    <a:pt x="1611405" y="217169"/>
                  </a:lnTo>
                  <a:close/>
                </a:path>
                <a:path w="3860800" h="1716404">
                  <a:moveTo>
                    <a:pt x="1617784" y="181355"/>
                  </a:moveTo>
                  <a:lnTo>
                    <a:pt x="1612899" y="177545"/>
                  </a:lnTo>
                  <a:lnTo>
                    <a:pt x="1612899" y="176783"/>
                  </a:lnTo>
                  <a:lnTo>
                    <a:pt x="1600199" y="185165"/>
                  </a:lnTo>
                  <a:lnTo>
                    <a:pt x="1602509" y="186967"/>
                  </a:lnTo>
                  <a:lnTo>
                    <a:pt x="1612899" y="181355"/>
                  </a:lnTo>
                  <a:lnTo>
                    <a:pt x="1612899" y="177545"/>
                  </a:lnTo>
                  <a:lnTo>
                    <a:pt x="1613398" y="177187"/>
                  </a:lnTo>
                  <a:lnTo>
                    <a:pt x="1613398" y="181355"/>
                  </a:lnTo>
                  <a:lnTo>
                    <a:pt x="1617784" y="181355"/>
                  </a:lnTo>
                  <a:close/>
                </a:path>
                <a:path w="3860800" h="1716404">
                  <a:moveTo>
                    <a:pt x="1602014" y="187234"/>
                  </a:moveTo>
                  <a:lnTo>
                    <a:pt x="1600199" y="185927"/>
                  </a:lnTo>
                  <a:lnTo>
                    <a:pt x="1600199" y="188213"/>
                  </a:lnTo>
                  <a:lnTo>
                    <a:pt x="1602014" y="187234"/>
                  </a:lnTo>
                  <a:close/>
                </a:path>
                <a:path w="3860800" h="1716404">
                  <a:moveTo>
                    <a:pt x="1605491" y="189737"/>
                  </a:moveTo>
                  <a:lnTo>
                    <a:pt x="1602014" y="187234"/>
                  </a:lnTo>
                  <a:lnTo>
                    <a:pt x="1600199" y="188213"/>
                  </a:lnTo>
                  <a:lnTo>
                    <a:pt x="1600199" y="189737"/>
                  </a:lnTo>
                  <a:lnTo>
                    <a:pt x="1605491" y="189737"/>
                  </a:lnTo>
                  <a:close/>
                </a:path>
                <a:path w="3860800" h="1716404">
                  <a:moveTo>
                    <a:pt x="1619738" y="200405"/>
                  </a:moveTo>
                  <a:lnTo>
                    <a:pt x="1612899" y="195071"/>
                  </a:lnTo>
                  <a:lnTo>
                    <a:pt x="1605491" y="189737"/>
                  </a:lnTo>
                  <a:lnTo>
                    <a:pt x="1600199" y="189737"/>
                  </a:lnTo>
                  <a:lnTo>
                    <a:pt x="1600199" y="193547"/>
                  </a:lnTo>
                  <a:lnTo>
                    <a:pt x="1603130" y="198119"/>
                  </a:lnTo>
                  <a:lnTo>
                    <a:pt x="1612899" y="198119"/>
                  </a:lnTo>
                  <a:lnTo>
                    <a:pt x="1612899" y="200405"/>
                  </a:lnTo>
                  <a:lnTo>
                    <a:pt x="1619738" y="200405"/>
                  </a:lnTo>
                  <a:close/>
                </a:path>
                <a:path w="3860800" h="1716404">
                  <a:moveTo>
                    <a:pt x="1602845" y="198119"/>
                  </a:moveTo>
                  <a:lnTo>
                    <a:pt x="1600199" y="194309"/>
                  </a:lnTo>
                  <a:lnTo>
                    <a:pt x="1600199" y="198119"/>
                  </a:lnTo>
                  <a:lnTo>
                    <a:pt x="1602845" y="198119"/>
                  </a:lnTo>
                  <a:close/>
                </a:path>
                <a:path w="3860800" h="1716404">
                  <a:moveTo>
                    <a:pt x="1612899" y="217169"/>
                  </a:moveTo>
                  <a:lnTo>
                    <a:pt x="1612899" y="213359"/>
                  </a:lnTo>
                  <a:lnTo>
                    <a:pt x="1608666" y="206755"/>
                  </a:lnTo>
                  <a:lnTo>
                    <a:pt x="1600199" y="202691"/>
                  </a:lnTo>
                  <a:lnTo>
                    <a:pt x="1600199" y="211454"/>
                  </a:lnTo>
                  <a:lnTo>
                    <a:pt x="1611405" y="217169"/>
                  </a:lnTo>
                  <a:lnTo>
                    <a:pt x="1612899" y="217169"/>
                  </a:lnTo>
                  <a:close/>
                </a:path>
                <a:path w="3860800" h="1716404">
                  <a:moveTo>
                    <a:pt x="1606061" y="189737"/>
                  </a:moveTo>
                  <a:lnTo>
                    <a:pt x="1602509" y="186967"/>
                  </a:lnTo>
                  <a:lnTo>
                    <a:pt x="1602014" y="187234"/>
                  </a:lnTo>
                  <a:lnTo>
                    <a:pt x="1605491" y="189737"/>
                  </a:lnTo>
                  <a:lnTo>
                    <a:pt x="1606061" y="189737"/>
                  </a:lnTo>
                  <a:close/>
                </a:path>
                <a:path w="3860800" h="1716404">
                  <a:moveTo>
                    <a:pt x="1632438" y="192785"/>
                  </a:moveTo>
                  <a:lnTo>
                    <a:pt x="1617784" y="181355"/>
                  </a:lnTo>
                  <a:lnTo>
                    <a:pt x="1612899" y="181355"/>
                  </a:lnTo>
                  <a:lnTo>
                    <a:pt x="1602509" y="186967"/>
                  </a:lnTo>
                  <a:lnTo>
                    <a:pt x="1606061" y="189737"/>
                  </a:lnTo>
                  <a:lnTo>
                    <a:pt x="1612899" y="189737"/>
                  </a:lnTo>
                  <a:lnTo>
                    <a:pt x="1612899" y="185927"/>
                  </a:lnTo>
                  <a:lnTo>
                    <a:pt x="1625599" y="192785"/>
                  </a:lnTo>
                  <a:lnTo>
                    <a:pt x="1632438" y="192785"/>
                  </a:lnTo>
                  <a:close/>
                </a:path>
                <a:path w="3860800" h="1716404">
                  <a:moveTo>
                    <a:pt x="1605491" y="201929"/>
                  </a:moveTo>
                  <a:lnTo>
                    <a:pt x="1603130" y="198119"/>
                  </a:lnTo>
                  <a:lnTo>
                    <a:pt x="1602845" y="198119"/>
                  </a:lnTo>
                  <a:lnTo>
                    <a:pt x="1605491" y="201929"/>
                  </a:lnTo>
                  <a:close/>
                </a:path>
                <a:path w="3860800" h="1716404">
                  <a:moveTo>
                    <a:pt x="1625070" y="204565"/>
                  </a:moveTo>
                  <a:lnTo>
                    <a:pt x="1619738" y="200405"/>
                  </a:lnTo>
                  <a:lnTo>
                    <a:pt x="1612899" y="200405"/>
                  </a:lnTo>
                  <a:lnTo>
                    <a:pt x="1612899" y="198119"/>
                  </a:lnTo>
                  <a:lnTo>
                    <a:pt x="1603130" y="198119"/>
                  </a:lnTo>
                  <a:lnTo>
                    <a:pt x="1607038" y="204215"/>
                  </a:lnTo>
                  <a:lnTo>
                    <a:pt x="1608931" y="206882"/>
                  </a:lnTo>
                  <a:lnTo>
                    <a:pt x="1612899" y="208787"/>
                  </a:lnTo>
                  <a:lnTo>
                    <a:pt x="1618672" y="208787"/>
                  </a:lnTo>
                  <a:lnTo>
                    <a:pt x="1625070" y="204565"/>
                  </a:lnTo>
                  <a:close/>
                </a:path>
                <a:path w="3860800" h="1716404">
                  <a:moveTo>
                    <a:pt x="1611085" y="193765"/>
                  </a:moveTo>
                  <a:lnTo>
                    <a:pt x="1608931" y="191976"/>
                  </a:lnTo>
                  <a:lnTo>
                    <a:pt x="1606061" y="189737"/>
                  </a:lnTo>
                  <a:lnTo>
                    <a:pt x="1605491" y="189737"/>
                  </a:lnTo>
                  <a:lnTo>
                    <a:pt x="1611085" y="193765"/>
                  </a:lnTo>
                  <a:close/>
                </a:path>
                <a:path w="3860800" h="1716404">
                  <a:moveTo>
                    <a:pt x="1625599" y="200405"/>
                  </a:moveTo>
                  <a:lnTo>
                    <a:pt x="1625599" y="195833"/>
                  </a:lnTo>
                  <a:lnTo>
                    <a:pt x="1612899" y="189737"/>
                  </a:lnTo>
                  <a:lnTo>
                    <a:pt x="1606061" y="189737"/>
                  </a:lnTo>
                  <a:lnTo>
                    <a:pt x="1612899" y="195071"/>
                  </a:lnTo>
                  <a:lnTo>
                    <a:pt x="1620308" y="200405"/>
                  </a:lnTo>
                  <a:lnTo>
                    <a:pt x="1625599" y="200405"/>
                  </a:lnTo>
                  <a:close/>
                </a:path>
                <a:path w="3860800" h="1716404">
                  <a:moveTo>
                    <a:pt x="1608931" y="206882"/>
                  </a:moveTo>
                  <a:lnTo>
                    <a:pt x="1607038" y="204157"/>
                  </a:lnTo>
                  <a:lnTo>
                    <a:pt x="1608666" y="206755"/>
                  </a:lnTo>
                  <a:lnTo>
                    <a:pt x="1608931" y="206882"/>
                  </a:lnTo>
                  <a:close/>
                </a:path>
                <a:path w="3860800" h="1716404">
                  <a:moveTo>
                    <a:pt x="1612899" y="217931"/>
                  </a:moveTo>
                  <a:lnTo>
                    <a:pt x="1611405" y="217169"/>
                  </a:lnTo>
                  <a:lnTo>
                    <a:pt x="1607038" y="217169"/>
                  </a:lnTo>
                  <a:lnTo>
                    <a:pt x="1611085" y="220326"/>
                  </a:lnTo>
                  <a:lnTo>
                    <a:pt x="1612899" y="217931"/>
                  </a:lnTo>
                  <a:close/>
                </a:path>
                <a:path w="3860800" h="1716404">
                  <a:moveTo>
                    <a:pt x="1612900" y="225551"/>
                  </a:moveTo>
                  <a:lnTo>
                    <a:pt x="1612899" y="221741"/>
                  </a:lnTo>
                  <a:lnTo>
                    <a:pt x="1611085" y="220326"/>
                  </a:lnTo>
                  <a:lnTo>
                    <a:pt x="1607038" y="225669"/>
                  </a:lnTo>
                  <a:lnTo>
                    <a:pt x="1612900" y="225551"/>
                  </a:lnTo>
                  <a:close/>
                </a:path>
                <a:path w="3860800" h="1716404">
                  <a:moveTo>
                    <a:pt x="1625599" y="211073"/>
                  </a:moveTo>
                  <a:lnTo>
                    <a:pt x="1625599" y="208787"/>
                  </a:lnTo>
                  <a:lnTo>
                    <a:pt x="1618544" y="208872"/>
                  </a:lnTo>
                  <a:lnTo>
                    <a:pt x="1612899" y="212597"/>
                  </a:lnTo>
                  <a:lnTo>
                    <a:pt x="1608931" y="206882"/>
                  </a:lnTo>
                  <a:lnTo>
                    <a:pt x="1608666" y="206755"/>
                  </a:lnTo>
                  <a:lnTo>
                    <a:pt x="1612899" y="213359"/>
                  </a:lnTo>
                  <a:lnTo>
                    <a:pt x="1612899" y="217169"/>
                  </a:lnTo>
                  <a:lnTo>
                    <a:pt x="1625599" y="211073"/>
                  </a:lnTo>
                  <a:close/>
                </a:path>
                <a:path w="3860800" h="1716404">
                  <a:moveTo>
                    <a:pt x="1618544" y="208872"/>
                  </a:moveTo>
                  <a:lnTo>
                    <a:pt x="1612899" y="208787"/>
                  </a:lnTo>
                  <a:lnTo>
                    <a:pt x="1608931" y="206882"/>
                  </a:lnTo>
                  <a:lnTo>
                    <a:pt x="1612899" y="212597"/>
                  </a:lnTo>
                  <a:lnTo>
                    <a:pt x="1618544" y="208872"/>
                  </a:lnTo>
                  <a:close/>
                </a:path>
                <a:path w="3860800" h="1716404">
                  <a:moveTo>
                    <a:pt x="1612899" y="221741"/>
                  </a:moveTo>
                  <a:lnTo>
                    <a:pt x="1612899" y="217931"/>
                  </a:lnTo>
                  <a:lnTo>
                    <a:pt x="1611085" y="220326"/>
                  </a:lnTo>
                  <a:lnTo>
                    <a:pt x="1612899" y="221741"/>
                  </a:lnTo>
                  <a:close/>
                </a:path>
                <a:path w="3860800" h="1716404">
                  <a:moveTo>
                    <a:pt x="1612899" y="217931"/>
                  </a:moveTo>
                  <a:lnTo>
                    <a:pt x="1612899" y="217169"/>
                  </a:lnTo>
                  <a:lnTo>
                    <a:pt x="1611405" y="217169"/>
                  </a:lnTo>
                  <a:lnTo>
                    <a:pt x="1612899" y="217931"/>
                  </a:lnTo>
                  <a:close/>
                </a:path>
                <a:path w="3860800" h="1716404">
                  <a:moveTo>
                    <a:pt x="1631372" y="164591"/>
                  </a:moveTo>
                  <a:lnTo>
                    <a:pt x="1625599" y="164591"/>
                  </a:lnTo>
                  <a:lnTo>
                    <a:pt x="1612899" y="171449"/>
                  </a:lnTo>
                  <a:lnTo>
                    <a:pt x="1612899" y="172973"/>
                  </a:lnTo>
                  <a:lnTo>
                    <a:pt x="1619249" y="172973"/>
                  </a:lnTo>
                  <a:lnTo>
                    <a:pt x="1625599" y="168401"/>
                  </a:lnTo>
                  <a:lnTo>
                    <a:pt x="1631372" y="164591"/>
                  </a:lnTo>
                  <a:close/>
                </a:path>
                <a:path w="3860800" h="1716404">
                  <a:moveTo>
                    <a:pt x="1619249" y="172973"/>
                  </a:moveTo>
                  <a:lnTo>
                    <a:pt x="1612899" y="172973"/>
                  </a:lnTo>
                  <a:lnTo>
                    <a:pt x="1612899" y="176783"/>
                  </a:lnTo>
                  <a:lnTo>
                    <a:pt x="1613398" y="177187"/>
                  </a:lnTo>
                  <a:lnTo>
                    <a:pt x="1619249" y="172973"/>
                  </a:lnTo>
                  <a:close/>
                </a:path>
                <a:path w="3860800" h="1716404">
                  <a:moveTo>
                    <a:pt x="1618544" y="181355"/>
                  </a:moveTo>
                  <a:lnTo>
                    <a:pt x="1613398" y="177187"/>
                  </a:lnTo>
                  <a:lnTo>
                    <a:pt x="1612899" y="177545"/>
                  </a:lnTo>
                  <a:lnTo>
                    <a:pt x="1617784" y="181355"/>
                  </a:lnTo>
                  <a:lnTo>
                    <a:pt x="1618544" y="181355"/>
                  </a:lnTo>
                  <a:close/>
                </a:path>
                <a:path w="3860800" h="1716404">
                  <a:moveTo>
                    <a:pt x="1638300" y="197357"/>
                  </a:moveTo>
                  <a:lnTo>
                    <a:pt x="1632438" y="192785"/>
                  </a:lnTo>
                  <a:lnTo>
                    <a:pt x="1625599" y="192785"/>
                  </a:lnTo>
                  <a:lnTo>
                    <a:pt x="1612899" y="185927"/>
                  </a:lnTo>
                  <a:lnTo>
                    <a:pt x="1612899" y="189737"/>
                  </a:lnTo>
                  <a:lnTo>
                    <a:pt x="1625599" y="195833"/>
                  </a:lnTo>
                  <a:lnTo>
                    <a:pt x="1625599" y="200405"/>
                  </a:lnTo>
                  <a:lnTo>
                    <a:pt x="1633220" y="200405"/>
                  </a:lnTo>
                  <a:lnTo>
                    <a:pt x="1638300" y="197357"/>
                  </a:lnTo>
                  <a:close/>
                </a:path>
                <a:path w="3860800" h="1716404">
                  <a:moveTo>
                    <a:pt x="1634066" y="182117"/>
                  </a:moveTo>
                  <a:lnTo>
                    <a:pt x="1628422" y="172973"/>
                  </a:lnTo>
                  <a:lnTo>
                    <a:pt x="1619249" y="172973"/>
                  </a:lnTo>
                  <a:lnTo>
                    <a:pt x="1613398" y="177187"/>
                  </a:lnTo>
                  <a:lnTo>
                    <a:pt x="1618544" y="181355"/>
                  </a:lnTo>
                  <a:lnTo>
                    <a:pt x="1625599" y="181355"/>
                  </a:lnTo>
                  <a:lnTo>
                    <a:pt x="1625599" y="177545"/>
                  </a:lnTo>
                  <a:lnTo>
                    <a:pt x="1634066" y="182117"/>
                  </a:lnTo>
                  <a:close/>
                </a:path>
                <a:path w="3860800" h="1716404">
                  <a:moveTo>
                    <a:pt x="1620308" y="200405"/>
                  </a:moveTo>
                  <a:lnTo>
                    <a:pt x="1613398" y="195430"/>
                  </a:lnTo>
                  <a:lnTo>
                    <a:pt x="1619738" y="200405"/>
                  </a:lnTo>
                  <a:lnTo>
                    <a:pt x="1620308" y="200405"/>
                  </a:lnTo>
                  <a:close/>
                </a:path>
                <a:path w="3860800" h="1716404">
                  <a:moveTo>
                    <a:pt x="1632655" y="192785"/>
                  </a:moveTo>
                  <a:lnTo>
                    <a:pt x="1618672" y="181459"/>
                  </a:lnTo>
                  <a:lnTo>
                    <a:pt x="1617784" y="181355"/>
                  </a:lnTo>
                  <a:lnTo>
                    <a:pt x="1632438" y="192785"/>
                  </a:lnTo>
                  <a:lnTo>
                    <a:pt x="1632655" y="192785"/>
                  </a:lnTo>
                  <a:close/>
                </a:path>
                <a:path w="3860800" h="1716404">
                  <a:moveTo>
                    <a:pt x="1651000" y="185927"/>
                  </a:moveTo>
                  <a:lnTo>
                    <a:pt x="1651000" y="184403"/>
                  </a:lnTo>
                  <a:lnTo>
                    <a:pt x="1645227" y="184403"/>
                  </a:lnTo>
                  <a:lnTo>
                    <a:pt x="1638300" y="188975"/>
                  </a:lnTo>
                  <a:lnTo>
                    <a:pt x="1634066" y="182117"/>
                  </a:lnTo>
                  <a:lnTo>
                    <a:pt x="1625599" y="177545"/>
                  </a:lnTo>
                  <a:lnTo>
                    <a:pt x="1625599" y="181355"/>
                  </a:lnTo>
                  <a:lnTo>
                    <a:pt x="1618672" y="181355"/>
                  </a:lnTo>
                  <a:lnTo>
                    <a:pt x="1619249" y="181927"/>
                  </a:lnTo>
                  <a:lnTo>
                    <a:pt x="1632655" y="192785"/>
                  </a:lnTo>
                  <a:lnTo>
                    <a:pt x="1638300" y="192785"/>
                  </a:lnTo>
                  <a:lnTo>
                    <a:pt x="1651000" y="185927"/>
                  </a:lnTo>
                  <a:close/>
                </a:path>
                <a:path w="3860800" h="1716404">
                  <a:moveTo>
                    <a:pt x="1625599" y="208787"/>
                  </a:moveTo>
                  <a:lnTo>
                    <a:pt x="1625599" y="204977"/>
                  </a:lnTo>
                  <a:lnTo>
                    <a:pt x="1625070" y="204565"/>
                  </a:lnTo>
                  <a:lnTo>
                    <a:pt x="1618672" y="208787"/>
                  </a:lnTo>
                  <a:lnTo>
                    <a:pt x="1625599" y="208787"/>
                  </a:lnTo>
                  <a:close/>
                </a:path>
                <a:path w="3860800" h="1716404">
                  <a:moveTo>
                    <a:pt x="1628422" y="172973"/>
                  </a:moveTo>
                  <a:lnTo>
                    <a:pt x="1625599" y="168401"/>
                  </a:lnTo>
                  <a:lnTo>
                    <a:pt x="1619249" y="172973"/>
                  </a:lnTo>
                  <a:lnTo>
                    <a:pt x="1628422" y="172973"/>
                  </a:lnTo>
                  <a:close/>
                </a:path>
                <a:path w="3860800" h="1716404">
                  <a:moveTo>
                    <a:pt x="1625599" y="204215"/>
                  </a:moveTo>
                  <a:lnTo>
                    <a:pt x="1620308" y="200405"/>
                  </a:lnTo>
                  <a:lnTo>
                    <a:pt x="1619738" y="200405"/>
                  </a:lnTo>
                  <a:lnTo>
                    <a:pt x="1625070" y="204565"/>
                  </a:lnTo>
                  <a:lnTo>
                    <a:pt x="1625599" y="204215"/>
                  </a:lnTo>
                  <a:close/>
                </a:path>
                <a:path w="3860800" h="1716404">
                  <a:moveTo>
                    <a:pt x="1633220" y="200405"/>
                  </a:moveTo>
                  <a:lnTo>
                    <a:pt x="1620308" y="200405"/>
                  </a:lnTo>
                  <a:lnTo>
                    <a:pt x="1625599" y="204215"/>
                  </a:lnTo>
                  <a:lnTo>
                    <a:pt x="1625599" y="204977"/>
                  </a:lnTo>
                  <a:lnTo>
                    <a:pt x="1633220" y="200405"/>
                  </a:lnTo>
                  <a:close/>
                </a:path>
                <a:path w="3860800" h="1716404">
                  <a:moveTo>
                    <a:pt x="1625599" y="204977"/>
                  </a:moveTo>
                  <a:lnTo>
                    <a:pt x="1625599" y="204215"/>
                  </a:lnTo>
                  <a:lnTo>
                    <a:pt x="1625070" y="204565"/>
                  </a:lnTo>
                  <a:lnTo>
                    <a:pt x="1625599" y="204977"/>
                  </a:lnTo>
                  <a:close/>
                </a:path>
                <a:path w="3860800" h="1716404">
                  <a:moveTo>
                    <a:pt x="1657838" y="167639"/>
                  </a:moveTo>
                  <a:lnTo>
                    <a:pt x="1651000" y="162305"/>
                  </a:lnTo>
                  <a:lnTo>
                    <a:pt x="1643591" y="156971"/>
                  </a:lnTo>
                  <a:lnTo>
                    <a:pt x="1638300" y="156971"/>
                  </a:lnTo>
                  <a:lnTo>
                    <a:pt x="1625599" y="163067"/>
                  </a:lnTo>
                  <a:lnTo>
                    <a:pt x="1625599" y="164591"/>
                  </a:lnTo>
                  <a:lnTo>
                    <a:pt x="1631372" y="164591"/>
                  </a:lnTo>
                  <a:lnTo>
                    <a:pt x="1638300" y="160019"/>
                  </a:lnTo>
                  <a:lnTo>
                    <a:pt x="1639636" y="162185"/>
                  </a:lnTo>
                  <a:lnTo>
                    <a:pt x="1651000" y="167639"/>
                  </a:lnTo>
                  <a:lnTo>
                    <a:pt x="1657838" y="167639"/>
                  </a:lnTo>
                  <a:close/>
                </a:path>
                <a:path w="3860800" h="1716404">
                  <a:moveTo>
                    <a:pt x="1648177" y="176021"/>
                  </a:moveTo>
                  <a:lnTo>
                    <a:pt x="1642533" y="166877"/>
                  </a:lnTo>
                  <a:lnTo>
                    <a:pt x="1638300" y="164591"/>
                  </a:lnTo>
                  <a:lnTo>
                    <a:pt x="1631372" y="164591"/>
                  </a:lnTo>
                  <a:lnTo>
                    <a:pt x="1625599" y="168401"/>
                  </a:lnTo>
                  <a:lnTo>
                    <a:pt x="1628422" y="172804"/>
                  </a:lnTo>
                  <a:lnTo>
                    <a:pt x="1628422" y="172973"/>
                  </a:lnTo>
                  <a:lnTo>
                    <a:pt x="1638300" y="172973"/>
                  </a:lnTo>
                  <a:lnTo>
                    <a:pt x="1638300" y="176021"/>
                  </a:lnTo>
                  <a:lnTo>
                    <a:pt x="1648177" y="176021"/>
                  </a:lnTo>
                  <a:close/>
                </a:path>
                <a:path w="3860800" h="1716404">
                  <a:moveTo>
                    <a:pt x="1634564" y="182386"/>
                  </a:moveTo>
                  <a:lnTo>
                    <a:pt x="1625599" y="168401"/>
                  </a:lnTo>
                  <a:lnTo>
                    <a:pt x="1634066" y="182117"/>
                  </a:lnTo>
                  <a:lnTo>
                    <a:pt x="1634564" y="182386"/>
                  </a:lnTo>
                  <a:close/>
                </a:path>
                <a:path w="3860800" h="1716404">
                  <a:moveTo>
                    <a:pt x="1651000" y="180593"/>
                  </a:moveTo>
                  <a:lnTo>
                    <a:pt x="1648177" y="176021"/>
                  </a:lnTo>
                  <a:lnTo>
                    <a:pt x="1638300" y="176021"/>
                  </a:lnTo>
                  <a:lnTo>
                    <a:pt x="1638300" y="172973"/>
                  </a:lnTo>
                  <a:lnTo>
                    <a:pt x="1628422" y="172973"/>
                  </a:lnTo>
                  <a:lnTo>
                    <a:pt x="1628422" y="172804"/>
                  </a:lnTo>
                  <a:lnTo>
                    <a:pt x="1634564" y="182386"/>
                  </a:lnTo>
                  <a:lnTo>
                    <a:pt x="1638300" y="184403"/>
                  </a:lnTo>
                  <a:lnTo>
                    <a:pt x="1645227" y="184403"/>
                  </a:lnTo>
                  <a:lnTo>
                    <a:pt x="1651000" y="180593"/>
                  </a:lnTo>
                  <a:close/>
                </a:path>
                <a:path w="3860800" h="1716404">
                  <a:moveTo>
                    <a:pt x="1639636" y="162185"/>
                  </a:moveTo>
                  <a:lnTo>
                    <a:pt x="1638300" y="160019"/>
                  </a:lnTo>
                  <a:lnTo>
                    <a:pt x="1631372" y="164591"/>
                  </a:lnTo>
                  <a:lnTo>
                    <a:pt x="1638300" y="164591"/>
                  </a:lnTo>
                  <a:lnTo>
                    <a:pt x="1638300" y="161543"/>
                  </a:lnTo>
                  <a:lnTo>
                    <a:pt x="1639636" y="162185"/>
                  </a:lnTo>
                  <a:close/>
                </a:path>
                <a:path w="3860800" h="1716404">
                  <a:moveTo>
                    <a:pt x="1634564" y="194444"/>
                  </a:moveTo>
                  <a:lnTo>
                    <a:pt x="1634066" y="193928"/>
                  </a:lnTo>
                  <a:lnTo>
                    <a:pt x="1632655" y="192785"/>
                  </a:lnTo>
                  <a:lnTo>
                    <a:pt x="1632438" y="192785"/>
                  </a:lnTo>
                  <a:lnTo>
                    <a:pt x="1634564" y="194444"/>
                  </a:lnTo>
                  <a:close/>
                </a:path>
                <a:path w="3860800" h="1716404">
                  <a:moveTo>
                    <a:pt x="1638300" y="197357"/>
                  </a:moveTo>
                  <a:lnTo>
                    <a:pt x="1638300" y="192785"/>
                  </a:lnTo>
                  <a:lnTo>
                    <a:pt x="1632655" y="192785"/>
                  </a:lnTo>
                  <a:lnTo>
                    <a:pt x="1638300" y="197357"/>
                  </a:lnTo>
                  <a:close/>
                </a:path>
                <a:path w="3860800" h="1716404">
                  <a:moveTo>
                    <a:pt x="1638300" y="200405"/>
                  </a:moveTo>
                  <a:lnTo>
                    <a:pt x="1638300" y="197357"/>
                  </a:lnTo>
                  <a:lnTo>
                    <a:pt x="1633220" y="200405"/>
                  </a:lnTo>
                  <a:lnTo>
                    <a:pt x="1638300" y="200405"/>
                  </a:lnTo>
                  <a:close/>
                </a:path>
                <a:path w="3860800" h="1716404">
                  <a:moveTo>
                    <a:pt x="1638300" y="188975"/>
                  </a:moveTo>
                  <a:lnTo>
                    <a:pt x="1638300" y="188213"/>
                  </a:lnTo>
                  <a:lnTo>
                    <a:pt x="1634564" y="182386"/>
                  </a:lnTo>
                  <a:lnTo>
                    <a:pt x="1634066" y="182117"/>
                  </a:lnTo>
                  <a:lnTo>
                    <a:pt x="1638300" y="188975"/>
                  </a:lnTo>
                  <a:close/>
                </a:path>
                <a:path w="3860800" h="1716404">
                  <a:moveTo>
                    <a:pt x="1645227" y="184403"/>
                  </a:moveTo>
                  <a:lnTo>
                    <a:pt x="1638300" y="184403"/>
                  </a:lnTo>
                  <a:lnTo>
                    <a:pt x="1634564" y="182386"/>
                  </a:lnTo>
                  <a:lnTo>
                    <a:pt x="1638300" y="188213"/>
                  </a:lnTo>
                  <a:lnTo>
                    <a:pt x="1638300" y="188975"/>
                  </a:lnTo>
                  <a:lnTo>
                    <a:pt x="1645227" y="184403"/>
                  </a:lnTo>
                  <a:close/>
                </a:path>
                <a:path w="3860800" h="1716404">
                  <a:moveTo>
                    <a:pt x="1664208" y="145541"/>
                  </a:moveTo>
                  <a:lnTo>
                    <a:pt x="1657095" y="140207"/>
                  </a:lnTo>
                  <a:lnTo>
                    <a:pt x="1651000" y="140207"/>
                  </a:lnTo>
                  <a:lnTo>
                    <a:pt x="1638300" y="146303"/>
                  </a:lnTo>
                  <a:lnTo>
                    <a:pt x="1638300" y="148589"/>
                  </a:lnTo>
                  <a:lnTo>
                    <a:pt x="1645227" y="148589"/>
                  </a:lnTo>
                  <a:lnTo>
                    <a:pt x="1651000" y="144779"/>
                  </a:lnTo>
                  <a:lnTo>
                    <a:pt x="1651000" y="144017"/>
                  </a:lnTo>
                  <a:lnTo>
                    <a:pt x="1651747" y="145138"/>
                  </a:lnTo>
                  <a:lnTo>
                    <a:pt x="1652587" y="145541"/>
                  </a:lnTo>
                  <a:lnTo>
                    <a:pt x="1664208" y="145541"/>
                  </a:lnTo>
                  <a:close/>
                </a:path>
                <a:path w="3860800" h="1716404">
                  <a:moveTo>
                    <a:pt x="1645227" y="148590"/>
                  </a:moveTo>
                  <a:lnTo>
                    <a:pt x="1638300" y="148589"/>
                  </a:lnTo>
                  <a:lnTo>
                    <a:pt x="1638300" y="152399"/>
                  </a:lnTo>
                  <a:lnTo>
                    <a:pt x="1638829" y="152812"/>
                  </a:lnTo>
                  <a:lnTo>
                    <a:pt x="1645227" y="148590"/>
                  </a:lnTo>
                  <a:close/>
                </a:path>
                <a:path w="3860800" h="1716404">
                  <a:moveTo>
                    <a:pt x="1638829" y="152812"/>
                  </a:moveTo>
                  <a:lnTo>
                    <a:pt x="1638300" y="152399"/>
                  </a:lnTo>
                  <a:lnTo>
                    <a:pt x="1638300" y="153161"/>
                  </a:lnTo>
                  <a:lnTo>
                    <a:pt x="1638829" y="152812"/>
                  </a:lnTo>
                  <a:close/>
                </a:path>
                <a:path w="3860800" h="1716404">
                  <a:moveTo>
                    <a:pt x="1644161" y="156971"/>
                  </a:moveTo>
                  <a:lnTo>
                    <a:pt x="1638829" y="152812"/>
                  </a:lnTo>
                  <a:lnTo>
                    <a:pt x="1638300" y="153161"/>
                  </a:lnTo>
                  <a:lnTo>
                    <a:pt x="1643591" y="156971"/>
                  </a:lnTo>
                  <a:lnTo>
                    <a:pt x="1644161" y="156971"/>
                  </a:lnTo>
                  <a:close/>
                </a:path>
                <a:path w="3860800" h="1716404">
                  <a:moveTo>
                    <a:pt x="1643591" y="156971"/>
                  </a:moveTo>
                  <a:lnTo>
                    <a:pt x="1638300" y="153161"/>
                  </a:lnTo>
                  <a:lnTo>
                    <a:pt x="1638300" y="156971"/>
                  </a:lnTo>
                  <a:lnTo>
                    <a:pt x="1643591" y="156971"/>
                  </a:lnTo>
                  <a:close/>
                </a:path>
                <a:path w="3860800" h="1716404">
                  <a:moveTo>
                    <a:pt x="1642533" y="166877"/>
                  </a:moveTo>
                  <a:lnTo>
                    <a:pt x="1639636" y="162185"/>
                  </a:lnTo>
                  <a:lnTo>
                    <a:pt x="1638300" y="161543"/>
                  </a:lnTo>
                  <a:lnTo>
                    <a:pt x="1638300" y="164591"/>
                  </a:lnTo>
                  <a:lnTo>
                    <a:pt x="1642533" y="166877"/>
                  </a:lnTo>
                  <a:close/>
                </a:path>
                <a:path w="3860800" h="1716404">
                  <a:moveTo>
                    <a:pt x="1659731" y="157352"/>
                  </a:moveTo>
                  <a:lnTo>
                    <a:pt x="1654968" y="150494"/>
                  </a:lnTo>
                  <a:lnTo>
                    <a:pt x="1651000" y="148589"/>
                  </a:lnTo>
                  <a:lnTo>
                    <a:pt x="1645227" y="148590"/>
                  </a:lnTo>
                  <a:lnTo>
                    <a:pt x="1638829" y="152812"/>
                  </a:lnTo>
                  <a:lnTo>
                    <a:pt x="1644161" y="156971"/>
                  </a:lnTo>
                  <a:lnTo>
                    <a:pt x="1651000" y="156971"/>
                  </a:lnTo>
                  <a:lnTo>
                    <a:pt x="1651000" y="153161"/>
                  </a:lnTo>
                  <a:lnTo>
                    <a:pt x="1659731" y="157352"/>
                  </a:lnTo>
                  <a:close/>
                </a:path>
                <a:path w="3860800" h="1716404">
                  <a:moveTo>
                    <a:pt x="1661390" y="170410"/>
                  </a:moveTo>
                  <a:lnTo>
                    <a:pt x="1657838" y="167639"/>
                  </a:lnTo>
                  <a:lnTo>
                    <a:pt x="1651000" y="167639"/>
                  </a:lnTo>
                  <a:lnTo>
                    <a:pt x="1639636" y="162185"/>
                  </a:lnTo>
                  <a:lnTo>
                    <a:pt x="1642533" y="166877"/>
                  </a:lnTo>
                  <a:lnTo>
                    <a:pt x="1651000" y="171449"/>
                  </a:lnTo>
                  <a:lnTo>
                    <a:pt x="1651000" y="176021"/>
                  </a:lnTo>
                  <a:lnTo>
                    <a:pt x="1661390" y="170410"/>
                  </a:lnTo>
                  <a:close/>
                </a:path>
                <a:path w="3860800" h="1716404">
                  <a:moveTo>
                    <a:pt x="1651000" y="176021"/>
                  </a:moveTo>
                  <a:lnTo>
                    <a:pt x="1651000" y="171449"/>
                  </a:lnTo>
                  <a:lnTo>
                    <a:pt x="1642533" y="166877"/>
                  </a:lnTo>
                  <a:lnTo>
                    <a:pt x="1648177" y="176021"/>
                  </a:lnTo>
                  <a:lnTo>
                    <a:pt x="1651000" y="176021"/>
                  </a:lnTo>
                  <a:close/>
                </a:path>
                <a:path w="3860800" h="1716404">
                  <a:moveTo>
                    <a:pt x="1651000" y="162305"/>
                  </a:moveTo>
                  <a:lnTo>
                    <a:pt x="1644161" y="156971"/>
                  </a:lnTo>
                  <a:lnTo>
                    <a:pt x="1643591" y="156971"/>
                  </a:lnTo>
                  <a:lnTo>
                    <a:pt x="1651000" y="162305"/>
                  </a:lnTo>
                  <a:close/>
                </a:path>
                <a:path w="3860800" h="1716404">
                  <a:moveTo>
                    <a:pt x="1676400" y="161543"/>
                  </a:moveTo>
                  <a:lnTo>
                    <a:pt x="1676400" y="159257"/>
                  </a:lnTo>
                  <a:lnTo>
                    <a:pt x="1669472" y="159257"/>
                  </a:lnTo>
                  <a:lnTo>
                    <a:pt x="1663700" y="163067"/>
                  </a:lnTo>
                  <a:lnTo>
                    <a:pt x="1659731" y="157352"/>
                  </a:lnTo>
                  <a:lnTo>
                    <a:pt x="1651000" y="153161"/>
                  </a:lnTo>
                  <a:lnTo>
                    <a:pt x="1651000" y="156971"/>
                  </a:lnTo>
                  <a:lnTo>
                    <a:pt x="1644161" y="156971"/>
                  </a:lnTo>
                  <a:lnTo>
                    <a:pt x="1651000" y="162305"/>
                  </a:lnTo>
                  <a:lnTo>
                    <a:pt x="1658408" y="167639"/>
                  </a:lnTo>
                  <a:lnTo>
                    <a:pt x="1663700" y="167639"/>
                  </a:lnTo>
                  <a:lnTo>
                    <a:pt x="1676400" y="161543"/>
                  </a:lnTo>
                  <a:close/>
                </a:path>
                <a:path w="3860800" h="1716404">
                  <a:moveTo>
                    <a:pt x="1654968" y="150494"/>
                  </a:moveTo>
                  <a:lnTo>
                    <a:pt x="1651529" y="145541"/>
                  </a:lnTo>
                  <a:lnTo>
                    <a:pt x="1651000" y="145541"/>
                  </a:lnTo>
                  <a:lnTo>
                    <a:pt x="1651000" y="144779"/>
                  </a:lnTo>
                  <a:lnTo>
                    <a:pt x="1645227" y="148590"/>
                  </a:lnTo>
                  <a:lnTo>
                    <a:pt x="1651000" y="148589"/>
                  </a:lnTo>
                  <a:lnTo>
                    <a:pt x="1651000" y="145541"/>
                  </a:lnTo>
                  <a:lnTo>
                    <a:pt x="1651529" y="145541"/>
                  </a:lnTo>
                  <a:lnTo>
                    <a:pt x="1651529" y="148843"/>
                  </a:lnTo>
                  <a:lnTo>
                    <a:pt x="1654968" y="150494"/>
                  </a:lnTo>
                  <a:close/>
                </a:path>
                <a:path w="3860800" h="1716404">
                  <a:moveTo>
                    <a:pt x="1651000" y="184403"/>
                  </a:moveTo>
                  <a:lnTo>
                    <a:pt x="1651000" y="180593"/>
                  </a:lnTo>
                  <a:lnTo>
                    <a:pt x="1645227" y="184403"/>
                  </a:lnTo>
                  <a:lnTo>
                    <a:pt x="1651000" y="184403"/>
                  </a:lnTo>
                  <a:close/>
                </a:path>
                <a:path w="3860800" h="1716404">
                  <a:moveTo>
                    <a:pt x="1663700" y="172211"/>
                  </a:moveTo>
                  <a:lnTo>
                    <a:pt x="1661390" y="170410"/>
                  </a:lnTo>
                  <a:lnTo>
                    <a:pt x="1651000" y="176021"/>
                  </a:lnTo>
                  <a:lnTo>
                    <a:pt x="1648177" y="176021"/>
                  </a:lnTo>
                  <a:lnTo>
                    <a:pt x="1651000" y="180593"/>
                  </a:lnTo>
                  <a:lnTo>
                    <a:pt x="1663700" y="172211"/>
                  </a:lnTo>
                  <a:close/>
                </a:path>
                <a:path w="3860800" h="1716404">
                  <a:moveTo>
                    <a:pt x="1669472" y="123443"/>
                  </a:moveTo>
                  <a:lnTo>
                    <a:pt x="1668318" y="122474"/>
                  </a:lnTo>
                  <a:lnTo>
                    <a:pt x="1663700" y="118871"/>
                  </a:lnTo>
                  <a:lnTo>
                    <a:pt x="1651000" y="128015"/>
                  </a:lnTo>
                  <a:lnTo>
                    <a:pt x="1652587" y="129254"/>
                  </a:lnTo>
                  <a:lnTo>
                    <a:pt x="1652731" y="129366"/>
                  </a:lnTo>
                  <a:lnTo>
                    <a:pt x="1663700" y="123443"/>
                  </a:lnTo>
                  <a:lnTo>
                    <a:pt x="1669472" y="123443"/>
                  </a:lnTo>
                  <a:close/>
                </a:path>
                <a:path w="3860800" h="1716404">
                  <a:moveTo>
                    <a:pt x="1659081" y="134319"/>
                  </a:moveTo>
                  <a:lnTo>
                    <a:pt x="1652731" y="129366"/>
                  </a:lnTo>
                  <a:lnTo>
                    <a:pt x="1651000" y="130301"/>
                  </a:lnTo>
                  <a:lnTo>
                    <a:pt x="1651000" y="135635"/>
                  </a:lnTo>
                  <a:lnTo>
                    <a:pt x="1653032" y="137159"/>
                  </a:lnTo>
                  <a:lnTo>
                    <a:pt x="1653822" y="137159"/>
                  </a:lnTo>
                  <a:lnTo>
                    <a:pt x="1659081" y="134319"/>
                  </a:lnTo>
                  <a:close/>
                </a:path>
                <a:path w="3860800" h="1716404">
                  <a:moveTo>
                    <a:pt x="1653032" y="137159"/>
                  </a:moveTo>
                  <a:lnTo>
                    <a:pt x="1651000" y="135635"/>
                  </a:lnTo>
                  <a:lnTo>
                    <a:pt x="1651000" y="137159"/>
                  </a:lnTo>
                  <a:lnTo>
                    <a:pt x="1653032" y="137159"/>
                  </a:lnTo>
                  <a:close/>
                </a:path>
                <a:path w="3860800" h="1716404">
                  <a:moveTo>
                    <a:pt x="1653362" y="137408"/>
                  </a:moveTo>
                  <a:lnTo>
                    <a:pt x="1653032" y="137159"/>
                  </a:lnTo>
                  <a:lnTo>
                    <a:pt x="1651000" y="137159"/>
                  </a:lnTo>
                  <a:lnTo>
                    <a:pt x="1651000" y="138683"/>
                  </a:lnTo>
                  <a:lnTo>
                    <a:pt x="1653362" y="137408"/>
                  </a:lnTo>
                  <a:close/>
                </a:path>
                <a:path w="3860800" h="1716404">
                  <a:moveTo>
                    <a:pt x="1657095" y="140207"/>
                  </a:moveTo>
                  <a:lnTo>
                    <a:pt x="1653362" y="137408"/>
                  </a:lnTo>
                  <a:lnTo>
                    <a:pt x="1651000" y="138683"/>
                  </a:lnTo>
                  <a:lnTo>
                    <a:pt x="1651000" y="140207"/>
                  </a:lnTo>
                  <a:lnTo>
                    <a:pt x="1657095" y="140207"/>
                  </a:lnTo>
                  <a:close/>
                </a:path>
                <a:path w="3860800" h="1716404">
                  <a:moveTo>
                    <a:pt x="1651747" y="145138"/>
                  </a:moveTo>
                  <a:lnTo>
                    <a:pt x="1651000" y="144017"/>
                  </a:lnTo>
                  <a:lnTo>
                    <a:pt x="1651000" y="144779"/>
                  </a:lnTo>
                  <a:lnTo>
                    <a:pt x="1651529" y="145033"/>
                  </a:lnTo>
                  <a:lnTo>
                    <a:pt x="1651747" y="145138"/>
                  </a:lnTo>
                  <a:close/>
                </a:path>
                <a:path w="3860800" h="1716404">
                  <a:moveTo>
                    <a:pt x="1652015" y="145541"/>
                  </a:moveTo>
                  <a:lnTo>
                    <a:pt x="1651747" y="145138"/>
                  </a:lnTo>
                  <a:lnTo>
                    <a:pt x="1651000" y="144779"/>
                  </a:lnTo>
                  <a:lnTo>
                    <a:pt x="1651529" y="145541"/>
                  </a:lnTo>
                  <a:lnTo>
                    <a:pt x="1652015" y="145541"/>
                  </a:lnTo>
                  <a:close/>
                </a:path>
                <a:path w="3860800" h="1716404">
                  <a:moveTo>
                    <a:pt x="1655482" y="150741"/>
                  </a:moveTo>
                  <a:lnTo>
                    <a:pt x="1652015" y="145541"/>
                  </a:lnTo>
                  <a:lnTo>
                    <a:pt x="1651529" y="145541"/>
                  </a:lnTo>
                  <a:lnTo>
                    <a:pt x="1654968" y="150494"/>
                  </a:lnTo>
                  <a:lnTo>
                    <a:pt x="1655482" y="150741"/>
                  </a:lnTo>
                  <a:close/>
                </a:path>
                <a:path w="3860800" h="1716404">
                  <a:moveTo>
                    <a:pt x="1652587" y="145541"/>
                  </a:moveTo>
                  <a:lnTo>
                    <a:pt x="1651747" y="145138"/>
                  </a:lnTo>
                  <a:lnTo>
                    <a:pt x="1652015" y="145541"/>
                  </a:lnTo>
                  <a:lnTo>
                    <a:pt x="1652587" y="145541"/>
                  </a:lnTo>
                  <a:close/>
                </a:path>
                <a:path w="3860800" h="1716404">
                  <a:moveTo>
                    <a:pt x="1676400" y="154685"/>
                  </a:moveTo>
                  <a:lnTo>
                    <a:pt x="1671320" y="150875"/>
                  </a:lnTo>
                  <a:lnTo>
                    <a:pt x="1663700" y="150875"/>
                  </a:lnTo>
                  <a:lnTo>
                    <a:pt x="1652731" y="145611"/>
                  </a:lnTo>
                  <a:lnTo>
                    <a:pt x="1652015" y="145541"/>
                  </a:lnTo>
                  <a:lnTo>
                    <a:pt x="1655482" y="150741"/>
                  </a:lnTo>
                  <a:lnTo>
                    <a:pt x="1663700" y="154685"/>
                  </a:lnTo>
                  <a:lnTo>
                    <a:pt x="1663700" y="159257"/>
                  </a:lnTo>
                  <a:lnTo>
                    <a:pt x="1669472" y="159257"/>
                  </a:lnTo>
                  <a:lnTo>
                    <a:pt x="1676400" y="154685"/>
                  </a:lnTo>
                  <a:close/>
                </a:path>
                <a:path w="3860800" h="1716404">
                  <a:moveTo>
                    <a:pt x="1684215" y="134873"/>
                  </a:moveTo>
                  <a:lnTo>
                    <a:pt x="1670050" y="123824"/>
                  </a:lnTo>
                  <a:lnTo>
                    <a:pt x="1669472" y="123443"/>
                  </a:lnTo>
                  <a:lnTo>
                    <a:pt x="1663700" y="123443"/>
                  </a:lnTo>
                  <a:lnTo>
                    <a:pt x="1652731" y="129366"/>
                  </a:lnTo>
                  <a:lnTo>
                    <a:pt x="1659081" y="134319"/>
                  </a:lnTo>
                  <a:lnTo>
                    <a:pt x="1663700" y="131825"/>
                  </a:lnTo>
                  <a:lnTo>
                    <a:pt x="1663700" y="128015"/>
                  </a:lnTo>
                  <a:lnTo>
                    <a:pt x="1670538" y="131708"/>
                  </a:lnTo>
                  <a:lnTo>
                    <a:pt x="1676400" y="131825"/>
                  </a:lnTo>
                  <a:lnTo>
                    <a:pt x="1676400" y="134873"/>
                  </a:lnTo>
                  <a:lnTo>
                    <a:pt x="1684215" y="134873"/>
                  </a:lnTo>
                  <a:close/>
                </a:path>
                <a:path w="3860800" h="1716404">
                  <a:moveTo>
                    <a:pt x="1671320" y="150875"/>
                  </a:moveTo>
                  <a:lnTo>
                    <a:pt x="1664208" y="145541"/>
                  </a:lnTo>
                  <a:lnTo>
                    <a:pt x="1652731" y="145541"/>
                  </a:lnTo>
                  <a:lnTo>
                    <a:pt x="1653032" y="145755"/>
                  </a:lnTo>
                  <a:lnTo>
                    <a:pt x="1663700" y="150875"/>
                  </a:lnTo>
                  <a:lnTo>
                    <a:pt x="1671320" y="150875"/>
                  </a:lnTo>
                  <a:close/>
                </a:path>
                <a:path w="3860800" h="1716404">
                  <a:moveTo>
                    <a:pt x="1653822" y="137159"/>
                  </a:moveTo>
                  <a:lnTo>
                    <a:pt x="1653032" y="137159"/>
                  </a:lnTo>
                  <a:lnTo>
                    <a:pt x="1653362" y="137408"/>
                  </a:lnTo>
                  <a:lnTo>
                    <a:pt x="1653822" y="137159"/>
                  </a:lnTo>
                  <a:close/>
                </a:path>
                <a:path w="3860800" h="1716404">
                  <a:moveTo>
                    <a:pt x="1658408" y="167639"/>
                  </a:moveTo>
                  <a:lnTo>
                    <a:pt x="1653032" y="163769"/>
                  </a:lnTo>
                  <a:lnTo>
                    <a:pt x="1653362" y="164148"/>
                  </a:lnTo>
                  <a:lnTo>
                    <a:pt x="1657838" y="167639"/>
                  </a:lnTo>
                  <a:lnTo>
                    <a:pt x="1658408" y="167639"/>
                  </a:lnTo>
                  <a:close/>
                </a:path>
                <a:path w="3860800" h="1716404">
                  <a:moveTo>
                    <a:pt x="1670538" y="143255"/>
                  </a:moveTo>
                  <a:lnTo>
                    <a:pt x="1662723" y="137159"/>
                  </a:lnTo>
                  <a:lnTo>
                    <a:pt x="1653822" y="137159"/>
                  </a:lnTo>
                  <a:lnTo>
                    <a:pt x="1653362" y="137408"/>
                  </a:lnTo>
                  <a:lnTo>
                    <a:pt x="1657095" y="140207"/>
                  </a:lnTo>
                  <a:lnTo>
                    <a:pt x="1663700" y="140207"/>
                  </a:lnTo>
                  <a:lnTo>
                    <a:pt x="1670050" y="143255"/>
                  </a:lnTo>
                  <a:lnTo>
                    <a:pt x="1670538" y="143255"/>
                  </a:lnTo>
                  <a:close/>
                </a:path>
                <a:path w="3860800" h="1716404">
                  <a:moveTo>
                    <a:pt x="1662723" y="137159"/>
                  </a:moveTo>
                  <a:lnTo>
                    <a:pt x="1659081" y="134319"/>
                  </a:lnTo>
                  <a:lnTo>
                    <a:pt x="1653822" y="137159"/>
                  </a:lnTo>
                  <a:lnTo>
                    <a:pt x="1662723" y="137159"/>
                  </a:lnTo>
                  <a:close/>
                </a:path>
                <a:path w="3860800" h="1716404">
                  <a:moveTo>
                    <a:pt x="1659964" y="157465"/>
                  </a:moveTo>
                  <a:lnTo>
                    <a:pt x="1655482" y="150741"/>
                  </a:lnTo>
                  <a:lnTo>
                    <a:pt x="1654968" y="150494"/>
                  </a:lnTo>
                  <a:lnTo>
                    <a:pt x="1659731" y="157352"/>
                  </a:lnTo>
                  <a:lnTo>
                    <a:pt x="1659964" y="157465"/>
                  </a:lnTo>
                  <a:close/>
                </a:path>
                <a:path w="3860800" h="1716404">
                  <a:moveTo>
                    <a:pt x="1663700" y="159257"/>
                  </a:moveTo>
                  <a:lnTo>
                    <a:pt x="1663700" y="154685"/>
                  </a:lnTo>
                  <a:lnTo>
                    <a:pt x="1655482" y="150741"/>
                  </a:lnTo>
                  <a:lnTo>
                    <a:pt x="1659964" y="157465"/>
                  </a:lnTo>
                  <a:lnTo>
                    <a:pt x="1663700" y="159257"/>
                  </a:lnTo>
                  <a:close/>
                </a:path>
                <a:path w="3860800" h="1716404">
                  <a:moveTo>
                    <a:pt x="1670050" y="143255"/>
                  </a:moveTo>
                  <a:lnTo>
                    <a:pt x="1663700" y="140207"/>
                  </a:lnTo>
                  <a:lnTo>
                    <a:pt x="1657095" y="140207"/>
                  </a:lnTo>
                  <a:lnTo>
                    <a:pt x="1663700" y="145160"/>
                  </a:lnTo>
                  <a:lnTo>
                    <a:pt x="1663700" y="143255"/>
                  </a:lnTo>
                  <a:lnTo>
                    <a:pt x="1670050" y="143255"/>
                  </a:lnTo>
                  <a:close/>
                </a:path>
                <a:path w="3860800" h="1716404">
                  <a:moveTo>
                    <a:pt x="1661885" y="170143"/>
                  </a:moveTo>
                  <a:lnTo>
                    <a:pt x="1658408" y="167639"/>
                  </a:lnTo>
                  <a:lnTo>
                    <a:pt x="1657838" y="167639"/>
                  </a:lnTo>
                  <a:lnTo>
                    <a:pt x="1661390" y="170410"/>
                  </a:lnTo>
                  <a:lnTo>
                    <a:pt x="1661885" y="170143"/>
                  </a:lnTo>
                  <a:close/>
                </a:path>
                <a:path w="3860800" h="1716404">
                  <a:moveTo>
                    <a:pt x="1663700" y="169163"/>
                  </a:moveTo>
                  <a:lnTo>
                    <a:pt x="1663700" y="167639"/>
                  </a:lnTo>
                  <a:lnTo>
                    <a:pt x="1658408" y="167639"/>
                  </a:lnTo>
                  <a:lnTo>
                    <a:pt x="1661885" y="170143"/>
                  </a:lnTo>
                  <a:lnTo>
                    <a:pt x="1663700" y="169163"/>
                  </a:lnTo>
                  <a:close/>
                </a:path>
                <a:path w="3860800" h="1716404">
                  <a:moveTo>
                    <a:pt x="1687368" y="137333"/>
                  </a:moveTo>
                  <a:lnTo>
                    <a:pt x="1684215" y="134873"/>
                  </a:lnTo>
                  <a:lnTo>
                    <a:pt x="1676400" y="134873"/>
                  </a:lnTo>
                  <a:lnTo>
                    <a:pt x="1670755" y="131825"/>
                  </a:lnTo>
                  <a:lnTo>
                    <a:pt x="1663700" y="131825"/>
                  </a:lnTo>
                  <a:lnTo>
                    <a:pt x="1659081" y="134319"/>
                  </a:lnTo>
                  <a:lnTo>
                    <a:pt x="1662723" y="137159"/>
                  </a:lnTo>
                  <a:lnTo>
                    <a:pt x="1676400" y="137159"/>
                  </a:lnTo>
                  <a:lnTo>
                    <a:pt x="1676400" y="143255"/>
                  </a:lnTo>
                  <a:lnTo>
                    <a:pt x="1687368" y="137333"/>
                  </a:lnTo>
                  <a:close/>
                </a:path>
                <a:path w="3860800" h="1716404">
                  <a:moveTo>
                    <a:pt x="1661885" y="160455"/>
                  </a:moveTo>
                  <a:lnTo>
                    <a:pt x="1661390" y="159604"/>
                  </a:lnTo>
                  <a:lnTo>
                    <a:pt x="1659964" y="157465"/>
                  </a:lnTo>
                  <a:lnTo>
                    <a:pt x="1659731" y="157352"/>
                  </a:lnTo>
                  <a:lnTo>
                    <a:pt x="1661885" y="160455"/>
                  </a:lnTo>
                  <a:close/>
                </a:path>
                <a:path w="3860800" h="1716404">
                  <a:moveTo>
                    <a:pt x="1669472" y="159257"/>
                  </a:moveTo>
                  <a:lnTo>
                    <a:pt x="1663700" y="159257"/>
                  </a:lnTo>
                  <a:lnTo>
                    <a:pt x="1659964" y="157465"/>
                  </a:lnTo>
                  <a:lnTo>
                    <a:pt x="1663700" y="163067"/>
                  </a:lnTo>
                  <a:lnTo>
                    <a:pt x="1669472" y="159257"/>
                  </a:lnTo>
                  <a:close/>
                </a:path>
                <a:path w="3860800" h="1716404">
                  <a:moveTo>
                    <a:pt x="1663700" y="171449"/>
                  </a:moveTo>
                  <a:lnTo>
                    <a:pt x="1663700" y="169163"/>
                  </a:lnTo>
                  <a:lnTo>
                    <a:pt x="1661885" y="170143"/>
                  </a:lnTo>
                  <a:lnTo>
                    <a:pt x="1663700" y="171449"/>
                  </a:lnTo>
                  <a:close/>
                </a:path>
                <a:path w="3860800" h="1716404">
                  <a:moveTo>
                    <a:pt x="1676400" y="143255"/>
                  </a:moveTo>
                  <a:lnTo>
                    <a:pt x="1676400" y="137159"/>
                  </a:lnTo>
                  <a:lnTo>
                    <a:pt x="1662723" y="137159"/>
                  </a:lnTo>
                  <a:lnTo>
                    <a:pt x="1670538" y="143255"/>
                  </a:lnTo>
                  <a:lnTo>
                    <a:pt x="1676400" y="143255"/>
                  </a:lnTo>
                  <a:close/>
                </a:path>
                <a:path w="3860800" h="1716404">
                  <a:moveTo>
                    <a:pt x="1695938" y="118109"/>
                  </a:moveTo>
                  <a:lnTo>
                    <a:pt x="1689100" y="112775"/>
                  </a:lnTo>
                  <a:lnTo>
                    <a:pt x="1681691" y="107441"/>
                  </a:lnTo>
                  <a:lnTo>
                    <a:pt x="1676400" y="107441"/>
                  </a:lnTo>
                  <a:lnTo>
                    <a:pt x="1663700" y="113537"/>
                  </a:lnTo>
                  <a:lnTo>
                    <a:pt x="1663700" y="115823"/>
                  </a:lnTo>
                  <a:lnTo>
                    <a:pt x="1668318" y="115823"/>
                  </a:lnTo>
                  <a:lnTo>
                    <a:pt x="1676400" y="110489"/>
                  </a:lnTo>
                  <a:lnTo>
                    <a:pt x="1681078" y="118069"/>
                  </a:lnTo>
                  <a:lnTo>
                    <a:pt x="1689100" y="121919"/>
                  </a:lnTo>
                  <a:lnTo>
                    <a:pt x="1689100" y="118109"/>
                  </a:lnTo>
                  <a:lnTo>
                    <a:pt x="1695938" y="118109"/>
                  </a:lnTo>
                  <a:close/>
                </a:path>
                <a:path w="3860800" h="1716404">
                  <a:moveTo>
                    <a:pt x="1668318" y="115823"/>
                  </a:moveTo>
                  <a:lnTo>
                    <a:pt x="1663700" y="115823"/>
                  </a:lnTo>
                  <a:lnTo>
                    <a:pt x="1663700" y="118871"/>
                  </a:lnTo>
                  <a:lnTo>
                    <a:pt x="1668318" y="115823"/>
                  </a:lnTo>
                  <a:close/>
                </a:path>
                <a:path w="3860800" h="1716404">
                  <a:moveTo>
                    <a:pt x="1685089" y="124566"/>
                  </a:moveTo>
                  <a:lnTo>
                    <a:pt x="1681078" y="118069"/>
                  </a:lnTo>
                  <a:lnTo>
                    <a:pt x="1676400" y="115823"/>
                  </a:lnTo>
                  <a:lnTo>
                    <a:pt x="1668318" y="115823"/>
                  </a:lnTo>
                  <a:lnTo>
                    <a:pt x="1663700" y="118871"/>
                  </a:lnTo>
                  <a:lnTo>
                    <a:pt x="1669472" y="123374"/>
                  </a:lnTo>
                  <a:lnTo>
                    <a:pt x="1676400" y="123443"/>
                  </a:lnTo>
                  <a:lnTo>
                    <a:pt x="1676400" y="120395"/>
                  </a:lnTo>
                  <a:lnTo>
                    <a:pt x="1685089" y="124566"/>
                  </a:lnTo>
                  <a:close/>
                </a:path>
                <a:path w="3860800" h="1716404">
                  <a:moveTo>
                    <a:pt x="1670538" y="131825"/>
                  </a:moveTo>
                  <a:lnTo>
                    <a:pt x="1670050" y="131444"/>
                  </a:lnTo>
                  <a:lnTo>
                    <a:pt x="1663700" y="128015"/>
                  </a:lnTo>
                  <a:lnTo>
                    <a:pt x="1663700" y="131825"/>
                  </a:lnTo>
                  <a:lnTo>
                    <a:pt x="1670538" y="131825"/>
                  </a:lnTo>
                  <a:close/>
                </a:path>
                <a:path w="3860800" h="1716404">
                  <a:moveTo>
                    <a:pt x="1673469" y="145541"/>
                  </a:moveTo>
                  <a:lnTo>
                    <a:pt x="1671320" y="143865"/>
                  </a:lnTo>
                  <a:lnTo>
                    <a:pt x="1670050" y="143255"/>
                  </a:lnTo>
                  <a:lnTo>
                    <a:pt x="1663700" y="143255"/>
                  </a:lnTo>
                  <a:lnTo>
                    <a:pt x="1663700" y="145160"/>
                  </a:lnTo>
                  <a:lnTo>
                    <a:pt x="1664208" y="145541"/>
                  </a:lnTo>
                  <a:lnTo>
                    <a:pt x="1673469" y="145541"/>
                  </a:lnTo>
                  <a:close/>
                </a:path>
                <a:path w="3860800" h="1716404">
                  <a:moveTo>
                    <a:pt x="1676400" y="150875"/>
                  </a:moveTo>
                  <a:lnTo>
                    <a:pt x="1676400" y="147827"/>
                  </a:lnTo>
                  <a:lnTo>
                    <a:pt x="1673469" y="145541"/>
                  </a:lnTo>
                  <a:lnTo>
                    <a:pt x="1664208" y="145541"/>
                  </a:lnTo>
                  <a:lnTo>
                    <a:pt x="1671320" y="150875"/>
                  </a:lnTo>
                  <a:lnTo>
                    <a:pt x="1676400" y="150875"/>
                  </a:lnTo>
                  <a:close/>
                </a:path>
                <a:path w="3860800" h="1716404">
                  <a:moveTo>
                    <a:pt x="1681078" y="118069"/>
                  </a:moveTo>
                  <a:lnTo>
                    <a:pt x="1676400" y="110489"/>
                  </a:lnTo>
                  <a:lnTo>
                    <a:pt x="1668318" y="115823"/>
                  </a:lnTo>
                  <a:lnTo>
                    <a:pt x="1676400" y="115823"/>
                  </a:lnTo>
                  <a:lnTo>
                    <a:pt x="1681078" y="118069"/>
                  </a:lnTo>
                  <a:close/>
                </a:path>
                <a:path w="3860800" h="1716404">
                  <a:moveTo>
                    <a:pt x="1701800" y="128015"/>
                  </a:moveTo>
                  <a:lnTo>
                    <a:pt x="1701800" y="126491"/>
                  </a:lnTo>
                  <a:lnTo>
                    <a:pt x="1695938" y="126550"/>
                  </a:lnTo>
                  <a:lnTo>
                    <a:pt x="1689100" y="131063"/>
                  </a:lnTo>
                  <a:lnTo>
                    <a:pt x="1685089" y="124566"/>
                  </a:lnTo>
                  <a:lnTo>
                    <a:pt x="1676400" y="120395"/>
                  </a:lnTo>
                  <a:lnTo>
                    <a:pt x="1676400" y="123443"/>
                  </a:lnTo>
                  <a:lnTo>
                    <a:pt x="1669472" y="123443"/>
                  </a:lnTo>
                  <a:lnTo>
                    <a:pt x="1670050" y="123824"/>
                  </a:lnTo>
                  <a:lnTo>
                    <a:pt x="1684215" y="134873"/>
                  </a:lnTo>
                  <a:lnTo>
                    <a:pt x="1689100" y="134873"/>
                  </a:lnTo>
                  <a:lnTo>
                    <a:pt x="1701800" y="128015"/>
                  </a:lnTo>
                  <a:close/>
                </a:path>
                <a:path w="3860800" h="1716404">
                  <a:moveTo>
                    <a:pt x="1676400" y="159257"/>
                  </a:moveTo>
                  <a:lnTo>
                    <a:pt x="1676400" y="154685"/>
                  </a:lnTo>
                  <a:lnTo>
                    <a:pt x="1669472" y="159257"/>
                  </a:lnTo>
                  <a:lnTo>
                    <a:pt x="1676400" y="159257"/>
                  </a:lnTo>
                  <a:close/>
                </a:path>
                <a:path w="3860800" h="1716404">
                  <a:moveTo>
                    <a:pt x="1671320" y="143865"/>
                  </a:moveTo>
                  <a:lnTo>
                    <a:pt x="1670538" y="143255"/>
                  </a:lnTo>
                  <a:lnTo>
                    <a:pt x="1670050" y="143255"/>
                  </a:lnTo>
                  <a:lnTo>
                    <a:pt x="1671320" y="143865"/>
                  </a:lnTo>
                  <a:close/>
                </a:path>
                <a:path w="3860800" h="1716404">
                  <a:moveTo>
                    <a:pt x="1689100" y="138683"/>
                  </a:moveTo>
                  <a:lnTo>
                    <a:pt x="1687368" y="137333"/>
                  </a:lnTo>
                  <a:lnTo>
                    <a:pt x="1676400" y="143255"/>
                  </a:lnTo>
                  <a:lnTo>
                    <a:pt x="1670538" y="143255"/>
                  </a:lnTo>
                  <a:lnTo>
                    <a:pt x="1671320" y="143865"/>
                  </a:lnTo>
                  <a:lnTo>
                    <a:pt x="1674812" y="145541"/>
                  </a:lnTo>
                  <a:lnTo>
                    <a:pt x="1676400" y="145541"/>
                  </a:lnTo>
                  <a:lnTo>
                    <a:pt x="1676400" y="147827"/>
                  </a:lnTo>
                  <a:lnTo>
                    <a:pt x="1689100" y="138683"/>
                  </a:lnTo>
                  <a:close/>
                </a:path>
                <a:path w="3860800" h="1716404">
                  <a:moveTo>
                    <a:pt x="1676400" y="134873"/>
                  </a:moveTo>
                  <a:lnTo>
                    <a:pt x="1676400" y="131825"/>
                  </a:lnTo>
                  <a:lnTo>
                    <a:pt x="1670755" y="131825"/>
                  </a:lnTo>
                  <a:lnTo>
                    <a:pt x="1676400" y="134873"/>
                  </a:lnTo>
                  <a:close/>
                </a:path>
                <a:path w="3860800" h="1716404">
                  <a:moveTo>
                    <a:pt x="1674812" y="145541"/>
                  </a:moveTo>
                  <a:lnTo>
                    <a:pt x="1671320" y="143865"/>
                  </a:lnTo>
                  <a:lnTo>
                    <a:pt x="1673469" y="145541"/>
                  </a:lnTo>
                  <a:lnTo>
                    <a:pt x="1674812" y="145541"/>
                  </a:lnTo>
                  <a:close/>
                </a:path>
                <a:path w="3860800" h="1716404">
                  <a:moveTo>
                    <a:pt x="1676400" y="154685"/>
                  </a:moveTo>
                  <a:lnTo>
                    <a:pt x="1676400" y="150875"/>
                  </a:lnTo>
                  <a:lnTo>
                    <a:pt x="1671320" y="150875"/>
                  </a:lnTo>
                  <a:lnTo>
                    <a:pt x="1676400" y="154685"/>
                  </a:lnTo>
                  <a:close/>
                </a:path>
                <a:path w="3860800" h="1716404">
                  <a:moveTo>
                    <a:pt x="1676400" y="147827"/>
                  </a:moveTo>
                  <a:lnTo>
                    <a:pt x="1676400" y="146303"/>
                  </a:lnTo>
                  <a:lnTo>
                    <a:pt x="1674812" y="145541"/>
                  </a:lnTo>
                  <a:lnTo>
                    <a:pt x="1673469" y="145541"/>
                  </a:lnTo>
                  <a:lnTo>
                    <a:pt x="1676400" y="147827"/>
                  </a:lnTo>
                  <a:close/>
                </a:path>
                <a:path w="3860800" h="1716404">
                  <a:moveTo>
                    <a:pt x="1676400" y="146303"/>
                  </a:moveTo>
                  <a:lnTo>
                    <a:pt x="1676400" y="145541"/>
                  </a:lnTo>
                  <a:lnTo>
                    <a:pt x="1674812" y="145541"/>
                  </a:lnTo>
                  <a:lnTo>
                    <a:pt x="1676400" y="146303"/>
                  </a:lnTo>
                  <a:close/>
                </a:path>
                <a:path w="3860800" h="1716404">
                  <a:moveTo>
                    <a:pt x="1676929" y="103282"/>
                  </a:moveTo>
                  <a:lnTo>
                    <a:pt x="1676400" y="102869"/>
                  </a:lnTo>
                  <a:lnTo>
                    <a:pt x="1676400" y="103631"/>
                  </a:lnTo>
                  <a:lnTo>
                    <a:pt x="1676929" y="103282"/>
                  </a:lnTo>
                  <a:close/>
                </a:path>
                <a:path w="3860800" h="1716404">
                  <a:moveTo>
                    <a:pt x="1678214" y="104285"/>
                  </a:moveTo>
                  <a:lnTo>
                    <a:pt x="1676929" y="103282"/>
                  </a:lnTo>
                  <a:lnTo>
                    <a:pt x="1676400" y="103631"/>
                  </a:lnTo>
                  <a:lnTo>
                    <a:pt x="1677670" y="104546"/>
                  </a:lnTo>
                  <a:lnTo>
                    <a:pt x="1678214" y="104285"/>
                  </a:lnTo>
                  <a:close/>
                </a:path>
                <a:path w="3860800" h="1716404">
                  <a:moveTo>
                    <a:pt x="1677670" y="104546"/>
                  </a:moveTo>
                  <a:lnTo>
                    <a:pt x="1676400" y="103631"/>
                  </a:lnTo>
                  <a:lnTo>
                    <a:pt x="1676400" y="105155"/>
                  </a:lnTo>
                  <a:lnTo>
                    <a:pt x="1677670" y="104546"/>
                  </a:lnTo>
                  <a:close/>
                </a:path>
                <a:path w="3860800" h="1716404">
                  <a:moveTo>
                    <a:pt x="1681691" y="107441"/>
                  </a:moveTo>
                  <a:lnTo>
                    <a:pt x="1677670" y="104546"/>
                  </a:lnTo>
                  <a:lnTo>
                    <a:pt x="1676400" y="105155"/>
                  </a:lnTo>
                  <a:lnTo>
                    <a:pt x="1676400" y="107441"/>
                  </a:lnTo>
                  <a:lnTo>
                    <a:pt x="1681691" y="107441"/>
                  </a:lnTo>
                  <a:close/>
                </a:path>
                <a:path w="3860800" h="1716404">
                  <a:moveTo>
                    <a:pt x="1694391" y="99059"/>
                  </a:moveTo>
                  <a:lnTo>
                    <a:pt x="1689100" y="95249"/>
                  </a:lnTo>
                  <a:lnTo>
                    <a:pt x="1676929" y="103282"/>
                  </a:lnTo>
                  <a:lnTo>
                    <a:pt x="1678214" y="104285"/>
                  </a:lnTo>
                  <a:lnTo>
                    <a:pt x="1689100" y="99059"/>
                  </a:lnTo>
                  <a:lnTo>
                    <a:pt x="1694391" y="99059"/>
                  </a:lnTo>
                  <a:close/>
                </a:path>
                <a:path w="3860800" h="1716404">
                  <a:moveTo>
                    <a:pt x="1682261" y="107441"/>
                  </a:moveTo>
                  <a:lnTo>
                    <a:pt x="1678214" y="104285"/>
                  </a:lnTo>
                  <a:lnTo>
                    <a:pt x="1677670" y="104546"/>
                  </a:lnTo>
                  <a:lnTo>
                    <a:pt x="1681691" y="107441"/>
                  </a:lnTo>
                  <a:lnTo>
                    <a:pt x="1682261" y="107441"/>
                  </a:lnTo>
                  <a:close/>
                </a:path>
                <a:path w="3860800" h="1716404">
                  <a:moveTo>
                    <a:pt x="1709208" y="109727"/>
                  </a:moveTo>
                  <a:lnTo>
                    <a:pt x="1694391" y="99059"/>
                  </a:lnTo>
                  <a:lnTo>
                    <a:pt x="1689100" y="99059"/>
                  </a:lnTo>
                  <a:lnTo>
                    <a:pt x="1678214" y="104285"/>
                  </a:lnTo>
                  <a:lnTo>
                    <a:pt x="1682261" y="107441"/>
                  </a:lnTo>
                  <a:lnTo>
                    <a:pt x="1689100" y="107441"/>
                  </a:lnTo>
                  <a:lnTo>
                    <a:pt x="1689100" y="103631"/>
                  </a:lnTo>
                  <a:lnTo>
                    <a:pt x="1701800" y="109727"/>
                  </a:lnTo>
                  <a:lnTo>
                    <a:pt x="1709208" y="109727"/>
                  </a:lnTo>
                  <a:close/>
                </a:path>
                <a:path w="3860800" h="1716404">
                  <a:moveTo>
                    <a:pt x="1701800" y="122681"/>
                  </a:moveTo>
                  <a:lnTo>
                    <a:pt x="1695938" y="118109"/>
                  </a:lnTo>
                  <a:lnTo>
                    <a:pt x="1689100" y="118109"/>
                  </a:lnTo>
                  <a:lnTo>
                    <a:pt x="1689100" y="121919"/>
                  </a:lnTo>
                  <a:lnTo>
                    <a:pt x="1681078" y="118069"/>
                  </a:lnTo>
                  <a:lnTo>
                    <a:pt x="1685089" y="124566"/>
                  </a:lnTo>
                  <a:lnTo>
                    <a:pt x="1689100" y="126491"/>
                  </a:lnTo>
                  <a:lnTo>
                    <a:pt x="1695938" y="126491"/>
                  </a:lnTo>
                  <a:lnTo>
                    <a:pt x="1696508" y="126174"/>
                  </a:lnTo>
                  <a:lnTo>
                    <a:pt x="1701800" y="122681"/>
                  </a:lnTo>
                  <a:close/>
                </a:path>
                <a:path w="3860800" h="1716404">
                  <a:moveTo>
                    <a:pt x="1687368" y="111529"/>
                  </a:moveTo>
                  <a:lnTo>
                    <a:pt x="1685089" y="109647"/>
                  </a:lnTo>
                  <a:lnTo>
                    <a:pt x="1682261" y="107441"/>
                  </a:lnTo>
                  <a:lnTo>
                    <a:pt x="1681691" y="107441"/>
                  </a:lnTo>
                  <a:lnTo>
                    <a:pt x="1687368" y="111529"/>
                  </a:lnTo>
                  <a:close/>
                </a:path>
                <a:path w="3860800" h="1716404">
                  <a:moveTo>
                    <a:pt x="1701800" y="118109"/>
                  </a:moveTo>
                  <a:lnTo>
                    <a:pt x="1701800" y="113537"/>
                  </a:lnTo>
                  <a:lnTo>
                    <a:pt x="1689100" y="107441"/>
                  </a:lnTo>
                  <a:lnTo>
                    <a:pt x="1682261" y="107441"/>
                  </a:lnTo>
                  <a:lnTo>
                    <a:pt x="1689100" y="112775"/>
                  </a:lnTo>
                  <a:lnTo>
                    <a:pt x="1696508" y="118109"/>
                  </a:lnTo>
                  <a:lnTo>
                    <a:pt x="1701800" y="118109"/>
                  </a:lnTo>
                  <a:close/>
                </a:path>
                <a:path w="3860800" h="1716404">
                  <a:moveTo>
                    <a:pt x="1689100" y="136397"/>
                  </a:moveTo>
                  <a:lnTo>
                    <a:pt x="1689100" y="134873"/>
                  </a:lnTo>
                  <a:lnTo>
                    <a:pt x="1684215" y="134873"/>
                  </a:lnTo>
                  <a:lnTo>
                    <a:pt x="1687368" y="137333"/>
                  </a:lnTo>
                  <a:lnTo>
                    <a:pt x="1689100" y="136397"/>
                  </a:lnTo>
                  <a:close/>
                </a:path>
                <a:path w="3860800" h="1716404">
                  <a:moveTo>
                    <a:pt x="1695938" y="126550"/>
                  </a:moveTo>
                  <a:lnTo>
                    <a:pt x="1689100" y="126491"/>
                  </a:lnTo>
                  <a:lnTo>
                    <a:pt x="1685089" y="124566"/>
                  </a:lnTo>
                  <a:lnTo>
                    <a:pt x="1689100" y="131063"/>
                  </a:lnTo>
                  <a:lnTo>
                    <a:pt x="1695938" y="126550"/>
                  </a:lnTo>
                  <a:close/>
                </a:path>
                <a:path w="3860800" h="1716404">
                  <a:moveTo>
                    <a:pt x="1689100" y="138683"/>
                  </a:moveTo>
                  <a:lnTo>
                    <a:pt x="1689100" y="136397"/>
                  </a:lnTo>
                  <a:lnTo>
                    <a:pt x="1687368" y="137333"/>
                  </a:lnTo>
                  <a:lnTo>
                    <a:pt x="1689100" y="138683"/>
                  </a:lnTo>
                  <a:close/>
                </a:path>
                <a:path w="3860800" h="1716404">
                  <a:moveTo>
                    <a:pt x="1707572" y="82295"/>
                  </a:moveTo>
                  <a:lnTo>
                    <a:pt x="1701800" y="82295"/>
                  </a:lnTo>
                  <a:lnTo>
                    <a:pt x="1689100" y="87629"/>
                  </a:lnTo>
                  <a:lnTo>
                    <a:pt x="1689100" y="90677"/>
                  </a:lnTo>
                  <a:lnTo>
                    <a:pt x="1694872" y="90677"/>
                  </a:lnTo>
                  <a:lnTo>
                    <a:pt x="1707572" y="82295"/>
                  </a:lnTo>
                  <a:close/>
                </a:path>
                <a:path w="3860800" h="1716404">
                  <a:moveTo>
                    <a:pt x="1694872" y="90677"/>
                  </a:moveTo>
                  <a:lnTo>
                    <a:pt x="1689100" y="90677"/>
                  </a:lnTo>
                  <a:lnTo>
                    <a:pt x="1689100" y="94487"/>
                  </a:lnTo>
                  <a:lnTo>
                    <a:pt x="1694872" y="90677"/>
                  </a:lnTo>
                  <a:close/>
                </a:path>
                <a:path w="3860800" h="1716404">
                  <a:moveTo>
                    <a:pt x="1725960" y="104226"/>
                  </a:moveTo>
                  <a:lnTo>
                    <a:pt x="1722120" y="101345"/>
                  </a:lnTo>
                  <a:lnTo>
                    <a:pt x="1714500" y="101345"/>
                  </a:lnTo>
                  <a:lnTo>
                    <a:pt x="1714500" y="105155"/>
                  </a:lnTo>
                  <a:lnTo>
                    <a:pt x="1706282" y="92829"/>
                  </a:lnTo>
                  <a:lnTo>
                    <a:pt x="1701800" y="90677"/>
                  </a:lnTo>
                  <a:lnTo>
                    <a:pt x="1694872" y="90677"/>
                  </a:lnTo>
                  <a:lnTo>
                    <a:pt x="1689100" y="94487"/>
                  </a:lnTo>
                  <a:lnTo>
                    <a:pt x="1695196" y="99059"/>
                  </a:lnTo>
                  <a:lnTo>
                    <a:pt x="1701800" y="99059"/>
                  </a:lnTo>
                  <a:lnTo>
                    <a:pt x="1701800" y="103631"/>
                  </a:lnTo>
                  <a:lnTo>
                    <a:pt x="1714500" y="109727"/>
                  </a:lnTo>
                  <a:lnTo>
                    <a:pt x="1725960" y="104226"/>
                  </a:lnTo>
                  <a:close/>
                </a:path>
                <a:path w="3860800" h="1716404">
                  <a:moveTo>
                    <a:pt x="1695196" y="99059"/>
                  </a:moveTo>
                  <a:lnTo>
                    <a:pt x="1689100" y="94487"/>
                  </a:lnTo>
                  <a:lnTo>
                    <a:pt x="1689100" y="95249"/>
                  </a:lnTo>
                  <a:lnTo>
                    <a:pt x="1694391" y="99059"/>
                  </a:lnTo>
                  <a:lnTo>
                    <a:pt x="1695196" y="99059"/>
                  </a:lnTo>
                  <a:close/>
                </a:path>
                <a:path w="3860800" h="1716404">
                  <a:moveTo>
                    <a:pt x="1713230" y="112623"/>
                  </a:moveTo>
                  <a:lnTo>
                    <a:pt x="1709208" y="109727"/>
                  </a:lnTo>
                  <a:lnTo>
                    <a:pt x="1701800" y="109727"/>
                  </a:lnTo>
                  <a:lnTo>
                    <a:pt x="1689100" y="103631"/>
                  </a:lnTo>
                  <a:lnTo>
                    <a:pt x="1689100" y="107441"/>
                  </a:lnTo>
                  <a:lnTo>
                    <a:pt x="1701800" y="113537"/>
                  </a:lnTo>
                  <a:lnTo>
                    <a:pt x="1701800" y="118109"/>
                  </a:lnTo>
                  <a:lnTo>
                    <a:pt x="1713230" y="112623"/>
                  </a:lnTo>
                  <a:close/>
                </a:path>
                <a:path w="3860800" h="1716404">
                  <a:moveTo>
                    <a:pt x="1696508" y="118109"/>
                  </a:moveTo>
                  <a:lnTo>
                    <a:pt x="1689100" y="112775"/>
                  </a:lnTo>
                  <a:lnTo>
                    <a:pt x="1695938" y="118109"/>
                  </a:lnTo>
                  <a:lnTo>
                    <a:pt x="1696508" y="118109"/>
                  </a:lnTo>
                  <a:close/>
                </a:path>
                <a:path w="3860800" h="1716404">
                  <a:moveTo>
                    <a:pt x="1709420" y="109727"/>
                  </a:moveTo>
                  <a:lnTo>
                    <a:pt x="1695196" y="99059"/>
                  </a:lnTo>
                  <a:lnTo>
                    <a:pt x="1694391" y="99059"/>
                  </a:lnTo>
                  <a:lnTo>
                    <a:pt x="1709208" y="109727"/>
                  </a:lnTo>
                  <a:lnTo>
                    <a:pt x="1709420" y="109727"/>
                  </a:lnTo>
                  <a:close/>
                </a:path>
                <a:path w="3860800" h="1716404">
                  <a:moveTo>
                    <a:pt x="1706282" y="92829"/>
                  </a:moveTo>
                  <a:lnTo>
                    <a:pt x="1702593" y="87296"/>
                  </a:lnTo>
                  <a:lnTo>
                    <a:pt x="1701800" y="87629"/>
                  </a:lnTo>
                  <a:lnTo>
                    <a:pt x="1701800" y="86105"/>
                  </a:lnTo>
                  <a:lnTo>
                    <a:pt x="1694872" y="90677"/>
                  </a:lnTo>
                  <a:lnTo>
                    <a:pt x="1701800" y="90677"/>
                  </a:lnTo>
                  <a:lnTo>
                    <a:pt x="1701800" y="87629"/>
                  </a:lnTo>
                  <a:lnTo>
                    <a:pt x="1702593" y="87296"/>
                  </a:lnTo>
                  <a:lnTo>
                    <a:pt x="1702593" y="91058"/>
                  </a:lnTo>
                  <a:lnTo>
                    <a:pt x="1706282" y="92829"/>
                  </a:lnTo>
                  <a:close/>
                </a:path>
                <a:path w="3860800" h="1716404">
                  <a:moveTo>
                    <a:pt x="1714500" y="109727"/>
                  </a:moveTo>
                  <a:lnTo>
                    <a:pt x="1701800" y="103631"/>
                  </a:lnTo>
                  <a:lnTo>
                    <a:pt x="1701800" y="99059"/>
                  </a:lnTo>
                  <a:lnTo>
                    <a:pt x="1695196" y="99059"/>
                  </a:lnTo>
                  <a:lnTo>
                    <a:pt x="1709420" y="109727"/>
                  </a:lnTo>
                  <a:lnTo>
                    <a:pt x="1714500" y="109727"/>
                  </a:lnTo>
                  <a:close/>
                </a:path>
                <a:path w="3860800" h="1716404">
                  <a:moveTo>
                    <a:pt x="1701800" y="122681"/>
                  </a:moveTo>
                  <a:lnTo>
                    <a:pt x="1701800" y="121919"/>
                  </a:lnTo>
                  <a:lnTo>
                    <a:pt x="1696508" y="118109"/>
                  </a:lnTo>
                  <a:lnTo>
                    <a:pt x="1695938" y="118109"/>
                  </a:lnTo>
                  <a:lnTo>
                    <a:pt x="1701800" y="122681"/>
                  </a:lnTo>
                  <a:close/>
                </a:path>
                <a:path w="3860800" h="1716404">
                  <a:moveTo>
                    <a:pt x="1701800" y="126491"/>
                  </a:moveTo>
                  <a:lnTo>
                    <a:pt x="1701800" y="122681"/>
                  </a:lnTo>
                  <a:lnTo>
                    <a:pt x="1695938" y="126550"/>
                  </a:lnTo>
                  <a:lnTo>
                    <a:pt x="1701800" y="126491"/>
                  </a:lnTo>
                  <a:close/>
                </a:path>
                <a:path w="3860800" h="1716404">
                  <a:moveTo>
                    <a:pt x="1714500" y="113537"/>
                  </a:moveTo>
                  <a:lnTo>
                    <a:pt x="1713230" y="112623"/>
                  </a:lnTo>
                  <a:lnTo>
                    <a:pt x="1701800" y="118109"/>
                  </a:lnTo>
                  <a:lnTo>
                    <a:pt x="1696508" y="118109"/>
                  </a:lnTo>
                  <a:lnTo>
                    <a:pt x="1701800" y="121919"/>
                  </a:lnTo>
                  <a:lnTo>
                    <a:pt x="1714500" y="113537"/>
                  </a:lnTo>
                  <a:close/>
                </a:path>
                <a:path w="3860800" h="1716404">
                  <a:moveTo>
                    <a:pt x="1714500" y="82295"/>
                  </a:moveTo>
                  <a:lnTo>
                    <a:pt x="1707572" y="82295"/>
                  </a:lnTo>
                  <a:lnTo>
                    <a:pt x="1701800" y="86105"/>
                  </a:lnTo>
                  <a:lnTo>
                    <a:pt x="1703102" y="87082"/>
                  </a:lnTo>
                  <a:lnTo>
                    <a:pt x="1714500" y="82295"/>
                  </a:lnTo>
                  <a:close/>
                </a:path>
                <a:path w="3860800" h="1716404">
                  <a:moveTo>
                    <a:pt x="1703102" y="87082"/>
                  </a:moveTo>
                  <a:lnTo>
                    <a:pt x="1701800" y="86105"/>
                  </a:lnTo>
                  <a:lnTo>
                    <a:pt x="1702593" y="87296"/>
                  </a:lnTo>
                  <a:lnTo>
                    <a:pt x="1703102" y="87082"/>
                  </a:lnTo>
                  <a:close/>
                </a:path>
                <a:path w="3860800" h="1716404">
                  <a:moveTo>
                    <a:pt x="1722120" y="101345"/>
                  </a:moveTo>
                  <a:lnTo>
                    <a:pt x="1703102" y="87082"/>
                  </a:lnTo>
                  <a:lnTo>
                    <a:pt x="1702593" y="87296"/>
                  </a:lnTo>
                  <a:lnTo>
                    <a:pt x="1706282" y="92829"/>
                  </a:lnTo>
                  <a:lnTo>
                    <a:pt x="1714500" y="96773"/>
                  </a:lnTo>
                  <a:lnTo>
                    <a:pt x="1714500" y="101345"/>
                  </a:lnTo>
                  <a:lnTo>
                    <a:pt x="1722120" y="101345"/>
                  </a:lnTo>
                  <a:close/>
                </a:path>
                <a:path w="3860800" h="1716404">
                  <a:moveTo>
                    <a:pt x="1722966" y="91439"/>
                  </a:moveTo>
                  <a:lnTo>
                    <a:pt x="1718310" y="83896"/>
                  </a:lnTo>
                  <a:lnTo>
                    <a:pt x="1714500" y="82295"/>
                  </a:lnTo>
                  <a:lnTo>
                    <a:pt x="1703102" y="87082"/>
                  </a:lnTo>
                  <a:lnTo>
                    <a:pt x="1714500" y="95630"/>
                  </a:lnTo>
                  <a:lnTo>
                    <a:pt x="1714500" y="86867"/>
                  </a:lnTo>
                  <a:lnTo>
                    <a:pt x="1722966" y="91439"/>
                  </a:lnTo>
                  <a:close/>
                </a:path>
                <a:path w="3860800" h="1716404">
                  <a:moveTo>
                    <a:pt x="1714500" y="105155"/>
                  </a:moveTo>
                  <a:lnTo>
                    <a:pt x="1714500" y="96773"/>
                  </a:lnTo>
                  <a:lnTo>
                    <a:pt x="1706282" y="92829"/>
                  </a:lnTo>
                  <a:lnTo>
                    <a:pt x="1714500" y="105155"/>
                  </a:lnTo>
                  <a:close/>
                </a:path>
                <a:path w="3860800" h="1716404">
                  <a:moveTo>
                    <a:pt x="1717322" y="82295"/>
                  </a:moveTo>
                  <a:lnTo>
                    <a:pt x="1715346" y="79095"/>
                  </a:lnTo>
                  <a:lnTo>
                    <a:pt x="1714500" y="78485"/>
                  </a:lnTo>
                  <a:lnTo>
                    <a:pt x="1714500" y="77723"/>
                  </a:lnTo>
                  <a:lnTo>
                    <a:pt x="1707572" y="82295"/>
                  </a:lnTo>
                  <a:lnTo>
                    <a:pt x="1714500" y="82295"/>
                  </a:lnTo>
                  <a:lnTo>
                    <a:pt x="1714500" y="78485"/>
                  </a:lnTo>
                  <a:lnTo>
                    <a:pt x="1714825" y="78251"/>
                  </a:lnTo>
                  <a:lnTo>
                    <a:pt x="1714825" y="82295"/>
                  </a:lnTo>
                  <a:lnTo>
                    <a:pt x="1717322" y="82295"/>
                  </a:lnTo>
                  <a:close/>
                </a:path>
                <a:path w="3860800" h="1716404">
                  <a:moveTo>
                    <a:pt x="1713230" y="112623"/>
                  </a:moveTo>
                  <a:lnTo>
                    <a:pt x="1709420" y="109727"/>
                  </a:lnTo>
                  <a:lnTo>
                    <a:pt x="1709208" y="109727"/>
                  </a:lnTo>
                  <a:lnTo>
                    <a:pt x="1713230" y="112623"/>
                  </a:lnTo>
                  <a:close/>
                </a:path>
                <a:path w="3860800" h="1716404">
                  <a:moveTo>
                    <a:pt x="1714500" y="112013"/>
                  </a:moveTo>
                  <a:lnTo>
                    <a:pt x="1714500" y="109727"/>
                  </a:lnTo>
                  <a:lnTo>
                    <a:pt x="1709420" y="109727"/>
                  </a:lnTo>
                  <a:lnTo>
                    <a:pt x="1713230" y="112585"/>
                  </a:lnTo>
                  <a:lnTo>
                    <a:pt x="1714500" y="112013"/>
                  </a:lnTo>
                  <a:close/>
                </a:path>
                <a:path w="3860800" h="1716404">
                  <a:moveTo>
                    <a:pt x="1714500" y="113537"/>
                  </a:moveTo>
                  <a:lnTo>
                    <a:pt x="1714500" y="112013"/>
                  </a:lnTo>
                  <a:lnTo>
                    <a:pt x="1713230" y="112623"/>
                  </a:lnTo>
                  <a:lnTo>
                    <a:pt x="1714500" y="113537"/>
                  </a:lnTo>
                  <a:close/>
                </a:path>
                <a:path w="3860800" h="1716404">
                  <a:moveTo>
                    <a:pt x="1732280" y="66293"/>
                  </a:moveTo>
                  <a:lnTo>
                    <a:pt x="1727200" y="66293"/>
                  </a:lnTo>
                  <a:lnTo>
                    <a:pt x="1714500" y="72389"/>
                  </a:lnTo>
                  <a:lnTo>
                    <a:pt x="1714500" y="73913"/>
                  </a:lnTo>
                  <a:lnTo>
                    <a:pt x="1720850" y="73913"/>
                  </a:lnTo>
                  <a:lnTo>
                    <a:pt x="1727200" y="69342"/>
                  </a:lnTo>
                  <a:lnTo>
                    <a:pt x="1732280" y="66293"/>
                  </a:lnTo>
                  <a:close/>
                </a:path>
                <a:path w="3860800" h="1716404">
                  <a:moveTo>
                    <a:pt x="1720850" y="73913"/>
                  </a:moveTo>
                  <a:lnTo>
                    <a:pt x="1714500" y="73913"/>
                  </a:lnTo>
                  <a:lnTo>
                    <a:pt x="1714500" y="77723"/>
                  </a:lnTo>
                  <a:lnTo>
                    <a:pt x="1714825" y="78251"/>
                  </a:lnTo>
                  <a:lnTo>
                    <a:pt x="1720850" y="73913"/>
                  </a:lnTo>
                  <a:close/>
                </a:path>
                <a:path w="3860800" h="1716404">
                  <a:moveTo>
                    <a:pt x="1715346" y="79095"/>
                  </a:moveTo>
                  <a:lnTo>
                    <a:pt x="1714825" y="78251"/>
                  </a:lnTo>
                  <a:lnTo>
                    <a:pt x="1714500" y="78485"/>
                  </a:lnTo>
                  <a:lnTo>
                    <a:pt x="1715346" y="79095"/>
                  </a:lnTo>
                  <a:close/>
                </a:path>
                <a:path w="3860800" h="1716404">
                  <a:moveTo>
                    <a:pt x="1718310" y="83896"/>
                  </a:moveTo>
                  <a:lnTo>
                    <a:pt x="1717322" y="82295"/>
                  </a:lnTo>
                  <a:lnTo>
                    <a:pt x="1714500" y="82295"/>
                  </a:lnTo>
                  <a:lnTo>
                    <a:pt x="1718310" y="83896"/>
                  </a:lnTo>
                  <a:close/>
                </a:path>
                <a:path w="3860800" h="1716404">
                  <a:moveTo>
                    <a:pt x="1727200" y="101345"/>
                  </a:moveTo>
                  <a:lnTo>
                    <a:pt x="1727200" y="98297"/>
                  </a:lnTo>
                  <a:lnTo>
                    <a:pt x="1722966" y="91439"/>
                  </a:lnTo>
                  <a:lnTo>
                    <a:pt x="1714500" y="86867"/>
                  </a:lnTo>
                  <a:lnTo>
                    <a:pt x="1714500" y="95630"/>
                  </a:lnTo>
                  <a:lnTo>
                    <a:pt x="1722120" y="101345"/>
                  </a:lnTo>
                  <a:lnTo>
                    <a:pt x="1727200" y="101345"/>
                  </a:lnTo>
                  <a:close/>
                </a:path>
                <a:path w="3860800" h="1716404">
                  <a:moveTo>
                    <a:pt x="1727200" y="109727"/>
                  </a:moveTo>
                  <a:lnTo>
                    <a:pt x="1727200" y="105155"/>
                  </a:lnTo>
                  <a:lnTo>
                    <a:pt x="1725960" y="104226"/>
                  </a:lnTo>
                  <a:lnTo>
                    <a:pt x="1714500" y="109727"/>
                  </a:lnTo>
                  <a:lnTo>
                    <a:pt x="1727200" y="109727"/>
                  </a:lnTo>
                  <a:close/>
                </a:path>
                <a:path w="3860800" h="1716404">
                  <a:moveTo>
                    <a:pt x="1750868" y="87803"/>
                  </a:moveTo>
                  <a:lnTo>
                    <a:pt x="1747715" y="85343"/>
                  </a:lnTo>
                  <a:lnTo>
                    <a:pt x="1739900" y="85343"/>
                  </a:lnTo>
                  <a:lnTo>
                    <a:pt x="1739900" y="89153"/>
                  </a:lnTo>
                  <a:lnTo>
                    <a:pt x="1731682" y="76334"/>
                  </a:lnTo>
                  <a:lnTo>
                    <a:pt x="1727200" y="73913"/>
                  </a:lnTo>
                  <a:lnTo>
                    <a:pt x="1720850" y="73913"/>
                  </a:lnTo>
                  <a:lnTo>
                    <a:pt x="1714825" y="78251"/>
                  </a:lnTo>
                  <a:lnTo>
                    <a:pt x="1715346" y="79095"/>
                  </a:lnTo>
                  <a:lnTo>
                    <a:pt x="1719791" y="82295"/>
                  </a:lnTo>
                  <a:lnTo>
                    <a:pt x="1727200" y="82295"/>
                  </a:lnTo>
                  <a:lnTo>
                    <a:pt x="1727200" y="87629"/>
                  </a:lnTo>
                  <a:lnTo>
                    <a:pt x="1735666" y="93725"/>
                  </a:lnTo>
                  <a:lnTo>
                    <a:pt x="1739900" y="93725"/>
                  </a:lnTo>
                  <a:lnTo>
                    <a:pt x="1750868" y="87803"/>
                  </a:lnTo>
                  <a:close/>
                </a:path>
                <a:path w="3860800" h="1716404">
                  <a:moveTo>
                    <a:pt x="1719791" y="82295"/>
                  </a:moveTo>
                  <a:lnTo>
                    <a:pt x="1715346" y="79095"/>
                  </a:lnTo>
                  <a:lnTo>
                    <a:pt x="1717322" y="82295"/>
                  </a:lnTo>
                  <a:lnTo>
                    <a:pt x="1719791" y="82295"/>
                  </a:lnTo>
                  <a:close/>
                </a:path>
                <a:path w="3860800" h="1716404">
                  <a:moveTo>
                    <a:pt x="1727200" y="87629"/>
                  </a:moveTo>
                  <a:lnTo>
                    <a:pt x="1719791" y="82295"/>
                  </a:lnTo>
                  <a:lnTo>
                    <a:pt x="1717322" y="82295"/>
                  </a:lnTo>
                  <a:lnTo>
                    <a:pt x="1718310" y="83896"/>
                  </a:lnTo>
                  <a:lnTo>
                    <a:pt x="1727200" y="87629"/>
                  </a:lnTo>
                  <a:close/>
                </a:path>
                <a:path w="3860800" h="1716404">
                  <a:moveTo>
                    <a:pt x="1735666" y="93725"/>
                  </a:moveTo>
                  <a:lnTo>
                    <a:pt x="1727200" y="87629"/>
                  </a:lnTo>
                  <a:lnTo>
                    <a:pt x="1718310" y="83896"/>
                  </a:lnTo>
                  <a:lnTo>
                    <a:pt x="1722966" y="91439"/>
                  </a:lnTo>
                  <a:lnTo>
                    <a:pt x="1727200" y="93725"/>
                  </a:lnTo>
                  <a:lnTo>
                    <a:pt x="1735666" y="93725"/>
                  </a:lnTo>
                  <a:close/>
                </a:path>
                <a:path w="3860800" h="1716404">
                  <a:moveTo>
                    <a:pt x="1727200" y="87629"/>
                  </a:moveTo>
                  <a:lnTo>
                    <a:pt x="1727200" y="82295"/>
                  </a:lnTo>
                  <a:lnTo>
                    <a:pt x="1719791" y="82295"/>
                  </a:lnTo>
                  <a:lnTo>
                    <a:pt x="1727200" y="87629"/>
                  </a:lnTo>
                  <a:close/>
                </a:path>
                <a:path w="3860800" h="1716404">
                  <a:moveTo>
                    <a:pt x="1731682" y="76334"/>
                  </a:moveTo>
                  <a:lnTo>
                    <a:pt x="1727200" y="69342"/>
                  </a:lnTo>
                  <a:lnTo>
                    <a:pt x="1720850" y="73913"/>
                  </a:lnTo>
                  <a:lnTo>
                    <a:pt x="1727200" y="73913"/>
                  </a:lnTo>
                  <a:lnTo>
                    <a:pt x="1731682" y="76334"/>
                  </a:lnTo>
                  <a:close/>
                </a:path>
                <a:path w="3860800" h="1716404">
                  <a:moveTo>
                    <a:pt x="1727200" y="103631"/>
                  </a:moveTo>
                  <a:lnTo>
                    <a:pt x="1727200" y="101345"/>
                  </a:lnTo>
                  <a:lnTo>
                    <a:pt x="1722120" y="101345"/>
                  </a:lnTo>
                  <a:lnTo>
                    <a:pt x="1725960" y="104226"/>
                  </a:lnTo>
                  <a:lnTo>
                    <a:pt x="1727200" y="103631"/>
                  </a:lnTo>
                  <a:close/>
                </a:path>
                <a:path w="3860800" h="1716404">
                  <a:moveTo>
                    <a:pt x="1738630" y="95859"/>
                  </a:moveTo>
                  <a:lnTo>
                    <a:pt x="1735666" y="93725"/>
                  </a:lnTo>
                  <a:lnTo>
                    <a:pt x="1727200" y="93725"/>
                  </a:lnTo>
                  <a:lnTo>
                    <a:pt x="1722966" y="91439"/>
                  </a:lnTo>
                  <a:lnTo>
                    <a:pt x="1727200" y="98297"/>
                  </a:lnTo>
                  <a:lnTo>
                    <a:pt x="1727200" y="101345"/>
                  </a:lnTo>
                  <a:lnTo>
                    <a:pt x="1738630" y="95859"/>
                  </a:lnTo>
                  <a:close/>
                </a:path>
                <a:path w="3860800" h="1716404">
                  <a:moveTo>
                    <a:pt x="1727200" y="105155"/>
                  </a:moveTo>
                  <a:lnTo>
                    <a:pt x="1727200" y="103631"/>
                  </a:lnTo>
                  <a:lnTo>
                    <a:pt x="1725960" y="104226"/>
                  </a:lnTo>
                  <a:lnTo>
                    <a:pt x="1727200" y="105155"/>
                  </a:lnTo>
                  <a:close/>
                </a:path>
                <a:path w="3860800" h="1716404">
                  <a:moveTo>
                    <a:pt x="1764179" y="79091"/>
                  </a:moveTo>
                  <a:lnTo>
                    <a:pt x="1762760" y="76961"/>
                  </a:lnTo>
                  <a:lnTo>
                    <a:pt x="1752600" y="76961"/>
                  </a:lnTo>
                  <a:lnTo>
                    <a:pt x="1752600" y="81533"/>
                  </a:lnTo>
                  <a:lnTo>
                    <a:pt x="1744133" y="68325"/>
                  </a:lnTo>
                  <a:lnTo>
                    <a:pt x="1739900" y="66293"/>
                  </a:lnTo>
                  <a:lnTo>
                    <a:pt x="1732280" y="66293"/>
                  </a:lnTo>
                  <a:lnTo>
                    <a:pt x="1727200" y="69342"/>
                  </a:lnTo>
                  <a:lnTo>
                    <a:pt x="1739900" y="79247"/>
                  </a:lnTo>
                  <a:lnTo>
                    <a:pt x="1739900" y="78485"/>
                  </a:lnTo>
                  <a:lnTo>
                    <a:pt x="1752600" y="85343"/>
                  </a:lnTo>
                  <a:lnTo>
                    <a:pt x="1764179" y="79091"/>
                  </a:lnTo>
                  <a:close/>
                </a:path>
                <a:path w="3860800" h="1716404">
                  <a:moveTo>
                    <a:pt x="1747715" y="85343"/>
                  </a:moveTo>
                  <a:lnTo>
                    <a:pt x="1727200" y="69342"/>
                  </a:lnTo>
                  <a:lnTo>
                    <a:pt x="1731682" y="76334"/>
                  </a:lnTo>
                  <a:lnTo>
                    <a:pt x="1739900" y="80771"/>
                  </a:lnTo>
                  <a:lnTo>
                    <a:pt x="1739900" y="85343"/>
                  </a:lnTo>
                  <a:lnTo>
                    <a:pt x="1747715" y="85343"/>
                  </a:lnTo>
                  <a:close/>
                </a:path>
                <a:path w="3860800" h="1716404">
                  <a:moveTo>
                    <a:pt x="1739900" y="89153"/>
                  </a:moveTo>
                  <a:lnTo>
                    <a:pt x="1739900" y="80771"/>
                  </a:lnTo>
                  <a:lnTo>
                    <a:pt x="1731682" y="76334"/>
                  </a:lnTo>
                  <a:lnTo>
                    <a:pt x="1739900" y="89153"/>
                  </a:lnTo>
                  <a:close/>
                </a:path>
                <a:path w="3860800" h="1716404">
                  <a:moveTo>
                    <a:pt x="1742830" y="66293"/>
                  </a:moveTo>
                  <a:lnTo>
                    <a:pt x="1741020" y="63470"/>
                  </a:lnTo>
                  <a:lnTo>
                    <a:pt x="1739900" y="64007"/>
                  </a:lnTo>
                  <a:lnTo>
                    <a:pt x="1739900" y="61722"/>
                  </a:lnTo>
                  <a:lnTo>
                    <a:pt x="1732280" y="66293"/>
                  </a:lnTo>
                  <a:lnTo>
                    <a:pt x="1739900" y="66293"/>
                  </a:lnTo>
                  <a:lnTo>
                    <a:pt x="1739900" y="64007"/>
                  </a:lnTo>
                  <a:lnTo>
                    <a:pt x="1741020" y="63470"/>
                  </a:lnTo>
                  <a:lnTo>
                    <a:pt x="1741020" y="66293"/>
                  </a:lnTo>
                  <a:lnTo>
                    <a:pt x="1742830" y="66293"/>
                  </a:lnTo>
                  <a:close/>
                </a:path>
                <a:path w="3860800" h="1716404">
                  <a:moveTo>
                    <a:pt x="1739900" y="95249"/>
                  </a:moveTo>
                  <a:lnTo>
                    <a:pt x="1739900" y="93725"/>
                  </a:lnTo>
                  <a:lnTo>
                    <a:pt x="1735666" y="93725"/>
                  </a:lnTo>
                  <a:lnTo>
                    <a:pt x="1738630" y="95859"/>
                  </a:lnTo>
                  <a:lnTo>
                    <a:pt x="1739900" y="95249"/>
                  </a:lnTo>
                  <a:close/>
                </a:path>
                <a:path w="3860800" h="1716404">
                  <a:moveTo>
                    <a:pt x="1739900" y="96773"/>
                  </a:moveTo>
                  <a:lnTo>
                    <a:pt x="1739900" y="95249"/>
                  </a:lnTo>
                  <a:lnTo>
                    <a:pt x="1738630" y="95859"/>
                  </a:lnTo>
                  <a:lnTo>
                    <a:pt x="1739900" y="96773"/>
                  </a:lnTo>
                  <a:close/>
                </a:path>
                <a:path w="3860800" h="1716404">
                  <a:moveTo>
                    <a:pt x="1752600" y="57912"/>
                  </a:moveTo>
                  <a:lnTo>
                    <a:pt x="1739900" y="57912"/>
                  </a:lnTo>
                  <a:lnTo>
                    <a:pt x="1739900" y="61722"/>
                  </a:lnTo>
                  <a:lnTo>
                    <a:pt x="1741020" y="63470"/>
                  </a:lnTo>
                  <a:lnTo>
                    <a:pt x="1752600" y="57912"/>
                  </a:lnTo>
                  <a:close/>
                </a:path>
                <a:path w="3860800" h="1716404">
                  <a:moveTo>
                    <a:pt x="1744133" y="68325"/>
                  </a:moveTo>
                  <a:lnTo>
                    <a:pt x="1742830" y="66293"/>
                  </a:lnTo>
                  <a:lnTo>
                    <a:pt x="1739900" y="66293"/>
                  </a:lnTo>
                  <a:lnTo>
                    <a:pt x="1744133" y="68325"/>
                  </a:lnTo>
                  <a:close/>
                </a:path>
                <a:path w="3860800" h="1716404">
                  <a:moveTo>
                    <a:pt x="1752600" y="85343"/>
                  </a:moveTo>
                  <a:lnTo>
                    <a:pt x="1739900" y="78485"/>
                  </a:lnTo>
                  <a:lnTo>
                    <a:pt x="1739900" y="79247"/>
                  </a:lnTo>
                  <a:lnTo>
                    <a:pt x="1747715" y="85343"/>
                  </a:lnTo>
                  <a:lnTo>
                    <a:pt x="1752600" y="85343"/>
                  </a:lnTo>
                  <a:close/>
                </a:path>
                <a:path w="3860800" h="1716404">
                  <a:moveTo>
                    <a:pt x="1752600" y="93725"/>
                  </a:moveTo>
                  <a:lnTo>
                    <a:pt x="1752600" y="89153"/>
                  </a:lnTo>
                  <a:lnTo>
                    <a:pt x="1750868" y="87803"/>
                  </a:lnTo>
                  <a:lnTo>
                    <a:pt x="1739900" y="93725"/>
                  </a:lnTo>
                  <a:lnTo>
                    <a:pt x="1752600" y="93725"/>
                  </a:lnTo>
                  <a:close/>
                </a:path>
                <a:path w="3860800" h="1716404">
                  <a:moveTo>
                    <a:pt x="1765300" y="76961"/>
                  </a:moveTo>
                  <a:lnTo>
                    <a:pt x="1765300" y="64007"/>
                  </a:lnTo>
                  <a:lnTo>
                    <a:pt x="1752600" y="57912"/>
                  </a:lnTo>
                  <a:lnTo>
                    <a:pt x="1741020" y="63470"/>
                  </a:lnTo>
                  <a:lnTo>
                    <a:pt x="1742830" y="66293"/>
                  </a:lnTo>
                  <a:lnTo>
                    <a:pt x="1752600" y="66293"/>
                  </a:lnTo>
                  <a:lnTo>
                    <a:pt x="1752600" y="61722"/>
                  </a:lnTo>
                  <a:lnTo>
                    <a:pt x="1762760" y="76961"/>
                  </a:lnTo>
                  <a:lnTo>
                    <a:pt x="1765300" y="76961"/>
                  </a:lnTo>
                  <a:close/>
                </a:path>
                <a:path w="3860800" h="1716404">
                  <a:moveTo>
                    <a:pt x="1752600" y="72389"/>
                  </a:moveTo>
                  <a:lnTo>
                    <a:pt x="1752600" y="66293"/>
                  </a:lnTo>
                  <a:lnTo>
                    <a:pt x="1742830" y="66293"/>
                  </a:lnTo>
                  <a:lnTo>
                    <a:pt x="1744133" y="68325"/>
                  </a:lnTo>
                  <a:lnTo>
                    <a:pt x="1752600" y="72389"/>
                  </a:lnTo>
                  <a:close/>
                </a:path>
                <a:path w="3860800" h="1716404">
                  <a:moveTo>
                    <a:pt x="1752600" y="81533"/>
                  </a:moveTo>
                  <a:lnTo>
                    <a:pt x="1752600" y="72389"/>
                  </a:lnTo>
                  <a:lnTo>
                    <a:pt x="1744133" y="68325"/>
                  </a:lnTo>
                  <a:lnTo>
                    <a:pt x="1752600" y="81533"/>
                  </a:lnTo>
                  <a:close/>
                </a:path>
                <a:path w="3860800" h="1716404">
                  <a:moveTo>
                    <a:pt x="1752600" y="86867"/>
                  </a:moveTo>
                  <a:lnTo>
                    <a:pt x="1752600" y="85343"/>
                  </a:lnTo>
                  <a:lnTo>
                    <a:pt x="1747715" y="85343"/>
                  </a:lnTo>
                  <a:lnTo>
                    <a:pt x="1750868" y="87803"/>
                  </a:lnTo>
                  <a:lnTo>
                    <a:pt x="1752600" y="86867"/>
                  </a:lnTo>
                  <a:close/>
                </a:path>
                <a:path w="3860800" h="1716404">
                  <a:moveTo>
                    <a:pt x="1752600" y="89153"/>
                  </a:moveTo>
                  <a:lnTo>
                    <a:pt x="1752600" y="86867"/>
                  </a:lnTo>
                  <a:lnTo>
                    <a:pt x="1750868" y="87803"/>
                  </a:lnTo>
                  <a:lnTo>
                    <a:pt x="1752600" y="89153"/>
                  </a:lnTo>
                  <a:close/>
                </a:path>
                <a:path w="3860800" h="1716404">
                  <a:moveTo>
                    <a:pt x="1772227" y="49530"/>
                  </a:moveTo>
                  <a:lnTo>
                    <a:pt x="1752600" y="49530"/>
                  </a:lnTo>
                  <a:lnTo>
                    <a:pt x="1752600" y="53340"/>
                  </a:lnTo>
                  <a:lnTo>
                    <a:pt x="1758461" y="57912"/>
                  </a:lnTo>
                  <a:lnTo>
                    <a:pt x="1765300" y="57912"/>
                  </a:lnTo>
                  <a:lnTo>
                    <a:pt x="1765300" y="54101"/>
                  </a:lnTo>
                  <a:lnTo>
                    <a:pt x="1772227" y="49530"/>
                  </a:lnTo>
                  <a:close/>
                </a:path>
                <a:path w="3860800" h="1716404">
                  <a:moveTo>
                    <a:pt x="1758461" y="57912"/>
                  </a:moveTo>
                  <a:lnTo>
                    <a:pt x="1752600" y="53340"/>
                  </a:lnTo>
                  <a:lnTo>
                    <a:pt x="1752600" y="57912"/>
                  </a:lnTo>
                  <a:lnTo>
                    <a:pt x="1758461" y="57912"/>
                  </a:lnTo>
                  <a:close/>
                </a:path>
                <a:path w="3860800" h="1716404">
                  <a:moveTo>
                    <a:pt x="1778000" y="73151"/>
                  </a:moveTo>
                  <a:lnTo>
                    <a:pt x="1758461" y="57912"/>
                  </a:lnTo>
                  <a:lnTo>
                    <a:pt x="1752600" y="57912"/>
                  </a:lnTo>
                  <a:lnTo>
                    <a:pt x="1765300" y="64007"/>
                  </a:lnTo>
                  <a:lnTo>
                    <a:pt x="1765300" y="76961"/>
                  </a:lnTo>
                  <a:lnTo>
                    <a:pt x="1771650" y="76961"/>
                  </a:lnTo>
                  <a:lnTo>
                    <a:pt x="1778000" y="73151"/>
                  </a:lnTo>
                  <a:close/>
                </a:path>
                <a:path w="3860800" h="1716404">
                  <a:moveTo>
                    <a:pt x="1762760" y="76961"/>
                  </a:moveTo>
                  <a:lnTo>
                    <a:pt x="1752600" y="61722"/>
                  </a:lnTo>
                  <a:lnTo>
                    <a:pt x="1752600" y="76961"/>
                  </a:lnTo>
                  <a:lnTo>
                    <a:pt x="1762760" y="76961"/>
                  </a:lnTo>
                  <a:close/>
                </a:path>
                <a:path w="3860800" h="1716404">
                  <a:moveTo>
                    <a:pt x="1765300" y="85343"/>
                  </a:moveTo>
                  <a:lnTo>
                    <a:pt x="1765300" y="80771"/>
                  </a:lnTo>
                  <a:lnTo>
                    <a:pt x="1764179" y="79091"/>
                  </a:lnTo>
                  <a:lnTo>
                    <a:pt x="1752600" y="85343"/>
                  </a:lnTo>
                  <a:lnTo>
                    <a:pt x="1765300" y="85343"/>
                  </a:lnTo>
                  <a:close/>
                </a:path>
                <a:path w="3860800" h="1716404">
                  <a:moveTo>
                    <a:pt x="1789430" y="71475"/>
                  </a:moveTo>
                  <a:lnTo>
                    <a:pt x="1785408" y="68580"/>
                  </a:lnTo>
                  <a:lnTo>
                    <a:pt x="1778000" y="68580"/>
                  </a:lnTo>
                  <a:lnTo>
                    <a:pt x="1765300" y="62484"/>
                  </a:lnTo>
                  <a:lnTo>
                    <a:pt x="1765300" y="57912"/>
                  </a:lnTo>
                  <a:lnTo>
                    <a:pt x="1758461" y="57912"/>
                  </a:lnTo>
                  <a:lnTo>
                    <a:pt x="1778000" y="73151"/>
                  </a:lnTo>
                  <a:lnTo>
                    <a:pt x="1778000" y="76961"/>
                  </a:lnTo>
                  <a:lnTo>
                    <a:pt x="1789430" y="71475"/>
                  </a:lnTo>
                  <a:close/>
                </a:path>
                <a:path w="3860800" h="1716404">
                  <a:moveTo>
                    <a:pt x="1771650" y="76961"/>
                  </a:moveTo>
                  <a:lnTo>
                    <a:pt x="1762760" y="76961"/>
                  </a:lnTo>
                  <a:lnTo>
                    <a:pt x="1764179" y="79091"/>
                  </a:lnTo>
                  <a:lnTo>
                    <a:pt x="1765300" y="78485"/>
                  </a:lnTo>
                  <a:lnTo>
                    <a:pt x="1765300" y="80771"/>
                  </a:lnTo>
                  <a:lnTo>
                    <a:pt x="1771650" y="76961"/>
                  </a:lnTo>
                  <a:close/>
                </a:path>
                <a:path w="3860800" h="1716404">
                  <a:moveTo>
                    <a:pt x="1765300" y="80771"/>
                  </a:moveTo>
                  <a:lnTo>
                    <a:pt x="1765300" y="78485"/>
                  </a:lnTo>
                  <a:lnTo>
                    <a:pt x="1764179" y="79091"/>
                  </a:lnTo>
                  <a:lnTo>
                    <a:pt x="1765300" y="80771"/>
                  </a:lnTo>
                  <a:close/>
                </a:path>
                <a:path w="3860800" h="1716404">
                  <a:moveTo>
                    <a:pt x="1803400" y="55625"/>
                  </a:moveTo>
                  <a:lnTo>
                    <a:pt x="1784096" y="41148"/>
                  </a:lnTo>
                  <a:lnTo>
                    <a:pt x="1778000" y="41148"/>
                  </a:lnTo>
                  <a:lnTo>
                    <a:pt x="1765300" y="47243"/>
                  </a:lnTo>
                  <a:lnTo>
                    <a:pt x="1765300" y="49530"/>
                  </a:lnTo>
                  <a:lnTo>
                    <a:pt x="1772227" y="49530"/>
                  </a:lnTo>
                  <a:lnTo>
                    <a:pt x="1778000" y="45719"/>
                  </a:lnTo>
                  <a:lnTo>
                    <a:pt x="1778000" y="44957"/>
                  </a:lnTo>
                  <a:lnTo>
                    <a:pt x="1782482" y="51681"/>
                  </a:lnTo>
                  <a:lnTo>
                    <a:pt x="1790700" y="55625"/>
                  </a:lnTo>
                  <a:lnTo>
                    <a:pt x="1790700" y="59436"/>
                  </a:lnTo>
                  <a:lnTo>
                    <a:pt x="1797627" y="59436"/>
                  </a:lnTo>
                  <a:lnTo>
                    <a:pt x="1803400" y="55625"/>
                  </a:lnTo>
                  <a:close/>
                </a:path>
                <a:path w="3860800" h="1716404">
                  <a:moveTo>
                    <a:pt x="1787525" y="59436"/>
                  </a:moveTo>
                  <a:lnTo>
                    <a:pt x="1781968" y="51435"/>
                  </a:lnTo>
                  <a:lnTo>
                    <a:pt x="1778000" y="49530"/>
                  </a:lnTo>
                  <a:lnTo>
                    <a:pt x="1772227" y="49530"/>
                  </a:lnTo>
                  <a:lnTo>
                    <a:pt x="1765300" y="54101"/>
                  </a:lnTo>
                  <a:lnTo>
                    <a:pt x="1778000" y="63245"/>
                  </a:lnTo>
                  <a:lnTo>
                    <a:pt x="1778000" y="59436"/>
                  </a:lnTo>
                  <a:lnTo>
                    <a:pt x="1787525" y="59436"/>
                  </a:lnTo>
                  <a:close/>
                </a:path>
                <a:path w="3860800" h="1716404">
                  <a:moveTo>
                    <a:pt x="1785408" y="68580"/>
                  </a:moveTo>
                  <a:lnTo>
                    <a:pt x="1765300" y="54101"/>
                  </a:lnTo>
                  <a:lnTo>
                    <a:pt x="1765300" y="62484"/>
                  </a:lnTo>
                  <a:lnTo>
                    <a:pt x="1778000" y="68580"/>
                  </a:lnTo>
                  <a:lnTo>
                    <a:pt x="1785408" y="68580"/>
                  </a:lnTo>
                  <a:close/>
                </a:path>
                <a:path w="3860800" h="1716404">
                  <a:moveTo>
                    <a:pt x="1778000" y="76961"/>
                  </a:moveTo>
                  <a:lnTo>
                    <a:pt x="1778000" y="73151"/>
                  </a:lnTo>
                  <a:lnTo>
                    <a:pt x="1771650" y="76961"/>
                  </a:lnTo>
                  <a:lnTo>
                    <a:pt x="1778000" y="76961"/>
                  </a:lnTo>
                  <a:close/>
                </a:path>
                <a:path w="3860800" h="1716404">
                  <a:moveTo>
                    <a:pt x="1781968" y="51435"/>
                  </a:moveTo>
                  <a:lnTo>
                    <a:pt x="1778000" y="45719"/>
                  </a:lnTo>
                  <a:lnTo>
                    <a:pt x="1772227" y="49530"/>
                  </a:lnTo>
                  <a:lnTo>
                    <a:pt x="1778000" y="49530"/>
                  </a:lnTo>
                  <a:lnTo>
                    <a:pt x="1781968" y="51435"/>
                  </a:lnTo>
                  <a:close/>
                </a:path>
                <a:path w="3860800" h="1716404">
                  <a:moveTo>
                    <a:pt x="1796472" y="32766"/>
                  </a:moveTo>
                  <a:lnTo>
                    <a:pt x="1778000" y="32766"/>
                  </a:lnTo>
                  <a:lnTo>
                    <a:pt x="1778000" y="36575"/>
                  </a:lnTo>
                  <a:lnTo>
                    <a:pt x="1784096" y="41148"/>
                  </a:lnTo>
                  <a:lnTo>
                    <a:pt x="1790700" y="41148"/>
                  </a:lnTo>
                  <a:lnTo>
                    <a:pt x="1790700" y="36575"/>
                  </a:lnTo>
                  <a:lnTo>
                    <a:pt x="1796472" y="32766"/>
                  </a:lnTo>
                  <a:close/>
                </a:path>
                <a:path w="3860800" h="1716404">
                  <a:moveTo>
                    <a:pt x="1784096" y="41148"/>
                  </a:moveTo>
                  <a:lnTo>
                    <a:pt x="1778000" y="36575"/>
                  </a:lnTo>
                  <a:lnTo>
                    <a:pt x="1778000" y="41148"/>
                  </a:lnTo>
                  <a:lnTo>
                    <a:pt x="1784096" y="41148"/>
                  </a:lnTo>
                  <a:close/>
                </a:path>
                <a:path w="3860800" h="1716404">
                  <a:moveTo>
                    <a:pt x="1782482" y="51681"/>
                  </a:moveTo>
                  <a:lnTo>
                    <a:pt x="1778000" y="44957"/>
                  </a:lnTo>
                  <a:lnTo>
                    <a:pt x="1778000" y="45719"/>
                  </a:lnTo>
                  <a:lnTo>
                    <a:pt x="1781968" y="51435"/>
                  </a:lnTo>
                  <a:lnTo>
                    <a:pt x="1782482" y="51681"/>
                  </a:lnTo>
                  <a:close/>
                </a:path>
                <a:path w="3860800" h="1716404">
                  <a:moveTo>
                    <a:pt x="1790700" y="68580"/>
                  </a:moveTo>
                  <a:lnTo>
                    <a:pt x="1790700" y="64007"/>
                  </a:lnTo>
                  <a:lnTo>
                    <a:pt x="1787525" y="59436"/>
                  </a:lnTo>
                  <a:lnTo>
                    <a:pt x="1778000" y="59436"/>
                  </a:lnTo>
                  <a:lnTo>
                    <a:pt x="1778000" y="63245"/>
                  </a:lnTo>
                  <a:lnTo>
                    <a:pt x="1785408" y="68580"/>
                  </a:lnTo>
                  <a:lnTo>
                    <a:pt x="1790700" y="68580"/>
                  </a:lnTo>
                  <a:close/>
                </a:path>
                <a:path w="3860800" h="1716404">
                  <a:moveTo>
                    <a:pt x="1787652" y="59436"/>
                  </a:moveTo>
                  <a:lnTo>
                    <a:pt x="1782482" y="51681"/>
                  </a:lnTo>
                  <a:lnTo>
                    <a:pt x="1781968" y="51435"/>
                  </a:lnTo>
                  <a:lnTo>
                    <a:pt x="1787525" y="59436"/>
                  </a:lnTo>
                  <a:lnTo>
                    <a:pt x="1787652" y="59436"/>
                  </a:lnTo>
                  <a:close/>
                </a:path>
                <a:path w="3860800" h="1716404">
                  <a:moveTo>
                    <a:pt x="1790700" y="59436"/>
                  </a:moveTo>
                  <a:lnTo>
                    <a:pt x="1790700" y="55625"/>
                  </a:lnTo>
                  <a:lnTo>
                    <a:pt x="1782482" y="51681"/>
                  </a:lnTo>
                  <a:lnTo>
                    <a:pt x="1787652" y="59436"/>
                  </a:lnTo>
                  <a:lnTo>
                    <a:pt x="1790700" y="59436"/>
                  </a:lnTo>
                  <a:close/>
                </a:path>
                <a:path w="3860800" h="1716404">
                  <a:moveTo>
                    <a:pt x="1803400" y="55625"/>
                  </a:moveTo>
                  <a:lnTo>
                    <a:pt x="1799664" y="50023"/>
                  </a:lnTo>
                  <a:lnTo>
                    <a:pt x="1790700" y="45719"/>
                  </a:lnTo>
                  <a:lnTo>
                    <a:pt x="1790700" y="41148"/>
                  </a:lnTo>
                  <a:lnTo>
                    <a:pt x="1784096" y="41148"/>
                  </a:lnTo>
                  <a:lnTo>
                    <a:pt x="1803400" y="55625"/>
                  </a:lnTo>
                  <a:close/>
                </a:path>
                <a:path w="3860800" h="1716404">
                  <a:moveTo>
                    <a:pt x="1790700" y="70866"/>
                  </a:moveTo>
                  <a:lnTo>
                    <a:pt x="1790700" y="68580"/>
                  </a:lnTo>
                  <a:lnTo>
                    <a:pt x="1785408" y="68580"/>
                  </a:lnTo>
                  <a:lnTo>
                    <a:pt x="1789430" y="71475"/>
                  </a:lnTo>
                  <a:lnTo>
                    <a:pt x="1790700" y="70866"/>
                  </a:lnTo>
                  <a:close/>
                </a:path>
                <a:path w="3860800" h="1716404">
                  <a:moveTo>
                    <a:pt x="1789430" y="62179"/>
                  </a:moveTo>
                  <a:lnTo>
                    <a:pt x="1787652" y="59436"/>
                  </a:lnTo>
                  <a:lnTo>
                    <a:pt x="1787525" y="59436"/>
                  </a:lnTo>
                  <a:lnTo>
                    <a:pt x="1789430" y="62179"/>
                  </a:lnTo>
                  <a:close/>
                </a:path>
                <a:path w="3860800" h="1716404">
                  <a:moveTo>
                    <a:pt x="1797627" y="59436"/>
                  </a:moveTo>
                  <a:lnTo>
                    <a:pt x="1787652" y="59436"/>
                  </a:lnTo>
                  <a:lnTo>
                    <a:pt x="1790700" y="64007"/>
                  </a:lnTo>
                  <a:lnTo>
                    <a:pt x="1797627" y="59436"/>
                  </a:lnTo>
                  <a:close/>
                </a:path>
                <a:path w="3860800" h="1716404">
                  <a:moveTo>
                    <a:pt x="1790700" y="72389"/>
                  </a:moveTo>
                  <a:lnTo>
                    <a:pt x="1790700" y="70866"/>
                  </a:lnTo>
                  <a:lnTo>
                    <a:pt x="1789430" y="71475"/>
                  </a:lnTo>
                  <a:lnTo>
                    <a:pt x="1790700" y="72389"/>
                  </a:lnTo>
                  <a:close/>
                </a:path>
                <a:path w="3860800" h="1716404">
                  <a:moveTo>
                    <a:pt x="1823720" y="24384"/>
                  </a:moveTo>
                  <a:lnTo>
                    <a:pt x="1803400" y="24384"/>
                  </a:lnTo>
                  <a:lnTo>
                    <a:pt x="1790700" y="31242"/>
                  </a:lnTo>
                  <a:lnTo>
                    <a:pt x="1790700" y="32766"/>
                  </a:lnTo>
                  <a:lnTo>
                    <a:pt x="1796472" y="32766"/>
                  </a:lnTo>
                  <a:lnTo>
                    <a:pt x="1803400" y="28193"/>
                  </a:lnTo>
                  <a:lnTo>
                    <a:pt x="1807210" y="34366"/>
                  </a:lnTo>
                  <a:lnTo>
                    <a:pt x="1816100" y="38100"/>
                  </a:lnTo>
                  <a:lnTo>
                    <a:pt x="1816100" y="28956"/>
                  </a:lnTo>
                  <a:lnTo>
                    <a:pt x="1823720" y="24384"/>
                  </a:lnTo>
                  <a:close/>
                </a:path>
                <a:path w="3860800" h="1716404">
                  <a:moveTo>
                    <a:pt x="1816100" y="48768"/>
                  </a:moveTo>
                  <a:lnTo>
                    <a:pt x="1807210" y="34366"/>
                  </a:lnTo>
                  <a:lnTo>
                    <a:pt x="1803400" y="32766"/>
                  </a:lnTo>
                  <a:lnTo>
                    <a:pt x="1796472" y="32766"/>
                  </a:lnTo>
                  <a:lnTo>
                    <a:pt x="1790700" y="36575"/>
                  </a:lnTo>
                  <a:lnTo>
                    <a:pt x="1799664" y="50023"/>
                  </a:lnTo>
                  <a:lnTo>
                    <a:pt x="1803400" y="51816"/>
                  </a:lnTo>
                  <a:lnTo>
                    <a:pt x="1810455" y="51816"/>
                  </a:lnTo>
                  <a:lnTo>
                    <a:pt x="1816100" y="48768"/>
                  </a:lnTo>
                  <a:close/>
                </a:path>
                <a:path w="3860800" h="1716404">
                  <a:moveTo>
                    <a:pt x="1799664" y="50023"/>
                  </a:moveTo>
                  <a:lnTo>
                    <a:pt x="1790700" y="36575"/>
                  </a:lnTo>
                  <a:lnTo>
                    <a:pt x="1790700" y="45719"/>
                  </a:lnTo>
                  <a:lnTo>
                    <a:pt x="1799664" y="50023"/>
                  </a:lnTo>
                  <a:close/>
                </a:path>
                <a:path w="3860800" h="1716404">
                  <a:moveTo>
                    <a:pt x="1807210" y="34366"/>
                  </a:moveTo>
                  <a:lnTo>
                    <a:pt x="1803400" y="28193"/>
                  </a:lnTo>
                  <a:lnTo>
                    <a:pt x="1796472" y="32766"/>
                  </a:lnTo>
                  <a:lnTo>
                    <a:pt x="1803400" y="32766"/>
                  </a:lnTo>
                  <a:lnTo>
                    <a:pt x="1807210" y="34366"/>
                  </a:lnTo>
                  <a:close/>
                </a:path>
                <a:path w="3860800" h="1716404">
                  <a:moveTo>
                    <a:pt x="1816100" y="54101"/>
                  </a:moveTo>
                  <a:lnTo>
                    <a:pt x="1816100" y="51816"/>
                  </a:lnTo>
                  <a:lnTo>
                    <a:pt x="1810455" y="51816"/>
                  </a:lnTo>
                  <a:lnTo>
                    <a:pt x="1803400" y="55625"/>
                  </a:lnTo>
                  <a:lnTo>
                    <a:pt x="1797627" y="59436"/>
                  </a:lnTo>
                  <a:lnTo>
                    <a:pt x="1803400" y="59436"/>
                  </a:lnTo>
                  <a:lnTo>
                    <a:pt x="1816100" y="54101"/>
                  </a:lnTo>
                  <a:close/>
                </a:path>
                <a:path w="3860800" h="1716404">
                  <a:moveTo>
                    <a:pt x="1810455" y="51816"/>
                  </a:moveTo>
                  <a:lnTo>
                    <a:pt x="1803400" y="51816"/>
                  </a:lnTo>
                  <a:lnTo>
                    <a:pt x="1799664" y="50023"/>
                  </a:lnTo>
                  <a:lnTo>
                    <a:pt x="1803400" y="55625"/>
                  </a:lnTo>
                  <a:lnTo>
                    <a:pt x="1810455" y="51816"/>
                  </a:lnTo>
                  <a:close/>
                </a:path>
                <a:path w="3860800" h="1716404">
                  <a:moveTo>
                    <a:pt x="1816100" y="48768"/>
                  </a:moveTo>
                  <a:lnTo>
                    <a:pt x="1816100" y="38100"/>
                  </a:lnTo>
                  <a:lnTo>
                    <a:pt x="1807210" y="34366"/>
                  </a:lnTo>
                  <a:lnTo>
                    <a:pt x="1816100" y="48768"/>
                  </a:lnTo>
                  <a:close/>
                </a:path>
                <a:path w="3860800" h="1716404">
                  <a:moveTo>
                    <a:pt x="1841500" y="45719"/>
                  </a:moveTo>
                  <a:lnTo>
                    <a:pt x="1841500" y="44196"/>
                  </a:lnTo>
                  <a:lnTo>
                    <a:pt x="1833879" y="44196"/>
                  </a:lnTo>
                  <a:lnTo>
                    <a:pt x="1828800" y="47243"/>
                  </a:lnTo>
                  <a:lnTo>
                    <a:pt x="1825413" y="42367"/>
                  </a:lnTo>
                  <a:lnTo>
                    <a:pt x="1816100" y="37337"/>
                  </a:lnTo>
                  <a:lnTo>
                    <a:pt x="1816100" y="48768"/>
                  </a:lnTo>
                  <a:lnTo>
                    <a:pt x="1810455" y="51816"/>
                  </a:lnTo>
                  <a:lnTo>
                    <a:pt x="1828800" y="51816"/>
                  </a:lnTo>
                  <a:lnTo>
                    <a:pt x="1841500" y="45719"/>
                  </a:lnTo>
                  <a:close/>
                </a:path>
                <a:path w="3860800" h="1716404">
                  <a:moveTo>
                    <a:pt x="1843809" y="16763"/>
                  </a:moveTo>
                  <a:lnTo>
                    <a:pt x="1828800" y="16763"/>
                  </a:lnTo>
                  <a:lnTo>
                    <a:pt x="1816100" y="22860"/>
                  </a:lnTo>
                  <a:lnTo>
                    <a:pt x="1816100" y="24384"/>
                  </a:lnTo>
                  <a:lnTo>
                    <a:pt x="1823720" y="24384"/>
                  </a:lnTo>
                  <a:lnTo>
                    <a:pt x="1828800" y="21336"/>
                  </a:lnTo>
                  <a:lnTo>
                    <a:pt x="1832186" y="26212"/>
                  </a:lnTo>
                  <a:lnTo>
                    <a:pt x="1841500" y="31242"/>
                  </a:lnTo>
                  <a:lnTo>
                    <a:pt x="1841500" y="18287"/>
                  </a:lnTo>
                  <a:lnTo>
                    <a:pt x="1843809" y="16763"/>
                  </a:lnTo>
                  <a:close/>
                </a:path>
                <a:path w="3860800" h="1716404">
                  <a:moveTo>
                    <a:pt x="1841500" y="39624"/>
                  </a:moveTo>
                  <a:lnTo>
                    <a:pt x="1832186" y="26212"/>
                  </a:lnTo>
                  <a:lnTo>
                    <a:pt x="1828800" y="24384"/>
                  </a:lnTo>
                  <a:lnTo>
                    <a:pt x="1823720" y="24384"/>
                  </a:lnTo>
                  <a:lnTo>
                    <a:pt x="1816100" y="28956"/>
                  </a:lnTo>
                  <a:lnTo>
                    <a:pt x="1825413" y="42367"/>
                  </a:lnTo>
                  <a:lnTo>
                    <a:pt x="1828800" y="44196"/>
                  </a:lnTo>
                  <a:lnTo>
                    <a:pt x="1833879" y="44195"/>
                  </a:lnTo>
                  <a:lnTo>
                    <a:pt x="1841500" y="39624"/>
                  </a:lnTo>
                  <a:close/>
                </a:path>
                <a:path w="3860800" h="1716404">
                  <a:moveTo>
                    <a:pt x="1825413" y="42367"/>
                  </a:moveTo>
                  <a:lnTo>
                    <a:pt x="1816100" y="28956"/>
                  </a:lnTo>
                  <a:lnTo>
                    <a:pt x="1816100" y="37337"/>
                  </a:lnTo>
                  <a:lnTo>
                    <a:pt x="1825413" y="42367"/>
                  </a:lnTo>
                  <a:close/>
                </a:path>
                <a:path w="3860800" h="1716404">
                  <a:moveTo>
                    <a:pt x="1832186" y="26212"/>
                  </a:moveTo>
                  <a:lnTo>
                    <a:pt x="1828800" y="21336"/>
                  </a:lnTo>
                  <a:lnTo>
                    <a:pt x="1823720" y="24384"/>
                  </a:lnTo>
                  <a:lnTo>
                    <a:pt x="1828800" y="24384"/>
                  </a:lnTo>
                  <a:lnTo>
                    <a:pt x="1832186" y="26212"/>
                  </a:lnTo>
                  <a:close/>
                </a:path>
                <a:path w="3860800" h="1716404">
                  <a:moveTo>
                    <a:pt x="1833879" y="44196"/>
                  </a:moveTo>
                  <a:lnTo>
                    <a:pt x="1828800" y="44196"/>
                  </a:lnTo>
                  <a:lnTo>
                    <a:pt x="1825413" y="42367"/>
                  </a:lnTo>
                  <a:lnTo>
                    <a:pt x="1828800" y="47243"/>
                  </a:lnTo>
                  <a:lnTo>
                    <a:pt x="1833879" y="44196"/>
                  </a:lnTo>
                  <a:close/>
                </a:path>
                <a:path w="3860800" h="1716404">
                  <a:moveTo>
                    <a:pt x="1841500" y="39624"/>
                  </a:moveTo>
                  <a:lnTo>
                    <a:pt x="1841500" y="31242"/>
                  </a:lnTo>
                  <a:lnTo>
                    <a:pt x="1832186" y="26212"/>
                  </a:lnTo>
                  <a:lnTo>
                    <a:pt x="1841500" y="39624"/>
                  </a:lnTo>
                  <a:close/>
                </a:path>
                <a:path w="3860800" h="1716404">
                  <a:moveTo>
                    <a:pt x="1866900" y="37337"/>
                  </a:moveTo>
                  <a:lnTo>
                    <a:pt x="1866900" y="35813"/>
                  </a:lnTo>
                  <a:lnTo>
                    <a:pt x="1863436" y="35813"/>
                  </a:lnTo>
                  <a:lnTo>
                    <a:pt x="1854200" y="41910"/>
                  </a:lnTo>
                  <a:lnTo>
                    <a:pt x="1841500" y="18287"/>
                  </a:lnTo>
                  <a:lnTo>
                    <a:pt x="1841500" y="39624"/>
                  </a:lnTo>
                  <a:lnTo>
                    <a:pt x="1833879" y="44196"/>
                  </a:lnTo>
                  <a:lnTo>
                    <a:pt x="1854200" y="44195"/>
                  </a:lnTo>
                  <a:lnTo>
                    <a:pt x="1866900" y="37337"/>
                  </a:lnTo>
                  <a:close/>
                </a:path>
                <a:path w="3860800" h="1716404">
                  <a:moveTo>
                    <a:pt x="1866900" y="33528"/>
                  </a:moveTo>
                  <a:lnTo>
                    <a:pt x="1859169" y="19149"/>
                  </a:lnTo>
                  <a:lnTo>
                    <a:pt x="1854200" y="16763"/>
                  </a:lnTo>
                  <a:lnTo>
                    <a:pt x="1843809" y="16763"/>
                  </a:lnTo>
                  <a:lnTo>
                    <a:pt x="1841500" y="18287"/>
                  </a:lnTo>
                  <a:lnTo>
                    <a:pt x="1854200" y="41910"/>
                  </a:lnTo>
                  <a:lnTo>
                    <a:pt x="1854200" y="28956"/>
                  </a:lnTo>
                  <a:lnTo>
                    <a:pt x="1864995" y="34785"/>
                  </a:lnTo>
                  <a:lnTo>
                    <a:pt x="1866900" y="33528"/>
                  </a:lnTo>
                  <a:close/>
                </a:path>
                <a:path w="3860800" h="1716404">
                  <a:moveTo>
                    <a:pt x="1859169" y="19149"/>
                  </a:moveTo>
                  <a:lnTo>
                    <a:pt x="1856153" y="13540"/>
                  </a:lnTo>
                  <a:lnTo>
                    <a:pt x="1854200" y="14478"/>
                  </a:lnTo>
                  <a:lnTo>
                    <a:pt x="1854200" y="9906"/>
                  </a:lnTo>
                  <a:lnTo>
                    <a:pt x="1843809" y="16763"/>
                  </a:lnTo>
                  <a:lnTo>
                    <a:pt x="1854200" y="16763"/>
                  </a:lnTo>
                  <a:lnTo>
                    <a:pt x="1854200" y="14478"/>
                  </a:lnTo>
                  <a:lnTo>
                    <a:pt x="1856153" y="13540"/>
                  </a:lnTo>
                  <a:lnTo>
                    <a:pt x="1856153" y="17701"/>
                  </a:lnTo>
                  <a:lnTo>
                    <a:pt x="1859169" y="19149"/>
                  </a:lnTo>
                  <a:close/>
                </a:path>
                <a:path w="3860800" h="1716404">
                  <a:moveTo>
                    <a:pt x="1866900" y="8381"/>
                  </a:moveTo>
                  <a:lnTo>
                    <a:pt x="1854200" y="8381"/>
                  </a:lnTo>
                  <a:lnTo>
                    <a:pt x="1854200" y="9906"/>
                  </a:lnTo>
                  <a:lnTo>
                    <a:pt x="1856153" y="13540"/>
                  </a:lnTo>
                  <a:lnTo>
                    <a:pt x="1866900" y="8381"/>
                  </a:lnTo>
                  <a:close/>
                </a:path>
                <a:path w="3860800" h="1716404">
                  <a:moveTo>
                    <a:pt x="1864995" y="34785"/>
                  </a:moveTo>
                  <a:lnTo>
                    <a:pt x="1854200" y="28956"/>
                  </a:lnTo>
                  <a:lnTo>
                    <a:pt x="1854200" y="35813"/>
                  </a:lnTo>
                  <a:lnTo>
                    <a:pt x="1863436" y="35813"/>
                  </a:lnTo>
                  <a:lnTo>
                    <a:pt x="1864995" y="34785"/>
                  </a:lnTo>
                  <a:close/>
                </a:path>
                <a:path w="3860800" h="1716404">
                  <a:moveTo>
                    <a:pt x="1863436" y="35813"/>
                  </a:moveTo>
                  <a:lnTo>
                    <a:pt x="1854200" y="35813"/>
                  </a:lnTo>
                  <a:lnTo>
                    <a:pt x="1854200" y="41910"/>
                  </a:lnTo>
                  <a:lnTo>
                    <a:pt x="1863436" y="35813"/>
                  </a:lnTo>
                  <a:close/>
                </a:path>
                <a:path w="3860800" h="1716404">
                  <a:moveTo>
                    <a:pt x="1873250" y="11430"/>
                  </a:moveTo>
                  <a:lnTo>
                    <a:pt x="1866900" y="8381"/>
                  </a:lnTo>
                  <a:lnTo>
                    <a:pt x="1856153" y="13540"/>
                  </a:lnTo>
                  <a:lnTo>
                    <a:pt x="1859169" y="19149"/>
                  </a:lnTo>
                  <a:lnTo>
                    <a:pt x="1866900" y="22860"/>
                  </a:lnTo>
                  <a:lnTo>
                    <a:pt x="1866900" y="14478"/>
                  </a:lnTo>
                  <a:lnTo>
                    <a:pt x="1873250" y="11430"/>
                  </a:lnTo>
                  <a:close/>
                </a:path>
                <a:path w="3860800" h="1716404">
                  <a:moveTo>
                    <a:pt x="1866900" y="33528"/>
                  </a:moveTo>
                  <a:lnTo>
                    <a:pt x="1866900" y="22860"/>
                  </a:lnTo>
                  <a:lnTo>
                    <a:pt x="1859169" y="19149"/>
                  </a:lnTo>
                  <a:lnTo>
                    <a:pt x="1866900" y="33528"/>
                  </a:lnTo>
                  <a:close/>
                </a:path>
                <a:path w="3860800" h="1716404">
                  <a:moveTo>
                    <a:pt x="1866900" y="35813"/>
                  </a:moveTo>
                  <a:lnTo>
                    <a:pt x="1864995" y="34785"/>
                  </a:lnTo>
                  <a:lnTo>
                    <a:pt x="1863436" y="35813"/>
                  </a:lnTo>
                  <a:lnTo>
                    <a:pt x="1866900" y="35813"/>
                  </a:lnTo>
                  <a:close/>
                </a:path>
                <a:path w="3860800" h="1716404">
                  <a:moveTo>
                    <a:pt x="1873250" y="32385"/>
                  </a:moveTo>
                  <a:lnTo>
                    <a:pt x="1866900" y="28956"/>
                  </a:lnTo>
                  <a:lnTo>
                    <a:pt x="1866900" y="33528"/>
                  </a:lnTo>
                  <a:lnTo>
                    <a:pt x="1864995" y="34785"/>
                  </a:lnTo>
                  <a:lnTo>
                    <a:pt x="1866900" y="35813"/>
                  </a:lnTo>
                  <a:lnTo>
                    <a:pt x="1873250" y="32385"/>
                  </a:lnTo>
                  <a:close/>
                </a:path>
                <a:path w="3860800" h="1716404">
                  <a:moveTo>
                    <a:pt x="1879600" y="8381"/>
                  </a:moveTo>
                  <a:lnTo>
                    <a:pt x="1866900" y="8381"/>
                  </a:lnTo>
                  <a:lnTo>
                    <a:pt x="1873250" y="11430"/>
                  </a:lnTo>
                  <a:lnTo>
                    <a:pt x="1879600" y="8381"/>
                  </a:lnTo>
                  <a:close/>
                </a:path>
                <a:path w="3860800" h="1716404">
                  <a:moveTo>
                    <a:pt x="1879600" y="28956"/>
                  </a:moveTo>
                  <a:lnTo>
                    <a:pt x="1879600" y="14478"/>
                  </a:lnTo>
                  <a:lnTo>
                    <a:pt x="1873250" y="11430"/>
                  </a:lnTo>
                  <a:lnTo>
                    <a:pt x="1866900" y="14478"/>
                  </a:lnTo>
                  <a:lnTo>
                    <a:pt x="1866900" y="28956"/>
                  </a:lnTo>
                  <a:lnTo>
                    <a:pt x="1873250" y="32385"/>
                  </a:lnTo>
                  <a:lnTo>
                    <a:pt x="1879600" y="28956"/>
                  </a:lnTo>
                  <a:close/>
                </a:path>
                <a:path w="3860800" h="1716404">
                  <a:moveTo>
                    <a:pt x="1879600" y="35813"/>
                  </a:moveTo>
                  <a:lnTo>
                    <a:pt x="1873250" y="32385"/>
                  </a:lnTo>
                  <a:lnTo>
                    <a:pt x="1866900" y="35813"/>
                  </a:lnTo>
                  <a:lnTo>
                    <a:pt x="1879600" y="35813"/>
                  </a:lnTo>
                  <a:close/>
                </a:path>
                <a:path w="3860800" h="1716404">
                  <a:moveTo>
                    <a:pt x="1882942" y="9986"/>
                  </a:moveTo>
                  <a:lnTo>
                    <a:pt x="1879600" y="8381"/>
                  </a:lnTo>
                  <a:lnTo>
                    <a:pt x="1873250" y="11430"/>
                  </a:lnTo>
                  <a:lnTo>
                    <a:pt x="1879600" y="14478"/>
                  </a:lnTo>
                  <a:lnTo>
                    <a:pt x="1879600" y="12192"/>
                  </a:lnTo>
                  <a:lnTo>
                    <a:pt x="1882942" y="9986"/>
                  </a:lnTo>
                  <a:close/>
                </a:path>
                <a:path w="3860800" h="1716404">
                  <a:moveTo>
                    <a:pt x="1903227" y="29912"/>
                  </a:moveTo>
                  <a:lnTo>
                    <a:pt x="1899920" y="27431"/>
                  </a:lnTo>
                  <a:lnTo>
                    <a:pt x="1892300" y="27431"/>
                  </a:lnTo>
                  <a:lnTo>
                    <a:pt x="1879600" y="21336"/>
                  </a:lnTo>
                  <a:lnTo>
                    <a:pt x="1879600" y="28956"/>
                  </a:lnTo>
                  <a:lnTo>
                    <a:pt x="1873250" y="32385"/>
                  </a:lnTo>
                  <a:lnTo>
                    <a:pt x="1879600" y="35813"/>
                  </a:lnTo>
                  <a:lnTo>
                    <a:pt x="1892300" y="28956"/>
                  </a:lnTo>
                  <a:lnTo>
                    <a:pt x="1892300" y="35813"/>
                  </a:lnTo>
                  <a:lnTo>
                    <a:pt x="1903227" y="29912"/>
                  </a:lnTo>
                  <a:close/>
                </a:path>
                <a:path w="3860800" h="1716404">
                  <a:moveTo>
                    <a:pt x="1905000" y="0"/>
                  </a:moveTo>
                  <a:lnTo>
                    <a:pt x="1892300" y="0"/>
                  </a:lnTo>
                  <a:lnTo>
                    <a:pt x="1879600" y="6096"/>
                  </a:lnTo>
                  <a:lnTo>
                    <a:pt x="1879600" y="8381"/>
                  </a:lnTo>
                  <a:lnTo>
                    <a:pt x="1885372" y="8381"/>
                  </a:lnTo>
                  <a:lnTo>
                    <a:pt x="1892300" y="3810"/>
                  </a:lnTo>
                  <a:lnTo>
                    <a:pt x="1893454" y="5541"/>
                  </a:lnTo>
                  <a:lnTo>
                    <a:pt x="1905000" y="0"/>
                  </a:lnTo>
                  <a:close/>
                </a:path>
                <a:path w="3860800" h="1716404">
                  <a:moveTo>
                    <a:pt x="1885372" y="8381"/>
                  </a:moveTo>
                  <a:lnTo>
                    <a:pt x="1879600" y="8381"/>
                  </a:lnTo>
                  <a:lnTo>
                    <a:pt x="1882942" y="9986"/>
                  </a:lnTo>
                  <a:lnTo>
                    <a:pt x="1885372" y="8381"/>
                  </a:lnTo>
                  <a:close/>
                </a:path>
                <a:path w="3860800" h="1716404">
                  <a:moveTo>
                    <a:pt x="1905000" y="27431"/>
                  </a:moveTo>
                  <a:lnTo>
                    <a:pt x="1892300" y="21336"/>
                  </a:lnTo>
                  <a:lnTo>
                    <a:pt x="1892300" y="14478"/>
                  </a:lnTo>
                  <a:lnTo>
                    <a:pt x="1882942" y="9986"/>
                  </a:lnTo>
                  <a:lnTo>
                    <a:pt x="1879600" y="12192"/>
                  </a:lnTo>
                  <a:lnTo>
                    <a:pt x="1899920" y="27431"/>
                  </a:lnTo>
                  <a:lnTo>
                    <a:pt x="1905000" y="27431"/>
                  </a:lnTo>
                  <a:close/>
                </a:path>
                <a:path w="3860800" h="1716404">
                  <a:moveTo>
                    <a:pt x="1899920" y="27431"/>
                  </a:moveTo>
                  <a:lnTo>
                    <a:pt x="1879600" y="12192"/>
                  </a:lnTo>
                  <a:lnTo>
                    <a:pt x="1879600" y="21336"/>
                  </a:lnTo>
                  <a:lnTo>
                    <a:pt x="1892300" y="27431"/>
                  </a:lnTo>
                  <a:lnTo>
                    <a:pt x="1899920" y="27431"/>
                  </a:lnTo>
                  <a:close/>
                </a:path>
                <a:path w="3860800" h="1716404">
                  <a:moveTo>
                    <a:pt x="1892300" y="35813"/>
                  </a:moveTo>
                  <a:lnTo>
                    <a:pt x="1892300" y="28956"/>
                  </a:lnTo>
                  <a:lnTo>
                    <a:pt x="1879600" y="35813"/>
                  </a:lnTo>
                  <a:lnTo>
                    <a:pt x="1892300" y="35813"/>
                  </a:lnTo>
                  <a:close/>
                </a:path>
                <a:path w="3860800" h="1716404">
                  <a:moveTo>
                    <a:pt x="1911350" y="24384"/>
                  </a:moveTo>
                  <a:lnTo>
                    <a:pt x="1905000" y="21336"/>
                  </a:lnTo>
                  <a:lnTo>
                    <a:pt x="1905000" y="22860"/>
                  </a:lnTo>
                  <a:lnTo>
                    <a:pt x="1896782" y="10533"/>
                  </a:lnTo>
                  <a:lnTo>
                    <a:pt x="1892300" y="8381"/>
                  </a:lnTo>
                  <a:lnTo>
                    <a:pt x="1885372" y="8381"/>
                  </a:lnTo>
                  <a:lnTo>
                    <a:pt x="1882942" y="9986"/>
                  </a:lnTo>
                  <a:lnTo>
                    <a:pt x="1892300" y="14478"/>
                  </a:lnTo>
                  <a:lnTo>
                    <a:pt x="1892300" y="21336"/>
                  </a:lnTo>
                  <a:lnTo>
                    <a:pt x="1905000" y="27431"/>
                  </a:lnTo>
                  <a:lnTo>
                    <a:pt x="1911350" y="24384"/>
                  </a:lnTo>
                  <a:close/>
                </a:path>
                <a:path w="3860800" h="1716404">
                  <a:moveTo>
                    <a:pt x="1896782" y="10533"/>
                  </a:moveTo>
                  <a:lnTo>
                    <a:pt x="1893454" y="5541"/>
                  </a:lnTo>
                  <a:lnTo>
                    <a:pt x="1892300" y="6096"/>
                  </a:lnTo>
                  <a:lnTo>
                    <a:pt x="1892300" y="3810"/>
                  </a:lnTo>
                  <a:lnTo>
                    <a:pt x="1885372" y="8381"/>
                  </a:lnTo>
                  <a:lnTo>
                    <a:pt x="1892300" y="8381"/>
                  </a:lnTo>
                  <a:lnTo>
                    <a:pt x="1892300" y="6096"/>
                  </a:lnTo>
                  <a:lnTo>
                    <a:pt x="1893454" y="5541"/>
                  </a:lnTo>
                  <a:lnTo>
                    <a:pt x="1893454" y="8936"/>
                  </a:lnTo>
                  <a:lnTo>
                    <a:pt x="1896782" y="10533"/>
                  </a:lnTo>
                  <a:close/>
                </a:path>
                <a:path w="3860800" h="1716404">
                  <a:moveTo>
                    <a:pt x="1911350" y="3048"/>
                  </a:moveTo>
                  <a:lnTo>
                    <a:pt x="1905000" y="0"/>
                  </a:lnTo>
                  <a:lnTo>
                    <a:pt x="1893454" y="5541"/>
                  </a:lnTo>
                  <a:lnTo>
                    <a:pt x="1896782" y="10533"/>
                  </a:lnTo>
                  <a:lnTo>
                    <a:pt x="1905000" y="14478"/>
                  </a:lnTo>
                  <a:lnTo>
                    <a:pt x="1905000" y="6096"/>
                  </a:lnTo>
                  <a:lnTo>
                    <a:pt x="1911350" y="3048"/>
                  </a:lnTo>
                  <a:close/>
                </a:path>
                <a:path w="3860800" h="1716404">
                  <a:moveTo>
                    <a:pt x="1905000" y="22860"/>
                  </a:moveTo>
                  <a:lnTo>
                    <a:pt x="1905000" y="14478"/>
                  </a:lnTo>
                  <a:lnTo>
                    <a:pt x="1896782" y="10533"/>
                  </a:lnTo>
                  <a:lnTo>
                    <a:pt x="1905000" y="22860"/>
                  </a:lnTo>
                  <a:close/>
                </a:path>
                <a:path w="3860800" h="1716404">
                  <a:moveTo>
                    <a:pt x="1905000" y="28956"/>
                  </a:moveTo>
                  <a:lnTo>
                    <a:pt x="1905000" y="27431"/>
                  </a:lnTo>
                  <a:lnTo>
                    <a:pt x="1899920" y="27431"/>
                  </a:lnTo>
                  <a:lnTo>
                    <a:pt x="1903227" y="29912"/>
                  </a:lnTo>
                  <a:lnTo>
                    <a:pt x="1905000" y="28956"/>
                  </a:lnTo>
                  <a:close/>
                </a:path>
                <a:path w="3860800" h="1716404">
                  <a:moveTo>
                    <a:pt x="1905000" y="31242"/>
                  </a:moveTo>
                  <a:lnTo>
                    <a:pt x="1905000" y="28956"/>
                  </a:lnTo>
                  <a:lnTo>
                    <a:pt x="1903227" y="29912"/>
                  </a:lnTo>
                  <a:lnTo>
                    <a:pt x="1905000" y="31242"/>
                  </a:lnTo>
                  <a:close/>
                </a:path>
                <a:path w="3860800" h="1716404">
                  <a:moveTo>
                    <a:pt x="1917700" y="0"/>
                  </a:moveTo>
                  <a:lnTo>
                    <a:pt x="1905000" y="0"/>
                  </a:lnTo>
                  <a:lnTo>
                    <a:pt x="1911350" y="3048"/>
                  </a:lnTo>
                  <a:lnTo>
                    <a:pt x="1917700" y="0"/>
                  </a:lnTo>
                  <a:close/>
                </a:path>
                <a:path w="3860800" h="1716404">
                  <a:moveTo>
                    <a:pt x="1917700" y="21336"/>
                  </a:moveTo>
                  <a:lnTo>
                    <a:pt x="1917700" y="6096"/>
                  </a:lnTo>
                  <a:lnTo>
                    <a:pt x="1911350" y="3048"/>
                  </a:lnTo>
                  <a:lnTo>
                    <a:pt x="1905000" y="6096"/>
                  </a:lnTo>
                  <a:lnTo>
                    <a:pt x="1905000" y="21336"/>
                  </a:lnTo>
                  <a:lnTo>
                    <a:pt x="1911350" y="24384"/>
                  </a:lnTo>
                  <a:lnTo>
                    <a:pt x="1917700" y="21336"/>
                  </a:lnTo>
                  <a:close/>
                </a:path>
                <a:path w="3860800" h="1716404">
                  <a:moveTo>
                    <a:pt x="1917700" y="27431"/>
                  </a:moveTo>
                  <a:lnTo>
                    <a:pt x="1911350" y="24384"/>
                  </a:lnTo>
                  <a:lnTo>
                    <a:pt x="1905000" y="27431"/>
                  </a:lnTo>
                  <a:lnTo>
                    <a:pt x="1917700" y="27431"/>
                  </a:lnTo>
                  <a:close/>
                </a:path>
                <a:path w="3860800" h="1716404">
                  <a:moveTo>
                    <a:pt x="1936750" y="24384"/>
                  </a:moveTo>
                  <a:lnTo>
                    <a:pt x="1930400" y="21336"/>
                  </a:lnTo>
                  <a:lnTo>
                    <a:pt x="1930400" y="0"/>
                  </a:lnTo>
                  <a:lnTo>
                    <a:pt x="1917700" y="0"/>
                  </a:lnTo>
                  <a:lnTo>
                    <a:pt x="1911350" y="3048"/>
                  </a:lnTo>
                  <a:lnTo>
                    <a:pt x="1917700" y="6096"/>
                  </a:lnTo>
                  <a:lnTo>
                    <a:pt x="1917700" y="27431"/>
                  </a:lnTo>
                  <a:lnTo>
                    <a:pt x="1930400" y="27431"/>
                  </a:lnTo>
                  <a:lnTo>
                    <a:pt x="1930400" y="6096"/>
                  </a:lnTo>
                  <a:lnTo>
                    <a:pt x="1936750" y="3048"/>
                  </a:lnTo>
                  <a:lnTo>
                    <a:pt x="1936750" y="24384"/>
                  </a:lnTo>
                  <a:close/>
                </a:path>
                <a:path w="3860800" h="1716404">
                  <a:moveTo>
                    <a:pt x="1917700" y="27431"/>
                  </a:moveTo>
                  <a:lnTo>
                    <a:pt x="1917700" y="21336"/>
                  </a:lnTo>
                  <a:lnTo>
                    <a:pt x="1911350" y="24384"/>
                  </a:lnTo>
                  <a:lnTo>
                    <a:pt x="1917700" y="27431"/>
                  </a:lnTo>
                  <a:close/>
                </a:path>
                <a:path w="3860800" h="1716404">
                  <a:moveTo>
                    <a:pt x="1943100" y="0"/>
                  </a:moveTo>
                  <a:lnTo>
                    <a:pt x="1930400" y="0"/>
                  </a:lnTo>
                  <a:lnTo>
                    <a:pt x="1936750" y="3048"/>
                  </a:lnTo>
                  <a:lnTo>
                    <a:pt x="1943100" y="0"/>
                  </a:lnTo>
                  <a:close/>
                </a:path>
                <a:path w="3860800" h="1716404">
                  <a:moveTo>
                    <a:pt x="1943100" y="21336"/>
                  </a:moveTo>
                  <a:lnTo>
                    <a:pt x="1943100" y="6096"/>
                  </a:lnTo>
                  <a:lnTo>
                    <a:pt x="1936750" y="3048"/>
                  </a:lnTo>
                  <a:lnTo>
                    <a:pt x="1930400" y="6096"/>
                  </a:lnTo>
                  <a:lnTo>
                    <a:pt x="1930400" y="21336"/>
                  </a:lnTo>
                  <a:lnTo>
                    <a:pt x="1936750" y="24384"/>
                  </a:lnTo>
                  <a:lnTo>
                    <a:pt x="1943100" y="21336"/>
                  </a:lnTo>
                  <a:close/>
                </a:path>
                <a:path w="3860800" h="1716404">
                  <a:moveTo>
                    <a:pt x="1943100" y="27431"/>
                  </a:moveTo>
                  <a:lnTo>
                    <a:pt x="1936750" y="24384"/>
                  </a:lnTo>
                  <a:lnTo>
                    <a:pt x="1930400" y="27431"/>
                  </a:lnTo>
                  <a:lnTo>
                    <a:pt x="1943100" y="27431"/>
                  </a:lnTo>
                  <a:close/>
                </a:path>
                <a:path w="3860800" h="1716404">
                  <a:moveTo>
                    <a:pt x="1968500" y="21336"/>
                  </a:moveTo>
                  <a:lnTo>
                    <a:pt x="1968500" y="6096"/>
                  </a:lnTo>
                  <a:lnTo>
                    <a:pt x="1962150" y="3048"/>
                  </a:lnTo>
                  <a:lnTo>
                    <a:pt x="1955800" y="6096"/>
                  </a:lnTo>
                  <a:lnTo>
                    <a:pt x="1943100" y="0"/>
                  </a:lnTo>
                  <a:lnTo>
                    <a:pt x="1936750" y="3048"/>
                  </a:lnTo>
                  <a:lnTo>
                    <a:pt x="1943100" y="6096"/>
                  </a:lnTo>
                  <a:lnTo>
                    <a:pt x="1943100" y="27431"/>
                  </a:lnTo>
                  <a:lnTo>
                    <a:pt x="1955800" y="21336"/>
                  </a:lnTo>
                  <a:lnTo>
                    <a:pt x="1962150" y="24384"/>
                  </a:lnTo>
                  <a:lnTo>
                    <a:pt x="1968500" y="21336"/>
                  </a:lnTo>
                  <a:close/>
                </a:path>
                <a:path w="3860800" h="1716404">
                  <a:moveTo>
                    <a:pt x="1943100" y="27431"/>
                  </a:moveTo>
                  <a:lnTo>
                    <a:pt x="1943100" y="21336"/>
                  </a:lnTo>
                  <a:lnTo>
                    <a:pt x="1936750" y="24384"/>
                  </a:lnTo>
                  <a:lnTo>
                    <a:pt x="1943100" y="27431"/>
                  </a:lnTo>
                  <a:close/>
                </a:path>
                <a:path w="3860800" h="1716404">
                  <a:moveTo>
                    <a:pt x="1962150" y="3048"/>
                  </a:moveTo>
                  <a:lnTo>
                    <a:pt x="1955800" y="0"/>
                  </a:lnTo>
                  <a:lnTo>
                    <a:pt x="1943100" y="0"/>
                  </a:lnTo>
                  <a:lnTo>
                    <a:pt x="1955800" y="6096"/>
                  </a:lnTo>
                  <a:lnTo>
                    <a:pt x="1962150" y="3048"/>
                  </a:lnTo>
                  <a:close/>
                </a:path>
                <a:path w="3860800" h="1716404">
                  <a:moveTo>
                    <a:pt x="1962150" y="24384"/>
                  </a:moveTo>
                  <a:lnTo>
                    <a:pt x="1955800" y="21336"/>
                  </a:lnTo>
                  <a:lnTo>
                    <a:pt x="1943100" y="27431"/>
                  </a:lnTo>
                  <a:lnTo>
                    <a:pt x="1955800" y="27431"/>
                  </a:lnTo>
                  <a:lnTo>
                    <a:pt x="1962150" y="24384"/>
                  </a:lnTo>
                  <a:close/>
                </a:path>
                <a:path w="3860800" h="1716404">
                  <a:moveTo>
                    <a:pt x="1968500" y="0"/>
                  </a:moveTo>
                  <a:lnTo>
                    <a:pt x="1955800" y="0"/>
                  </a:lnTo>
                  <a:lnTo>
                    <a:pt x="1962150" y="3048"/>
                  </a:lnTo>
                  <a:lnTo>
                    <a:pt x="1968500" y="0"/>
                  </a:lnTo>
                  <a:close/>
                </a:path>
                <a:path w="3860800" h="1716404">
                  <a:moveTo>
                    <a:pt x="1968500" y="27431"/>
                  </a:moveTo>
                  <a:lnTo>
                    <a:pt x="1962150" y="24384"/>
                  </a:lnTo>
                  <a:lnTo>
                    <a:pt x="1955800" y="27431"/>
                  </a:lnTo>
                  <a:lnTo>
                    <a:pt x="1968500" y="27431"/>
                  </a:lnTo>
                  <a:close/>
                </a:path>
                <a:path w="3860800" h="1716404">
                  <a:moveTo>
                    <a:pt x="2005445" y="5541"/>
                  </a:moveTo>
                  <a:lnTo>
                    <a:pt x="1993900" y="0"/>
                  </a:lnTo>
                  <a:lnTo>
                    <a:pt x="1981200" y="6096"/>
                  </a:lnTo>
                  <a:lnTo>
                    <a:pt x="1968500" y="0"/>
                  </a:lnTo>
                  <a:lnTo>
                    <a:pt x="1962150" y="3048"/>
                  </a:lnTo>
                  <a:lnTo>
                    <a:pt x="1968500" y="6096"/>
                  </a:lnTo>
                  <a:lnTo>
                    <a:pt x="1968500" y="27431"/>
                  </a:lnTo>
                  <a:lnTo>
                    <a:pt x="1981200" y="21336"/>
                  </a:lnTo>
                  <a:lnTo>
                    <a:pt x="1993900" y="27431"/>
                  </a:lnTo>
                  <a:lnTo>
                    <a:pt x="1993900" y="8381"/>
                  </a:lnTo>
                  <a:lnTo>
                    <a:pt x="2003552" y="8381"/>
                  </a:lnTo>
                  <a:lnTo>
                    <a:pt x="2005445" y="5541"/>
                  </a:lnTo>
                  <a:close/>
                </a:path>
                <a:path w="3860800" h="1716404">
                  <a:moveTo>
                    <a:pt x="1968500" y="27431"/>
                  </a:moveTo>
                  <a:lnTo>
                    <a:pt x="1968500" y="21336"/>
                  </a:lnTo>
                  <a:lnTo>
                    <a:pt x="1962150" y="24384"/>
                  </a:lnTo>
                  <a:lnTo>
                    <a:pt x="1968500" y="27431"/>
                  </a:lnTo>
                  <a:close/>
                </a:path>
                <a:path w="3860800" h="1716404">
                  <a:moveTo>
                    <a:pt x="1993900" y="0"/>
                  </a:moveTo>
                  <a:lnTo>
                    <a:pt x="1968500" y="0"/>
                  </a:lnTo>
                  <a:lnTo>
                    <a:pt x="1981200" y="6096"/>
                  </a:lnTo>
                  <a:lnTo>
                    <a:pt x="1993900" y="0"/>
                  </a:lnTo>
                  <a:close/>
                </a:path>
                <a:path w="3860800" h="1716404">
                  <a:moveTo>
                    <a:pt x="1993900" y="27431"/>
                  </a:moveTo>
                  <a:lnTo>
                    <a:pt x="1981200" y="21336"/>
                  </a:lnTo>
                  <a:lnTo>
                    <a:pt x="1968500" y="27431"/>
                  </a:lnTo>
                  <a:lnTo>
                    <a:pt x="1993900" y="27431"/>
                  </a:lnTo>
                  <a:close/>
                </a:path>
                <a:path w="3860800" h="1716404">
                  <a:moveTo>
                    <a:pt x="2006600" y="3810"/>
                  </a:moveTo>
                  <a:lnTo>
                    <a:pt x="2006600" y="0"/>
                  </a:lnTo>
                  <a:lnTo>
                    <a:pt x="1993900" y="0"/>
                  </a:lnTo>
                  <a:lnTo>
                    <a:pt x="2005445" y="5541"/>
                  </a:lnTo>
                  <a:lnTo>
                    <a:pt x="2006600" y="3810"/>
                  </a:lnTo>
                  <a:close/>
                </a:path>
                <a:path w="3860800" h="1716404">
                  <a:moveTo>
                    <a:pt x="2003552" y="8381"/>
                  </a:moveTo>
                  <a:lnTo>
                    <a:pt x="1993900" y="8381"/>
                  </a:lnTo>
                  <a:lnTo>
                    <a:pt x="1993900" y="22860"/>
                  </a:lnTo>
                  <a:lnTo>
                    <a:pt x="2003552" y="8381"/>
                  </a:lnTo>
                  <a:close/>
                </a:path>
                <a:path w="3860800" h="1716404">
                  <a:moveTo>
                    <a:pt x="2019300" y="12192"/>
                  </a:moveTo>
                  <a:lnTo>
                    <a:pt x="2013527" y="8381"/>
                  </a:lnTo>
                  <a:lnTo>
                    <a:pt x="2003552" y="8381"/>
                  </a:lnTo>
                  <a:lnTo>
                    <a:pt x="1993900" y="22860"/>
                  </a:lnTo>
                  <a:lnTo>
                    <a:pt x="1993900" y="27431"/>
                  </a:lnTo>
                  <a:lnTo>
                    <a:pt x="2006600" y="21336"/>
                  </a:lnTo>
                  <a:lnTo>
                    <a:pt x="2006600" y="21717"/>
                  </a:lnTo>
                  <a:lnTo>
                    <a:pt x="2019300" y="12192"/>
                  </a:lnTo>
                  <a:close/>
                </a:path>
                <a:path w="3860800" h="1716404">
                  <a:moveTo>
                    <a:pt x="2006600" y="21717"/>
                  </a:moveTo>
                  <a:lnTo>
                    <a:pt x="2006600" y="21336"/>
                  </a:lnTo>
                  <a:lnTo>
                    <a:pt x="1993900" y="27431"/>
                  </a:lnTo>
                  <a:lnTo>
                    <a:pt x="1998980" y="27431"/>
                  </a:lnTo>
                  <a:lnTo>
                    <a:pt x="2006600" y="21717"/>
                  </a:lnTo>
                  <a:close/>
                </a:path>
                <a:path w="3860800" h="1716404">
                  <a:moveTo>
                    <a:pt x="1998980" y="27431"/>
                  </a:moveTo>
                  <a:lnTo>
                    <a:pt x="1993900" y="27431"/>
                  </a:lnTo>
                  <a:lnTo>
                    <a:pt x="1993900" y="31242"/>
                  </a:lnTo>
                  <a:lnTo>
                    <a:pt x="1998980" y="27431"/>
                  </a:lnTo>
                  <a:close/>
                </a:path>
                <a:path w="3860800" h="1716404">
                  <a:moveTo>
                    <a:pt x="2013527" y="35813"/>
                  </a:moveTo>
                  <a:lnTo>
                    <a:pt x="2006600" y="31242"/>
                  </a:lnTo>
                  <a:lnTo>
                    <a:pt x="2006600" y="27431"/>
                  </a:lnTo>
                  <a:lnTo>
                    <a:pt x="1998980" y="27431"/>
                  </a:lnTo>
                  <a:lnTo>
                    <a:pt x="1993900" y="31242"/>
                  </a:lnTo>
                  <a:lnTo>
                    <a:pt x="1993900" y="35813"/>
                  </a:lnTo>
                  <a:lnTo>
                    <a:pt x="2013527" y="35813"/>
                  </a:lnTo>
                  <a:close/>
                </a:path>
                <a:path w="3860800" h="1716404">
                  <a:moveTo>
                    <a:pt x="2019300" y="12192"/>
                  </a:moveTo>
                  <a:lnTo>
                    <a:pt x="1998980" y="27431"/>
                  </a:lnTo>
                  <a:lnTo>
                    <a:pt x="2006600" y="27431"/>
                  </a:lnTo>
                  <a:lnTo>
                    <a:pt x="2006600" y="22860"/>
                  </a:lnTo>
                  <a:lnTo>
                    <a:pt x="2014817" y="18915"/>
                  </a:lnTo>
                  <a:lnTo>
                    <a:pt x="2019300" y="12192"/>
                  </a:lnTo>
                  <a:close/>
                </a:path>
                <a:path w="3860800" h="1716404">
                  <a:moveTo>
                    <a:pt x="2006600" y="8381"/>
                  </a:moveTo>
                  <a:lnTo>
                    <a:pt x="2006600" y="6096"/>
                  </a:lnTo>
                  <a:lnTo>
                    <a:pt x="2005445" y="5541"/>
                  </a:lnTo>
                  <a:lnTo>
                    <a:pt x="2003552" y="8381"/>
                  </a:lnTo>
                  <a:lnTo>
                    <a:pt x="2006600" y="8381"/>
                  </a:lnTo>
                  <a:close/>
                </a:path>
                <a:path w="3860800" h="1716404">
                  <a:moveTo>
                    <a:pt x="2013527" y="8381"/>
                  </a:moveTo>
                  <a:lnTo>
                    <a:pt x="2006600" y="3810"/>
                  </a:lnTo>
                  <a:lnTo>
                    <a:pt x="2005445" y="5541"/>
                  </a:lnTo>
                  <a:lnTo>
                    <a:pt x="2006600" y="6096"/>
                  </a:lnTo>
                  <a:lnTo>
                    <a:pt x="2006600" y="8381"/>
                  </a:lnTo>
                  <a:lnTo>
                    <a:pt x="2013527" y="8381"/>
                  </a:lnTo>
                  <a:close/>
                </a:path>
                <a:path w="3860800" h="1716404">
                  <a:moveTo>
                    <a:pt x="2014817" y="18915"/>
                  </a:moveTo>
                  <a:lnTo>
                    <a:pt x="2006600" y="22860"/>
                  </a:lnTo>
                  <a:lnTo>
                    <a:pt x="2006600" y="31242"/>
                  </a:lnTo>
                  <a:lnTo>
                    <a:pt x="2014817" y="18915"/>
                  </a:lnTo>
                  <a:close/>
                </a:path>
                <a:path w="3860800" h="1716404">
                  <a:moveTo>
                    <a:pt x="2032000" y="19812"/>
                  </a:moveTo>
                  <a:lnTo>
                    <a:pt x="2026920" y="16763"/>
                  </a:lnTo>
                  <a:lnTo>
                    <a:pt x="2019300" y="16763"/>
                  </a:lnTo>
                  <a:lnTo>
                    <a:pt x="2014817" y="18915"/>
                  </a:lnTo>
                  <a:lnTo>
                    <a:pt x="2006600" y="31242"/>
                  </a:lnTo>
                  <a:lnTo>
                    <a:pt x="2013527" y="35813"/>
                  </a:lnTo>
                  <a:lnTo>
                    <a:pt x="2019300" y="35813"/>
                  </a:lnTo>
                  <a:lnTo>
                    <a:pt x="2023035" y="33796"/>
                  </a:lnTo>
                  <a:lnTo>
                    <a:pt x="2032000" y="19812"/>
                  </a:lnTo>
                  <a:close/>
                </a:path>
                <a:path w="3860800" h="1716404">
                  <a:moveTo>
                    <a:pt x="2057400" y="28956"/>
                  </a:moveTo>
                  <a:lnTo>
                    <a:pt x="2049780" y="24384"/>
                  </a:lnTo>
                  <a:lnTo>
                    <a:pt x="2044700" y="24384"/>
                  </a:lnTo>
                  <a:lnTo>
                    <a:pt x="2041313" y="26212"/>
                  </a:lnTo>
                  <a:lnTo>
                    <a:pt x="2032000" y="39624"/>
                  </a:lnTo>
                  <a:lnTo>
                    <a:pt x="2032000" y="28956"/>
                  </a:lnTo>
                  <a:lnTo>
                    <a:pt x="2023035" y="33796"/>
                  </a:lnTo>
                  <a:lnTo>
                    <a:pt x="2019300" y="39624"/>
                  </a:lnTo>
                  <a:lnTo>
                    <a:pt x="2013527" y="35813"/>
                  </a:lnTo>
                  <a:lnTo>
                    <a:pt x="2006600" y="35813"/>
                  </a:lnTo>
                  <a:lnTo>
                    <a:pt x="2006600" y="37337"/>
                  </a:lnTo>
                  <a:lnTo>
                    <a:pt x="2019300" y="42672"/>
                  </a:lnTo>
                  <a:lnTo>
                    <a:pt x="2038350" y="42671"/>
                  </a:lnTo>
                  <a:lnTo>
                    <a:pt x="2057400" y="28956"/>
                  </a:lnTo>
                  <a:close/>
                </a:path>
                <a:path w="3860800" h="1716404">
                  <a:moveTo>
                    <a:pt x="2032000" y="16763"/>
                  </a:moveTo>
                  <a:lnTo>
                    <a:pt x="2032000" y="14478"/>
                  </a:lnTo>
                  <a:lnTo>
                    <a:pt x="2019300" y="8381"/>
                  </a:lnTo>
                  <a:lnTo>
                    <a:pt x="2013527" y="8381"/>
                  </a:lnTo>
                  <a:lnTo>
                    <a:pt x="2019300" y="12192"/>
                  </a:lnTo>
                  <a:lnTo>
                    <a:pt x="2026920" y="16763"/>
                  </a:lnTo>
                  <a:lnTo>
                    <a:pt x="2032000" y="16763"/>
                  </a:lnTo>
                  <a:close/>
                </a:path>
                <a:path w="3860800" h="1716404">
                  <a:moveTo>
                    <a:pt x="2023035" y="33796"/>
                  </a:moveTo>
                  <a:lnTo>
                    <a:pt x="2019300" y="35813"/>
                  </a:lnTo>
                  <a:lnTo>
                    <a:pt x="2013527" y="35813"/>
                  </a:lnTo>
                  <a:lnTo>
                    <a:pt x="2019300" y="39624"/>
                  </a:lnTo>
                  <a:lnTo>
                    <a:pt x="2023035" y="33796"/>
                  </a:lnTo>
                  <a:close/>
                </a:path>
                <a:path w="3860800" h="1716404">
                  <a:moveTo>
                    <a:pt x="2026920" y="16763"/>
                  </a:moveTo>
                  <a:lnTo>
                    <a:pt x="2019300" y="12192"/>
                  </a:lnTo>
                  <a:lnTo>
                    <a:pt x="2014817" y="18915"/>
                  </a:lnTo>
                  <a:lnTo>
                    <a:pt x="2019300" y="16763"/>
                  </a:lnTo>
                  <a:lnTo>
                    <a:pt x="2026920" y="16763"/>
                  </a:lnTo>
                  <a:close/>
                </a:path>
                <a:path w="3860800" h="1716404">
                  <a:moveTo>
                    <a:pt x="2032000" y="28956"/>
                  </a:moveTo>
                  <a:lnTo>
                    <a:pt x="2032000" y="19812"/>
                  </a:lnTo>
                  <a:lnTo>
                    <a:pt x="2023035" y="33796"/>
                  </a:lnTo>
                  <a:lnTo>
                    <a:pt x="2032000" y="28956"/>
                  </a:lnTo>
                  <a:close/>
                </a:path>
                <a:path w="3860800" h="1716404">
                  <a:moveTo>
                    <a:pt x="2057400" y="24384"/>
                  </a:moveTo>
                  <a:lnTo>
                    <a:pt x="2057400" y="22860"/>
                  </a:lnTo>
                  <a:lnTo>
                    <a:pt x="2044700" y="16763"/>
                  </a:lnTo>
                  <a:lnTo>
                    <a:pt x="2026920" y="16763"/>
                  </a:lnTo>
                  <a:lnTo>
                    <a:pt x="2032000" y="19812"/>
                  </a:lnTo>
                  <a:lnTo>
                    <a:pt x="2032000" y="31242"/>
                  </a:lnTo>
                  <a:lnTo>
                    <a:pt x="2041313" y="26212"/>
                  </a:lnTo>
                  <a:lnTo>
                    <a:pt x="2044700" y="21336"/>
                  </a:lnTo>
                  <a:lnTo>
                    <a:pt x="2049780" y="24384"/>
                  </a:lnTo>
                  <a:lnTo>
                    <a:pt x="2057400" y="24384"/>
                  </a:lnTo>
                  <a:close/>
                </a:path>
                <a:path w="3860800" h="1716404">
                  <a:moveTo>
                    <a:pt x="2041313" y="26212"/>
                  </a:moveTo>
                  <a:lnTo>
                    <a:pt x="2032000" y="31242"/>
                  </a:lnTo>
                  <a:lnTo>
                    <a:pt x="2032000" y="39624"/>
                  </a:lnTo>
                  <a:lnTo>
                    <a:pt x="2041313" y="26212"/>
                  </a:lnTo>
                  <a:close/>
                </a:path>
                <a:path w="3860800" h="1716404">
                  <a:moveTo>
                    <a:pt x="2038350" y="42672"/>
                  </a:moveTo>
                  <a:lnTo>
                    <a:pt x="2032000" y="42672"/>
                  </a:lnTo>
                  <a:lnTo>
                    <a:pt x="2032000" y="45719"/>
                  </a:lnTo>
                  <a:lnTo>
                    <a:pt x="2033270" y="46329"/>
                  </a:lnTo>
                  <a:lnTo>
                    <a:pt x="2038350" y="42672"/>
                  </a:lnTo>
                  <a:close/>
                </a:path>
                <a:path w="3860800" h="1716404">
                  <a:moveTo>
                    <a:pt x="2033270" y="46329"/>
                  </a:moveTo>
                  <a:lnTo>
                    <a:pt x="2032000" y="45719"/>
                  </a:lnTo>
                  <a:lnTo>
                    <a:pt x="2032000" y="47243"/>
                  </a:lnTo>
                  <a:lnTo>
                    <a:pt x="2033270" y="46329"/>
                  </a:lnTo>
                  <a:close/>
                </a:path>
                <a:path w="3860800" h="1716404">
                  <a:moveTo>
                    <a:pt x="2064455" y="32766"/>
                  </a:moveTo>
                  <a:lnTo>
                    <a:pt x="2057400" y="32766"/>
                  </a:lnTo>
                  <a:lnTo>
                    <a:pt x="2057400" y="37337"/>
                  </a:lnTo>
                  <a:lnTo>
                    <a:pt x="2044700" y="42672"/>
                  </a:lnTo>
                  <a:lnTo>
                    <a:pt x="2038350" y="42672"/>
                  </a:lnTo>
                  <a:lnTo>
                    <a:pt x="2033270" y="46329"/>
                  </a:lnTo>
                  <a:lnTo>
                    <a:pt x="2044700" y="51816"/>
                  </a:lnTo>
                  <a:lnTo>
                    <a:pt x="2044700" y="48768"/>
                  </a:lnTo>
                  <a:lnTo>
                    <a:pt x="2064455" y="32766"/>
                  </a:lnTo>
                  <a:close/>
                </a:path>
                <a:path w="3860800" h="1716404">
                  <a:moveTo>
                    <a:pt x="2057400" y="37337"/>
                  </a:moveTo>
                  <a:lnTo>
                    <a:pt x="2057400" y="28956"/>
                  </a:lnTo>
                  <a:lnTo>
                    <a:pt x="2038350" y="42672"/>
                  </a:lnTo>
                  <a:lnTo>
                    <a:pt x="2044700" y="42671"/>
                  </a:lnTo>
                  <a:lnTo>
                    <a:pt x="2057400" y="37337"/>
                  </a:lnTo>
                  <a:close/>
                </a:path>
                <a:path w="3860800" h="1716404">
                  <a:moveTo>
                    <a:pt x="2049780" y="24384"/>
                  </a:moveTo>
                  <a:lnTo>
                    <a:pt x="2044700" y="21336"/>
                  </a:lnTo>
                  <a:lnTo>
                    <a:pt x="2041313" y="26212"/>
                  </a:lnTo>
                  <a:lnTo>
                    <a:pt x="2044700" y="24384"/>
                  </a:lnTo>
                  <a:lnTo>
                    <a:pt x="2049780" y="24384"/>
                  </a:lnTo>
                  <a:close/>
                </a:path>
                <a:path w="3860800" h="1716404">
                  <a:moveTo>
                    <a:pt x="2070100" y="32766"/>
                  </a:moveTo>
                  <a:lnTo>
                    <a:pt x="2064455" y="32766"/>
                  </a:lnTo>
                  <a:lnTo>
                    <a:pt x="2044700" y="48768"/>
                  </a:lnTo>
                  <a:lnTo>
                    <a:pt x="2050344" y="51816"/>
                  </a:lnTo>
                  <a:lnTo>
                    <a:pt x="2057400" y="51816"/>
                  </a:lnTo>
                  <a:lnTo>
                    <a:pt x="2057400" y="39624"/>
                  </a:lnTo>
                  <a:lnTo>
                    <a:pt x="2070100" y="32766"/>
                  </a:lnTo>
                  <a:close/>
                </a:path>
                <a:path w="3860800" h="1716404">
                  <a:moveTo>
                    <a:pt x="2050344" y="51816"/>
                  </a:moveTo>
                  <a:lnTo>
                    <a:pt x="2044700" y="48768"/>
                  </a:lnTo>
                  <a:lnTo>
                    <a:pt x="2044700" y="51816"/>
                  </a:lnTo>
                  <a:lnTo>
                    <a:pt x="2050344" y="51816"/>
                  </a:lnTo>
                  <a:close/>
                </a:path>
                <a:path w="3860800" h="1716404">
                  <a:moveTo>
                    <a:pt x="2070100" y="28193"/>
                  </a:moveTo>
                  <a:lnTo>
                    <a:pt x="2070100" y="24384"/>
                  </a:lnTo>
                  <a:lnTo>
                    <a:pt x="2049780" y="24384"/>
                  </a:lnTo>
                  <a:lnTo>
                    <a:pt x="2057400" y="28956"/>
                  </a:lnTo>
                  <a:lnTo>
                    <a:pt x="2057400" y="32766"/>
                  </a:lnTo>
                  <a:lnTo>
                    <a:pt x="2064455" y="32766"/>
                  </a:lnTo>
                  <a:lnTo>
                    <a:pt x="2070100" y="28193"/>
                  </a:lnTo>
                  <a:close/>
                </a:path>
                <a:path w="3860800" h="1716404">
                  <a:moveTo>
                    <a:pt x="2059939" y="51816"/>
                  </a:moveTo>
                  <a:lnTo>
                    <a:pt x="2050344" y="51816"/>
                  </a:lnTo>
                  <a:lnTo>
                    <a:pt x="2057400" y="55625"/>
                  </a:lnTo>
                  <a:lnTo>
                    <a:pt x="2057400" y="54101"/>
                  </a:lnTo>
                  <a:lnTo>
                    <a:pt x="2058193" y="54435"/>
                  </a:lnTo>
                  <a:lnTo>
                    <a:pt x="2059939" y="51816"/>
                  </a:lnTo>
                  <a:close/>
                </a:path>
                <a:path w="3860800" h="1716404">
                  <a:moveTo>
                    <a:pt x="2080985" y="38644"/>
                  </a:moveTo>
                  <a:lnTo>
                    <a:pt x="2070100" y="32766"/>
                  </a:lnTo>
                  <a:lnTo>
                    <a:pt x="2057400" y="39624"/>
                  </a:lnTo>
                  <a:lnTo>
                    <a:pt x="2057400" y="51816"/>
                  </a:lnTo>
                  <a:lnTo>
                    <a:pt x="2059939" y="51816"/>
                  </a:lnTo>
                  <a:lnTo>
                    <a:pt x="2070100" y="36575"/>
                  </a:lnTo>
                  <a:lnTo>
                    <a:pt x="2070100" y="41148"/>
                  </a:lnTo>
                  <a:lnTo>
                    <a:pt x="2077508" y="41148"/>
                  </a:lnTo>
                  <a:lnTo>
                    <a:pt x="2080985" y="38644"/>
                  </a:lnTo>
                  <a:close/>
                </a:path>
                <a:path w="3860800" h="1716404">
                  <a:moveTo>
                    <a:pt x="2058193" y="54435"/>
                  </a:moveTo>
                  <a:lnTo>
                    <a:pt x="2057400" y="54101"/>
                  </a:lnTo>
                  <a:lnTo>
                    <a:pt x="2057400" y="55625"/>
                  </a:lnTo>
                  <a:lnTo>
                    <a:pt x="2058193" y="54435"/>
                  </a:lnTo>
                  <a:close/>
                </a:path>
                <a:path w="3860800" h="1716404">
                  <a:moveTo>
                    <a:pt x="2058736" y="54663"/>
                  </a:moveTo>
                  <a:lnTo>
                    <a:pt x="2058193" y="54435"/>
                  </a:lnTo>
                  <a:lnTo>
                    <a:pt x="2057400" y="55625"/>
                  </a:lnTo>
                  <a:lnTo>
                    <a:pt x="2058736" y="54663"/>
                  </a:lnTo>
                  <a:close/>
                </a:path>
                <a:path w="3860800" h="1716404">
                  <a:moveTo>
                    <a:pt x="2070100" y="59436"/>
                  </a:moveTo>
                  <a:lnTo>
                    <a:pt x="2058736" y="54663"/>
                  </a:lnTo>
                  <a:lnTo>
                    <a:pt x="2057400" y="55625"/>
                  </a:lnTo>
                  <a:lnTo>
                    <a:pt x="2063172" y="59436"/>
                  </a:lnTo>
                  <a:lnTo>
                    <a:pt x="2070100" y="59436"/>
                  </a:lnTo>
                  <a:close/>
                </a:path>
                <a:path w="3860800" h="1716404">
                  <a:moveTo>
                    <a:pt x="2063172" y="59436"/>
                  </a:moveTo>
                  <a:lnTo>
                    <a:pt x="2057400" y="55625"/>
                  </a:lnTo>
                  <a:lnTo>
                    <a:pt x="2057400" y="59436"/>
                  </a:lnTo>
                  <a:lnTo>
                    <a:pt x="2063172" y="59436"/>
                  </a:lnTo>
                  <a:close/>
                </a:path>
                <a:path w="3860800" h="1716404">
                  <a:moveTo>
                    <a:pt x="2062691" y="51816"/>
                  </a:moveTo>
                  <a:lnTo>
                    <a:pt x="2059939" y="51816"/>
                  </a:lnTo>
                  <a:lnTo>
                    <a:pt x="2058193" y="54435"/>
                  </a:lnTo>
                  <a:lnTo>
                    <a:pt x="2058736" y="54663"/>
                  </a:lnTo>
                  <a:lnTo>
                    <a:pt x="2062691" y="51816"/>
                  </a:lnTo>
                  <a:close/>
                </a:path>
                <a:path w="3860800" h="1716404">
                  <a:moveTo>
                    <a:pt x="2080985" y="54864"/>
                  </a:moveTo>
                  <a:lnTo>
                    <a:pt x="2071436" y="54984"/>
                  </a:lnTo>
                  <a:lnTo>
                    <a:pt x="2070100" y="55625"/>
                  </a:lnTo>
                  <a:lnTo>
                    <a:pt x="2070100" y="51816"/>
                  </a:lnTo>
                  <a:lnTo>
                    <a:pt x="2062691" y="51816"/>
                  </a:lnTo>
                  <a:lnTo>
                    <a:pt x="2058736" y="54663"/>
                  </a:lnTo>
                  <a:lnTo>
                    <a:pt x="2070100" y="59436"/>
                  </a:lnTo>
                  <a:lnTo>
                    <a:pt x="2080985" y="54864"/>
                  </a:lnTo>
                  <a:close/>
                </a:path>
                <a:path w="3860800" h="1716404">
                  <a:moveTo>
                    <a:pt x="2077508" y="41148"/>
                  </a:moveTo>
                  <a:lnTo>
                    <a:pt x="2070100" y="41148"/>
                  </a:lnTo>
                  <a:lnTo>
                    <a:pt x="2070100" y="36575"/>
                  </a:lnTo>
                  <a:lnTo>
                    <a:pt x="2059939" y="51816"/>
                  </a:lnTo>
                  <a:lnTo>
                    <a:pt x="2062691" y="51816"/>
                  </a:lnTo>
                  <a:lnTo>
                    <a:pt x="2077508" y="41148"/>
                  </a:lnTo>
                  <a:close/>
                </a:path>
                <a:path w="3860800" h="1716404">
                  <a:moveTo>
                    <a:pt x="2082800" y="41148"/>
                  </a:moveTo>
                  <a:lnTo>
                    <a:pt x="2077508" y="41148"/>
                  </a:lnTo>
                  <a:lnTo>
                    <a:pt x="2062691" y="51816"/>
                  </a:lnTo>
                  <a:lnTo>
                    <a:pt x="2070100" y="51816"/>
                  </a:lnTo>
                  <a:lnTo>
                    <a:pt x="2070100" y="47243"/>
                  </a:lnTo>
                  <a:lnTo>
                    <a:pt x="2082800" y="41148"/>
                  </a:lnTo>
                  <a:close/>
                </a:path>
                <a:path w="3860800" h="1716404">
                  <a:moveTo>
                    <a:pt x="2076450" y="59436"/>
                  </a:moveTo>
                  <a:lnTo>
                    <a:pt x="2063172" y="59436"/>
                  </a:lnTo>
                  <a:lnTo>
                    <a:pt x="2070100" y="64007"/>
                  </a:lnTo>
                  <a:lnTo>
                    <a:pt x="2070100" y="62484"/>
                  </a:lnTo>
                  <a:lnTo>
                    <a:pt x="2071158" y="62928"/>
                  </a:lnTo>
                  <a:lnTo>
                    <a:pt x="2071436" y="63045"/>
                  </a:lnTo>
                  <a:lnTo>
                    <a:pt x="2076450" y="59436"/>
                  </a:lnTo>
                  <a:close/>
                </a:path>
                <a:path w="3860800" h="1716404">
                  <a:moveTo>
                    <a:pt x="2070100" y="32766"/>
                  </a:moveTo>
                  <a:lnTo>
                    <a:pt x="2070100" y="28193"/>
                  </a:lnTo>
                  <a:lnTo>
                    <a:pt x="2064455" y="32766"/>
                  </a:lnTo>
                  <a:lnTo>
                    <a:pt x="2070100" y="32766"/>
                  </a:lnTo>
                  <a:close/>
                </a:path>
                <a:path w="3860800" h="1716404">
                  <a:moveTo>
                    <a:pt x="2082800" y="37338"/>
                  </a:moveTo>
                  <a:lnTo>
                    <a:pt x="2082800" y="32766"/>
                  </a:lnTo>
                  <a:lnTo>
                    <a:pt x="2070100" y="32766"/>
                  </a:lnTo>
                  <a:lnTo>
                    <a:pt x="2080985" y="38644"/>
                  </a:lnTo>
                  <a:lnTo>
                    <a:pt x="2082800" y="37338"/>
                  </a:lnTo>
                  <a:close/>
                </a:path>
                <a:path w="3860800" h="1716404">
                  <a:moveTo>
                    <a:pt x="2095500" y="45719"/>
                  </a:moveTo>
                  <a:lnTo>
                    <a:pt x="2088572" y="41148"/>
                  </a:lnTo>
                  <a:lnTo>
                    <a:pt x="2082800" y="41148"/>
                  </a:lnTo>
                  <a:lnTo>
                    <a:pt x="2070100" y="47243"/>
                  </a:lnTo>
                  <a:lnTo>
                    <a:pt x="2070100" y="54864"/>
                  </a:lnTo>
                  <a:lnTo>
                    <a:pt x="2071914" y="54864"/>
                  </a:lnTo>
                  <a:lnTo>
                    <a:pt x="2076450" y="52578"/>
                  </a:lnTo>
                  <a:lnTo>
                    <a:pt x="2082800" y="49530"/>
                  </a:lnTo>
                  <a:lnTo>
                    <a:pt x="2090208" y="49530"/>
                  </a:lnTo>
                  <a:lnTo>
                    <a:pt x="2095500" y="45719"/>
                  </a:lnTo>
                  <a:close/>
                </a:path>
                <a:path w="3860800" h="1716404">
                  <a:moveTo>
                    <a:pt x="2071436" y="54984"/>
                  </a:moveTo>
                  <a:lnTo>
                    <a:pt x="2070100" y="54864"/>
                  </a:lnTo>
                  <a:lnTo>
                    <a:pt x="2070100" y="55625"/>
                  </a:lnTo>
                  <a:lnTo>
                    <a:pt x="2071436" y="54984"/>
                  </a:lnTo>
                  <a:close/>
                </a:path>
                <a:path w="3860800" h="1716404">
                  <a:moveTo>
                    <a:pt x="2082800" y="54864"/>
                  </a:moveTo>
                  <a:lnTo>
                    <a:pt x="2080985" y="54864"/>
                  </a:lnTo>
                  <a:lnTo>
                    <a:pt x="2070100" y="59436"/>
                  </a:lnTo>
                  <a:lnTo>
                    <a:pt x="2076450" y="59436"/>
                  </a:lnTo>
                  <a:lnTo>
                    <a:pt x="2082800" y="54864"/>
                  </a:lnTo>
                  <a:close/>
                </a:path>
                <a:path w="3860800" h="1716404">
                  <a:moveTo>
                    <a:pt x="2071436" y="63045"/>
                  </a:moveTo>
                  <a:lnTo>
                    <a:pt x="2070100" y="62484"/>
                  </a:lnTo>
                  <a:lnTo>
                    <a:pt x="2070100" y="63246"/>
                  </a:lnTo>
                  <a:lnTo>
                    <a:pt x="2071158" y="63246"/>
                  </a:lnTo>
                  <a:lnTo>
                    <a:pt x="2071436" y="63045"/>
                  </a:lnTo>
                  <a:close/>
                </a:path>
                <a:path w="3860800" h="1716404">
                  <a:moveTo>
                    <a:pt x="2071158" y="63246"/>
                  </a:moveTo>
                  <a:lnTo>
                    <a:pt x="2070100" y="63246"/>
                  </a:lnTo>
                  <a:lnTo>
                    <a:pt x="2070100" y="64007"/>
                  </a:lnTo>
                  <a:lnTo>
                    <a:pt x="2071158" y="63246"/>
                  </a:lnTo>
                  <a:close/>
                </a:path>
                <a:path w="3860800" h="1716404">
                  <a:moveTo>
                    <a:pt x="2089912" y="67818"/>
                  </a:moveTo>
                  <a:lnTo>
                    <a:pt x="2082800" y="67818"/>
                  </a:lnTo>
                  <a:lnTo>
                    <a:pt x="2071914" y="63246"/>
                  </a:lnTo>
                  <a:lnTo>
                    <a:pt x="2071158" y="63246"/>
                  </a:lnTo>
                  <a:lnTo>
                    <a:pt x="2070100" y="64007"/>
                  </a:lnTo>
                  <a:lnTo>
                    <a:pt x="2070100" y="68580"/>
                  </a:lnTo>
                  <a:lnTo>
                    <a:pt x="2084658" y="68468"/>
                  </a:lnTo>
                  <a:lnTo>
                    <a:pt x="2088572" y="68233"/>
                  </a:lnTo>
                  <a:lnTo>
                    <a:pt x="2089426" y="68182"/>
                  </a:lnTo>
                  <a:lnTo>
                    <a:pt x="2089912" y="67818"/>
                  </a:lnTo>
                  <a:close/>
                </a:path>
                <a:path w="3860800" h="1716404">
                  <a:moveTo>
                    <a:pt x="2088896" y="68580"/>
                  </a:moveTo>
                  <a:lnTo>
                    <a:pt x="2070100" y="68580"/>
                  </a:lnTo>
                  <a:lnTo>
                    <a:pt x="2070100" y="70866"/>
                  </a:lnTo>
                  <a:lnTo>
                    <a:pt x="2082800" y="76961"/>
                  </a:lnTo>
                  <a:lnTo>
                    <a:pt x="2082800" y="70866"/>
                  </a:lnTo>
                  <a:lnTo>
                    <a:pt x="2084658" y="71758"/>
                  </a:lnTo>
                  <a:lnTo>
                    <a:pt x="2088896" y="68580"/>
                  </a:lnTo>
                  <a:close/>
                </a:path>
                <a:path w="3860800" h="1716404">
                  <a:moveTo>
                    <a:pt x="2071687" y="63246"/>
                  </a:moveTo>
                  <a:lnTo>
                    <a:pt x="2071436" y="63045"/>
                  </a:lnTo>
                  <a:lnTo>
                    <a:pt x="2071158" y="63246"/>
                  </a:lnTo>
                  <a:lnTo>
                    <a:pt x="2071687" y="63246"/>
                  </a:lnTo>
                  <a:close/>
                </a:path>
                <a:path w="3860800" h="1716404">
                  <a:moveTo>
                    <a:pt x="2106960" y="55031"/>
                  </a:moveTo>
                  <a:lnTo>
                    <a:pt x="2106612" y="54864"/>
                  </a:lnTo>
                  <a:lnTo>
                    <a:pt x="2084387" y="54864"/>
                  </a:lnTo>
                  <a:lnTo>
                    <a:pt x="2082800" y="55625"/>
                  </a:lnTo>
                  <a:lnTo>
                    <a:pt x="2082800" y="59436"/>
                  </a:lnTo>
                  <a:lnTo>
                    <a:pt x="2076450" y="59436"/>
                  </a:lnTo>
                  <a:lnTo>
                    <a:pt x="2071436" y="63045"/>
                  </a:lnTo>
                  <a:lnTo>
                    <a:pt x="2071687" y="63150"/>
                  </a:lnTo>
                  <a:lnTo>
                    <a:pt x="2095500" y="63246"/>
                  </a:lnTo>
                  <a:lnTo>
                    <a:pt x="2095500" y="57912"/>
                  </a:lnTo>
                  <a:lnTo>
                    <a:pt x="2103120" y="57912"/>
                  </a:lnTo>
                  <a:lnTo>
                    <a:pt x="2106960" y="55031"/>
                  </a:lnTo>
                  <a:close/>
                </a:path>
                <a:path w="3860800" h="1716404">
                  <a:moveTo>
                    <a:pt x="2090208" y="49530"/>
                  </a:moveTo>
                  <a:lnTo>
                    <a:pt x="2082800" y="49530"/>
                  </a:lnTo>
                  <a:lnTo>
                    <a:pt x="2071914" y="54755"/>
                  </a:lnTo>
                  <a:lnTo>
                    <a:pt x="2080985" y="54864"/>
                  </a:lnTo>
                  <a:lnTo>
                    <a:pt x="2082800" y="54101"/>
                  </a:lnTo>
                  <a:lnTo>
                    <a:pt x="2082800" y="54864"/>
                  </a:lnTo>
                  <a:lnTo>
                    <a:pt x="2090208" y="49530"/>
                  </a:lnTo>
                  <a:close/>
                </a:path>
                <a:path w="3860800" h="1716404">
                  <a:moveTo>
                    <a:pt x="2096007" y="63246"/>
                  </a:moveTo>
                  <a:lnTo>
                    <a:pt x="2071914" y="63246"/>
                  </a:lnTo>
                  <a:lnTo>
                    <a:pt x="2082800" y="67818"/>
                  </a:lnTo>
                  <a:lnTo>
                    <a:pt x="2089912" y="67818"/>
                  </a:lnTo>
                  <a:lnTo>
                    <a:pt x="2096007" y="63246"/>
                  </a:lnTo>
                  <a:close/>
                </a:path>
                <a:path w="3860800" h="1716404">
                  <a:moveTo>
                    <a:pt x="2084387" y="54864"/>
                  </a:moveTo>
                  <a:lnTo>
                    <a:pt x="2082800" y="54864"/>
                  </a:lnTo>
                  <a:lnTo>
                    <a:pt x="2076450" y="59436"/>
                  </a:lnTo>
                  <a:lnTo>
                    <a:pt x="2082800" y="59436"/>
                  </a:lnTo>
                  <a:lnTo>
                    <a:pt x="2082800" y="55625"/>
                  </a:lnTo>
                  <a:lnTo>
                    <a:pt x="2084387" y="54864"/>
                  </a:lnTo>
                  <a:close/>
                </a:path>
                <a:path w="3860800" h="1716404">
                  <a:moveTo>
                    <a:pt x="2082800" y="41148"/>
                  </a:moveTo>
                  <a:lnTo>
                    <a:pt x="2082800" y="39623"/>
                  </a:lnTo>
                  <a:lnTo>
                    <a:pt x="2080985" y="38644"/>
                  </a:lnTo>
                  <a:lnTo>
                    <a:pt x="2077508" y="41148"/>
                  </a:lnTo>
                  <a:lnTo>
                    <a:pt x="2082800" y="41148"/>
                  </a:lnTo>
                  <a:close/>
                </a:path>
                <a:path w="3860800" h="1716404">
                  <a:moveTo>
                    <a:pt x="2088572" y="41148"/>
                  </a:moveTo>
                  <a:lnTo>
                    <a:pt x="2082800" y="37338"/>
                  </a:lnTo>
                  <a:lnTo>
                    <a:pt x="2080985" y="38644"/>
                  </a:lnTo>
                  <a:lnTo>
                    <a:pt x="2082800" y="39623"/>
                  </a:lnTo>
                  <a:lnTo>
                    <a:pt x="2082800" y="41148"/>
                  </a:lnTo>
                  <a:lnTo>
                    <a:pt x="2088572" y="41148"/>
                  </a:lnTo>
                  <a:close/>
                </a:path>
                <a:path w="3860800" h="1716404">
                  <a:moveTo>
                    <a:pt x="2082800" y="54864"/>
                  </a:moveTo>
                  <a:lnTo>
                    <a:pt x="2082800" y="54101"/>
                  </a:lnTo>
                  <a:lnTo>
                    <a:pt x="2080985" y="54864"/>
                  </a:lnTo>
                  <a:lnTo>
                    <a:pt x="2082800" y="54864"/>
                  </a:lnTo>
                  <a:close/>
                </a:path>
                <a:path w="3860800" h="1716404">
                  <a:moveTo>
                    <a:pt x="2095500" y="49530"/>
                  </a:moveTo>
                  <a:lnTo>
                    <a:pt x="2090208" y="49530"/>
                  </a:lnTo>
                  <a:lnTo>
                    <a:pt x="2082800" y="54864"/>
                  </a:lnTo>
                  <a:lnTo>
                    <a:pt x="2084387" y="54864"/>
                  </a:lnTo>
                  <a:lnTo>
                    <a:pt x="2095500" y="49530"/>
                  </a:lnTo>
                  <a:close/>
                </a:path>
                <a:path w="3860800" h="1716404">
                  <a:moveTo>
                    <a:pt x="2084658" y="71758"/>
                  </a:moveTo>
                  <a:lnTo>
                    <a:pt x="2082800" y="70866"/>
                  </a:lnTo>
                  <a:lnTo>
                    <a:pt x="2082800" y="73152"/>
                  </a:lnTo>
                  <a:lnTo>
                    <a:pt x="2084658" y="71758"/>
                  </a:lnTo>
                  <a:close/>
                </a:path>
                <a:path w="3860800" h="1716404">
                  <a:moveTo>
                    <a:pt x="2095500" y="76961"/>
                  </a:moveTo>
                  <a:lnTo>
                    <a:pt x="2084658" y="71758"/>
                  </a:lnTo>
                  <a:lnTo>
                    <a:pt x="2082800" y="73152"/>
                  </a:lnTo>
                  <a:lnTo>
                    <a:pt x="2089150" y="76961"/>
                  </a:lnTo>
                  <a:lnTo>
                    <a:pt x="2095500" y="76961"/>
                  </a:lnTo>
                  <a:close/>
                </a:path>
                <a:path w="3860800" h="1716404">
                  <a:moveTo>
                    <a:pt x="2089150" y="76961"/>
                  </a:moveTo>
                  <a:lnTo>
                    <a:pt x="2082800" y="73151"/>
                  </a:lnTo>
                  <a:lnTo>
                    <a:pt x="2082800" y="76961"/>
                  </a:lnTo>
                  <a:lnTo>
                    <a:pt x="2089150" y="76961"/>
                  </a:lnTo>
                  <a:close/>
                </a:path>
                <a:path w="3860800" h="1716404">
                  <a:moveTo>
                    <a:pt x="2106385" y="54864"/>
                  </a:moveTo>
                  <a:lnTo>
                    <a:pt x="2103120" y="53187"/>
                  </a:lnTo>
                  <a:lnTo>
                    <a:pt x="2095500" y="49530"/>
                  </a:lnTo>
                  <a:lnTo>
                    <a:pt x="2084387" y="54864"/>
                  </a:lnTo>
                  <a:lnTo>
                    <a:pt x="2106385" y="54864"/>
                  </a:lnTo>
                  <a:close/>
                </a:path>
                <a:path w="3860800" h="1716404">
                  <a:moveTo>
                    <a:pt x="2089426" y="68182"/>
                  </a:moveTo>
                  <a:lnTo>
                    <a:pt x="2084658" y="68468"/>
                  </a:lnTo>
                  <a:lnTo>
                    <a:pt x="2088896" y="68580"/>
                  </a:lnTo>
                  <a:lnTo>
                    <a:pt x="2089426" y="68182"/>
                  </a:lnTo>
                  <a:close/>
                </a:path>
                <a:path w="3860800" h="1716404">
                  <a:moveTo>
                    <a:pt x="2106385" y="71736"/>
                  </a:moveTo>
                  <a:lnTo>
                    <a:pt x="2097087" y="71628"/>
                  </a:lnTo>
                  <a:lnTo>
                    <a:pt x="2095500" y="72389"/>
                  </a:lnTo>
                  <a:lnTo>
                    <a:pt x="2095500" y="68580"/>
                  </a:lnTo>
                  <a:lnTo>
                    <a:pt x="2088896" y="68580"/>
                  </a:lnTo>
                  <a:lnTo>
                    <a:pt x="2084658" y="71758"/>
                  </a:lnTo>
                  <a:lnTo>
                    <a:pt x="2095500" y="76961"/>
                  </a:lnTo>
                  <a:lnTo>
                    <a:pt x="2106385" y="71736"/>
                  </a:lnTo>
                  <a:close/>
                </a:path>
                <a:path w="3860800" h="1716404">
                  <a:moveTo>
                    <a:pt x="2108200" y="49530"/>
                  </a:moveTo>
                  <a:lnTo>
                    <a:pt x="2108200" y="47243"/>
                  </a:lnTo>
                  <a:lnTo>
                    <a:pt x="2095500" y="41148"/>
                  </a:lnTo>
                  <a:lnTo>
                    <a:pt x="2088572" y="41148"/>
                  </a:lnTo>
                  <a:lnTo>
                    <a:pt x="2095500" y="45719"/>
                  </a:lnTo>
                  <a:lnTo>
                    <a:pt x="2095500" y="49530"/>
                  </a:lnTo>
                  <a:lnTo>
                    <a:pt x="2108200" y="49530"/>
                  </a:lnTo>
                  <a:close/>
                </a:path>
                <a:path w="3860800" h="1716404">
                  <a:moveTo>
                    <a:pt x="2108200" y="66293"/>
                  </a:moveTo>
                  <a:lnTo>
                    <a:pt x="2108200" y="63246"/>
                  </a:lnTo>
                  <a:lnTo>
                    <a:pt x="2106385" y="63246"/>
                  </a:lnTo>
                  <a:lnTo>
                    <a:pt x="2095500" y="67818"/>
                  </a:lnTo>
                  <a:lnTo>
                    <a:pt x="2090208" y="68135"/>
                  </a:lnTo>
                  <a:lnTo>
                    <a:pt x="2089426" y="68182"/>
                  </a:lnTo>
                  <a:lnTo>
                    <a:pt x="2088896" y="68580"/>
                  </a:lnTo>
                  <a:lnTo>
                    <a:pt x="2095500" y="68580"/>
                  </a:lnTo>
                  <a:lnTo>
                    <a:pt x="2095500" y="71628"/>
                  </a:lnTo>
                  <a:lnTo>
                    <a:pt x="2097314" y="71628"/>
                  </a:lnTo>
                  <a:lnTo>
                    <a:pt x="2098322" y="71035"/>
                  </a:lnTo>
                  <a:lnTo>
                    <a:pt x="2108200" y="66293"/>
                  </a:lnTo>
                  <a:close/>
                </a:path>
                <a:path w="3860800" h="1716404">
                  <a:moveTo>
                    <a:pt x="2100791" y="76961"/>
                  </a:moveTo>
                  <a:lnTo>
                    <a:pt x="2089150" y="76961"/>
                  </a:lnTo>
                  <a:lnTo>
                    <a:pt x="2095500" y="80771"/>
                  </a:lnTo>
                  <a:lnTo>
                    <a:pt x="2095500" y="78485"/>
                  </a:lnTo>
                  <a:lnTo>
                    <a:pt x="2097087" y="79343"/>
                  </a:lnTo>
                  <a:lnTo>
                    <a:pt x="2097314" y="79465"/>
                  </a:lnTo>
                  <a:lnTo>
                    <a:pt x="2100791" y="76961"/>
                  </a:lnTo>
                  <a:close/>
                </a:path>
                <a:path w="3860800" h="1716404">
                  <a:moveTo>
                    <a:pt x="2095500" y="67818"/>
                  </a:moveTo>
                  <a:lnTo>
                    <a:pt x="2089912" y="67818"/>
                  </a:lnTo>
                  <a:lnTo>
                    <a:pt x="2089426" y="68182"/>
                  </a:lnTo>
                  <a:lnTo>
                    <a:pt x="2095500" y="67818"/>
                  </a:lnTo>
                  <a:close/>
                </a:path>
                <a:path w="3860800" h="1716404">
                  <a:moveTo>
                    <a:pt x="2097087" y="63246"/>
                  </a:moveTo>
                  <a:lnTo>
                    <a:pt x="2096007" y="63246"/>
                  </a:lnTo>
                  <a:lnTo>
                    <a:pt x="2089912" y="67818"/>
                  </a:lnTo>
                  <a:lnTo>
                    <a:pt x="2095500" y="67818"/>
                  </a:lnTo>
                  <a:lnTo>
                    <a:pt x="2095500" y="64007"/>
                  </a:lnTo>
                  <a:lnTo>
                    <a:pt x="2097087" y="63246"/>
                  </a:lnTo>
                  <a:close/>
                </a:path>
                <a:path w="3860800" h="1716404">
                  <a:moveTo>
                    <a:pt x="2095500" y="49530"/>
                  </a:moveTo>
                  <a:lnTo>
                    <a:pt x="2095500" y="45719"/>
                  </a:lnTo>
                  <a:lnTo>
                    <a:pt x="2090208" y="49530"/>
                  </a:lnTo>
                  <a:lnTo>
                    <a:pt x="2095500" y="49530"/>
                  </a:lnTo>
                  <a:close/>
                </a:path>
                <a:path w="3860800" h="1716404">
                  <a:moveTo>
                    <a:pt x="2108200" y="54101"/>
                  </a:moveTo>
                  <a:lnTo>
                    <a:pt x="2108200" y="49530"/>
                  </a:lnTo>
                  <a:lnTo>
                    <a:pt x="2095500" y="49530"/>
                  </a:lnTo>
                  <a:lnTo>
                    <a:pt x="2106385" y="54755"/>
                  </a:lnTo>
                  <a:lnTo>
                    <a:pt x="2107183" y="54864"/>
                  </a:lnTo>
                  <a:lnTo>
                    <a:pt x="2108200" y="54101"/>
                  </a:lnTo>
                  <a:close/>
                </a:path>
                <a:path w="3860800" h="1716404">
                  <a:moveTo>
                    <a:pt x="2103120" y="57912"/>
                  </a:moveTo>
                  <a:lnTo>
                    <a:pt x="2095500" y="57912"/>
                  </a:lnTo>
                  <a:lnTo>
                    <a:pt x="2095500" y="63246"/>
                  </a:lnTo>
                  <a:lnTo>
                    <a:pt x="2096007" y="63246"/>
                  </a:lnTo>
                  <a:lnTo>
                    <a:pt x="2103120" y="57912"/>
                  </a:lnTo>
                  <a:close/>
                </a:path>
                <a:path w="3860800" h="1716404">
                  <a:moveTo>
                    <a:pt x="2106385" y="63246"/>
                  </a:moveTo>
                  <a:lnTo>
                    <a:pt x="2097087" y="63246"/>
                  </a:lnTo>
                  <a:lnTo>
                    <a:pt x="2095500" y="64007"/>
                  </a:lnTo>
                  <a:lnTo>
                    <a:pt x="2095500" y="67818"/>
                  </a:lnTo>
                  <a:lnTo>
                    <a:pt x="2106385" y="63246"/>
                  </a:lnTo>
                  <a:close/>
                </a:path>
                <a:path w="3860800" h="1716404">
                  <a:moveTo>
                    <a:pt x="2097087" y="71628"/>
                  </a:moveTo>
                  <a:lnTo>
                    <a:pt x="2095500" y="71628"/>
                  </a:lnTo>
                  <a:lnTo>
                    <a:pt x="2095500" y="72389"/>
                  </a:lnTo>
                  <a:lnTo>
                    <a:pt x="2097087" y="71628"/>
                  </a:lnTo>
                  <a:close/>
                </a:path>
                <a:path w="3860800" h="1716404">
                  <a:moveTo>
                    <a:pt x="2108200" y="71628"/>
                  </a:moveTo>
                  <a:lnTo>
                    <a:pt x="2106385" y="71736"/>
                  </a:lnTo>
                  <a:lnTo>
                    <a:pt x="2095500" y="76961"/>
                  </a:lnTo>
                  <a:lnTo>
                    <a:pt x="2100791" y="76961"/>
                  </a:lnTo>
                  <a:lnTo>
                    <a:pt x="2108200" y="71628"/>
                  </a:lnTo>
                  <a:close/>
                </a:path>
                <a:path w="3860800" h="1716404">
                  <a:moveTo>
                    <a:pt x="2097314" y="79465"/>
                  </a:moveTo>
                  <a:lnTo>
                    <a:pt x="2095500" y="78485"/>
                  </a:lnTo>
                  <a:lnTo>
                    <a:pt x="2095500" y="80009"/>
                  </a:lnTo>
                  <a:lnTo>
                    <a:pt x="2096558" y="80009"/>
                  </a:lnTo>
                  <a:lnTo>
                    <a:pt x="2097314" y="79465"/>
                  </a:lnTo>
                  <a:close/>
                </a:path>
                <a:path w="3860800" h="1716404">
                  <a:moveTo>
                    <a:pt x="2096558" y="80009"/>
                  </a:moveTo>
                  <a:lnTo>
                    <a:pt x="2095500" y="80009"/>
                  </a:lnTo>
                  <a:lnTo>
                    <a:pt x="2095500" y="80771"/>
                  </a:lnTo>
                  <a:lnTo>
                    <a:pt x="2096558" y="80009"/>
                  </a:lnTo>
                  <a:close/>
                </a:path>
                <a:path w="3860800" h="1716404">
                  <a:moveTo>
                    <a:pt x="2108200" y="85343"/>
                  </a:moveTo>
                  <a:lnTo>
                    <a:pt x="2098322" y="80009"/>
                  </a:lnTo>
                  <a:lnTo>
                    <a:pt x="2096558" y="80009"/>
                  </a:lnTo>
                  <a:lnTo>
                    <a:pt x="2095500" y="80771"/>
                  </a:lnTo>
                  <a:lnTo>
                    <a:pt x="2095500" y="85343"/>
                  </a:lnTo>
                  <a:lnTo>
                    <a:pt x="2108200" y="85343"/>
                  </a:lnTo>
                  <a:close/>
                </a:path>
                <a:path w="3860800" h="1716404">
                  <a:moveTo>
                    <a:pt x="2113491" y="85343"/>
                  </a:moveTo>
                  <a:lnTo>
                    <a:pt x="2095500" y="85343"/>
                  </a:lnTo>
                  <a:lnTo>
                    <a:pt x="2095500" y="86867"/>
                  </a:lnTo>
                  <a:lnTo>
                    <a:pt x="2108200" y="93725"/>
                  </a:lnTo>
                  <a:lnTo>
                    <a:pt x="2108200" y="86867"/>
                  </a:lnTo>
                  <a:lnTo>
                    <a:pt x="2109787" y="87725"/>
                  </a:lnTo>
                  <a:lnTo>
                    <a:pt x="2110014" y="87847"/>
                  </a:lnTo>
                  <a:lnTo>
                    <a:pt x="2113491" y="85343"/>
                  </a:lnTo>
                  <a:close/>
                </a:path>
                <a:path w="3860800" h="1716404">
                  <a:moveTo>
                    <a:pt x="2108200" y="57912"/>
                  </a:moveTo>
                  <a:lnTo>
                    <a:pt x="2103120" y="57912"/>
                  </a:lnTo>
                  <a:lnTo>
                    <a:pt x="2096007" y="63246"/>
                  </a:lnTo>
                  <a:lnTo>
                    <a:pt x="2097314" y="63246"/>
                  </a:lnTo>
                  <a:lnTo>
                    <a:pt x="2098322" y="62653"/>
                  </a:lnTo>
                  <a:lnTo>
                    <a:pt x="2108200" y="57912"/>
                  </a:lnTo>
                  <a:close/>
                </a:path>
                <a:path w="3860800" h="1716404">
                  <a:moveTo>
                    <a:pt x="2098322" y="80009"/>
                  </a:moveTo>
                  <a:lnTo>
                    <a:pt x="2097314" y="79465"/>
                  </a:lnTo>
                  <a:lnTo>
                    <a:pt x="2096558" y="80009"/>
                  </a:lnTo>
                  <a:lnTo>
                    <a:pt x="2098322" y="80009"/>
                  </a:lnTo>
                  <a:close/>
                </a:path>
                <a:path w="3860800" h="1716404">
                  <a:moveTo>
                    <a:pt x="2119630" y="63398"/>
                  </a:moveTo>
                  <a:lnTo>
                    <a:pt x="2108200" y="57912"/>
                  </a:lnTo>
                  <a:lnTo>
                    <a:pt x="2097314" y="63137"/>
                  </a:lnTo>
                  <a:lnTo>
                    <a:pt x="2106612" y="63150"/>
                  </a:lnTo>
                  <a:lnTo>
                    <a:pt x="2108200" y="62484"/>
                  </a:lnTo>
                  <a:lnTo>
                    <a:pt x="2108200" y="66293"/>
                  </a:lnTo>
                  <a:lnTo>
                    <a:pt x="2115608" y="66293"/>
                  </a:lnTo>
                  <a:lnTo>
                    <a:pt x="2119630" y="63398"/>
                  </a:lnTo>
                  <a:close/>
                </a:path>
                <a:path w="3860800" h="1716404">
                  <a:moveTo>
                    <a:pt x="2115608" y="66293"/>
                  </a:moveTo>
                  <a:lnTo>
                    <a:pt x="2108200" y="66293"/>
                  </a:lnTo>
                  <a:lnTo>
                    <a:pt x="2097314" y="71519"/>
                  </a:lnTo>
                  <a:lnTo>
                    <a:pt x="2106612" y="71628"/>
                  </a:lnTo>
                  <a:lnTo>
                    <a:pt x="2108200" y="70866"/>
                  </a:lnTo>
                  <a:lnTo>
                    <a:pt x="2108200" y="71628"/>
                  </a:lnTo>
                  <a:lnTo>
                    <a:pt x="2115608" y="66293"/>
                  </a:lnTo>
                  <a:close/>
                </a:path>
                <a:path w="3860800" h="1716404">
                  <a:moveTo>
                    <a:pt x="2132330" y="71780"/>
                  </a:moveTo>
                  <a:lnTo>
                    <a:pt x="2132188" y="71712"/>
                  </a:lnTo>
                  <a:lnTo>
                    <a:pt x="2109787" y="71628"/>
                  </a:lnTo>
                  <a:lnTo>
                    <a:pt x="2108200" y="72389"/>
                  </a:lnTo>
                  <a:lnTo>
                    <a:pt x="2108200" y="76961"/>
                  </a:lnTo>
                  <a:lnTo>
                    <a:pt x="2100791" y="76961"/>
                  </a:lnTo>
                  <a:lnTo>
                    <a:pt x="2097314" y="79465"/>
                  </a:lnTo>
                  <a:lnTo>
                    <a:pt x="2098322" y="80009"/>
                  </a:lnTo>
                  <a:lnTo>
                    <a:pt x="2118077" y="80009"/>
                  </a:lnTo>
                  <a:lnTo>
                    <a:pt x="2120900" y="78485"/>
                  </a:lnTo>
                  <a:lnTo>
                    <a:pt x="2120900" y="73913"/>
                  </a:lnTo>
                  <a:lnTo>
                    <a:pt x="2129366" y="73913"/>
                  </a:lnTo>
                  <a:lnTo>
                    <a:pt x="2132012" y="72008"/>
                  </a:lnTo>
                  <a:lnTo>
                    <a:pt x="2132188" y="71882"/>
                  </a:lnTo>
                  <a:lnTo>
                    <a:pt x="2132330" y="71780"/>
                  </a:lnTo>
                  <a:close/>
                </a:path>
                <a:path w="3860800" h="1716404">
                  <a:moveTo>
                    <a:pt x="2118077" y="80009"/>
                  </a:moveTo>
                  <a:lnTo>
                    <a:pt x="2098322" y="80009"/>
                  </a:lnTo>
                  <a:lnTo>
                    <a:pt x="2108200" y="85343"/>
                  </a:lnTo>
                  <a:lnTo>
                    <a:pt x="2118077" y="80009"/>
                  </a:lnTo>
                  <a:close/>
                </a:path>
                <a:path w="3860800" h="1716404">
                  <a:moveTo>
                    <a:pt x="2109787" y="71628"/>
                  </a:moveTo>
                  <a:lnTo>
                    <a:pt x="2108200" y="71628"/>
                  </a:lnTo>
                  <a:lnTo>
                    <a:pt x="2100791" y="76961"/>
                  </a:lnTo>
                  <a:lnTo>
                    <a:pt x="2108200" y="76961"/>
                  </a:lnTo>
                  <a:lnTo>
                    <a:pt x="2108200" y="72389"/>
                  </a:lnTo>
                  <a:lnTo>
                    <a:pt x="2109787" y="71628"/>
                  </a:lnTo>
                  <a:close/>
                </a:path>
                <a:path w="3860800" h="1716404">
                  <a:moveTo>
                    <a:pt x="2108200" y="57912"/>
                  </a:moveTo>
                  <a:lnTo>
                    <a:pt x="2108200" y="55625"/>
                  </a:lnTo>
                  <a:lnTo>
                    <a:pt x="2107183" y="55138"/>
                  </a:lnTo>
                  <a:lnTo>
                    <a:pt x="2106960" y="55031"/>
                  </a:lnTo>
                  <a:lnTo>
                    <a:pt x="2103120" y="57912"/>
                  </a:lnTo>
                  <a:lnTo>
                    <a:pt x="2108200" y="57912"/>
                  </a:lnTo>
                  <a:close/>
                </a:path>
                <a:path w="3860800" h="1716404">
                  <a:moveTo>
                    <a:pt x="2107183" y="54864"/>
                  </a:moveTo>
                  <a:lnTo>
                    <a:pt x="2106612" y="54864"/>
                  </a:lnTo>
                  <a:lnTo>
                    <a:pt x="2106960" y="55031"/>
                  </a:lnTo>
                  <a:lnTo>
                    <a:pt x="2107183" y="54864"/>
                  </a:lnTo>
                  <a:close/>
                </a:path>
                <a:path w="3860800" h="1716404">
                  <a:moveTo>
                    <a:pt x="2108200" y="63246"/>
                  </a:moveTo>
                  <a:lnTo>
                    <a:pt x="2108200" y="62484"/>
                  </a:lnTo>
                  <a:lnTo>
                    <a:pt x="2106612" y="63150"/>
                  </a:lnTo>
                  <a:lnTo>
                    <a:pt x="2108200" y="63246"/>
                  </a:lnTo>
                  <a:close/>
                </a:path>
                <a:path w="3860800" h="1716404">
                  <a:moveTo>
                    <a:pt x="2108200" y="71628"/>
                  </a:moveTo>
                  <a:lnTo>
                    <a:pt x="2108200" y="70866"/>
                  </a:lnTo>
                  <a:lnTo>
                    <a:pt x="2106612" y="71628"/>
                  </a:lnTo>
                  <a:lnTo>
                    <a:pt x="2108200" y="71628"/>
                  </a:lnTo>
                  <a:close/>
                </a:path>
                <a:path w="3860800" h="1716404">
                  <a:moveTo>
                    <a:pt x="2108200" y="55625"/>
                  </a:moveTo>
                  <a:lnTo>
                    <a:pt x="2108200" y="54864"/>
                  </a:lnTo>
                  <a:lnTo>
                    <a:pt x="2107183" y="54864"/>
                  </a:lnTo>
                  <a:lnTo>
                    <a:pt x="2106960" y="55031"/>
                  </a:lnTo>
                  <a:lnTo>
                    <a:pt x="2108200" y="55625"/>
                  </a:lnTo>
                  <a:close/>
                </a:path>
                <a:path w="3860800" h="1716404">
                  <a:moveTo>
                    <a:pt x="2113972" y="57912"/>
                  </a:moveTo>
                  <a:lnTo>
                    <a:pt x="2108200" y="54101"/>
                  </a:lnTo>
                  <a:lnTo>
                    <a:pt x="2107183" y="54864"/>
                  </a:lnTo>
                  <a:lnTo>
                    <a:pt x="2108200" y="54864"/>
                  </a:lnTo>
                  <a:lnTo>
                    <a:pt x="2108200" y="57912"/>
                  </a:lnTo>
                  <a:lnTo>
                    <a:pt x="2113972" y="57912"/>
                  </a:lnTo>
                  <a:close/>
                </a:path>
                <a:path w="3860800" h="1716404">
                  <a:moveTo>
                    <a:pt x="2120900" y="62484"/>
                  </a:moveTo>
                  <a:lnTo>
                    <a:pt x="2113972" y="57912"/>
                  </a:lnTo>
                  <a:lnTo>
                    <a:pt x="2108200" y="57912"/>
                  </a:lnTo>
                  <a:lnTo>
                    <a:pt x="2119630" y="63398"/>
                  </a:lnTo>
                  <a:lnTo>
                    <a:pt x="2120900" y="62484"/>
                  </a:lnTo>
                  <a:close/>
                </a:path>
                <a:path w="3860800" h="1716404">
                  <a:moveTo>
                    <a:pt x="2120900" y="66293"/>
                  </a:moveTo>
                  <a:lnTo>
                    <a:pt x="2115608" y="66293"/>
                  </a:lnTo>
                  <a:lnTo>
                    <a:pt x="2108200" y="71628"/>
                  </a:lnTo>
                  <a:lnTo>
                    <a:pt x="2110014" y="71628"/>
                  </a:lnTo>
                  <a:lnTo>
                    <a:pt x="2113491" y="69850"/>
                  </a:lnTo>
                  <a:lnTo>
                    <a:pt x="2120900" y="66293"/>
                  </a:lnTo>
                  <a:close/>
                </a:path>
                <a:path w="3860800" h="1716404">
                  <a:moveTo>
                    <a:pt x="2120900" y="80009"/>
                  </a:moveTo>
                  <a:lnTo>
                    <a:pt x="2118077" y="80009"/>
                  </a:lnTo>
                  <a:lnTo>
                    <a:pt x="2108200" y="85343"/>
                  </a:lnTo>
                  <a:lnTo>
                    <a:pt x="2113491" y="85343"/>
                  </a:lnTo>
                  <a:lnTo>
                    <a:pt x="2120900" y="80009"/>
                  </a:lnTo>
                  <a:close/>
                </a:path>
                <a:path w="3860800" h="1716404">
                  <a:moveTo>
                    <a:pt x="2110014" y="87847"/>
                  </a:moveTo>
                  <a:lnTo>
                    <a:pt x="2108200" y="86867"/>
                  </a:lnTo>
                  <a:lnTo>
                    <a:pt x="2108200" y="89153"/>
                  </a:lnTo>
                  <a:lnTo>
                    <a:pt x="2110014" y="87847"/>
                  </a:lnTo>
                  <a:close/>
                </a:path>
                <a:path w="3860800" h="1716404">
                  <a:moveTo>
                    <a:pt x="2120900" y="93725"/>
                  </a:moveTo>
                  <a:lnTo>
                    <a:pt x="2110014" y="87847"/>
                  </a:lnTo>
                  <a:lnTo>
                    <a:pt x="2108200" y="89153"/>
                  </a:lnTo>
                  <a:lnTo>
                    <a:pt x="2115608" y="93599"/>
                  </a:lnTo>
                  <a:lnTo>
                    <a:pt x="2120900" y="93725"/>
                  </a:lnTo>
                  <a:close/>
                </a:path>
                <a:path w="3860800" h="1716404">
                  <a:moveTo>
                    <a:pt x="2115608" y="93725"/>
                  </a:moveTo>
                  <a:lnTo>
                    <a:pt x="2113972" y="92617"/>
                  </a:lnTo>
                  <a:lnTo>
                    <a:pt x="2108200" y="89153"/>
                  </a:lnTo>
                  <a:lnTo>
                    <a:pt x="2108200" y="93725"/>
                  </a:lnTo>
                  <a:lnTo>
                    <a:pt x="2115608" y="93725"/>
                  </a:lnTo>
                  <a:close/>
                </a:path>
                <a:path w="3860800" h="1716404">
                  <a:moveTo>
                    <a:pt x="2132012" y="71628"/>
                  </a:moveTo>
                  <a:lnTo>
                    <a:pt x="2120900" y="66293"/>
                  </a:lnTo>
                  <a:lnTo>
                    <a:pt x="2110014" y="71519"/>
                  </a:lnTo>
                  <a:lnTo>
                    <a:pt x="2132012" y="71628"/>
                  </a:lnTo>
                  <a:close/>
                </a:path>
                <a:path w="3860800" h="1716404">
                  <a:moveTo>
                    <a:pt x="2133599" y="82296"/>
                  </a:moveTo>
                  <a:lnTo>
                    <a:pt x="2126544" y="82295"/>
                  </a:lnTo>
                  <a:lnTo>
                    <a:pt x="2120900" y="85343"/>
                  </a:lnTo>
                  <a:lnTo>
                    <a:pt x="2113491" y="85343"/>
                  </a:lnTo>
                  <a:lnTo>
                    <a:pt x="2110014" y="87847"/>
                  </a:lnTo>
                  <a:lnTo>
                    <a:pt x="2120900" y="93725"/>
                  </a:lnTo>
                  <a:lnTo>
                    <a:pt x="2120900" y="87630"/>
                  </a:lnTo>
                  <a:lnTo>
                    <a:pt x="2123721" y="87630"/>
                  </a:lnTo>
                  <a:lnTo>
                    <a:pt x="2133599" y="82296"/>
                  </a:lnTo>
                  <a:close/>
                </a:path>
                <a:path w="3860800" h="1716404">
                  <a:moveTo>
                    <a:pt x="2130777" y="80009"/>
                  </a:moveTo>
                  <a:lnTo>
                    <a:pt x="2120900" y="80009"/>
                  </a:lnTo>
                  <a:lnTo>
                    <a:pt x="2113491" y="85343"/>
                  </a:lnTo>
                  <a:lnTo>
                    <a:pt x="2120900" y="85343"/>
                  </a:lnTo>
                  <a:lnTo>
                    <a:pt x="2120900" y="82295"/>
                  </a:lnTo>
                  <a:lnTo>
                    <a:pt x="2126544" y="82295"/>
                  </a:lnTo>
                  <a:lnTo>
                    <a:pt x="2130777" y="80009"/>
                  </a:lnTo>
                  <a:close/>
                </a:path>
                <a:path w="3860800" h="1716404">
                  <a:moveTo>
                    <a:pt x="2133599" y="66293"/>
                  </a:moveTo>
                  <a:lnTo>
                    <a:pt x="2133599" y="64007"/>
                  </a:lnTo>
                  <a:lnTo>
                    <a:pt x="2120900" y="57912"/>
                  </a:lnTo>
                  <a:lnTo>
                    <a:pt x="2113972" y="57912"/>
                  </a:lnTo>
                  <a:lnTo>
                    <a:pt x="2120900" y="62484"/>
                  </a:lnTo>
                  <a:lnTo>
                    <a:pt x="2120900" y="66293"/>
                  </a:lnTo>
                  <a:lnTo>
                    <a:pt x="2133599" y="66293"/>
                  </a:lnTo>
                  <a:close/>
                </a:path>
                <a:path w="3860800" h="1716404">
                  <a:moveTo>
                    <a:pt x="2120900" y="66293"/>
                  </a:moveTo>
                  <a:lnTo>
                    <a:pt x="2120900" y="64007"/>
                  </a:lnTo>
                  <a:lnTo>
                    <a:pt x="2119630" y="63398"/>
                  </a:lnTo>
                  <a:lnTo>
                    <a:pt x="2115608" y="66293"/>
                  </a:lnTo>
                  <a:lnTo>
                    <a:pt x="2120900" y="66293"/>
                  </a:lnTo>
                  <a:close/>
                </a:path>
                <a:path w="3860800" h="1716404">
                  <a:moveTo>
                    <a:pt x="2125133" y="93725"/>
                  </a:moveTo>
                  <a:lnTo>
                    <a:pt x="2115820" y="93725"/>
                  </a:lnTo>
                  <a:lnTo>
                    <a:pt x="2120900" y="96773"/>
                  </a:lnTo>
                  <a:lnTo>
                    <a:pt x="2120900" y="96011"/>
                  </a:lnTo>
                  <a:lnTo>
                    <a:pt x="2121958" y="96011"/>
                  </a:lnTo>
                  <a:lnTo>
                    <a:pt x="2125133" y="93725"/>
                  </a:lnTo>
                  <a:close/>
                </a:path>
                <a:path w="3860800" h="1716404">
                  <a:moveTo>
                    <a:pt x="2129366" y="73913"/>
                  </a:moveTo>
                  <a:lnTo>
                    <a:pt x="2120900" y="73913"/>
                  </a:lnTo>
                  <a:lnTo>
                    <a:pt x="2120900" y="78485"/>
                  </a:lnTo>
                  <a:lnTo>
                    <a:pt x="2118077" y="80009"/>
                  </a:lnTo>
                  <a:lnTo>
                    <a:pt x="2120900" y="80009"/>
                  </a:lnTo>
                  <a:lnTo>
                    <a:pt x="2129366" y="73913"/>
                  </a:lnTo>
                  <a:close/>
                </a:path>
                <a:path w="3860800" h="1716404">
                  <a:moveTo>
                    <a:pt x="2120900" y="64007"/>
                  </a:moveTo>
                  <a:lnTo>
                    <a:pt x="2120900" y="62484"/>
                  </a:lnTo>
                  <a:lnTo>
                    <a:pt x="2119630" y="63398"/>
                  </a:lnTo>
                  <a:lnTo>
                    <a:pt x="2120900" y="64007"/>
                  </a:lnTo>
                  <a:close/>
                </a:path>
                <a:path w="3860800" h="1716404">
                  <a:moveTo>
                    <a:pt x="2133599" y="70866"/>
                  </a:moveTo>
                  <a:lnTo>
                    <a:pt x="2133599" y="66293"/>
                  </a:lnTo>
                  <a:lnTo>
                    <a:pt x="2120900" y="66293"/>
                  </a:lnTo>
                  <a:lnTo>
                    <a:pt x="2132012" y="71628"/>
                  </a:lnTo>
                  <a:lnTo>
                    <a:pt x="2132541" y="71628"/>
                  </a:lnTo>
                  <a:lnTo>
                    <a:pt x="2133599" y="70866"/>
                  </a:lnTo>
                  <a:close/>
                </a:path>
                <a:path w="3860800" h="1716404">
                  <a:moveTo>
                    <a:pt x="2144485" y="79792"/>
                  </a:moveTo>
                  <a:lnTo>
                    <a:pt x="2133599" y="73913"/>
                  </a:lnTo>
                  <a:lnTo>
                    <a:pt x="2129366" y="73913"/>
                  </a:lnTo>
                  <a:lnTo>
                    <a:pt x="2120900" y="80009"/>
                  </a:lnTo>
                  <a:lnTo>
                    <a:pt x="2130777" y="80009"/>
                  </a:lnTo>
                  <a:lnTo>
                    <a:pt x="2133599" y="78486"/>
                  </a:lnTo>
                  <a:lnTo>
                    <a:pt x="2133599" y="82295"/>
                  </a:lnTo>
                  <a:lnTo>
                    <a:pt x="2141008" y="82295"/>
                  </a:lnTo>
                  <a:lnTo>
                    <a:pt x="2144485" y="79792"/>
                  </a:lnTo>
                  <a:close/>
                </a:path>
                <a:path w="3860800" h="1716404">
                  <a:moveTo>
                    <a:pt x="2126544" y="82295"/>
                  </a:moveTo>
                  <a:lnTo>
                    <a:pt x="2120900" y="82295"/>
                  </a:lnTo>
                  <a:lnTo>
                    <a:pt x="2120900" y="85343"/>
                  </a:lnTo>
                  <a:lnTo>
                    <a:pt x="2126544" y="82295"/>
                  </a:lnTo>
                  <a:close/>
                </a:path>
                <a:path w="3860800" h="1716404">
                  <a:moveTo>
                    <a:pt x="2123721" y="87630"/>
                  </a:moveTo>
                  <a:lnTo>
                    <a:pt x="2120900" y="87630"/>
                  </a:lnTo>
                  <a:lnTo>
                    <a:pt x="2120900" y="89153"/>
                  </a:lnTo>
                  <a:lnTo>
                    <a:pt x="2123721" y="87630"/>
                  </a:lnTo>
                  <a:close/>
                </a:path>
                <a:path w="3860800" h="1716404">
                  <a:moveTo>
                    <a:pt x="2132012" y="87725"/>
                  </a:moveTo>
                  <a:lnTo>
                    <a:pt x="2123721" y="87630"/>
                  </a:lnTo>
                  <a:lnTo>
                    <a:pt x="2120900" y="89153"/>
                  </a:lnTo>
                  <a:lnTo>
                    <a:pt x="2120900" y="93725"/>
                  </a:lnTo>
                  <a:lnTo>
                    <a:pt x="2132012" y="87725"/>
                  </a:lnTo>
                  <a:close/>
                </a:path>
                <a:path w="3860800" h="1716404">
                  <a:moveTo>
                    <a:pt x="2133599" y="87630"/>
                  </a:moveTo>
                  <a:lnTo>
                    <a:pt x="2132012" y="87725"/>
                  </a:lnTo>
                  <a:lnTo>
                    <a:pt x="2120900" y="93725"/>
                  </a:lnTo>
                  <a:lnTo>
                    <a:pt x="2125133" y="93725"/>
                  </a:lnTo>
                  <a:lnTo>
                    <a:pt x="2133599" y="87630"/>
                  </a:lnTo>
                  <a:close/>
                </a:path>
                <a:path w="3860800" h="1716404">
                  <a:moveTo>
                    <a:pt x="2121958" y="96011"/>
                  </a:moveTo>
                  <a:lnTo>
                    <a:pt x="2120900" y="96011"/>
                  </a:lnTo>
                  <a:lnTo>
                    <a:pt x="2120900" y="96773"/>
                  </a:lnTo>
                  <a:lnTo>
                    <a:pt x="2121958" y="96011"/>
                  </a:lnTo>
                  <a:close/>
                </a:path>
                <a:path w="3860800" h="1716404">
                  <a:moveTo>
                    <a:pt x="2122487" y="96011"/>
                  </a:moveTo>
                  <a:lnTo>
                    <a:pt x="2121958" y="96011"/>
                  </a:lnTo>
                  <a:lnTo>
                    <a:pt x="2120900" y="96773"/>
                  </a:lnTo>
                  <a:lnTo>
                    <a:pt x="2122487" y="96011"/>
                  </a:lnTo>
                  <a:close/>
                </a:path>
                <a:path w="3860800" h="1716404">
                  <a:moveTo>
                    <a:pt x="2135187" y="96011"/>
                  </a:moveTo>
                  <a:lnTo>
                    <a:pt x="2122487" y="96011"/>
                  </a:lnTo>
                  <a:lnTo>
                    <a:pt x="2120900" y="96773"/>
                  </a:lnTo>
                  <a:lnTo>
                    <a:pt x="2120900" y="101345"/>
                  </a:lnTo>
                  <a:lnTo>
                    <a:pt x="2133599" y="101345"/>
                  </a:lnTo>
                  <a:lnTo>
                    <a:pt x="2133599" y="96774"/>
                  </a:lnTo>
                  <a:lnTo>
                    <a:pt x="2135187" y="96011"/>
                  </a:lnTo>
                  <a:close/>
                </a:path>
                <a:path w="3860800" h="1716404">
                  <a:moveTo>
                    <a:pt x="2146300" y="103631"/>
                  </a:moveTo>
                  <a:lnTo>
                    <a:pt x="2146300" y="96011"/>
                  </a:lnTo>
                  <a:lnTo>
                    <a:pt x="2144485" y="96120"/>
                  </a:lnTo>
                  <a:lnTo>
                    <a:pt x="2133599" y="101345"/>
                  </a:lnTo>
                  <a:lnTo>
                    <a:pt x="2120900" y="101345"/>
                  </a:lnTo>
                  <a:lnTo>
                    <a:pt x="2120900" y="103631"/>
                  </a:lnTo>
                  <a:lnTo>
                    <a:pt x="2122487" y="104298"/>
                  </a:lnTo>
                  <a:lnTo>
                    <a:pt x="2144712" y="104393"/>
                  </a:lnTo>
                  <a:lnTo>
                    <a:pt x="2146300" y="103631"/>
                  </a:lnTo>
                  <a:close/>
                </a:path>
                <a:path w="3860800" h="1716404">
                  <a:moveTo>
                    <a:pt x="2122487" y="104393"/>
                  </a:moveTo>
                  <a:lnTo>
                    <a:pt x="2121958" y="104076"/>
                  </a:lnTo>
                  <a:lnTo>
                    <a:pt x="2120900" y="103631"/>
                  </a:lnTo>
                  <a:lnTo>
                    <a:pt x="2120900" y="104393"/>
                  </a:lnTo>
                  <a:lnTo>
                    <a:pt x="2122487" y="104393"/>
                  </a:lnTo>
                  <a:close/>
                </a:path>
                <a:path w="3860800" h="1716404">
                  <a:moveTo>
                    <a:pt x="2133599" y="108965"/>
                  </a:moveTo>
                  <a:lnTo>
                    <a:pt x="2122714" y="104393"/>
                  </a:lnTo>
                  <a:lnTo>
                    <a:pt x="2120900" y="104393"/>
                  </a:lnTo>
                  <a:lnTo>
                    <a:pt x="2120900" y="108965"/>
                  </a:lnTo>
                  <a:lnTo>
                    <a:pt x="2133599" y="108965"/>
                  </a:lnTo>
                  <a:close/>
                </a:path>
                <a:path w="3860800" h="1716404">
                  <a:moveTo>
                    <a:pt x="2139950" y="108965"/>
                  </a:moveTo>
                  <a:lnTo>
                    <a:pt x="2120900" y="108965"/>
                  </a:lnTo>
                  <a:lnTo>
                    <a:pt x="2120900" y="112013"/>
                  </a:lnTo>
                  <a:lnTo>
                    <a:pt x="2133599" y="118109"/>
                  </a:lnTo>
                  <a:lnTo>
                    <a:pt x="2133599" y="112013"/>
                  </a:lnTo>
                  <a:lnTo>
                    <a:pt x="2134870" y="112623"/>
                  </a:lnTo>
                  <a:lnTo>
                    <a:pt x="2139950" y="108965"/>
                  </a:lnTo>
                  <a:close/>
                </a:path>
                <a:path w="3860800" h="1716404">
                  <a:moveTo>
                    <a:pt x="2127250" y="93725"/>
                  </a:moveTo>
                  <a:lnTo>
                    <a:pt x="2125133" y="93725"/>
                  </a:lnTo>
                  <a:lnTo>
                    <a:pt x="2121958" y="96011"/>
                  </a:lnTo>
                  <a:lnTo>
                    <a:pt x="2122714" y="96011"/>
                  </a:lnTo>
                  <a:lnTo>
                    <a:pt x="2123721" y="95419"/>
                  </a:lnTo>
                  <a:lnTo>
                    <a:pt x="2127250" y="93725"/>
                  </a:lnTo>
                  <a:close/>
                </a:path>
                <a:path w="3860800" h="1716404">
                  <a:moveTo>
                    <a:pt x="2133599" y="96011"/>
                  </a:moveTo>
                  <a:lnTo>
                    <a:pt x="2133599" y="93725"/>
                  </a:lnTo>
                  <a:lnTo>
                    <a:pt x="2127250" y="93725"/>
                  </a:lnTo>
                  <a:lnTo>
                    <a:pt x="2122714" y="95903"/>
                  </a:lnTo>
                  <a:lnTo>
                    <a:pt x="2133599" y="96011"/>
                  </a:lnTo>
                  <a:close/>
                </a:path>
                <a:path w="3860800" h="1716404">
                  <a:moveTo>
                    <a:pt x="2144485" y="104393"/>
                  </a:moveTo>
                  <a:lnTo>
                    <a:pt x="2122714" y="104393"/>
                  </a:lnTo>
                  <a:lnTo>
                    <a:pt x="2133599" y="108965"/>
                  </a:lnTo>
                  <a:lnTo>
                    <a:pt x="2144485" y="104393"/>
                  </a:lnTo>
                  <a:close/>
                </a:path>
                <a:path w="3860800" h="1716404">
                  <a:moveTo>
                    <a:pt x="2137833" y="84581"/>
                  </a:moveTo>
                  <a:lnTo>
                    <a:pt x="2133599" y="82296"/>
                  </a:lnTo>
                  <a:lnTo>
                    <a:pt x="2123721" y="87630"/>
                  </a:lnTo>
                  <a:lnTo>
                    <a:pt x="2132330" y="87553"/>
                  </a:lnTo>
                  <a:lnTo>
                    <a:pt x="2133599" y="86868"/>
                  </a:lnTo>
                  <a:lnTo>
                    <a:pt x="2133599" y="87630"/>
                  </a:lnTo>
                  <a:lnTo>
                    <a:pt x="2137833" y="84581"/>
                  </a:lnTo>
                  <a:close/>
                </a:path>
                <a:path w="3860800" h="1716404">
                  <a:moveTo>
                    <a:pt x="2146300" y="90677"/>
                  </a:moveTo>
                  <a:lnTo>
                    <a:pt x="2146300" y="89153"/>
                  </a:lnTo>
                  <a:lnTo>
                    <a:pt x="2143478" y="87630"/>
                  </a:lnTo>
                  <a:lnTo>
                    <a:pt x="2133599" y="87630"/>
                  </a:lnTo>
                  <a:lnTo>
                    <a:pt x="2125133" y="93725"/>
                  </a:lnTo>
                  <a:lnTo>
                    <a:pt x="2127250" y="93725"/>
                  </a:lnTo>
                  <a:lnTo>
                    <a:pt x="2133599" y="90678"/>
                  </a:lnTo>
                  <a:lnTo>
                    <a:pt x="2146300" y="90677"/>
                  </a:lnTo>
                  <a:close/>
                </a:path>
                <a:path w="3860800" h="1716404">
                  <a:moveTo>
                    <a:pt x="2133599" y="82295"/>
                  </a:moveTo>
                  <a:lnTo>
                    <a:pt x="2133599" y="80009"/>
                  </a:lnTo>
                  <a:lnTo>
                    <a:pt x="2130777" y="80009"/>
                  </a:lnTo>
                  <a:lnTo>
                    <a:pt x="2126544" y="82295"/>
                  </a:lnTo>
                  <a:lnTo>
                    <a:pt x="2133599" y="82295"/>
                  </a:lnTo>
                  <a:close/>
                </a:path>
                <a:path w="3860800" h="1716404">
                  <a:moveTo>
                    <a:pt x="2146300" y="90677"/>
                  </a:moveTo>
                  <a:lnTo>
                    <a:pt x="2133599" y="90678"/>
                  </a:lnTo>
                  <a:lnTo>
                    <a:pt x="2127250" y="93725"/>
                  </a:lnTo>
                  <a:lnTo>
                    <a:pt x="2133599" y="93725"/>
                  </a:lnTo>
                  <a:lnTo>
                    <a:pt x="2133599" y="96011"/>
                  </a:lnTo>
                  <a:lnTo>
                    <a:pt x="2135187" y="96011"/>
                  </a:lnTo>
                  <a:lnTo>
                    <a:pt x="2146300" y="90677"/>
                  </a:lnTo>
                  <a:close/>
                </a:path>
                <a:path w="3860800" h="1716404">
                  <a:moveTo>
                    <a:pt x="2133599" y="73913"/>
                  </a:moveTo>
                  <a:lnTo>
                    <a:pt x="2133599" y="72389"/>
                  </a:lnTo>
                  <a:lnTo>
                    <a:pt x="2132541" y="71881"/>
                  </a:lnTo>
                  <a:lnTo>
                    <a:pt x="2132012" y="72008"/>
                  </a:lnTo>
                  <a:lnTo>
                    <a:pt x="2129366" y="73913"/>
                  </a:lnTo>
                  <a:lnTo>
                    <a:pt x="2133599" y="73913"/>
                  </a:lnTo>
                  <a:close/>
                </a:path>
                <a:path w="3860800" h="1716404">
                  <a:moveTo>
                    <a:pt x="2133599" y="80009"/>
                  </a:moveTo>
                  <a:lnTo>
                    <a:pt x="2133599" y="78486"/>
                  </a:lnTo>
                  <a:lnTo>
                    <a:pt x="2130777" y="80009"/>
                  </a:lnTo>
                  <a:lnTo>
                    <a:pt x="2133599" y="80009"/>
                  </a:lnTo>
                  <a:close/>
                </a:path>
                <a:path w="3860800" h="1716404">
                  <a:moveTo>
                    <a:pt x="2132541" y="71628"/>
                  </a:moveTo>
                  <a:lnTo>
                    <a:pt x="2132188" y="71628"/>
                  </a:lnTo>
                  <a:lnTo>
                    <a:pt x="2132330" y="71780"/>
                  </a:lnTo>
                  <a:lnTo>
                    <a:pt x="2132541" y="71628"/>
                  </a:lnTo>
                  <a:close/>
                </a:path>
                <a:path w="3860800" h="1716404">
                  <a:moveTo>
                    <a:pt x="2133599" y="72389"/>
                  </a:moveTo>
                  <a:lnTo>
                    <a:pt x="2133599" y="71628"/>
                  </a:lnTo>
                  <a:lnTo>
                    <a:pt x="2132541" y="71628"/>
                  </a:lnTo>
                  <a:lnTo>
                    <a:pt x="2132330" y="71780"/>
                  </a:lnTo>
                  <a:lnTo>
                    <a:pt x="2133599" y="72389"/>
                  </a:lnTo>
                  <a:close/>
                </a:path>
                <a:path w="3860800" h="1716404">
                  <a:moveTo>
                    <a:pt x="2133599" y="87630"/>
                  </a:moveTo>
                  <a:lnTo>
                    <a:pt x="2133599" y="86868"/>
                  </a:lnTo>
                  <a:lnTo>
                    <a:pt x="2132541" y="87439"/>
                  </a:lnTo>
                  <a:lnTo>
                    <a:pt x="2132330" y="87553"/>
                  </a:lnTo>
                  <a:lnTo>
                    <a:pt x="2133599" y="87630"/>
                  </a:lnTo>
                  <a:close/>
                </a:path>
                <a:path w="3860800" h="1716404">
                  <a:moveTo>
                    <a:pt x="2146300" y="78485"/>
                  </a:moveTo>
                  <a:lnTo>
                    <a:pt x="2133599" y="70866"/>
                  </a:lnTo>
                  <a:lnTo>
                    <a:pt x="2132541" y="71628"/>
                  </a:lnTo>
                  <a:lnTo>
                    <a:pt x="2133599" y="71628"/>
                  </a:lnTo>
                  <a:lnTo>
                    <a:pt x="2133599" y="73913"/>
                  </a:lnTo>
                  <a:lnTo>
                    <a:pt x="2144485" y="79792"/>
                  </a:lnTo>
                  <a:lnTo>
                    <a:pt x="2146300" y="78485"/>
                  </a:lnTo>
                  <a:close/>
                </a:path>
                <a:path w="3860800" h="1716404">
                  <a:moveTo>
                    <a:pt x="2141008" y="82295"/>
                  </a:moveTo>
                  <a:lnTo>
                    <a:pt x="2133599" y="82295"/>
                  </a:lnTo>
                  <a:lnTo>
                    <a:pt x="2137833" y="84581"/>
                  </a:lnTo>
                  <a:lnTo>
                    <a:pt x="2141008" y="82295"/>
                  </a:lnTo>
                  <a:close/>
                </a:path>
                <a:path w="3860800" h="1716404">
                  <a:moveTo>
                    <a:pt x="2143478" y="87630"/>
                  </a:moveTo>
                  <a:lnTo>
                    <a:pt x="2137833" y="84581"/>
                  </a:lnTo>
                  <a:lnTo>
                    <a:pt x="2133599" y="87630"/>
                  </a:lnTo>
                  <a:lnTo>
                    <a:pt x="2143478" y="87630"/>
                  </a:lnTo>
                  <a:close/>
                </a:path>
                <a:path w="3860800" h="1716404">
                  <a:moveTo>
                    <a:pt x="2144485" y="96120"/>
                  </a:moveTo>
                  <a:lnTo>
                    <a:pt x="2135187" y="96011"/>
                  </a:lnTo>
                  <a:lnTo>
                    <a:pt x="2133599" y="96774"/>
                  </a:lnTo>
                  <a:lnTo>
                    <a:pt x="2133599" y="101346"/>
                  </a:lnTo>
                  <a:lnTo>
                    <a:pt x="2144485" y="96120"/>
                  </a:lnTo>
                  <a:close/>
                </a:path>
                <a:path w="3860800" h="1716404">
                  <a:moveTo>
                    <a:pt x="2146300" y="104393"/>
                  </a:moveTo>
                  <a:lnTo>
                    <a:pt x="2144485" y="104393"/>
                  </a:lnTo>
                  <a:lnTo>
                    <a:pt x="2133599" y="108966"/>
                  </a:lnTo>
                  <a:lnTo>
                    <a:pt x="2139950" y="108965"/>
                  </a:lnTo>
                  <a:lnTo>
                    <a:pt x="2146300" y="104393"/>
                  </a:lnTo>
                  <a:close/>
                </a:path>
                <a:path w="3860800" h="1716404">
                  <a:moveTo>
                    <a:pt x="2134870" y="112623"/>
                  </a:moveTo>
                  <a:lnTo>
                    <a:pt x="2133599" y="112013"/>
                  </a:lnTo>
                  <a:lnTo>
                    <a:pt x="2133599" y="113538"/>
                  </a:lnTo>
                  <a:lnTo>
                    <a:pt x="2134870" y="112623"/>
                  </a:lnTo>
                  <a:close/>
                </a:path>
                <a:path w="3860800" h="1716404">
                  <a:moveTo>
                    <a:pt x="2146300" y="118109"/>
                  </a:moveTo>
                  <a:lnTo>
                    <a:pt x="2134870" y="112623"/>
                  </a:lnTo>
                  <a:lnTo>
                    <a:pt x="2133599" y="113538"/>
                  </a:lnTo>
                  <a:lnTo>
                    <a:pt x="2140527" y="118109"/>
                  </a:lnTo>
                  <a:lnTo>
                    <a:pt x="2146300" y="118109"/>
                  </a:lnTo>
                  <a:close/>
                </a:path>
                <a:path w="3860800" h="1716404">
                  <a:moveTo>
                    <a:pt x="2140527" y="118109"/>
                  </a:moveTo>
                  <a:lnTo>
                    <a:pt x="2133599" y="113537"/>
                  </a:lnTo>
                  <a:lnTo>
                    <a:pt x="2133599" y="118109"/>
                  </a:lnTo>
                  <a:lnTo>
                    <a:pt x="2140527" y="118109"/>
                  </a:lnTo>
                  <a:close/>
                </a:path>
                <a:path w="3860800" h="1716404">
                  <a:moveTo>
                    <a:pt x="2159000" y="112775"/>
                  </a:moveTo>
                  <a:lnTo>
                    <a:pt x="2147887" y="112775"/>
                  </a:lnTo>
                  <a:lnTo>
                    <a:pt x="2146300" y="113537"/>
                  </a:lnTo>
                  <a:lnTo>
                    <a:pt x="2146300" y="108965"/>
                  </a:lnTo>
                  <a:lnTo>
                    <a:pt x="2139950" y="108965"/>
                  </a:lnTo>
                  <a:lnTo>
                    <a:pt x="2134870" y="112623"/>
                  </a:lnTo>
                  <a:lnTo>
                    <a:pt x="2146300" y="118109"/>
                  </a:lnTo>
                  <a:lnTo>
                    <a:pt x="2151591" y="118109"/>
                  </a:lnTo>
                  <a:lnTo>
                    <a:pt x="2159000" y="112775"/>
                  </a:lnTo>
                  <a:close/>
                </a:path>
                <a:path w="3860800" h="1716404">
                  <a:moveTo>
                    <a:pt x="2159000" y="95249"/>
                  </a:moveTo>
                  <a:lnTo>
                    <a:pt x="2159000" y="90677"/>
                  </a:lnTo>
                  <a:lnTo>
                    <a:pt x="2146300" y="90677"/>
                  </a:lnTo>
                  <a:lnTo>
                    <a:pt x="2135187" y="96011"/>
                  </a:lnTo>
                  <a:lnTo>
                    <a:pt x="2144712" y="96011"/>
                  </a:lnTo>
                  <a:lnTo>
                    <a:pt x="2146300" y="95249"/>
                  </a:lnTo>
                  <a:lnTo>
                    <a:pt x="2146300" y="99059"/>
                  </a:lnTo>
                  <a:lnTo>
                    <a:pt x="2153708" y="99059"/>
                  </a:lnTo>
                  <a:lnTo>
                    <a:pt x="2159000" y="95249"/>
                  </a:lnTo>
                  <a:close/>
                </a:path>
                <a:path w="3860800" h="1716404">
                  <a:moveTo>
                    <a:pt x="2146300" y="87630"/>
                  </a:moveTo>
                  <a:lnTo>
                    <a:pt x="2146300" y="82295"/>
                  </a:lnTo>
                  <a:lnTo>
                    <a:pt x="2141008" y="82295"/>
                  </a:lnTo>
                  <a:lnTo>
                    <a:pt x="2137833" y="84581"/>
                  </a:lnTo>
                  <a:lnTo>
                    <a:pt x="2143478" y="87630"/>
                  </a:lnTo>
                  <a:lnTo>
                    <a:pt x="2146300" y="87630"/>
                  </a:lnTo>
                  <a:close/>
                </a:path>
                <a:path w="3860800" h="1716404">
                  <a:moveTo>
                    <a:pt x="2170430" y="104546"/>
                  </a:moveTo>
                  <a:lnTo>
                    <a:pt x="2159000" y="99059"/>
                  </a:lnTo>
                  <a:lnTo>
                    <a:pt x="2153708" y="99059"/>
                  </a:lnTo>
                  <a:lnTo>
                    <a:pt x="2139950" y="108965"/>
                  </a:lnTo>
                  <a:lnTo>
                    <a:pt x="2146300" y="108965"/>
                  </a:lnTo>
                  <a:lnTo>
                    <a:pt x="2146300" y="107441"/>
                  </a:lnTo>
                  <a:lnTo>
                    <a:pt x="2166408" y="107441"/>
                  </a:lnTo>
                  <a:lnTo>
                    <a:pt x="2170430" y="104546"/>
                  </a:lnTo>
                  <a:close/>
                </a:path>
                <a:path w="3860800" h="1716404">
                  <a:moveTo>
                    <a:pt x="2151591" y="118109"/>
                  </a:moveTo>
                  <a:lnTo>
                    <a:pt x="2140527" y="118109"/>
                  </a:lnTo>
                  <a:lnTo>
                    <a:pt x="2146300" y="121919"/>
                  </a:lnTo>
                  <a:lnTo>
                    <a:pt x="2146300" y="121157"/>
                  </a:lnTo>
                  <a:lnTo>
                    <a:pt x="2147358" y="121157"/>
                  </a:lnTo>
                  <a:lnTo>
                    <a:pt x="2151591" y="118109"/>
                  </a:lnTo>
                  <a:close/>
                </a:path>
                <a:path w="3860800" h="1716404">
                  <a:moveTo>
                    <a:pt x="2146300" y="82295"/>
                  </a:moveTo>
                  <a:lnTo>
                    <a:pt x="2146300" y="80771"/>
                  </a:lnTo>
                  <a:lnTo>
                    <a:pt x="2144712" y="79914"/>
                  </a:lnTo>
                  <a:lnTo>
                    <a:pt x="2144485" y="79792"/>
                  </a:lnTo>
                  <a:lnTo>
                    <a:pt x="2141008" y="82295"/>
                  </a:lnTo>
                  <a:lnTo>
                    <a:pt x="2146300" y="82295"/>
                  </a:lnTo>
                  <a:close/>
                </a:path>
                <a:path w="3860800" h="1716404">
                  <a:moveTo>
                    <a:pt x="2146300" y="89153"/>
                  </a:moveTo>
                  <a:lnTo>
                    <a:pt x="2146300" y="87630"/>
                  </a:lnTo>
                  <a:lnTo>
                    <a:pt x="2143478" y="87630"/>
                  </a:lnTo>
                  <a:lnTo>
                    <a:pt x="2146300" y="89153"/>
                  </a:lnTo>
                  <a:close/>
                </a:path>
                <a:path w="3860800" h="1716404">
                  <a:moveTo>
                    <a:pt x="2146300" y="96011"/>
                  </a:moveTo>
                  <a:lnTo>
                    <a:pt x="2146300" y="95249"/>
                  </a:lnTo>
                  <a:lnTo>
                    <a:pt x="2144712" y="96011"/>
                  </a:lnTo>
                  <a:lnTo>
                    <a:pt x="2146300" y="96011"/>
                  </a:lnTo>
                  <a:close/>
                </a:path>
                <a:path w="3860800" h="1716404">
                  <a:moveTo>
                    <a:pt x="2153708" y="99059"/>
                  </a:moveTo>
                  <a:lnTo>
                    <a:pt x="2146300" y="99059"/>
                  </a:lnTo>
                  <a:lnTo>
                    <a:pt x="2146300" y="103631"/>
                  </a:lnTo>
                  <a:lnTo>
                    <a:pt x="2144712" y="104298"/>
                  </a:lnTo>
                  <a:lnTo>
                    <a:pt x="2146300" y="104393"/>
                  </a:lnTo>
                  <a:lnTo>
                    <a:pt x="2153708" y="99059"/>
                  </a:lnTo>
                  <a:close/>
                </a:path>
                <a:path w="3860800" h="1716404">
                  <a:moveTo>
                    <a:pt x="2159000" y="107441"/>
                  </a:moveTo>
                  <a:lnTo>
                    <a:pt x="2146300" y="107441"/>
                  </a:lnTo>
                  <a:lnTo>
                    <a:pt x="2146300" y="112775"/>
                  </a:lnTo>
                  <a:lnTo>
                    <a:pt x="2147887" y="112775"/>
                  </a:lnTo>
                  <a:lnTo>
                    <a:pt x="2159000" y="107441"/>
                  </a:lnTo>
                  <a:close/>
                </a:path>
                <a:path w="3860800" h="1716404">
                  <a:moveTo>
                    <a:pt x="2147887" y="112775"/>
                  </a:moveTo>
                  <a:lnTo>
                    <a:pt x="2146300" y="112775"/>
                  </a:lnTo>
                  <a:lnTo>
                    <a:pt x="2146300" y="113537"/>
                  </a:lnTo>
                  <a:lnTo>
                    <a:pt x="2147887" y="112775"/>
                  </a:lnTo>
                  <a:close/>
                </a:path>
                <a:path w="3860800" h="1716404">
                  <a:moveTo>
                    <a:pt x="2147358" y="121157"/>
                  </a:moveTo>
                  <a:lnTo>
                    <a:pt x="2146300" y="121157"/>
                  </a:lnTo>
                  <a:lnTo>
                    <a:pt x="2146300" y="121919"/>
                  </a:lnTo>
                  <a:lnTo>
                    <a:pt x="2147358" y="121157"/>
                  </a:lnTo>
                  <a:close/>
                </a:path>
                <a:path w="3860800" h="1716404">
                  <a:moveTo>
                    <a:pt x="2147887" y="121158"/>
                  </a:moveTo>
                  <a:lnTo>
                    <a:pt x="2147358" y="121157"/>
                  </a:lnTo>
                  <a:lnTo>
                    <a:pt x="2146300" y="121919"/>
                  </a:lnTo>
                  <a:lnTo>
                    <a:pt x="2147887" y="121158"/>
                  </a:lnTo>
                  <a:close/>
                </a:path>
                <a:path w="3860800" h="1716404">
                  <a:moveTo>
                    <a:pt x="2170112" y="121157"/>
                  </a:moveTo>
                  <a:lnTo>
                    <a:pt x="2147887" y="121158"/>
                  </a:lnTo>
                  <a:lnTo>
                    <a:pt x="2146300" y="121919"/>
                  </a:lnTo>
                  <a:lnTo>
                    <a:pt x="2146300" y="126491"/>
                  </a:lnTo>
                  <a:lnTo>
                    <a:pt x="2159000" y="126491"/>
                  </a:lnTo>
                  <a:lnTo>
                    <a:pt x="2159000" y="123443"/>
                  </a:lnTo>
                  <a:lnTo>
                    <a:pt x="2165350" y="123443"/>
                  </a:lnTo>
                  <a:lnTo>
                    <a:pt x="2170112" y="121157"/>
                  </a:lnTo>
                  <a:close/>
                </a:path>
                <a:path w="3860800" h="1716404">
                  <a:moveTo>
                    <a:pt x="2169583" y="123443"/>
                  </a:moveTo>
                  <a:lnTo>
                    <a:pt x="2165350" y="123443"/>
                  </a:lnTo>
                  <a:lnTo>
                    <a:pt x="2159000" y="126491"/>
                  </a:lnTo>
                  <a:lnTo>
                    <a:pt x="2146300" y="126491"/>
                  </a:lnTo>
                  <a:lnTo>
                    <a:pt x="2146300" y="128015"/>
                  </a:lnTo>
                  <a:lnTo>
                    <a:pt x="2149122" y="129539"/>
                  </a:lnTo>
                  <a:lnTo>
                    <a:pt x="2165350" y="129539"/>
                  </a:lnTo>
                  <a:lnTo>
                    <a:pt x="2169583" y="123443"/>
                  </a:lnTo>
                  <a:close/>
                </a:path>
                <a:path w="3860800" h="1716404">
                  <a:moveTo>
                    <a:pt x="2149122" y="129539"/>
                  </a:moveTo>
                  <a:lnTo>
                    <a:pt x="2146300" y="128015"/>
                  </a:lnTo>
                  <a:lnTo>
                    <a:pt x="2146300" y="129539"/>
                  </a:lnTo>
                  <a:lnTo>
                    <a:pt x="2149122" y="129539"/>
                  </a:lnTo>
                  <a:close/>
                </a:path>
                <a:path w="3860800" h="1716404">
                  <a:moveTo>
                    <a:pt x="2159000" y="134873"/>
                  </a:moveTo>
                  <a:lnTo>
                    <a:pt x="2149122" y="129539"/>
                  </a:lnTo>
                  <a:lnTo>
                    <a:pt x="2146300" y="129539"/>
                  </a:lnTo>
                  <a:lnTo>
                    <a:pt x="2146300" y="134873"/>
                  </a:lnTo>
                  <a:lnTo>
                    <a:pt x="2159000" y="134873"/>
                  </a:lnTo>
                  <a:close/>
                </a:path>
                <a:path w="3860800" h="1716404">
                  <a:moveTo>
                    <a:pt x="2161645" y="134873"/>
                  </a:moveTo>
                  <a:lnTo>
                    <a:pt x="2146300" y="134873"/>
                  </a:lnTo>
                  <a:lnTo>
                    <a:pt x="2146300" y="136397"/>
                  </a:lnTo>
                  <a:lnTo>
                    <a:pt x="2159000" y="143255"/>
                  </a:lnTo>
                  <a:lnTo>
                    <a:pt x="2159000" y="138683"/>
                  </a:lnTo>
                  <a:lnTo>
                    <a:pt x="2161645" y="134873"/>
                  </a:lnTo>
                  <a:close/>
                </a:path>
                <a:path w="3860800" h="1716404">
                  <a:moveTo>
                    <a:pt x="2154237" y="118109"/>
                  </a:moveTo>
                  <a:lnTo>
                    <a:pt x="2151591" y="118109"/>
                  </a:lnTo>
                  <a:lnTo>
                    <a:pt x="2147358" y="121157"/>
                  </a:lnTo>
                  <a:lnTo>
                    <a:pt x="2147887" y="121157"/>
                  </a:lnTo>
                  <a:lnTo>
                    <a:pt x="2154237" y="118109"/>
                  </a:lnTo>
                  <a:close/>
                </a:path>
                <a:path w="3860800" h="1716404">
                  <a:moveTo>
                    <a:pt x="2163445" y="109575"/>
                  </a:moveTo>
                  <a:lnTo>
                    <a:pt x="2159000" y="107441"/>
                  </a:lnTo>
                  <a:lnTo>
                    <a:pt x="2147887" y="112775"/>
                  </a:lnTo>
                  <a:lnTo>
                    <a:pt x="2159000" y="112775"/>
                  </a:lnTo>
                  <a:lnTo>
                    <a:pt x="2163445" y="109575"/>
                  </a:lnTo>
                  <a:close/>
                </a:path>
                <a:path w="3860800" h="1716404">
                  <a:moveTo>
                    <a:pt x="2159000" y="121157"/>
                  </a:moveTo>
                  <a:lnTo>
                    <a:pt x="2159000" y="118109"/>
                  </a:lnTo>
                  <a:lnTo>
                    <a:pt x="2154237" y="118109"/>
                  </a:lnTo>
                  <a:lnTo>
                    <a:pt x="2147887" y="121158"/>
                  </a:lnTo>
                  <a:lnTo>
                    <a:pt x="2159000" y="121157"/>
                  </a:lnTo>
                  <a:close/>
                </a:path>
                <a:path w="3860800" h="1716404">
                  <a:moveTo>
                    <a:pt x="2165350" y="129539"/>
                  </a:moveTo>
                  <a:lnTo>
                    <a:pt x="2149122" y="129539"/>
                  </a:lnTo>
                  <a:lnTo>
                    <a:pt x="2159000" y="134873"/>
                  </a:lnTo>
                  <a:lnTo>
                    <a:pt x="2163233" y="132587"/>
                  </a:lnTo>
                  <a:lnTo>
                    <a:pt x="2165350" y="129539"/>
                  </a:lnTo>
                  <a:close/>
                </a:path>
                <a:path w="3860800" h="1716404">
                  <a:moveTo>
                    <a:pt x="2171700" y="115823"/>
                  </a:moveTo>
                  <a:lnTo>
                    <a:pt x="2171700" y="113537"/>
                  </a:lnTo>
                  <a:lnTo>
                    <a:pt x="2170112" y="112775"/>
                  </a:lnTo>
                  <a:lnTo>
                    <a:pt x="2159000" y="112775"/>
                  </a:lnTo>
                  <a:lnTo>
                    <a:pt x="2151591" y="118109"/>
                  </a:lnTo>
                  <a:lnTo>
                    <a:pt x="2154237" y="118109"/>
                  </a:lnTo>
                  <a:lnTo>
                    <a:pt x="2159000" y="115823"/>
                  </a:lnTo>
                  <a:lnTo>
                    <a:pt x="2171700" y="115823"/>
                  </a:lnTo>
                  <a:close/>
                </a:path>
                <a:path w="3860800" h="1716404">
                  <a:moveTo>
                    <a:pt x="2171700" y="103631"/>
                  </a:moveTo>
                  <a:lnTo>
                    <a:pt x="2159000" y="95249"/>
                  </a:lnTo>
                  <a:lnTo>
                    <a:pt x="2153708" y="99059"/>
                  </a:lnTo>
                  <a:lnTo>
                    <a:pt x="2159000" y="99059"/>
                  </a:lnTo>
                  <a:lnTo>
                    <a:pt x="2170430" y="104546"/>
                  </a:lnTo>
                  <a:lnTo>
                    <a:pt x="2171700" y="103631"/>
                  </a:lnTo>
                  <a:close/>
                </a:path>
                <a:path w="3860800" h="1716404">
                  <a:moveTo>
                    <a:pt x="2182812" y="121157"/>
                  </a:moveTo>
                  <a:lnTo>
                    <a:pt x="2171700" y="115823"/>
                  </a:lnTo>
                  <a:lnTo>
                    <a:pt x="2159000" y="115823"/>
                  </a:lnTo>
                  <a:lnTo>
                    <a:pt x="2154237" y="118109"/>
                  </a:lnTo>
                  <a:lnTo>
                    <a:pt x="2159000" y="118109"/>
                  </a:lnTo>
                  <a:lnTo>
                    <a:pt x="2159000" y="121157"/>
                  </a:lnTo>
                  <a:lnTo>
                    <a:pt x="2170112" y="121157"/>
                  </a:lnTo>
                  <a:lnTo>
                    <a:pt x="2171700" y="120395"/>
                  </a:lnTo>
                  <a:lnTo>
                    <a:pt x="2172970" y="121157"/>
                  </a:lnTo>
                  <a:lnTo>
                    <a:pt x="2182812" y="121157"/>
                  </a:lnTo>
                  <a:close/>
                </a:path>
                <a:path w="3860800" h="1716404">
                  <a:moveTo>
                    <a:pt x="2166408" y="107441"/>
                  </a:moveTo>
                  <a:lnTo>
                    <a:pt x="2159000" y="107441"/>
                  </a:lnTo>
                  <a:lnTo>
                    <a:pt x="2163233" y="109473"/>
                  </a:lnTo>
                  <a:lnTo>
                    <a:pt x="2163445" y="109575"/>
                  </a:lnTo>
                  <a:lnTo>
                    <a:pt x="2166408" y="107441"/>
                  </a:lnTo>
                  <a:close/>
                </a:path>
                <a:path w="3860800" h="1716404">
                  <a:moveTo>
                    <a:pt x="2170112" y="112775"/>
                  </a:moveTo>
                  <a:lnTo>
                    <a:pt x="2163445" y="109575"/>
                  </a:lnTo>
                  <a:lnTo>
                    <a:pt x="2159000" y="112775"/>
                  </a:lnTo>
                  <a:lnTo>
                    <a:pt x="2170112" y="112775"/>
                  </a:lnTo>
                  <a:close/>
                </a:path>
                <a:path w="3860800" h="1716404">
                  <a:moveTo>
                    <a:pt x="2165350" y="123443"/>
                  </a:moveTo>
                  <a:lnTo>
                    <a:pt x="2159000" y="123443"/>
                  </a:lnTo>
                  <a:lnTo>
                    <a:pt x="2159000" y="126491"/>
                  </a:lnTo>
                  <a:lnTo>
                    <a:pt x="2165350" y="123443"/>
                  </a:lnTo>
                  <a:close/>
                </a:path>
                <a:path w="3860800" h="1716404">
                  <a:moveTo>
                    <a:pt x="2163233" y="132587"/>
                  </a:moveTo>
                  <a:lnTo>
                    <a:pt x="2159000" y="134873"/>
                  </a:lnTo>
                  <a:lnTo>
                    <a:pt x="2161645" y="134873"/>
                  </a:lnTo>
                  <a:lnTo>
                    <a:pt x="2163233" y="132587"/>
                  </a:lnTo>
                  <a:close/>
                </a:path>
                <a:path w="3860800" h="1716404">
                  <a:moveTo>
                    <a:pt x="2179108" y="131825"/>
                  </a:moveTo>
                  <a:lnTo>
                    <a:pt x="2177344" y="131825"/>
                  </a:lnTo>
                  <a:lnTo>
                    <a:pt x="2171700" y="134873"/>
                  </a:lnTo>
                  <a:lnTo>
                    <a:pt x="2161645" y="134873"/>
                  </a:lnTo>
                  <a:lnTo>
                    <a:pt x="2159000" y="138683"/>
                  </a:lnTo>
                  <a:lnTo>
                    <a:pt x="2159000" y="143255"/>
                  </a:lnTo>
                  <a:lnTo>
                    <a:pt x="2163233" y="143255"/>
                  </a:lnTo>
                  <a:lnTo>
                    <a:pt x="2179108" y="131825"/>
                  </a:lnTo>
                  <a:close/>
                </a:path>
                <a:path w="3860800" h="1716404">
                  <a:moveTo>
                    <a:pt x="2163233" y="143255"/>
                  </a:moveTo>
                  <a:lnTo>
                    <a:pt x="2159000" y="143255"/>
                  </a:lnTo>
                  <a:lnTo>
                    <a:pt x="2159000" y="146303"/>
                  </a:lnTo>
                  <a:lnTo>
                    <a:pt x="2163233" y="143255"/>
                  </a:lnTo>
                  <a:close/>
                </a:path>
                <a:path w="3860800" h="1716404">
                  <a:moveTo>
                    <a:pt x="2183384" y="137159"/>
                  </a:moveTo>
                  <a:lnTo>
                    <a:pt x="2182812" y="137255"/>
                  </a:lnTo>
                  <a:lnTo>
                    <a:pt x="2171700" y="143255"/>
                  </a:lnTo>
                  <a:lnTo>
                    <a:pt x="2163233" y="143255"/>
                  </a:lnTo>
                  <a:lnTo>
                    <a:pt x="2159000" y="146303"/>
                  </a:lnTo>
                  <a:lnTo>
                    <a:pt x="2159000" y="150875"/>
                  </a:lnTo>
                  <a:lnTo>
                    <a:pt x="2171700" y="150875"/>
                  </a:lnTo>
                  <a:lnTo>
                    <a:pt x="2171700" y="145541"/>
                  </a:lnTo>
                  <a:lnTo>
                    <a:pt x="2173287" y="145541"/>
                  </a:lnTo>
                  <a:lnTo>
                    <a:pt x="2179917" y="142359"/>
                  </a:lnTo>
                  <a:lnTo>
                    <a:pt x="2183384" y="137159"/>
                  </a:lnTo>
                  <a:close/>
                </a:path>
                <a:path w="3860800" h="1716404">
                  <a:moveTo>
                    <a:pt x="2181577" y="129539"/>
                  </a:moveTo>
                  <a:lnTo>
                    <a:pt x="2168877" y="129539"/>
                  </a:lnTo>
                  <a:lnTo>
                    <a:pt x="2163445" y="132473"/>
                  </a:lnTo>
                  <a:lnTo>
                    <a:pt x="2163233" y="132587"/>
                  </a:lnTo>
                  <a:lnTo>
                    <a:pt x="2161645" y="134873"/>
                  </a:lnTo>
                  <a:lnTo>
                    <a:pt x="2171700" y="134873"/>
                  </a:lnTo>
                  <a:lnTo>
                    <a:pt x="2171700" y="131825"/>
                  </a:lnTo>
                  <a:lnTo>
                    <a:pt x="2177472" y="131756"/>
                  </a:lnTo>
                  <a:lnTo>
                    <a:pt x="2181577" y="129539"/>
                  </a:lnTo>
                  <a:close/>
                </a:path>
                <a:path w="3860800" h="1716404">
                  <a:moveTo>
                    <a:pt x="2168877" y="129539"/>
                  </a:moveTo>
                  <a:lnTo>
                    <a:pt x="2165350" y="129539"/>
                  </a:lnTo>
                  <a:lnTo>
                    <a:pt x="2163233" y="132587"/>
                  </a:lnTo>
                  <a:lnTo>
                    <a:pt x="2168877" y="129539"/>
                  </a:lnTo>
                  <a:close/>
                </a:path>
                <a:path w="3860800" h="1716404">
                  <a:moveTo>
                    <a:pt x="2182812" y="137255"/>
                  </a:moveTo>
                  <a:lnTo>
                    <a:pt x="2171700" y="137159"/>
                  </a:lnTo>
                  <a:lnTo>
                    <a:pt x="2163233" y="143255"/>
                  </a:lnTo>
                  <a:lnTo>
                    <a:pt x="2171700" y="143255"/>
                  </a:lnTo>
                  <a:lnTo>
                    <a:pt x="2182812" y="137255"/>
                  </a:lnTo>
                  <a:close/>
                </a:path>
                <a:path w="3860800" h="1716404">
                  <a:moveTo>
                    <a:pt x="2184400" y="121157"/>
                  </a:moveTo>
                  <a:lnTo>
                    <a:pt x="2184400" y="113537"/>
                  </a:lnTo>
                  <a:lnTo>
                    <a:pt x="2171700" y="107441"/>
                  </a:lnTo>
                  <a:lnTo>
                    <a:pt x="2166408" y="107441"/>
                  </a:lnTo>
                  <a:lnTo>
                    <a:pt x="2163445" y="109575"/>
                  </a:lnTo>
                  <a:lnTo>
                    <a:pt x="2170112" y="112775"/>
                  </a:lnTo>
                  <a:lnTo>
                    <a:pt x="2171700" y="112775"/>
                  </a:lnTo>
                  <a:lnTo>
                    <a:pt x="2171700" y="115823"/>
                  </a:lnTo>
                  <a:lnTo>
                    <a:pt x="2182812" y="121157"/>
                  </a:lnTo>
                  <a:lnTo>
                    <a:pt x="2184400" y="121157"/>
                  </a:lnTo>
                  <a:close/>
                </a:path>
                <a:path w="3860800" h="1716404">
                  <a:moveTo>
                    <a:pt x="2171170" y="121157"/>
                  </a:moveTo>
                  <a:lnTo>
                    <a:pt x="2170112" y="121157"/>
                  </a:lnTo>
                  <a:lnTo>
                    <a:pt x="2165350" y="123443"/>
                  </a:lnTo>
                  <a:lnTo>
                    <a:pt x="2169583" y="123443"/>
                  </a:lnTo>
                  <a:lnTo>
                    <a:pt x="2171170" y="121157"/>
                  </a:lnTo>
                  <a:close/>
                </a:path>
                <a:path w="3860800" h="1716404">
                  <a:moveTo>
                    <a:pt x="2184400" y="128015"/>
                  </a:moveTo>
                  <a:lnTo>
                    <a:pt x="2176780" y="123443"/>
                  </a:lnTo>
                  <a:lnTo>
                    <a:pt x="2169583" y="123443"/>
                  </a:lnTo>
                  <a:lnTo>
                    <a:pt x="2165350" y="129539"/>
                  </a:lnTo>
                  <a:lnTo>
                    <a:pt x="2168877" y="129539"/>
                  </a:lnTo>
                  <a:lnTo>
                    <a:pt x="2171700" y="128015"/>
                  </a:lnTo>
                  <a:lnTo>
                    <a:pt x="2171700" y="129539"/>
                  </a:lnTo>
                  <a:lnTo>
                    <a:pt x="2181577" y="129539"/>
                  </a:lnTo>
                  <a:lnTo>
                    <a:pt x="2184400" y="128015"/>
                  </a:lnTo>
                  <a:close/>
                </a:path>
                <a:path w="3860800" h="1716404">
                  <a:moveTo>
                    <a:pt x="2171700" y="107441"/>
                  </a:moveTo>
                  <a:lnTo>
                    <a:pt x="2171700" y="105155"/>
                  </a:lnTo>
                  <a:lnTo>
                    <a:pt x="2170430" y="104546"/>
                  </a:lnTo>
                  <a:lnTo>
                    <a:pt x="2166408" y="107441"/>
                  </a:lnTo>
                  <a:lnTo>
                    <a:pt x="2171700" y="107441"/>
                  </a:lnTo>
                  <a:close/>
                </a:path>
                <a:path w="3860800" h="1716404">
                  <a:moveTo>
                    <a:pt x="2171700" y="129539"/>
                  </a:moveTo>
                  <a:lnTo>
                    <a:pt x="2171700" y="128015"/>
                  </a:lnTo>
                  <a:lnTo>
                    <a:pt x="2168877" y="129539"/>
                  </a:lnTo>
                  <a:lnTo>
                    <a:pt x="2171700" y="129539"/>
                  </a:lnTo>
                  <a:close/>
                </a:path>
                <a:path w="3860800" h="1716404">
                  <a:moveTo>
                    <a:pt x="2176780" y="123443"/>
                  </a:moveTo>
                  <a:lnTo>
                    <a:pt x="2172970" y="121157"/>
                  </a:lnTo>
                  <a:lnTo>
                    <a:pt x="2171170" y="121157"/>
                  </a:lnTo>
                  <a:lnTo>
                    <a:pt x="2169583" y="123443"/>
                  </a:lnTo>
                  <a:lnTo>
                    <a:pt x="2176780" y="123443"/>
                  </a:lnTo>
                  <a:close/>
                </a:path>
                <a:path w="3860800" h="1716404">
                  <a:moveTo>
                    <a:pt x="2171700" y="113537"/>
                  </a:moveTo>
                  <a:lnTo>
                    <a:pt x="2171700" y="112775"/>
                  </a:lnTo>
                  <a:lnTo>
                    <a:pt x="2170112" y="112775"/>
                  </a:lnTo>
                  <a:lnTo>
                    <a:pt x="2171700" y="113537"/>
                  </a:lnTo>
                  <a:close/>
                </a:path>
                <a:path w="3860800" h="1716404">
                  <a:moveTo>
                    <a:pt x="2171700" y="120395"/>
                  </a:moveTo>
                  <a:lnTo>
                    <a:pt x="2170112" y="121157"/>
                  </a:lnTo>
                  <a:lnTo>
                    <a:pt x="2171170" y="121157"/>
                  </a:lnTo>
                  <a:lnTo>
                    <a:pt x="2171700" y="120395"/>
                  </a:lnTo>
                  <a:close/>
                </a:path>
                <a:path w="3860800" h="1716404">
                  <a:moveTo>
                    <a:pt x="2172970" y="121157"/>
                  </a:moveTo>
                  <a:lnTo>
                    <a:pt x="2171700" y="120395"/>
                  </a:lnTo>
                  <a:lnTo>
                    <a:pt x="2171170" y="121157"/>
                  </a:lnTo>
                  <a:lnTo>
                    <a:pt x="2172970" y="121157"/>
                  </a:lnTo>
                  <a:close/>
                </a:path>
                <a:path w="3860800" h="1716404">
                  <a:moveTo>
                    <a:pt x="2177344" y="131825"/>
                  </a:moveTo>
                  <a:lnTo>
                    <a:pt x="2171700" y="131825"/>
                  </a:lnTo>
                  <a:lnTo>
                    <a:pt x="2171700" y="134873"/>
                  </a:lnTo>
                  <a:lnTo>
                    <a:pt x="2177344" y="131825"/>
                  </a:lnTo>
                  <a:close/>
                </a:path>
                <a:path w="3860800" h="1716404">
                  <a:moveTo>
                    <a:pt x="2194277" y="137159"/>
                  </a:moveTo>
                  <a:lnTo>
                    <a:pt x="2184400" y="131825"/>
                  </a:lnTo>
                  <a:lnTo>
                    <a:pt x="2179108" y="131825"/>
                  </a:lnTo>
                  <a:lnTo>
                    <a:pt x="2171700" y="137159"/>
                  </a:lnTo>
                  <a:lnTo>
                    <a:pt x="2182988" y="137159"/>
                  </a:lnTo>
                  <a:lnTo>
                    <a:pt x="2183384" y="136946"/>
                  </a:lnTo>
                  <a:lnTo>
                    <a:pt x="2183606" y="136826"/>
                  </a:lnTo>
                  <a:lnTo>
                    <a:pt x="2184400" y="135635"/>
                  </a:lnTo>
                  <a:lnTo>
                    <a:pt x="2186516" y="137159"/>
                  </a:lnTo>
                  <a:lnTo>
                    <a:pt x="2194277" y="137159"/>
                  </a:lnTo>
                  <a:close/>
                </a:path>
                <a:path w="3860800" h="1716404">
                  <a:moveTo>
                    <a:pt x="2173287" y="145541"/>
                  </a:moveTo>
                  <a:lnTo>
                    <a:pt x="2171700" y="145541"/>
                  </a:lnTo>
                  <a:lnTo>
                    <a:pt x="2171700" y="146303"/>
                  </a:lnTo>
                  <a:lnTo>
                    <a:pt x="2173287" y="145541"/>
                  </a:lnTo>
                  <a:close/>
                </a:path>
                <a:path w="3860800" h="1716404">
                  <a:moveTo>
                    <a:pt x="2177796" y="145541"/>
                  </a:moveTo>
                  <a:lnTo>
                    <a:pt x="2173287" y="145541"/>
                  </a:lnTo>
                  <a:lnTo>
                    <a:pt x="2171700" y="146303"/>
                  </a:lnTo>
                  <a:lnTo>
                    <a:pt x="2171700" y="150875"/>
                  </a:lnTo>
                  <a:lnTo>
                    <a:pt x="2174240" y="150875"/>
                  </a:lnTo>
                  <a:lnTo>
                    <a:pt x="2177796" y="145541"/>
                  </a:lnTo>
                  <a:close/>
                </a:path>
                <a:path w="3860800" h="1716404">
                  <a:moveTo>
                    <a:pt x="2174240" y="150875"/>
                  </a:moveTo>
                  <a:lnTo>
                    <a:pt x="2171700" y="150875"/>
                  </a:lnTo>
                  <a:lnTo>
                    <a:pt x="2171700" y="154685"/>
                  </a:lnTo>
                  <a:lnTo>
                    <a:pt x="2174240" y="150875"/>
                  </a:lnTo>
                  <a:close/>
                </a:path>
                <a:path w="3860800" h="1716404">
                  <a:moveTo>
                    <a:pt x="2194454" y="148589"/>
                  </a:moveTo>
                  <a:lnTo>
                    <a:pt x="2189162" y="148589"/>
                  </a:lnTo>
                  <a:lnTo>
                    <a:pt x="2184400" y="150875"/>
                  </a:lnTo>
                  <a:lnTo>
                    <a:pt x="2174240" y="150875"/>
                  </a:lnTo>
                  <a:lnTo>
                    <a:pt x="2171700" y="154685"/>
                  </a:lnTo>
                  <a:lnTo>
                    <a:pt x="2177344" y="158411"/>
                  </a:lnTo>
                  <a:lnTo>
                    <a:pt x="2184400" y="158495"/>
                  </a:lnTo>
                  <a:lnTo>
                    <a:pt x="2184400" y="153923"/>
                  </a:lnTo>
                  <a:lnTo>
                    <a:pt x="2190750" y="153923"/>
                  </a:lnTo>
                  <a:lnTo>
                    <a:pt x="2194454" y="148589"/>
                  </a:lnTo>
                  <a:close/>
                </a:path>
                <a:path w="3860800" h="1716404">
                  <a:moveTo>
                    <a:pt x="2177344" y="158495"/>
                  </a:moveTo>
                  <a:lnTo>
                    <a:pt x="2176780" y="158038"/>
                  </a:lnTo>
                  <a:lnTo>
                    <a:pt x="2171700" y="154685"/>
                  </a:lnTo>
                  <a:lnTo>
                    <a:pt x="2171700" y="158495"/>
                  </a:lnTo>
                  <a:lnTo>
                    <a:pt x="2177344" y="158495"/>
                  </a:lnTo>
                  <a:close/>
                </a:path>
                <a:path w="3860800" h="1716404">
                  <a:moveTo>
                    <a:pt x="2197452" y="162422"/>
                  </a:moveTo>
                  <a:lnTo>
                    <a:pt x="2184929" y="162305"/>
                  </a:lnTo>
                  <a:lnTo>
                    <a:pt x="2184400" y="163067"/>
                  </a:lnTo>
                  <a:lnTo>
                    <a:pt x="2177472" y="158495"/>
                  </a:lnTo>
                  <a:lnTo>
                    <a:pt x="2171700" y="158495"/>
                  </a:lnTo>
                  <a:lnTo>
                    <a:pt x="2171700" y="161543"/>
                  </a:lnTo>
                  <a:lnTo>
                    <a:pt x="2184400" y="167639"/>
                  </a:lnTo>
                  <a:lnTo>
                    <a:pt x="2190496" y="167639"/>
                  </a:lnTo>
                  <a:lnTo>
                    <a:pt x="2197452" y="162422"/>
                  </a:lnTo>
                  <a:close/>
                </a:path>
                <a:path w="3860800" h="1716404">
                  <a:moveTo>
                    <a:pt x="2184400" y="123443"/>
                  </a:moveTo>
                  <a:lnTo>
                    <a:pt x="2184400" y="121919"/>
                  </a:lnTo>
                  <a:lnTo>
                    <a:pt x="2182988" y="121242"/>
                  </a:lnTo>
                  <a:lnTo>
                    <a:pt x="2172970" y="121157"/>
                  </a:lnTo>
                  <a:lnTo>
                    <a:pt x="2176780" y="123443"/>
                  </a:lnTo>
                  <a:lnTo>
                    <a:pt x="2184400" y="123443"/>
                  </a:lnTo>
                  <a:close/>
                </a:path>
                <a:path w="3860800" h="1716404">
                  <a:moveTo>
                    <a:pt x="2179917" y="142359"/>
                  </a:moveTo>
                  <a:lnTo>
                    <a:pt x="2173287" y="145541"/>
                  </a:lnTo>
                  <a:lnTo>
                    <a:pt x="2177796" y="145541"/>
                  </a:lnTo>
                  <a:lnTo>
                    <a:pt x="2179917" y="142359"/>
                  </a:lnTo>
                  <a:close/>
                </a:path>
                <a:path w="3860800" h="1716404">
                  <a:moveTo>
                    <a:pt x="2195285" y="145650"/>
                  </a:moveTo>
                  <a:lnTo>
                    <a:pt x="2177796" y="145541"/>
                  </a:lnTo>
                  <a:lnTo>
                    <a:pt x="2174240" y="150875"/>
                  </a:lnTo>
                  <a:lnTo>
                    <a:pt x="2184400" y="150875"/>
                  </a:lnTo>
                  <a:lnTo>
                    <a:pt x="2184400" y="148589"/>
                  </a:lnTo>
                  <a:lnTo>
                    <a:pt x="2189162" y="148589"/>
                  </a:lnTo>
                  <a:lnTo>
                    <a:pt x="2195285" y="145650"/>
                  </a:lnTo>
                  <a:close/>
                </a:path>
                <a:path w="3860800" h="1716404">
                  <a:moveTo>
                    <a:pt x="2197100" y="137159"/>
                  </a:moveTo>
                  <a:lnTo>
                    <a:pt x="2197100" y="130301"/>
                  </a:lnTo>
                  <a:lnTo>
                    <a:pt x="2184400" y="123443"/>
                  </a:lnTo>
                  <a:lnTo>
                    <a:pt x="2176780" y="123443"/>
                  </a:lnTo>
                  <a:lnTo>
                    <a:pt x="2184400" y="128015"/>
                  </a:lnTo>
                  <a:lnTo>
                    <a:pt x="2184400" y="131825"/>
                  </a:lnTo>
                  <a:lnTo>
                    <a:pt x="2194277" y="137159"/>
                  </a:lnTo>
                  <a:lnTo>
                    <a:pt x="2197100" y="137159"/>
                  </a:lnTo>
                  <a:close/>
                </a:path>
                <a:path w="3860800" h="1716404">
                  <a:moveTo>
                    <a:pt x="2182283" y="129539"/>
                  </a:moveTo>
                  <a:lnTo>
                    <a:pt x="2181577" y="129539"/>
                  </a:lnTo>
                  <a:lnTo>
                    <a:pt x="2177472" y="131756"/>
                  </a:lnTo>
                  <a:lnTo>
                    <a:pt x="2179108" y="131825"/>
                  </a:lnTo>
                  <a:lnTo>
                    <a:pt x="2182283" y="129539"/>
                  </a:lnTo>
                  <a:close/>
                </a:path>
                <a:path w="3860800" h="1716404">
                  <a:moveTo>
                    <a:pt x="2188882" y="156613"/>
                  </a:moveTo>
                  <a:lnTo>
                    <a:pt x="2184400" y="158495"/>
                  </a:lnTo>
                  <a:lnTo>
                    <a:pt x="2177472" y="158495"/>
                  </a:lnTo>
                  <a:lnTo>
                    <a:pt x="2184400" y="163067"/>
                  </a:lnTo>
                  <a:lnTo>
                    <a:pt x="2184400" y="162305"/>
                  </a:lnTo>
                  <a:lnTo>
                    <a:pt x="2184929" y="162305"/>
                  </a:lnTo>
                  <a:lnTo>
                    <a:pt x="2188882" y="156613"/>
                  </a:lnTo>
                  <a:close/>
                </a:path>
                <a:path w="3860800" h="1716404">
                  <a:moveTo>
                    <a:pt x="2197100" y="144779"/>
                  </a:moveTo>
                  <a:lnTo>
                    <a:pt x="2190750" y="140207"/>
                  </a:lnTo>
                  <a:lnTo>
                    <a:pt x="2184400" y="140207"/>
                  </a:lnTo>
                  <a:lnTo>
                    <a:pt x="2179917" y="142359"/>
                  </a:lnTo>
                  <a:lnTo>
                    <a:pt x="2177796" y="145541"/>
                  </a:lnTo>
                  <a:lnTo>
                    <a:pt x="2195512" y="145541"/>
                  </a:lnTo>
                  <a:lnTo>
                    <a:pt x="2197100" y="144779"/>
                  </a:lnTo>
                  <a:close/>
                </a:path>
                <a:path w="3860800" h="1716404">
                  <a:moveTo>
                    <a:pt x="2184400" y="131825"/>
                  </a:moveTo>
                  <a:lnTo>
                    <a:pt x="2184400" y="129539"/>
                  </a:lnTo>
                  <a:lnTo>
                    <a:pt x="2182283" y="129539"/>
                  </a:lnTo>
                  <a:lnTo>
                    <a:pt x="2179108" y="131825"/>
                  </a:lnTo>
                  <a:lnTo>
                    <a:pt x="2184400" y="131825"/>
                  </a:lnTo>
                  <a:close/>
                </a:path>
                <a:path w="3860800" h="1716404">
                  <a:moveTo>
                    <a:pt x="2190750" y="140207"/>
                  </a:moveTo>
                  <a:lnTo>
                    <a:pt x="2186516" y="137159"/>
                  </a:lnTo>
                  <a:lnTo>
                    <a:pt x="2183384" y="137159"/>
                  </a:lnTo>
                  <a:lnTo>
                    <a:pt x="2179917" y="142359"/>
                  </a:lnTo>
                  <a:lnTo>
                    <a:pt x="2184400" y="140207"/>
                  </a:lnTo>
                  <a:lnTo>
                    <a:pt x="2190750" y="140207"/>
                  </a:lnTo>
                  <a:close/>
                </a:path>
                <a:path w="3860800" h="1716404">
                  <a:moveTo>
                    <a:pt x="2184400" y="128015"/>
                  </a:moveTo>
                  <a:lnTo>
                    <a:pt x="2181577" y="129539"/>
                  </a:lnTo>
                  <a:lnTo>
                    <a:pt x="2182283" y="129539"/>
                  </a:lnTo>
                  <a:lnTo>
                    <a:pt x="2184400" y="128015"/>
                  </a:lnTo>
                  <a:close/>
                </a:path>
                <a:path w="3860800" h="1716404">
                  <a:moveTo>
                    <a:pt x="2184400" y="129539"/>
                  </a:moveTo>
                  <a:lnTo>
                    <a:pt x="2184400" y="128015"/>
                  </a:lnTo>
                  <a:lnTo>
                    <a:pt x="2182283" y="129539"/>
                  </a:lnTo>
                  <a:lnTo>
                    <a:pt x="2184400" y="129539"/>
                  </a:lnTo>
                  <a:close/>
                </a:path>
                <a:path w="3860800" h="1716404">
                  <a:moveTo>
                    <a:pt x="2184400" y="121919"/>
                  </a:moveTo>
                  <a:lnTo>
                    <a:pt x="2184400" y="121157"/>
                  </a:lnTo>
                  <a:lnTo>
                    <a:pt x="2182988" y="121157"/>
                  </a:lnTo>
                  <a:lnTo>
                    <a:pt x="2183384" y="121432"/>
                  </a:lnTo>
                  <a:lnTo>
                    <a:pt x="2184400" y="121919"/>
                  </a:lnTo>
                  <a:close/>
                </a:path>
                <a:path w="3860800" h="1716404">
                  <a:moveTo>
                    <a:pt x="2183606" y="136826"/>
                  </a:moveTo>
                  <a:lnTo>
                    <a:pt x="2182988" y="137159"/>
                  </a:lnTo>
                  <a:lnTo>
                    <a:pt x="2183384" y="137159"/>
                  </a:lnTo>
                  <a:lnTo>
                    <a:pt x="2183606" y="136826"/>
                  </a:lnTo>
                  <a:close/>
                </a:path>
                <a:path w="3860800" h="1716404">
                  <a:moveTo>
                    <a:pt x="2184400" y="137159"/>
                  </a:moveTo>
                  <a:lnTo>
                    <a:pt x="2184400" y="136397"/>
                  </a:lnTo>
                  <a:lnTo>
                    <a:pt x="2183606" y="136826"/>
                  </a:lnTo>
                  <a:lnTo>
                    <a:pt x="2183384" y="137159"/>
                  </a:lnTo>
                  <a:lnTo>
                    <a:pt x="2184400" y="137159"/>
                  </a:lnTo>
                  <a:close/>
                </a:path>
                <a:path w="3860800" h="1716404">
                  <a:moveTo>
                    <a:pt x="2186516" y="137159"/>
                  </a:moveTo>
                  <a:lnTo>
                    <a:pt x="2184400" y="135635"/>
                  </a:lnTo>
                  <a:lnTo>
                    <a:pt x="2183606" y="136826"/>
                  </a:lnTo>
                  <a:lnTo>
                    <a:pt x="2184400" y="136397"/>
                  </a:lnTo>
                  <a:lnTo>
                    <a:pt x="2184400" y="137159"/>
                  </a:lnTo>
                  <a:lnTo>
                    <a:pt x="2186516" y="137159"/>
                  </a:lnTo>
                  <a:close/>
                </a:path>
                <a:path w="3860800" h="1716404">
                  <a:moveTo>
                    <a:pt x="2189162" y="148589"/>
                  </a:moveTo>
                  <a:lnTo>
                    <a:pt x="2184400" y="148589"/>
                  </a:lnTo>
                  <a:lnTo>
                    <a:pt x="2184400" y="150875"/>
                  </a:lnTo>
                  <a:lnTo>
                    <a:pt x="2189162" y="148589"/>
                  </a:lnTo>
                  <a:close/>
                </a:path>
                <a:path w="3860800" h="1716404">
                  <a:moveTo>
                    <a:pt x="2190750" y="153923"/>
                  </a:moveTo>
                  <a:lnTo>
                    <a:pt x="2184400" y="153923"/>
                  </a:lnTo>
                  <a:lnTo>
                    <a:pt x="2184400" y="158495"/>
                  </a:lnTo>
                  <a:lnTo>
                    <a:pt x="2188882" y="156613"/>
                  </a:lnTo>
                  <a:lnTo>
                    <a:pt x="2190750" y="153923"/>
                  </a:lnTo>
                  <a:close/>
                </a:path>
                <a:path w="3860800" h="1716404">
                  <a:moveTo>
                    <a:pt x="2184929" y="162305"/>
                  </a:moveTo>
                  <a:lnTo>
                    <a:pt x="2184400" y="162305"/>
                  </a:lnTo>
                  <a:lnTo>
                    <a:pt x="2184400" y="163067"/>
                  </a:lnTo>
                  <a:lnTo>
                    <a:pt x="2184929" y="162305"/>
                  </a:lnTo>
                  <a:close/>
                </a:path>
                <a:path w="3860800" h="1716404">
                  <a:moveTo>
                    <a:pt x="2190496" y="167639"/>
                  </a:moveTo>
                  <a:lnTo>
                    <a:pt x="2184400" y="167639"/>
                  </a:lnTo>
                  <a:lnTo>
                    <a:pt x="2184400" y="172211"/>
                  </a:lnTo>
                  <a:lnTo>
                    <a:pt x="2190496" y="167639"/>
                  </a:lnTo>
                  <a:close/>
                </a:path>
                <a:path w="3860800" h="1716404">
                  <a:moveTo>
                    <a:pt x="2204027" y="167709"/>
                  </a:moveTo>
                  <a:lnTo>
                    <a:pt x="2190496" y="167639"/>
                  </a:lnTo>
                  <a:lnTo>
                    <a:pt x="2184400" y="172211"/>
                  </a:lnTo>
                  <a:lnTo>
                    <a:pt x="2190172" y="176021"/>
                  </a:lnTo>
                  <a:lnTo>
                    <a:pt x="2197100" y="176021"/>
                  </a:lnTo>
                  <a:lnTo>
                    <a:pt x="2197100" y="171449"/>
                  </a:lnTo>
                  <a:lnTo>
                    <a:pt x="2204027" y="167709"/>
                  </a:lnTo>
                  <a:close/>
                </a:path>
                <a:path w="3860800" h="1716404">
                  <a:moveTo>
                    <a:pt x="2190172" y="176021"/>
                  </a:moveTo>
                  <a:lnTo>
                    <a:pt x="2184400" y="172211"/>
                  </a:lnTo>
                  <a:lnTo>
                    <a:pt x="2184400" y="176021"/>
                  </a:lnTo>
                  <a:lnTo>
                    <a:pt x="2190172" y="176021"/>
                  </a:lnTo>
                  <a:close/>
                </a:path>
                <a:path w="3860800" h="1716404">
                  <a:moveTo>
                    <a:pt x="2208784" y="153923"/>
                  </a:moveTo>
                  <a:lnTo>
                    <a:pt x="2195285" y="153923"/>
                  </a:lnTo>
                  <a:lnTo>
                    <a:pt x="2189162" y="156495"/>
                  </a:lnTo>
                  <a:lnTo>
                    <a:pt x="2188882" y="156613"/>
                  </a:lnTo>
                  <a:lnTo>
                    <a:pt x="2184929" y="162305"/>
                  </a:lnTo>
                  <a:lnTo>
                    <a:pt x="2197100" y="162305"/>
                  </a:lnTo>
                  <a:lnTo>
                    <a:pt x="2197100" y="156971"/>
                  </a:lnTo>
                  <a:lnTo>
                    <a:pt x="2204720" y="156971"/>
                  </a:lnTo>
                  <a:lnTo>
                    <a:pt x="2208784" y="153923"/>
                  </a:lnTo>
                  <a:close/>
                </a:path>
                <a:path w="3860800" h="1716404">
                  <a:moveTo>
                    <a:pt x="2197100" y="140207"/>
                  </a:moveTo>
                  <a:lnTo>
                    <a:pt x="2197100" y="138683"/>
                  </a:lnTo>
                  <a:lnTo>
                    <a:pt x="2194454" y="137255"/>
                  </a:lnTo>
                  <a:lnTo>
                    <a:pt x="2186516" y="137159"/>
                  </a:lnTo>
                  <a:lnTo>
                    <a:pt x="2190750" y="140207"/>
                  </a:lnTo>
                  <a:lnTo>
                    <a:pt x="2197100" y="140207"/>
                  </a:lnTo>
                  <a:close/>
                </a:path>
                <a:path w="3860800" h="1716404">
                  <a:moveTo>
                    <a:pt x="2195285" y="153923"/>
                  </a:moveTo>
                  <a:lnTo>
                    <a:pt x="2190750" y="153923"/>
                  </a:lnTo>
                  <a:lnTo>
                    <a:pt x="2188882" y="156613"/>
                  </a:lnTo>
                  <a:lnTo>
                    <a:pt x="2195285" y="153923"/>
                  </a:lnTo>
                  <a:close/>
                </a:path>
                <a:path w="3860800" h="1716404">
                  <a:moveTo>
                    <a:pt x="2196570" y="145541"/>
                  </a:moveTo>
                  <a:lnTo>
                    <a:pt x="2195285" y="145650"/>
                  </a:lnTo>
                  <a:lnTo>
                    <a:pt x="2189162" y="148589"/>
                  </a:lnTo>
                  <a:lnTo>
                    <a:pt x="2194454" y="148589"/>
                  </a:lnTo>
                  <a:lnTo>
                    <a:pt x="2196570" y="145541"/>
                  </a:lnTo>
                  <a:close/>
                </a:path>
                <a:path w="3860800" h="1716404">
                  <a:moveTo>
                    <a:pt x="2200148" y="176021"/>
                  </a:moveTo>
                  <a:lnTo>
                    <a:pt x="2190172" y="176021"/>
                  </a:lnTo>
                  <a:lnTo>
                    <a:pt x="2197100" y="180593"/>
                  </a:lnTo>
                  <a:lnTo>
                    <a:pt x="2197100" y="179069"/>
                  </a:lnTo>
                  <a:lnTo>
                    <a:pt x="2198076" y="179069"/>
                  </a:lnTo>
                  <a:lnTo>
                    <a:pt x="2198511" y="178477"/>
                  </a:lnTo>
                  <a:lnTo>
                    <a:pt x="2200148" y="176021"/>
                  </a:lnTo>
                  <a:close/>
                </a:path>
                <a:path w="3860800" h="1716404">
                  <a:moveTo>
                    <a:pt x="2209292" y="162305"/>
                  </a:moveTo>
                  <a:lnTo>
                    <a:pt x="2197452" y="162422"/>
                  </a:lnTo>
                  <a:lnTo>
                    <a:pt x="2190496" y="167639"/>
                  </a:lnTo>
                  <a:lnTo>
                    <a:pt x="2204155" y="167639"/>
                  </a:lnTo>
                  <a:lnTo>
                    <a:pt x="2206625" y="166306"/>
                  </a:lnTo>
                  <a:lnTo>
                    <a:pt x="2209292" y="162305"/>
                  </a:lnTo>
                  <a:close/>
                </a:path>
                <a:path w="3860800" h="1716404">
                  <a:moveTo>
                    <a:pt x="2209800" y="148589"/>
                  </a:moveTo>
                  <a:lnTo>
                    <a:pt x="2209800" y="140207"/>
                  </a:lnTo>
                  <a:lnTo>
                    <a:pt x="2190750" y="140207"/>
                  </a:lnTo>
                  <a:lnTo>
                    <a:pt x="2197100" y="144779"/>
                  </a:lnTo>
                  <a:lnTo>
                    <a:pt x="2197100" y="148589"/>
                  </a:lnTo>
                  <a:lnTo>
                    <a:pt x="2209800" y="148589"/>
                  </a:lnTo>
                  <a:close/>
                </a:path>
                <a:path w="3860800" h="1716404">
                  <a:moveTo>
                    <a:pt x="2209800" y="153161"/>
                  </a:moveTo>
                  <a:lnTo>
                    <a:pt x="2209800" y="148589"/>
                  </a:lnTo>
                  <a:lnTo>
                    <a:pt x="2194454" y="148589"/>
                  </a:lnTo>
                  <a:lnTo>
                    <a:pt x="2190750" y="153923"/>
                  </a:lnTo>
                  <a:lnTo>
                    <a:pt x="2195512" y="153828"/>
                  </a:lnTo>
                  <a:lnTo>
                    <a:pt x="2197100" y="153161"/>
                  </a:lnTo>
                  <a:lnTo>
                    <a:pt x="2197100" y="153923"/>
                  </a:lnTo>
                  <a:lnTo>
                    <a:pt x="2208784" y="153923"/>
                  </a:lnTo>
                  <a:lnTo>
                    <a:pt x="2209800" y="153161"/>
                  </a:lnTo>
                  <a:close/>
                </a:path>
                <a:path w="3860800" h="1716404">
                  <a:moveTo>
                    <a:pt x="2197100" y="138683"/>
                  </a:moveTo>
                  <a:lnTo>
                    <a:pt x="2197100" y="137159"/>
                  </a:lnTo>
                  <a:lnTo>
                    <a:pt x="2194454" y="137159"/>
                  </a:lnTo>
                  <a:lnTo>
                    <a:pt x="2195285" y="137704"/>
                  </a:lnTo>
                  <a:lnTo>
                    <a:pt x="2197100" y="138683"/>
                  </a:lnTo>
                  <a:close/>
                </a:path>
                <a:path w="3860800" h="1716404">
                  <a:moveTo>
                    <a:pt x="2197100" y="148589"/>
                  </a:moveTo>
                  <a:lnTo>
                    <a:pt x="2197100" y="145541"/>
                  </a:lnTo>
                  <a:lnTo>
                    <a:pt x="2196570" y="145541"/>
                  </a:lnTo>
                  <a:lnTo>
                    <a:pt x="2194454" y="148589"/>
                  </a:lnTo>
                  <a:lnTo>
                    <a:pt x="2197100" y="148589"/>
                  </a:lnTo>
                  <a:close/>
                </a:path>
                <a:path w="3860800" h="1716404">
                  <a:moveTo>
                    <a:pt x="2197100" y="144779"/>
                  </a:moveTo>
                  <a:lnTo>
                    <a:pt x="2195512" y="145541"/>
                  </a:lnTo>
                  <a:lnTo>
                    <a:pt x="2196570" y="145541"/>
                  </a:lnTo>
                  <a:lnTo>
                    <a:pt x="2197100" y="144779"/>
                  </a:lnTo>
                  <a:close/>
                </a:path>
                <a:path w="3860800" h="1716404">
                  <a:moveTo>
                    <a:pt x="2197100" y="153923"/>
                  </a:moveTo>
                  <a:lnTo>
                    <a:pt x="2197100" y="153161"/>
                  </a:lnTo>
                  <a:lnTo>
                    <a:pt x="2195512" y="153828"/>
                  </a:lnTo>
                  <a:lnTo>
                    <a:pt x="2197100" y="153923"/>
                  </a:lnTo>
                  <a:close/>
                </a:path>
                <a:path w="3860800" h="1716404">
                  <a:moveTo>
                    <a:pt x="2197100" y="145541"/>
                  </a:moveTo>
                  <a:lnTo>
                    <a:pt x="2197100" y="144779"/>
                  </a:lnTo>
                  <a:lnTo>
                    <a:pt x="2196570" y="145541"/>
                  </a:lnTo>
                  <a:lnTo>
                    <a:pt x="2197100" y="145541"/>
                  </a:lnTo>
                  <a:close/>
                </a:path>
                <a:path w="3860800" h="1716404">
                  <a:moveTo>
                    <a:pt x="2204720" y="156971"/>
                  </a:moveTo>
                  <a:lnTo>
                    <a:pt x="2197100" y="156971"/>
                  </a:lnTo>
                  <a:lnTo>
                    <a:pt x="2197100" y="162305"/>
                  </a:lnTo>
                  <a:lnTo>
                    <a:pt x="2197608" y="162305"/>
                  </a:lnTo>
                  <a:lnTo>
                    <a:pt x="2204720" y="156971"/>
                  </a:lnTo>
                  <a:close/>
                </a:path>
                <a:path w="3860800" h="1716404">
                  <a:moveTo>
                    <a:pt x="2205736" y="167639"/>
                  </a:moveTo>
                  <a:lnTo>
                    <a:pt x="2204027" y="167709"/>
                  </a:lnTo>
                  <a:lnTo>
                    <a:pt x="2197100" y="171449"/>
                  </a:lnTo>
                  <a:lnTo>
                    <a:pt x="2197100" y="176021"/>
                  </a:lnTo>
                  <a:lnTo>
                    <a:pt x="2200148" y="176021"/>
                  </a:lnTo>
                  <a:lnTo>
                    <a:pt x="2205736" y="167639"/>
                  </a:lnTo>
                  <a:close/>
                </a:path>
                <a:path w="3860800" h="1716404">
                  <a:moveTo>
                    <a:pt x="2198076" y="179128"/>
                  </a:moveTo>
                  <a:lnTo>
                    <a:pt x="2197100" y="179069"/>
                  </a:lnTo>
                  <a:lnTo>
                    <a:pt x="2197100" y="179831"/>
                  </a:lnTo>
                  <a:lnTo>
                    <a:pt x="2198076" y="179128"/>
                  </a:lnTo>
                  <a:close/>
                </a:path>
                <a:path w="3860800" h="1716404">
                  <a:moveTo>
                    <a:pt x="2197893" y="179403"/>
                  </a:moveTo>
                  <a:lnTo>
                    <a:pt x="2197100" y="179831"/>
                  </a:lnTo>
                  <a:lnTo>
                    <a:pt x="2197452" y="180064"/>
                  </a:lnTo>
                  <a:lnTo>
                    <a:pt x="2197893" y="179403"/>
                  </a:lnTo>
                  <a:close/>
                </a:path>
                <a:path w="3860800" h="1716404">
                  <a:moveTo>
                    <a:pt x="2197452" y="180064"/>
                  </a:moveTo>
                  <a:lnTo>
                    <a:pt x="2197100" y="179831"/>
                  </a:lnTo>
                  <a:lnTo>
                    <a:pt x="2197100" y="180593"/>
                  </a:lnTo>
                  <a:lnTo>
                    <a:pt x="2197452" y="180064"/>
                  </a:lnTo>
                  <a:close/>
                </a:path>
                <a:path w="3860800" h="1716404">
                  <a:moveTo>
                    <a:pt x="2204027" y="184403"/>
                  </a:moveTo>
                  <a:lnTo>
                    <a:pt x="2197608" y="180167"/>
                  </a:lnTo>
                  <a:lnTo>
                    <a:pt x="2197452" y="180064"/>
                  </a:lnTo>
                  <a:lnTo>
                    <a:pt x="2197100" y="180593"/>
                  </a:lnTo>
                  <a:lnTo>
                    <a:pt x="2197100" y="184403"/>
                  </a:lnTo>
                  <a:lnTo>
                    <a:pt x="2204027" y="184403"/>
                  </a:lnTo>
                  <a:close/>
                </a:path>
                <a:path w="3860800" h="1716404">
                  <a:moveTo>
                    <a:pt x="2207490" y="186689"/>
                  </a:moveTo>
                  <a:lnTo>
                    <a:pt x="2204155" y="184488"/>
                  </a:lnTo>
                  <a:lnTo>
                    <a:pt x="2197100" y="184403"/>
                  </a:lnTo>
                  <a:lnTo>
                    <a:pt x="2197100" y="185927"/>
                  </a:lnTo>
                  <a:lnTo>
                    <a:pt x="2198511" y="186689"/>
                  </a:lnTo>
                  <a:lnTo>
                    <a:pt x="2207490" y="186689"/>
                  </a:lnTo>
                  <a:close/>
                </a:path>
                <a:path w="3860800" h="1716404">
                  <a:moveTo>
                    <a:pt x="2198511" y="186689"/>
                  </a:moveTo>
                  <a:lnTo>
                    <a:pt x="2197100" y="185927"/>
                  </a:lnTo>
                  <a:lnTo>
                    <a:pt x="2197100" y="186689"/>
                  </a:lnTo>
                  <a:lnTo>
                    <a:pt x="2198511" y="186689"/>
                  </a:lnTo>
                  <a:close/>
                </a:path>
                <a:path w="3860800" h="1716404">
                  <a:moveTo>
                    <a:pt x="2229104" y="189737"/>
                  </a:moveTo>
                  <a:lnTo>
                    <a:pt x="2222500" y="189737"/>
                  </a:lnTo>
                  <a:lnTo>
                    <a:pt x="2222500" y="192785"/>
                  </a:lnTo>
                  <a:lnTo>
                    <a:pt x="2209800" y="192785"/>
                  </a:lnTo>
                  <a:lnTo>
                    <a:pt x="2198511" y="186689"/>
                  </a:lnTo>
                  <a:lnTo>
                    <a:pt x="2197100" y="186689"/>
                  </a:lnTo>
                  <a:lnTo>
                    <a:pt x="2197100" y="194309"/>
                  </a:lnTo>
                  <a:lnTo>
                    <a:pt x="2209800" y="200405"/>
                  </a:lnTo>
                  <a:lnTo>
                    <a:pt x="2209800" y="195071"/>
                  </a:lnTo>
                  <a:lnTo>
                    <a:pt x="2221992" y="195071"/>
                  </a:lnTo>
                  <a:lnTo>
                    <a:pt x="2229104" y="189737"/>
                  </a:lnTo>
                  <a:close/>
                </a:path>
                <a:path w="3860800" h="1716404">
                  <a:moveTo>
                    <a:pt x="2215896" y="179069"/>
                  </a:moveTo>
                  <a:lnTo>
                    <a:pt x="2198511" y="179069"/>
                  </a:lnTo>
                  <a:lnTo>
                    <a:pt x="2198076" y="179304"/>
                  </a:lnTo>
                  <a:lnTo>
                    <a:pt x="2197893" y="179403"/>
                  </a:lnTo>
                  <a:lnTo>
                    <a:pt x="2197452" y="180064"/>
                  </a:lnTo>
                  <a:lnTo>
                    <a:pt x="2204027" y="184403"/>
                  </a:lnTo>
                  <a:lnTo>
                    <a:pt x="2209800" y="184403"/>
                  </a:lnTo>
                  <a:lnTo>
                    <a:pt x="2209800" y="181355"/>
                  </a:lnTo>
                  <a:lnTo>
                    <a:pt x="2214372" y="181355"/>
                  </a:lnTo>
                  <a:lnTo>
                    <a:pt x="2215896" y="179069"/>
                  </a:lnTo>
                  <a:close/>
                </a:path>
                <a:path w="3860800" h="1716404">
                  <a:moveTo>
                    <a:pt x="2221230" y="162458"/>
                  </a:moveTo>
                  <a:lnTo>
                    <a:pt x="2209800" y="156971"/>
                  </a:lnTo>
                  <a:lnTo>
                    <a:pt x="2204720" y="156971"/>
                  </a:lnTo>
                  <a:lnTo>
                    <a:pt x="2197608" y="162305"/>
                  </a:lnTo>
                  <a:lnTo>
                    <a:pt x="2209292" y="162305"/>
                  </a:lnTo>
                  <a:lnTo>
                    <a:pt x="2209800" y="161543"/>
                  </a:lnTo>
                  <a:lnTo>
                    <a:pt x="2209800" y="164591"/>
                  </a:lnTo>
                  <a:lnTo>
                    <a:pt x="2218266" y="164591"/>
                  </a:lnTo>
                  <a:lnTo>
                    <a:pt x="2221230" y="162458"/>
                  </a:lnTo>
                  <a:close/>
                </a:path>
                <a:path w="3860800" h="1716404">
                  <a:moveTo>
                    <a:pt x="2198076" y="179128"/>
                  </a:moveTo>
                  <a:lnTo>
                    <a:pt x="2197608" y="179466"/>
                  </a:lnTo>
                  <a:lnTo>
                    <a:pt x="2197893" y="179403"/>
                  </a:lnTo>
                  <a:lnTo>
                    <a:pt x="2198076" y="179128"/>
                  </a:lnTo>
                  <a:close/>
                </a:path>
                <a:path w="3860800" h="1716404">
                  <a:moveTo>
                    <a:pt x="2198511" y="179069"/>
                  </a:moveTo>
                  <a:lnTo>
                    <a:pt x="2198076" y="179128"/>
                  </a:lnTo>
                  <a:lnTo>
                    <a:pt x="2197893" y="179403"/>
                  </a:lnTo>
                  <a:lnTo>
                    <a:pt x="2198511" y="179069"/>
                  </a:lnTo>
                  <a:close/>
                </a:path>
                <a:path w="3860800" h="1716404">
                  <a:moveTo>
                    <a:pt x="2202391" y="176021"/>
                  </a:moveTo>
                  <a:lnTo>
                    <a:pt x="2200148" y="176021"/>
                  </a:lnTo>
                  <a:lnTo>
                    <a:pt x="2198076" y="179128"/>
                  </a:lnTo>
                  <a:lnTo>
                    <a:pt x="2202391" y="176021"/>
                  </a:lnTo>
                  <a:close/>
                </a:path>
                <a:path w="3860800" h="1716404">
                  <a:moveTo>
                    <a:pt x="2204027" y="176091"/>
                  </a:moveTo>
                  <a:lnTo>
                    <a:pt x="2202391" y="176021"/>
                  </a:lnTo>
                  <a:lnTo>
                    <a:pt x="2198076" y="179128"/>
                  </a:lnTo>
                  <a:lnTo>
                    <a:pt x="2198511" y="179069"/>
                  </a:lnTo>
                  <a:lnTo>
                    <a:pt x="2204027" y="176091"/>
                  </a:lnTo>
                  <a:close/>
                </a:path>
                <a:path w="3860800" h="1716404">
                  <a:moveTo>
                    <a:pt x="2209800" y="179069"/>
                  </a:moveTo>
                  <a:lnTo>
                    <a:pt x="2209800" y="176021"/>
                  </a:lnTo>
                  <a:lnTo>
                    <a:pt x="2204027" y="176091"/>
                  </a:lnTo>
                  <a:lnTo>
                    <a:pt x="2198511" y="179069"/>
                  </a:lnTo>
                  <a:lnTo>
                    <a:pt x="2209800" y="179069"/>
                  </a:lnTo>
                  <a:close/>
                </a:path>
                <a:path w="3860800" h="1716404">
                  <a:moveTo>
                    <a:pt x="2233168" y="186689"/>
                  </a:moveTo>
                  <a:lnTo>
                    <a:pt x="2210816" y="186689"/>
                  </a:lnTo>
                  <a:lnTo>
                    <a:pt x="2209800" y="188213"/>
                  </a:lnTo>
                  <a:lnTo>
                    <a:pt x="2207490" y="186689"/>
                  </a:lnTo>
                  <a:lnTo>
                    <a:pt x="2198511" y="186689"/>
                  </a:lnTo>
                  <a:lnTo>
                    <a:pt x="2209800" y="192785"/>
                  </a:lnTo>
                  <a:lnTo>
                    <a:pt x="2222500" y="192785"/>
                  </a:lnTo>
                  <a:lnTo>
                    <a:pt x="2222500" y="189737"/>
                  </a:lnTo>
                  <a:lnTo>
                    <a:pt x="2229104" y="189737"/>
                  </a:lnTo>
                  <a:lnTo>
                    <a:pt x="2233168" y="186689"/>
                  </a:lnTo>
                  <a:close/>
                </a:path>
                <a:path w="3860800" h="1716404">
                  <a:moveTo>
                    <a:pt x="2209800" y="170687"/>
                  </a:moveTo>
                  <a:lnTo>
                    <a:pt x="2209800" y="167639"/>
                  </a:lnTo>
                  <a:lnTo>
                    <a:pt x="2205736" y="167639"/>
                  </a:lnTo>
                  <a:lnTo>
                    <a:pt x="2200148" y="176021"/>
                  </a:lnTo>
                  <a:lnTo>
                    <a:pt x="2202391" y="176021"/>
                  </a:lnTo>
                  <a:lnTo>
                    <a:pt x="2209800" y="170687"/>
                  </a:lnTo>
                  <a:close/>
                </a:path>
                <a:path w="3860800" h="1716404">
                  <a:moveTo>
                    <a:pt x="2222500" y="169163"/>
                  </a:moveTo>
                  <a:lnTo>
                    <a:pt x="2222500" y="164591"/>
                  </a:lnTo>
                  <a:lnTo>
                    <a:pt x="2218266" y="164591"/>
                  </a:lnTo>
                  <a:lnTo>
                    <a:pt x="2202391" y="176021"/>
                  </a:lnTo>
                  <a:lnTo>
                    <a:pt x="2204155" y="176021"/>
                  </a:lnTo>
                  <a:lnTo>
                    <a:pt x="2209800" y="172973"/>
                  </a:lnTo>
                  <a:lnTo>
                    <a:pt x="2219960" y="172973"/>
                  </a:lnTo>
                  <a:lnTo>
                    <a:pt x="2222500" y="169163"/>
                  </a:lnTo>
                  <a:close/>
                </a:path>
                <a:path w="3860800" h="1716404">
                  <a:moveTo>
                    <a:pt x="2206625" y="166306"/>
                  </a:moveTo>
                  <a:lnTo>
                    <a:pt x="2204155" y="167639"/>
                  </a:lnTo>
                  <a:lnTo>
                    <a:pt x="2205736" y="167639"/>
                  </a:lnTo>
                  <a:lnTo>
                    <a:pt x="2206625" y="166306"/>
                  </a:lnTo>
                  <a:close/>
                </a:path>
                <a:path w="3860800" h="1716404">
                  <a:moveTo>
                    <a:pt x="2219960" y="172973"/>
                  </a:moveTo>
                  <a:lnTo>
                    <a:pt x="2209800" y="172973"/>
                  </a:lnTo>
                  <a:lnTo>
                    <a:pt x="2204155" y="176021"/>
                  </a:lnTo>
                  <a:lnTo>
                    <a:pt x="2209800" y="176021"/>
                  </a:lnTo>
                  <a:lnTo>
                    <a:pt x="2209800" y="179069"/>
                  </a:lnTo>
                  <a:lnTo>
                    <a:pt x="2215896" y="179069"/>
                  </a:lnTo>
                  <a:lnTo>
                    <a:pt x="2219960" y="172973"/>
                  </a:lnTo>
                  <a:close/>
                </a:path>
                <a:path w="3860800" h="1716404">
                  <a:moveTo>
                    <a:pt x="2213768" y="182260"/>
                  </a:moveTo>
                  <a:lnTo>
                    <a:pt x="2209800" y="184403"/>
                  </a:lnTo>
                  <a:lnTo>
                    <a:pt x="2204155" y="184403"/>
                  </a:lnTo>
                  <a:lnTo>
                    <a:pt x="2204720" y="184861"/>
                  </a:lnTo>
                  <a:lnTo>
                    <a:pt x="2207490" y="186689"/>
                  </a:lnTo>
                  <a:lnTo>
                    <a:pt x="2210816" y="186689"/>
                  </a:lnTo>
                  <a:lnTo>
                    <a:pt x="2213768" y="182260"/>
                  </a:lnTo>
                  <a:close/>
                </a:path>
                <a:path w="3860800" h="1716404">
                  <a:moveTo>
                    <a:pt x="2209800" y="156971"/>
                  </a:moveTo>
                  <a:lnTo>
                    <a:pt x="2209800" y="153923"/>
                  </a:lnTo>
                  <a:lnTo>
                    <a:pt x="2208784" y="153923"/>
                  </a:lnTo>
                  <a:lnTo>
                    <a:pt x="2204720" y="156971"/>
                  </a:lnTo>
                  <a:lnTo>
                    <a:pt x="2209800" y="156971"/>
                  </a:lnTo>
                  <a:close/>
                </a:path>
                <a:path w="3860800" h="1716404">
                  <a:moveTo>
                    <a:pt x="2218266" y="164591"/>
                  </a:moveTo>
                  <a:lnTo>
                    <a:pt x="2209800" y="164591"/>
                  </a:lnTo>
                  <a:lnTo>
                    <a:pt x="2206625" y="166306"/>
                  </a:lnTo>
                  <a:lnTo>
                    <a:pt x="2205736" y="167639"/>
                  </a:lnTo>
                  <a:lnTo>
                    <a:pt x="2209800" y="167639"/>
                  </a:lnTo>
                  <a:lnTo>
                    <a:pt x="2209800" y="170687"/>
                  </a:lnTo>
                  <a:lnTo>
                    <a:pt x="2218266" y="164591"/>
                  </a:lnTo>
                  <a:close/>
                </a:path>
                <a:path w="3860800" h="1716404">
                  <a:moveTo>
                    <a:pt x="2209800" y="164591"/>
                  </a:moveTo>
                  <a:lnTo>
                    <a:pt x="2209800" y="162305"/>
                  </a:lnTo>
                  <a:lnTo>
                    <a:pt x="2209292" y="162305"/>
                  </a:lnTo>
                  <a:lnTo>
                    <a:pt x="2206625" y="166306"/>
                  </a:lnTo>
                  <a:lnTo>
                    <a:pt x="2209800" y="164591"/>
                  </a:lnTo>
                  <a:close/>
                </a:path>
                <a:path w="3860800" h="1716404">
                  <a:moveTo>
                    <a:pt x="2210816" y="186689"/>
                  </a:moveTo>
                  <a:lnTo>
                    <a:pt x="2207490" y="186689"/>
                  </a:lnTo>
                  <a:lnTo>
                    <a:pt x="2209800" y="188213"/>
                  </a:lnTo>
                  <a:lnTo>
                    <a:pt x="2210816" y="186689"/>
                  </a:lnTo>
                  <a:close/>
                </a:path>
                <a:path w="3860800" h="1716404">
                  <a:moveTo>
                    <a:pt x="2209800" y="153923"/>
                  </a:moveTo>
                  <a:lnTo>
                    <a:pt x="2209800" y="153161"/>
                  </a:lnTo>
                  <a:lnTo>
                    <a:pt x="2208784" y="153923"/>
                  </a:lnTo>
                  <a:lnTo>
                    <a:pt x="2209800" y="153923"/>
                  </a:lnTo>
                  <a:close/>
                </a:path>
                <a:path w="3860800" h="1716404">
                  <a:moveTo>
                    <a:pt x="2209800" y="162305"/>
                  </a:moveTo>
                  <a:lnTo>
                    <a:pt x="2209800" y="161543"/>
                  </a:lnTo>
                  <a:lnTo>
                    <a:pt x="2209292" y="162305"/>
                  </a:lnTo>
                  <a:lnTo>
                    <a:pt x="2209800" y="162305"/>
                  </a:lnTo>
                  <a:close/>
                </a:path>
                <a:path w="3860800" h="1716404">
                  <a:moveTo>
                    <a:pt x="2214372" y="181355"/>
                  </a:moveTo>
                  <a:lnTo>
                    <a:pt x="2209800" y="181355"/>
                  </a:lnTo>
                  <a:lnTo>
                    <a:pt x="2209800" y="184403"/>
                  </a:lnTo>
                  <a:lnTo>
                    <a:pt x="2213768" y="182260"/>
                  </a:lnTo>
                  <a:lnTo>
                    <a:pt x="2214372" y="181355"/>
                  </a:lnTo>
                  <a:close/>
                </a:path>
                <a:path w="3860800" h="1716404">
                  <a:moveTo>
                    <a:pt x="2221992" y="195071"/>
                  </a:moveTo>
                  <a:lnTo>
                    <a:pt x="2209800" y="195071"/>
                  </a:lnTo>
                  <a:lnTo>
                    <a:pt x="2209800" y="200405"/>
                  </a:lnTo>
                  <a:lnTo>
                    <a:pt x="2214880" y="200405"/>
                  </a:lnTo>
                  <a:lnTo>
                    <a:pt x="2221992" y="195071"/>
                  </a:lnTo>
                  <a:close/>
                </a:path>
                <a:path w="3860800" h="1716404">
                  <a:moveTo>
                    <a:pt x="2214880" y="200405"/>
                  </a:moveTo>
                  <a:lnTo>
                    <a:pt x="2209800" y="200405"/>
                  </a:lnTo>
                  <a:lnTo>
                    <a:pt x="2209800" y="204215"/>
                  </a:lnTo>
                  <a:lnTo>
                    <a:pt x="2214880" y="200405"/>
                  </a:lnTo>
                  <a:close/>
                </a:path>
                <a:path w="3860800" h="1716404">
                  <a:moveTo>
                    <a:pt x="2230437" y="200405"/>
                  </a:moveTo>
                  <a:lnTo>
                    <a:pt x="2214880" y="200405"/>
                  </a:lnTo>
                  <a:lnTo>
                    <a:pt x="2209800" y="204215"/>
                  </a:lnTo>
                  <a:lnTo>
                    <a:pt x="2215444" y="207941"/>
                  </a:lnTo>
                  <a:lnTo>
                    <a:pt x="2222500" y="208025"/>
                  </a:lnTo>
                  <a:lnTo>
                    <a:pt x="2222500" y="203453"/>
                  </a:lnTo>
                  <a:lnTo>
                    <a:pt x="2224087" y="203453"/>
                  </a:lnTo>
                  <a:lnTo>
                    <a:pt x="2230437" y="200405"/>
                  </a:lnTo>
                  <a:close/>
                </a:path>
                <a:path w="3860800" h="1716404">
                  <a:moveTo>
                    <a:pt x="2215444" y="208025"/>
                  </a:moveTo>
                  <a:lnTo>
                    <a:pt x="2214880" y="207568"/>
                  </a:lnTo>
                  <a:lnTo>
                    <a:pt x="2209800" y="204215"/>
                  </a:lnTo>
                  <a:lnTo>
                    <a:pt x="2209800" y="208025"/>
                  </a:lnTo>
                  <a:lnTo>
                    <a:pt x="2215444" y="208025"/>
                  </a:lnTo>
                  <a:close/>
                </a:path>
                <a:path w="3860800" h="1716404">
                  <a:moveTo>
                    <a:pt x="2235200" y="185165"/>
                  </a:moveTo>
                  <a:lnTo>
                    <a:pt x="2235200" y="181355"/>
                  </a:lnTo>
                  <a:lnTo>
                    <a:pt x="2215444" y="181355"/>
                  </a:lnTo>
                  <a:lnTo>
                    <a:pt x="2213768" y="182260"/>
                  </a:lnTo>
                  <a:lnTo>
                    <a:pt x="2210816" y="186689"/>
                  </a:lnTo>
                  <a:lnTo>
                    <a:pt x="2233168" y="186689"/>
                  </a:lnTo>
                  <a:lnTo>
                    <a:pt x="2235200" y="185165"/>
                  </a:lnTo>
                  <a:close/>
                </a:path>
                <a:path w="3860800" h="1716404">
                  <a:moveTo>
                    <a:pt x="2215444" y="181355"/>
                  </a:moveTo>
                  <a:lnTo>
                    <a:pt x="2214372" y="181355"/>
                  </a:lnTo>
                  <a:lnTo>
                    <a:pt x="2213768" y="182260"/>
                  </a:lnTo>
                  <a:lnTo>
                    <a:pt x="2215444" y="181355"/>
                  </a:lnTo>
                  <a:close/>
                </a:path>
                <a:path w="3860800" h="1716404">
                  <a:moveTo>
                    <a:pt x="2219678" y="179069"/>
                  </a:moveTo>
                  <a:lnTo>
                    <a:pt x="2215896" y="179069"/>
                  </a:lnTo>
                  <a:lnTo>
                    <a:pt x="2214372" y="181355"/>
                  </a:lnTo>
                  <a:lnTo>
                    <a:pt x="2215572" y="181286"/>
                  </a:lnTo>
                  <a:lnTo>
                    <a:pt x="2219678" y="179069"/>
                  </a:lnTo>
                  <a:close/>
                </a:path>
                <a:path w="3860800" h="1716404">
                  <a:moveTo>
                    <a:pt x="2234670" y="195071"/>
                  </a:moveTo>
                  <a:lnTo>
                    <a:pt x="2221992" y="195071"/>
                  </a:lnTo>
                  <a:lnTo>
                    <a:pt x="2214880" y="200405"/>
                  </a:lnTo>
                  <a:lnTo>
                    <a:pt x="2222500" y="200405"/>
                  </a:lnTo>
                  <a:lnTo>
                    <a:pt x="2222500" y="198119"/>
                  </a:lnTo>
                  <a:lnTo>
                    <a:pt x="2232554" y="198119"/>
                  </a:lnTo>
                  <a:lnTo>
                    <a:pt x="2234670" y="195071"/>
                  </a:lnTo>
                  <a:close/>
                </a:path>
                <a:path w="3860800" h="1716404">
                  <a:moveTo>
                    <a:pt x="2222500" y="181355"/>
                  </a:moveTo>
                  <a:lnTo>
                    <a:pt x="2222500" y="179069"/>
                  </a:lnTo>
                  <a:lnTo>
                    <a:pt x="2219678" y="179069"/>
                  </a:lnTo>
                  <a:lnTo>
                    <a:pt x="2215572" y="181286"/>
                  </a:lnTo>
                  <a:lnTo>
                    <a:pt x="2222500" y="181355"/>
                  </a:lnTo>
                  <a:close/>
                </a:path>
                <a:path w="3860800" h="1716404">
                  <a:moveTo>
                    <a:pt x="2225675" y="208025"/>
                  </a:moveTo>
                  <a:lnTo>
                    <a:pt x="2215572" y="208025"/>
                  </a:lnTo>
                  <a:lnTo>
                    <a:pt x="2222500" y="212597"/>
                  </a:lnTo>
                  <a:lnTo>
                    <a:pt x="2222500" y="211835"/>
                  </a:lnTo>
                  <a:lnTo>
                    <a:pt x="2223029" y="211835"/>
                  </a:lnTo>
                  <a:lnTo>
                    <a:pt x="2225675" y="208025"/>
                  </a:lnTo>
                  <a:close/>
                </a:path>
                <a:path w="3860800" h="1716404">
                  <a:moveTo>
                    <a:pt x="2235200" y="181355"/>
                  </a:moveTo>
                  <a:lnTo>
                    <a:pt x="2235200" y="172973"/>
                  </a:lnTo>
                  <a:lnTo>
                    <a:pt x="2219960" y="172973"/>
                  </a:lnTo>
                  <a:lnTo>
                    <a:pt x="2215896" y="179069"/>
                  </a:lnTo>
                  <a:lnTo>
                    <a:pt x="2219678" y="179069"/>
                  </a:lnTo>
                  <a:lnTo>
                    <a:pt x="2222500" y="177545"/>
                  </a:lnTo>
                  <a:lnTo>
                    <a:pt x="2222500" y="181355"/>
                  </a:lnTo>
                  <a:lnTo>
                    <a:pt x="2235200" y="181355"/>
                  </a:lnTo>
                  <a:close/>
                </a:path>
                <a:path w="3860800" h="1716404">
                  <a:moveTo>
                    <a:pt x="2222500" y="164591"/>
                  </a:moveTo>
                  <a:lnTo>
                    <a:pt x="2222500" y="163067"/>
                  </a:lnTo>
                  <a:lnTo>
                    <a:pt x="2221230" y="162458"/>
                  </a:lnTo>
                  <a:lnTo>
                    <a:pt x="2218266" y="164591"/>
                  </a:lnTo>
                  <a:lnTo>
                    <a:pt x="2222500" y="164591"/>
                  </a:lnTo>
                  <a:close/>
                </a:path>
                <a:path w="3860800" h="1716404">
                  <a:moveTo>
                    <a:pt x="2222500" y="179069"/>
                  </a:moveTo>
                  <a:lnTo>
                    <a:pt x="2222500" y="177545"/>
                  </a:lnTo>
                  <a:lnTo>
                    <a:pt x="2219678" y="179069"/>
                  </a:lnTo>
                  <a:lnTo>
                    <a:pt x="2222500" y="179069"/>
                  </a:lnTo>
                  <a:close/>
                </a:path>
                <a:path w="3860800" h="1716404">
                  <a:moveTo>
                    <a:pt x="2222500" y="172973"/>
                  </a:moveTo>
                  <a:lnTo>
                    <a:pt x="2222500" y="169163"/>
                  </a:lnTo>
                  <a:lnTo>
                    <a:pt x="2219960" y="172973"/>
                  </a:lnTo>
                  <a:lnTo>
                    <a:pt x="2222500" y="172973"/>
                  </a:lnTo>
                  <a:close/>
                </a:path>
                <a:path w="3860800" h="1716404">
                  <a:moveTo>
                    <a:pt x="2222500" y="163067"/>
                  </a:moveTo>
                  <a:lnTo>
                    <a:pt x="2222500" y="161543"/>
                  </a:lnTo>
                  <a:lnTo>
                    <a:pt x="2221230" y="162458"/>
                  </a:lnTo>
                  <a:lnTo>
                    <a:pt x="2222500" y="163067"/>
                  </a:lnTo>
                  <a:close/>
                </a:path>
                <a:path w="3860800" h="1716404">
                  <a:moveTo>
                    <a:pt x="2247900" y="198119"/>
                  </a:moveTo>
                  <a:lnTo>
                    <a:pt x="2247900" y="195833"/>
                  </a:lnTo>
                  <a:lnTo>
                    <a:pt x="2235200" y="189737"/>
                  </a:lnTo>
                  <a:lnTo>
                    <a:pt x="2229104" y="189737"/>
                  </a:lnTo>
                  <a:lnTo>
                    <a:pt x="2221992" y="195071"/>
                  </a:lnTo>
                  <a:lnTo>
                    <a:pt x="2234670" y="195071"/>
                  </a:lnTo>
                  <a:lnTo>
                    <a:pt x="2235200" y="194309"/>
                  </a:lnTo>
                  <a:lnTo>
                    <a:pt x="2235200" y="198119"/>
                  </a:lnTo>
                  <a:lnTo>
                    <a:pt x="2247900" y="198119"/>
                  </a:lnTo>
                  <a:close/>
                </a:path>
                <a:path w="3860800" h="1716404">
                  <a:moveTo>
                    <a:pt x="2232554" y="198119"/>
                  </a:moveTo>
                  <a:lnTo>
                    <a:pt x="2222500" y="198119"/>
                  </a:lnTo>
                  <a:lnTo>
                    <a:pt x="2222500" y="200405"/>
                  </a:lnTo>
                  <a:lnTo>
                    <a:pt x="2230437" y="200405"/>
                  </a:lnTo>
                  <a:lnTo>
                    <a:pt x="2230966" y="200151"/>
                  </a:lnTo>
                  <a:lnTo>
                    <a:pt x="2231231" y="200024"/>
                  </a:lnTo>
                  <a:lnTo>
                    <a:pt x="2232554" y="198119"/>
                  </a:lnTo>
                  <a:close/>
                </a:path>
                <a:path w="3860800" h="1716404">
                  <a:moveTo>
                    <a:pt x="2224087" y="203453"/>
                  </a:moveTo>
                  <a:lnTo>
                    <a:pt x="2222500" y="203453"/>
                  </a:lnTo>
                  <a:lnTo>
                    <a:pt x="2222500" y="204215"/>
                  </a:lnTo>
                  <a:lnTo>
                    <a:pt x="2224087" y="203453"/>
                  </a:lnTo>
                  <a:close/>
                </a:path>
                <a:path w="3860800" h="1716404">
                  <a:moveTo>
                    <a:pt x="2228850" y="203453"/>
                  </a:moveTo>
                  <a:lnTo>
                    <a:pt x="2224087" y="203453"/>
                  </a:lnTo>
                  <a:lnTo>
                    <a:pt x="2222500" y="204215"/>
                  </a:lnTo>
                  <a:lnTo>
                    <a:pt x="2222500" y="208025"/>
                  </a:lnTo>
                  <a:lnTo>
                    <a:pt x="2225675" y="208025"/>
                  </a:lnTo>
                  <a:lnTo>
                    <a:pt x="2228850" y="203453"/>
                  </a:lnTo>
                  <a:close/>
                </a:path>
                <a:path w="3860800" h="1716404">
                  <a:moveTo>
                    <a:pt x="2223029" y="211835"/>
                  </a:moveTo>
                  <a:lnTo>
                    <a:pt x="2222500" y="211835"/>
                  </a:lnTo>
                  <a:lnTo>
                    <a:pt x="2222500" y="212597"/>
                  </a:lnTo>
                  <a:lnTo>
                    <a:pt x="2223029" y="211835"/>
                  </a:lnTo>
                  <a:close/>
                </a:path>
                <a:path w="3860800" h="1716404">
                  <a:moveTo>
                    <a:pt x="2224087" y="211836"/>
                  </a:moveTo>
                  <a:lnTo>
                    <a:pt x="2223029" y="211835"/>
                  </a:lnTo>
                  <a:lnTo>
                    <a:pt x="2222500" y="212597"/>
                  </a:lnTo>
                  <a:lnTo>
                    <a:pt x="2224087" y="211836"/>
                  </a:lnTo>
                  <a:close/>
                </a:path>
                <a:path w="3860800" h="1716404">
                  <a:moveTo>
                    <a:pt x="2246312" y="211835"/>
                  </a:moveTo>
                  <a:lnTo>
                    <a:pt x="2224087" y="211836"/>
                  </a:lnTo>
                  <a:lnTo>
                    <a:pt x="2222500" y="212597"/>
                  </a:lnTo>
                  <a:lnTo>
                    <a:pt x="2222500" y="217169"/>
                  </a:lnTo>
                  <a:lnTo>
                    <a:pt x="2235200" y="217169"/>
                  </a:lnTo>
                  <a:lnTo>
                    <a:pt x="2235200" y="214121"/>
                  </a:lnTo>
                  <a:lnTo>
                    <a:pt x="2241804" y="214000"/>
                  </a:lnTo>
                  <a:lnTo>
                    <a:pt x="2246312" y="211835"/>
                  </a:lnTo>
                  <a:close/>
                </a:path>
                <a:path w="3860800" h="1716404">
                  <a:moveTo>
                    <a:pt x="2245868" y="214121"/>
                  </a:moveTo>
                  <a:lnTo>
                    <a:pt x="2241550" y="214121"/>
                  </a:lnTo>
                  <a:lnTo>
                    <a:pt x="2235200" y="217169"/>
                  </a:lnTo>
                  <a:lnTo>
                    <a:pt x="2222500" y="217169"/>
                  </a:lnTo>
                  <a:lnTo>
                    <a:pt x="2222500" y="218693"/>
                  </a:lnTo>
                  <a:lnTo>
                    <a:pt x="2225322" y="220217"/>
                  </a:lnTo>
                  <a:lnTo>
                    <a:pt x="2241804" y="220217"/>
                  </a:lnTo>
                  <a:lnTo>
                    <a:pt x="2245868" y="214121"/>
                  </a:lnTo>
                  <a:close/>
                </a:path>
                <a:path w="3860800" h="1716404">
                  <a:moveTo>
                    <a:pt x="2225322" y="220217"/>
                  </a:moveTo>
                  <a:lnTo>
                    <a:pt x="2222500" y="218693"/>
                  </a:lnTo>
                  <a:lnTo>
                    <a:pt x="2222500" y="220217"/>
                  </a:lnTo>
                  <a:lnTo>
                    <a:pt x="2225322" y="220217"/>
                  </a:lnTo>
                  <a:close/>
                </a:path>
                <a:path w="3860800" h="1716404">
                  <a:moveTo>
                    <a:pt x="2235200" y="225551"/>
                  </a:moveTo>
                  <a:lnTo>
                    <a:pt x="2225322" y="220217"/>
                  </a:lnTo>
                  <a:lnTo>
                    <a:pt x="2222500" y="220217"/>
                  </a:lnTo>
                  <a:lnTo>
                    <a:pt x="2222500" y="225551"/>
                  </a:lnTo>
                  <a:lnTo>
                    <a:pt x="2235200" y="225551"/>
                  </a:lnTo>
                  <a:close/>
                </a:path>
                <a:path w="3860800" h="1716404">
                  <a:moveTo>
                    <a:pt x="2238248" y="225551"/>
                  </a:moveTo>
                  <a:lnTo>
                    <a:pt x="2222500" y="225551"/>
                  </a:lnTo>
                  <a:lnTo>
                    <a:pt x="2222500" y="227075"/>
                  </a:lnTo>
                  <a:lnTo>
                    <a:pt x="2235200" y="233933"/>
                  </a:lnTo>
                  <a:lnTo>
                    <a:pt x="2235200" y="227837"/>
                  </a:lnTo>
                  <a:lnTo>
                    <a:pt x="2236724" y="227837"/>
                  </a:lnTo>
                  <a:lnTo>
                    <a:pt x="2238248" y="225551"/>
                  </a:lnTo>
                  <a:close/>
                </a:path>
                <a:path w="3860800" h="1716404">
                  <a:moveTo>
                    <a:pt x="2232025" y="208025"/>
                  </a:moveTo>
                  <a:lnTo>
                    <a:pt x="2225675" y="208025"/>
                  </a:lnTo>
                  <a:lnTo>
                    <a:pt x="2223029" y="211835"/>
                  </a:lnTo>
                  <a:lnTo>
                    <a:pt x="2224087" y="211835"/>
                  </a:lnTo>
                  <a:lnTo>
                    <a:pt x="2232025" y="208025"/>
                  </a:lnTo>
                  <a:close/>
                </a:path>
                <a:path w="3860800" h="1716404">
                  <a:moveTo>
                    <a:pt x="2230966" y="200405"/>
                  </a:moveTo>
                  <a:lnTo>
                    <a:pt x="2230437" y="200405"/>
                  </a:lnTo>
                  <a:lnTo>
                    <a:pt x="2224087" y="203453"/>
                  </a:lnTo>
                  <a:lnTo>
                    <a:pt x="2228850" y="203453"/>
                  </a:lnTo>
                  <a:lnTo>
                    <a:pt x="2230966" y="200405"/>
                  </a:lnTo>
                  <a:close/>
                </a:path>
                <a:path w="3860800" h="1716404">
                  <a:moveTo>
                    <a:pt x="2235200" y="211835"/>
                  </a:moveTo>
                  <a:lnTo>
                    <a:pt x="2235200" y="208025"/>
                  </a:lnTo>
                  <a:lnTo>
                    <a:pt x="2232025" y="208025"/>
                  </a:lnTo>
                  <a:lnTo>
                    <a:pt x="2224087" y="211836"/>
                  </a:lnTo>
                  <a:lnTo>
                    <a:pt x="2235200" y="211835"/>
                  </a:lnTo>
                  <a:close/>
                </a:path>
                <a:path w="3860800" h="1716404">
                  <a:moveTo>
                    <a:pt x="2241804" y="220217"/>
                  </a:moveTo>
                  <a:lnTo>
                    <a:pt x="2225322" y="220217"/>
                  </a:lnTo>
                  <a:lnTo>
                    <a:pt x="2235200" y="225551"/>
                  </a:lnTo>
                  <a:lnTo>
                    <a:pt x="2235200" y="222503"/>
                  </a:lnTo>
                  <a:lnTo>
                    <a:pt x="2240280" y="222503"/>
                  </a:lnTo>
                  <a:lnTo>
                    <a:pt x="2241804" y="220217"/>
                  </a:lnTo>
                  <a:close/>
                </a:path>
                <a:path w="3860800" h="1716404">
                  <a:moveTo>
                    <a:pt x="2247900" y="206501"/>
                  </a:moveTo>
                  <a:lnTo>
                    <a:pt x="2247900" y="204215"/>
                  </a:lnTo>
                  <a:lnTo>
                    <a:pt x="2246312" y="203453"/>
                  </a:lnTo>
                  <a:lnTo>
                    <a:pt x="2228850" y="203453"/>
                  </a:lnTo>
                  <a:lnTo>
                    <a:pt x="2225675" y="208025"/>
                  </a:lnTo>
                  <a:lnTo>
                    <a:pt x="2232025" y="208025"/>
                  </a:lnTo>
                  <a:lnTo>
                    <a:pt x="2235200" y="206501"/>
                  </a:lnTo>
                  <a:lnTo>
                    <a:pt x="2247900" y="206501"/>
                  </a:lnTo>
                  <a:close/>
                </a:path>
                <a:path w="3860800" h="1716404">
                  <a:moveTo>
                    <a:pt x="2235200" y="203453"/>
                  </a:moveTo>
                  <a:lnTo>
                    <a:pt x="2235200" y="200405"/>
                  </a:lnTo>
                  <a:lnTo>
                    <a:pt x="2230966" y="200405"/>
                  </a:lnTo>
                  <a:lnTo>
                    <a:pt x="2228850" y="203453"/>
                  </a:lnTo>
                  <a:lnTo>
                    <a:pt x="2235200" y="203453"/>
                  </a:lnTo>
                  <a:close/>
                </a:path>
                <a:path w="3860800" h="1716404">
                  <a:moveTo>
                    <a:pt x="2235200" y="189737"/>
                  </a:moveTo>
                  <a:lnTo>
                    <a:pt x="2235200" y="186689"/>
                  </a:lnTo>
                  <a:lnTo>
                    <a:pt x="2233168" y="186689"/>
                  </a:lnTo>
                  <a:lnTo>
                    <a:pt x="2229104" y="189737"/>
                  </a:lnTo>
                  <a:lnTo>
                    <a:pt x="2235200" y="189737"/>
                  </a:lnTo>
                  <a:close/>
                </a:path>
                <a:path w="3860800" h="1716404">
                  <a:moveTo>
                    <a:pt x="2231231" y="200024"/>
                  </a:moveTo>
                  <a:lnTo>
                    <a:pt x="2230437" y="200405"/>
                  </a:lnTo>
                  <a:lnTo>
                    <a:pt x="2230966" y="200405"/>
                  </a:lnTo>
                  <a:lnTo>
                    <a:pt x="2231231" y="200024"/>
                  </a:lnTo>
                  <a:close/>
                </a:path>
                <a:path w="3860800" h="1716404">
                  <a:moveTo>
                    <a:pt x="2246312" y="203453"/>
                  </a:moveTo>
                  <a:lnTo>
                    <a:pt x="2235200" y="198119"/>
                  </a:lnTo>
                  <a:lnTo>
                    <a:pt x="2231231" y="200024"/>
                  </a:lnTo>
                  <a:lnTo>
                    <a:pt x="2230966" y="200405"/>
                  </a:lnTo>
                  <a:lnTo>
                    <a:pt x="2235200" y="200405"/>
                  </a:lnTo>
                  <a:lnTo>
                    <a:pt x="2235200" y="203453"/>
                  </a:lnTo>
                  <a:lnTo>
                    <a:pt x="2246312" y="203453"/>
                  </a:lnTo>
                  <a:close/>
                </a:path>
                <a:path w="3860800" h="1716404">
                  <a:moveTo>
                    <a:pt x="2235200" y="198119"/>
                  </a:moveTo>
                  <a:lnTo>
                    <a:pt x="2232554" y="198119"/>
                  </a:lnTo>
                  <a:lnTo>
                    <a:pt x="2231231" y="200024"/>
                  </a:lnTo>
                  <a:lnTo>
                    <a:pt x="2235200" y="198119"/>
                  </a:lnTo>
                  <a:close/>
                </a:path>
                <a:path w="3860800" h="1716404">
                  <a:moveTo>
                    <a:pt x="2247900" y="211073"/>
                  </a:moveTo>
                  <a:lnTo>
                    <a:pt x="2247900" y="206501"/>
                  </a:lnTo>
                  <a:lnTo>
                    <a:pt x="2235200" y="206501"/>
                  </a:lnTo>
                  <a:lnTo>
                    <a:pt x="2232025" y="208025"/>
                  </a:lnTo>
                  <a:lnTo>
                    <a:pt x="2235200" y="208025"/>
                  </a:lnTo>
                  <a:lnTo>
                    <a:pt x="2235200" y="211835"/>
                  </a:lnTo>
                  <a:lnTo>
                    <a:pt x="2246312" y="211835"/>
                  </a:lnTo>
                  <a:lnTo>
                    <a:pt x="2247900" y="211073"/>
                  </a:lnTo>
                  <a:close/>
                </a:path>
                <a:path w="3860800" h="1716404">
                  <a:moveTo>
                    <a:pt x="2235200" y="198119"/>
                  </a:moveTo>
                  <a:lnTo>
                    <a:pt x="2235200" y="195071"/>
                  </a:lnTo>
                  <a:lnTo>
                    <a:pt x="2234670" y="195071"/>
                  </a:lnTo>
                  <a:lnTo>
                    <a:pt x="2232554" y="198119"/>
                  </a:lnTo>
                  <a:lnTo>
                    <a:pt x="2235200" y="198119"/>
                  </a:lnTo>
                  <a:close/>
                </a:path>
                <a:path w="3860800" h="1716404">
                  <a:moveTo>
                    <a:pt x="2235200" y="186689"/>
                  </a:moveTo>
                  <a:lnTo>
                    <a:pt x="2235200" y="185165"/>
                  </a:lnTo>
                  <a:lnTo>
                    <a:pt x="2233168" y="186689"/>
                  </a:lnTo>
                  <a:lnTo>
                    <a:pt x="2235200" y="186689"/>
                  </a:lnTo>
                  <a:close/>
                </a:path>
                <a:path w="3860800" h="1716404">
                  <a:moveTo>
                    <a:pt x="2235200" y="195071"/>
                  </a:moveTo>
                  <a:lnTo>
                    <a:pt x="2235200" y="194309"/>
                  </a:lnTo>
                  <a:lnTo>
                    <a:pt x="2234670" y="195071"/>
                  </a:lnTo>
                  <a:lnTo>
                    <a:pt x="2235200" y="195071"/>
                  </a:lnTo>
                  <a:close/>
                </a:path>
                <a:path w="3860800" h="1716404">
                  <a:moveTo>
                    <a:pt x="2247900" y="203453"/>
                  </a:moveTo>
                  <a:lnTo>
                    <a:pt x="2247900" y="198119"/>
                  </a:lnTo>
                  <a:lnTo>
                    <a:pt x="2235200" y="198119"/>
                  </a:lnTo>
                  <a:lnTo>
                    <a:pt x="2246312" y="203453"/>
                  </a:lnTo>
                  <a:lnTo>
                    <a:pt x="2247900" y="203453"/>
                  </a:lnTo>
                  <a:close/>
                </a:path>
                <a:path w="3860800" h="1716404">
                  <a:moveTo>
                    <a:pt x="2241550" y="214121"/>
                  </a:moveTo>
                  <a:lnTo>
                    <a:pt x="2235200" y="214121"/>
                  </a:lnTo>
                  <a:lnTo>
                    <a:pt x="2235200" y="217169"/>
                  </a:lnTo>
                  <a:lnTo>
                    <a:pt x="2241550" y="214121"/>
                  </a:lnTo>
                  <a:close/>
                </a:path>
                <a:path w="3860800" h="1716404">
                  <a:moveTo>
                    <a:pt x="2240280" y="222503"/>
                  </a:moveTo>
                  <a:lnTo>
                    <a:pt x="2235200" y="222503"/>
                  </a:lnTo>
                  <a:lnTo>
                    <a:pt x="2235200" y="225551"/>
                  </a:lnTo>
                  <a:lnTo>
                    <a:pt x="2239962" y="222980"/>
                  </a:lnTo>
                  <a:lnTo>
                    <a:pt x="2240280" y="222503"/>
                  </a:lnTo>
                  <a:close/>
                </a:path>
                <a:path w="3860800" h="1716404">
                  <a:moveTo>
                    <a:pt x="2239962" y="222980"/>
                  </a:moveTo>
                  <a:lnTo>
                    <a:pt x="2235200" y="225551"/>
                  </a:lnTo>
                  <a:lnTo>
                    <a:pt x="2238248" y="225551"/>
                  </a:lnTo>
                  <a:lnTo>
                    <a:pt x="2239962" y="222980"/>
                  </a:lnTo>
                  <a:close/>
                </a:path>
                <a:path w="3860800" h="1716404">
                  <a:moveTo>
                    <a:pt x="2236724" y="227837"/>
                  </a:moveTo>
                  <a:lnTo>
                    <a:pt x="2235200" y="227837"/>
                  </a:lnTo>
                  <a:lnTo>
                    <a:pt x="2235200" y="230123"/>
                  </a:lnTo>
                  <a:lnTo>
                    <a:pt x="2236724" y="227837"/>
                  </a:lnTo>
                  <a:close/>
                </a:path>
                <a:path w="3860800" h="1716404">
                  <a:moveTo>
                    <a:pt x="2247900" y="227837"/>
                  </a:moveTo>
                  <a:lnTo>
                    <a:pt x="2236724" y="227837"/>
                  </a:lnTo>
                  <a:lnTo>
                    <a:pt x="2235200" y="230123"/>
                  </a:lnTo>
                  <a:lnTo>
                    <a:pt x="2235200" y="233933"/>
                  </a:lnTo>
                  <a:lnTo>
                    <a:pt x="2239962" y="233933"/>
                  </a:lnTo>
                  <a:lnTo>
                    <a:pt x="2240280" y="233781"/>
                  </a:lnTo>
                  <a:lnTo>
                    <a:pt x="2247900" y="227837"/>
                  </a:lnTo>
                  <a:close/>
                </a:path>
                <a:path w="3860800" h="1716404">
                  <a:moveTo>
                    <a:pt x="2239962" y="234029"/>
                  </a:moveTo>
                  <a:lnTo>
                    <a:pt x="2235200" y="233933"/>
                  </a:lnTo>
                  <a:lnTo>
                    <a:pt x="2235200" y="236219"/>
                  </a:lnTo>
                  <a:lnTo>
                    <a:pt x="2237153" y="236219"/>
                  </a:lnTo>
                  <a:lnTo>
                    <a:pt x="2239962" y="234029"/>
                  </a:lnTo>
                  <a:close/>
                </a:path>
                <a:path w="3860800" h="1716404">
                  <a:moveTo>
                    <a:pt x="2237153" y="236219"/>
                  </a:moveTo>
                  <a:lnTo>
                    <a:pt x="2235200" y="236219"/>
                  </a:lnTo>
                  <a:lnTo>
                    <a:pt x="2235200" y="237743"/>
                  </a:lnTo>
                  <a:lnTo>
                    <a:pt x="2237153" y="236219"/>
                  </a:lnTo>
                  <a:close/>
                </a:path>
                <a:path w="3860800" h="1716404">
                  <a:moveTo>
                    <a:pt x="2247900" y="236219"/>
                  </a:moveTo>
                  <a:lnTo>
                    <a:pt x="2237153" y="236219"/>
                  </a:lnTo>
                  <a:lnTo>
                    <a:pt x="2235200" y="237743"/>
                  </a:lnTo>
                  <a:lnTo>
                    <a:pt x="2235200" y="242315"/>
                  </a:lnTo>
                  <a:lnTo>
                    <a:pt x="2239433" y="242315"/>
                  </a:lnTo>
                  <a:lnTo>
                    <a:pt x="2247900" y="236219"/>
                  </a:lnTo>
                  <a:close/>
                </a:path>
                <a:path w="3860800" h="1716404">
                  <a:moveTo>
                    <a:pt x="2239433" y="242315"/>
                  </a:moveTo>
                  <a:lnTo>
                    <a:pt x="2235200" y="242315"/>
                  </a:lnTo>
                  <a:lnTo>
                    <a:pt x="2235200" y="245363"/>
                  </a:lnTo>
                  <a:lnTo>
                    <a:pt x="2239433" y="242315"/>
                  </a:lnTo>
                  <a:close/>
                </a:path>
                <a:path w="3860800" h="1716404">
                  <a:moveTo>
                    <a:pt x="2254250" y="242315"/>
                  </a:moveTo>
                  <a:lnTo>
                    <a:pt x="2239433" y="242315"/>
                  </a:lnTo>
                  <a:lnTo>
                    <a:pt x="2235200" y="245363"/>
                  </a:lnTo>
                  <a:lnTo>
                    <a:pt x="2242127" y="249935"/>
                  </a:lnTo>
                  <a:lnTo>
                    <a:pt x="2247900" y="249935"/>
                  </a:lnTo>
                  <a:lnTo>
                    <a:pt x="2247900" y="244601"/>
                  </a:lnTo>
                  <a:lnTo>
                    <a:pt x="2249714" y="244601"/>
                  </a:lnTo>
                  <a:lnTo>
                    <a:pt x="2250545" y="244093"/>
                  </a:lnTo>
                  <a:lnTo>
                    <a:pt x="2254250" y="242315"/>
                  </a:lnTo>
                  <a:close/>
                </a:path>
                <a:path w="3860800" h="1716404">
                  <a:moveTo>
                    <a:pt x="2242127" y="249935"/>
                  </a:moveTo>
                  <a:lnTo>
                    <a:pt x="2235200" y="245363"/>
                  </a:lnTo>
                  <a:lnTo>
                    <a:pt x="2235200" y="249935"/>
                  </a:lnTo>
                  <a:lnTo>
                    <a:pt x="2242127" y="249935"/>
                  </a:lnTo>
                  <a:close/>
                </a:path>
                <a:path w="3860800" h="1716404">
                  <a:moveTo>
                    <a:pt x="2247900" y="227837"/>
                  </a:moveTo>
                  <a:lnTo>
                    <a:pt x="2247900" y="225551"/>
                  </a:lnTo>
                  <a:lnTo>
                    <a:pt x="2238248" y="225551"/>
                  </a:lnTo>
                  <a:lnTo>
                    <a:pt x="2236724" y="227837"/>
                  </a:lnTo>
                  <a:lnTo>
                    <a:pt x="2247900" y="227837"/>
                  </a:lnTo>
                  <a:close/>
                </a:path>
                <a:path w="3860800" h="1716404">
                  <a:moveTo>
                    <a:pt x="2255308" y="230885"/>
                  </a:moveTo>
                  <a:lnTo>
                    <a:pt x="2247900" y="230885"/>
                  </a:lnTo>
                  <a:lnTo>
                    <a:pt x="2247900" y="233933"/>
                  </a:lnTo>
                  <a:lnTo>
                    <a:pt x="2239962" y="234029"/>
                  </a:lnTo>
                  <a:lnTo>
                    <a:pt x="2237153" y="236219"/>
                  </a:lnTo>
                  <a:lnTo>
                    <a:pt x="2247900" y="236219"/>
                  </a:lnTo>
                  <a:lnTo>
                    <a:pt x="2255308" y="230885"/>
                  </a:lnTo>
                  <a:close/>
                </a:path>
                <a:path w="3860800" h="1716404">
                  <a:moveTo>
                    <a:pt x="2254738" y="222503"/>
                  </a:moveTo>
                  <a:lnTo>
                    <a:pt x="2240844" y="222503"/>
                  </a:lnTo>
                  <a:lnTo>
                    <a:pt x="2239962" y="222980"/>
                  </a:lnTo>
                  <a:lnTo>
                    <a:pt x="2238248" y="225551"/>
                  </a:lnTo>
                  <a:lnTo>
                    <a:pt x="2247900" y="225551"/>
                  </a:lnTo>
                  <a:lnTo>
                    <a:pt x="2247900" y="227837"/>
                  </a:lnTo>
                  <a:lnTo>
                    <a:pt x="2254738" y="222503"/>
                  </a:lnTo>
                  <a:close/>
                </a:path>
                <a:path w="3860800" h="1716404">
                  <a:moveTo>
                    <a:pt x="2250545" y="236315"/>
                  </a:moveTo>
                  <a:lnTo>
                    <a:pt x="2247900" y="236219"/>
                  </a:lnTo>
                  <a:lnTo>
                    <a:pt x="2239433" y="242315"/>
                  </a:lnTo>
                  <a:lnTo>
                    <a:pt x="2247900" y="242315"/>
                  </a:lnTo>
                  <a:lnTo>
                    <a:pt x="2247900" y="237743"/>
                  </a:lnTo>
                  <a:lnTo>
                    <a:pt x="2250545" y="236315"/>
                  </a:lnTo>
                  <a:close/>
                </a:path>
                <a:path w="3860800" h="1716404">
                  <a:moveTo>
                    <a:pt x="2240844" y="222503"/>
                  </a:moveTo>
                  <a:lnTo>
                    <a:pt x="2240280" y="222503"/>
                  </a:lnTo>
                  <a:lnTo>
                    <a:pt x="2239962" y="222980"/>
                  </a:lnTo>
                  <a:lnTo>
                    <a:pt x="2240844" y="222503"/>
                  </a:lnTo>
                  <a:close/>
                </a:path>
                <a:path w="3860800" h="1716404">
                  <a:moveTo>
                    <a:pt x="2259541" y="227837"/>
                  </a:moveTo>
                  <a:lnTo>
                    <a:pt x="2247900" y="227837"/>
                  </a:lnTo>
                  <a:lnTo>
                    <a:pt x="2239962" y="234029"/>
                  </a:lnTo>
                  <a:lnTo>
                    <a:pt x="2247900" y="233933"/>
                  </a:lnTo>
                  <a:lnTo>
                    <a:pt x="2247900" y="230885"/>
                  </a:lnTo>
                  <a:lnTo>
                    <a:pt x="2255308" y="230885"/>
                  </a:lnTo>
                  <a:lnTo>
                    <a:pt x="2259541" y="227837"/>
                  </a:lnTo>
                  <a:close/>
                </a:path>
                <a:path w="3860800" h="1716404">
                  <a:moveTo>
                    <a:pt x="2245077" y="220217"/>
                  </a:moveTo>
                  <a:lnTo>
                    <a:pt x="2241804" y="220217"/>
                  </a:lnTo>
                  <a:lnTo>
                    <a:pt x="2240280" y="222503"/>
                  </a:lnTo>
                  <a:lnTo>
                    <a:pt x="2240844" y="222503"/>
                  </a:lnTo>
                  <a:lnTo>
                    <a:pt x="2245077" y="220217"/>
                  </a:lnTo>
                  <a:close/>
                </a:path>
                <a:path w="3860800" h="1716404">
                  <a:moveTo>
                    <a:pt x="2247900" y="222503"/>
                  </a:moveTo>
                  <a:lnTo>
                    <a:pt x="2247900" y="220217"/>
                  </a:lnTo>
                  <a:lnTo>
                    <a:pt x="2245077" y="220217"/>
                  </a:lnTo>
                  <a:lnTo>
                    <a:pt x="2240844" y="222503"/>
                  </a:lnTo>
                  <a:lnTo>
                    <a:pt x="2247900" y="222503"/>
                  </a:lnTo>
                  <a:close/>
                </a:path>
                <a:path w="3860800" h="1716404">
                  <a:moveTo>
                    <a:pt x="2247392" y="211835"/>
                  </a:moveTo>
                  <a:lnTo>
                    <a:pt x="2246312" y="211835"/>
                  </a:lnTo>
                  <a:lnTo>
                    <a:pt x="2241804" y="214000"/>
                  </a:lnTo>
                  <a:lnTo>
                    <a:pt x="2245868" y="214121"/>
                  </a:lnTo>
                  <a:lnTo>
                    <a:pt x="2247392" y="211835"/>
                  </a:lnTo>
                  <a:close/>
                </a:path>
                <a:path w="3860800" h="1716404">
                  <a:moveTo>
                    <a:pt x="2260600" y="217931"/>
                  </a:moveTo>
                  <a:lnTo>
                    <a:pt x="2253544" y="214121"/>
                  </a:lnTo>
                  <a:lnTo>
                    <a:pt x="2245868" y="214121"/>
                  </a:lnTo>
                  <a:lnTo>
                    <a:pt x="2241804" y="220217"/>
                  </a:lnTo>
                  <a:lnTo>
                    <a:pt x="2245077" y="220217"/>
                  </a:lnTo>
                  <a:lnTo>
                    <a:pt x="2247900" y="218693"/>
                  </a:lnTo>
                  <a:lnTo>
                    <a:pt x="2247900" y="222503"/>
                  </a:lnTo>
                  <a:lnTo>
                    <a:pt x="2254738" y="222503"/>
                  </a:lnTo>
                  <a:lnTo>
                    <a:pt x="2260600" y="217931"/>
                  </a:lnTo>
                  <a:close/>
                </a:path>
                <a:path w="3860800" h="1716404">
                  <a:moveTo>
                    <a:pt x="2250545" y="249935"/>
                  </a:moveTo>
                  <a:lnTo>
                    <a:pt x="2242127" y="249935"/>
                  </a:lnTo>
                  <a:lnTo>
                    <a:pt x="2247900" y="253745"/>
                  </a:lnTo>
                  <a:lnTo>
                    <a:pt x="2247900" y="252221"/>
                  </a:lnTo>
                  <a:lnTo>
                    <a:pt x="2248429" y="252444"/>
                  </a:lnTo>
                  <a:lnTo>
                    <a:pt x="2248719" y="252566"/>
                  </a:lnTo>
                  <a:lnTo>
                    <a:pt x="2250545" y="249935"/>
                  </a:lnTo>
                  <a:close/>
                </a:path>
                <a:path w="3860800" h="1716404">
                  <a:moveTo>
                    <a:pt x="2247900" y="220217"/>
                  </a:moveTo>
                  <a:lnTo>
                    <a:pt x="2247900" y="218693"/>
                  </a:lnTo>
                  <a:lnTo>
                    <a:pt x="2245077" y="220217"/>
                  </a:lnTo>
                  <a:lnTo>
                    <a:pt x="2247900" y="220217"/>
                  </a:lnTo>
                  <a:close/>
                </a:path>
                <a:path w="3860800" h="1716404">
                  <a:moveTo>
                    <a:pt x="2247900" y="214121"/>
                  </a:moveTo>
                  <a:lnTo>
                    <a:pt x="2247900" y="211835"/>
                  </a:lnTo>
                  <a:lnTo>
                    <a:pt x="2247392" y="211835"/>
                  </a:lnTo>
                  <a:lnTo>
                    <a:pt x="2245868" y="214121"/>
                  </a:lnTo>
                  <a:lnTo>
                    <a:pt x="2247900" y="214121"/>
                  </a:lnTo>
                  <a:close/>
                </a:path>
                <a:path w="3860800" h="1716404">
                  <a:moveTo>
                    <a:pt x="2247900" y="204215"/>
                  </a:moveTo>
                  <a:lnTo>
                    <a:pt x="2247900" y="203453"/>
                  </a:lnTo>
                  <a:lnTo>
                    <a:pt x="2246312" y="203453"/>
                  </a:lnTo>
                  <a:lnTo>
                    <a:pt x="2247900" y="204215"/>
                  </a:lnTo>
                  <a:close/>
                </a:path>
                <a:path w="3860800" h="1716404">
                  <a:moveTo>
                    <a:pt x="2247900" y="211073"/>
                  </a:moveTo>
                  <a:lnTo>
                    <a:pt x="2246312" y="211835"/>
                  </a:lnTo>
                  <a:lnTo>
                    <a:pt x="2247392" y="211835"/>
                  </a:lnTo>
                  <a:lnTo>
                    <a:pt x="2247900" y="211073"/>
                  </a:lnTo>
                  <a:close/>
                </a:path>
                <a:path w="3860800" h="1716404">
                  <a:moveTo>
                    <a:pt x="2253544" y="214121"/>
                  </a:moveTo>
                  <a:lnTo>
                    <a:pt x="2247900" y="211073"/>
                  </a:lnTo>
                  <a:lnTo>
                    <a:pt x="2247392" y="211835"/>
                  </a:lnTo>
                  <a:lnTo>
                    <a:pt x="2247900" y="211835"/>
                  </a:lnTo>
                  <a:lnTo>
                    <a:pt x="2247900" y="214121"/>
                  </a:lnTo>
                  <a:lnTo>
                    <a:pt x="2253544" y="214121"/>
                  </a:lnTo>
                  <a:close/>
                </a:path>
                <a:path w="3860800" h="1716404">
                  <a:moveTo>
                    <a:pt x="2260600" y="227075"/>
                  </a:moveTo>
                  <a:lnTo>
                    <a:pt x="2260600" y="222503"/>
                  </a:lnTo>
                  <a:lnTo>
                    <a:pt x="2254738" y="222503"/>
                  </a:lnTo>
                  <a:lnTo>
                    <a:pt x="2247900" y="227837"/>
                  </a:lnTo>
                  <a:lnTo>
                    <a:pt x="2259541" y="227837"/>
                  </a:lnTo>
                  <a:lnTo>
                    <a:pt x="2260600" y="227075"/>
                  </a:lnTo>
                  <a:close/>
                </a:path>
                <a:path w="3860800" h="1716404">
                  <a:moveTo>
                    <a:pt x="2260600" y="230885"/>
                  </a:moveTo>
                  <a:lnTo>
                    <a:pt x="2255308" y="230885"/>
                  </a:lnTo>
                  <a:lnTo>
                    <a:pt x="2247900" y="236219"/>
                  </a:lnTo>
                  <a:lnTo>
                    <a:pt x="2250722" y="236219"/>
                  </a:lnTo>
                  <a:lnTo>
                    <a:pt x="2260600" y="230885"/>
                  </a:lnTo>
                  <a:close/>
                </a:path>
                <a:path w="3860800" h="1716404">
                  <a:moveTo>
                    <a:pt x="2260070" y="236219"/>
                  </a:moveTo>
                  <a:lnTo>
                    <a:pt x="2250545" y="236315"/>
                  </a:lnTo>
                  <a:lnTo>
                    <a:pt x="2247900" y="237743"/>
                  </a:lnTo>
                  <a:lnTo>
                    <a:pt x="2247900" y="242315"/>
                  </a:lnTo>
                  <a:lnTo>
                    <a:pt x="2254250" y="242315"/>
                  </a:lnTo>
                  <a:lnTo>
                    <a:pt x="2256631" y="241172"/>
                  </a:lnTo>
                  <a:lnTo>
                    <a:pt x="2260070" y="236219"/>
                  </a:lnTo>
                  <a:close/>
                </a:path>
                <a:path w="3860800" h="1716404">
                  <a:moveTo>
                    <a:pt x="2249487" y="244602"/>
                  </a:moveTo>
                  <a:lnTo>
                    <a:pt x="2247900" y="244601"/>
                  </a:lnTo>
                  <a:lnTo>
                    <a:pt x="2247900" y="245363"/>
                  </a:lnTo>
                  <a:lnTo>
                    <a:pt x="2249487" y="244602"/>
                  </a:lnTo>
                  <a:close/>
                </a:path>
                <a:path w="3860800" h="1716404">
                  <a:moveTo>
                    <a:pt x="2254250" y="244601"/>
                  </a:moveTo>
                  <a:lnTo>
                    <a:pt x="2249487" y="244602"/>
                  </a:lnTo>
                  <a:lnTo>
                    <a:pt x="2247900" y="245363"/>
                  </a:lnTo>
                  <a:lnTo>
                    <a:pt x="2247900" y="249935"/>
                  </a:lnTo>
                  <a:lnTo>
                    <a:pt x="2250545" y="249935"/>
                  </a:lnTo>
                  <a:lnTo>
                    <a:pt x="2254250" y="244601"/>
                  </a:lnTo>
                  <a:close/>
                </a:path>
                <a:path w="3860800" h="1716404">
                  <a:moveTo>
                    <a:pt x="2248719" y="252566"/>
                  </a:moveTo>
                  <a:lnTo>
                    <a:pt x="2247900" y="252221"/>
                  </a:lnTo>
                  <a:lnTo>
                    <a:pt x="2247900" y="252983"/>
                  </a:lnTo>
                  <a:lnTo>
                    <a:pt x="2248429" y="252983"/>
                  </a:lnTo>
                  <a:lnTo>
                    <a:pt x="2248719" y="252566"/>
                  </a:lnTo>
                  <a:close/>
                </a:path>
                <a:path w="3860800" h="1716404">
                  <a:moveTo>
                    <a:pt x="2248429" y="252983"/>
                  </a:moveTo>
                  <a:lnTo>
                    <a:pt x="2247900" y="252983"/>
                  </a:lnTo>
                  <a:lnTo>
                    <a:pt x="2247900" y="253745"/>
                  </a:lnTo>
                  <a:lnTo>
                    <a:pt x="2248429" y="252983"/>
                  </a:lnTo>
                  <a:close/>
                </a:path>
                <a:path w="3860800" h="1716404">
                  <a:moveTo>
                    <a:pt x="2249487" y="252984"/>
                  </a:moveTo>
                  <a:lnTo>
                    <a:pt x="2248429" y="252983"/>
                  </a:lnTo>
                  <a:lnTo>
                    <a:pt x="2247900" y="253745"/>
                  </a:lnTo>
                  <a:lnTo>
                    <a:pt x="2249487" y="252984"/>
                  </a:lnTo>
                  <a:close/>
                </a:path>
                <a:path w="3860800" h="1716404">
                  <a:moveTo>
                    <a:pt x="2260600" y="257555"/>
                  </a:moveTo>
                  <a:lnTo>
                    <a:pt x="2250722" y="253407"/>
                  </a:lnTo>
                  <a:lnTo>
                    <a:pt x="2250545" y="253333"/>
                  </a:lnTo>
                  <a:lnTo>
                    <a:pt x="2249714" y="252875"/>
                  </a:lnTo>
                  <a:lnTo>
                    <a:pt x="2247900" y="253745"/>
                  </a:lnTo>
                  <a:lnTo>
                    <a:pt x="2247900" y="257555"/>
                  </a:lnTo>
                  <a:lnTo>
                    <a:pt x="2260600" y="257555"/>
                  </a:lnTo>
                  <a:close/>
                </a:path>
                <a:path w="3860800" h="1716404">
                  <a:moveTo>
                    <a:pt x="2269595" y="257555"/>
                  </a:moveTo>
                  <a:lnTo>
                    <a:pt x="2247900" y="257555"/>
                  </a:lnTo>
                  <a:lnTo>
                    <a:pt x="2247900" y="260603"/>
                  </a:lnTo>
                  <a:lnTo>
                    <a:pt x="2249487" y="261365"/>
                  </a:lnTo>
                  <a:lnTo>
                    <a:pt x="2266950" y="261365"/>
                  </a:lnTo>
                  <a:lnTo>
                    <a:pt x="2269595" y="257555"/>
                  </a:lnTo>
                  <a:close/>
                </a:path>
                <a:path w="3860800" h="1716404">
                  <a:moveTo>
                    <a:pt x="2249487" y="261365"/>
                  </a:moveTo>
                  <a:lnTo>
                    <a:pt x="2247900" y="260603"/>
                  </a:lnTo>
                  <a:lnTo>
                    <a:pt x="2247900" y="261365"/>
                  </a:lnTo>
                  <a:lnTo>
                    <a:pt x="2249487" y="261365"/>
                  </a:lnTo>
                  <a:close/>
                </a:path>
                <a:path w="3860800" h="1716404">
                  <a:moveTo>
                    <a:pt x="2263245" y="266699"/>
                  </a:moveTo>
                  <a:lnTo>
                    <a:pt x="2260600" y="266699"/>
                  </a:lnTo>
                  <a:lnTo>
                    <a:pt x="2250722" y="261958"/>
                  </a:lnTo>
                  <a:lnTo>
                    <a:pt x="2250545" y="261874"/>
                  </a:lnTo>
                  <a:lnTo>
                    <a:pt x="2249714" y="261365"/>
                  </a:lnTo>
                  <a:lnTo>
                    <a:pt x="2247900" y="261365"/>
                  </a:lnTo>
                  <a:lnTo>
                    <a:pt x="2247900" y="268223"/>
                  </a:lnTo>
                  <a:lnTo>
                    <a:pt x="2260600" y="275081"/>
                  </a:lnTo>
                  <a:lnTo>
                    <a:pt x="2260600" y="269747"/>
                  </a:lnTo>
                  <a:lnTo>
                    <a:pt x="2261129" y="269747"/>
                  </a:lnTo>
                  <a:lnTo>
                    <a:pt x="2263245" y="266699"/>
                  </a:lnTo>
                  <a:close/>
                </a:path>
                <a:path w="3860800" h="1716404">
                  <a:moveTo>
                    <a:pt x="2249487" y="252983"/>
                  </a:moveTo>
                  <a:lnTo>
                    <a:pt x="2248719" y="252566"/>
                  </a:lnTo>
                  <a:lnTo>
                    <a:pt x="2248429" y="252983"/>
                  </a:lnTo>
                  <a:lnTo>
                    <a:pt x="2249487" y="252983"/>
                  </a:lnTo>
                  <a:close/>
                </a:path>
                <a:path w="3860800" h="1716404">
                  <a:moveTo>
                    <a:pt x="2255837" y="249935"/>
                  </a:moveTo>
                  <a:lnTo>
                    <a:pt x="2250545" y="249935"/>
                  </a:lnTo>
                  <a:lnTo>
                    <a:pt x="2248719" y="252566"/>
                  </a:lnTo>
                  <a:lnTo>
                    <a:pt x="2249487" y="252888"/>
                  </a:lnTo>
                  <a:lnTo>
                    <a:pt x="2249714" y="252983"/>
                  </a:lnTo>
                  <a:lnTo>
                    <a:pt x="2250545" y="252475"/>
                  </a:lnTo>
                  <a:lnTo>
                    <a:pt x="2255837" y="249935"/>
                  </a:lnTo>
                  <a:close/>
                </a:path>
                <a:path w="3860800" h="1716404">
                  <a:moveTo>
                    <a:pt x="2255837" y="242315"/>
                  </a:moveTo>
                  <a:lnTo>
                    <a:pt x="2254250" y="242315"/>
                  </a:lnTo>
                  <a:lnTo>
                    <a:pt x="2249714" y="244493"/>
                  </a:lnTo>
                  <a:lnTo>
                    <a:pt x="2254250" y="244601"/>
                  </a:lnTo>
                  <a:lnTo>
                    <a:pt x="2255837" y="242315"/>
                  </a:lnTo>
                  <a:close/>
                </a:path>
                <a:path w="3860800" h="1716404">
                  <a:moveTo>
                    <a:pt x="2260600" y="252983"/>
                  </a:moveTo>
                  <a:lnTo>
                    <a:pt x="2260600" y="249935"/>
                  </a:lnTo>
                  <a:lnTo>
                    <a:pt x="2255837" y="249935"/>
                  </a:lnTo>
                  <a:lnTo>
                    <a:pt x="2249714" y="252875"/>
                  </a:lnTo>
                  <a:lnTo>
                    <a:pt x="2260600" y="252983"/>
                  </a:lnTo>
                  <a:close/>
                </a:path>
                <a:path w="3860800" h="1716404">
                  <a:moveTo>
                    <a:pt x="2271485" y="252983"/>
                  </a:moveTo>
                  <a:lnTo>
                    <a:pt x="2249714" y="252983"/>
                  </a:lnTo>
                  <a:lnTo>
                    <a:pt x="2260600" y="257555"/>
                  </a:lnTo>
                  <a:lnTo>
                    <a:pt x="2260600" y="256031"/>
                  </a:lnTo>
                  <a:lnTo>
                    <a:pt x="2264228" y="256031"/>
                  </a:lnTo>
                  <a:lnTo>
                    <a:pt x="2271485" y="252983"/>
                  </a:lnTo>
                  <a:close/>
                </a:path>
                <a:path w="3860800" h="1716404">
                  <a:moveTo>
                    <a:pt x="2266950" y="261365"/>
                  </a:moveTo>
                  <a:lnTo>
                    <a:pt x="2249714" y="261365"/>
                  </a:lnTo>
                  <a:lnTo>
                    <a:pt x="2250545" y="261874"/>
                  </a:lnTo>
                  <a:lnTo>
                    <a:pt x="2260600" y="266699"/>
                  </a:lnTo>
                  <a:lnTo>
                    <a:pt x="2260600" y="263651"/>
                  </a:lnTo>
                  <a:lnTo>
                    <a:pt x="2265362" y="263651"/>
                  </a:lnTo>
                  <a:lnTo>
                    <a:pt x="2266950" y="261365"/>
                  </a:lnTo>
                  <a:close/>
                </a:path>
                <a:path w="3860800" h="1716404">
                  <a:moveTo>
                    <a:pt x="2273300" y="247649"/>
                  </a:moveTo>
                  <a:lnTo>
                    <a:pt x="2273300" y="244601"/>
                  </a:lnTo>
                  <a:lnTo>
                    <a:pt x="2254250" y="244601"/>
                  </a:lnTo>
                  <a:lnTo>
                    <a:pt x="2250545" y="249935"/>
                  </a:lnTo>
                  <a:lnTo>
                    <a:pt x="2255837" y="249935"/>
                  </a:lnTo>
                  <a:lnTo>
                    <a:pt x="2260600" y="247649"/>
                  </a:lnTo>
                  <a:lnTo>
                    <a:pt x="2273300" y="247649"/>
                  </a:lnTo>
                  <a:close/>
                </a:path>
                <a:path w="3860800" h="1716404">
                  <a:moveTo>
                    <a:pt x="2273300" y="239267"/>
                  </a:moveTo>
                  <a:lnTo>
                    <a:pt x="2273300" y="237743"/>
                  </a:lnTo>
                  <a:lnTo>
                    <a:pt x="2260600" y="230885"/>
                  </a:lnTo>
                  <a:lnTo>
                    <a:pt x="2250722" y="236219"/>
                  </a:lnTo>
                  <a:lnTo>
                    <a:pt x="2260070" y="236219"/>
                  </a:lnTo>
                  <a:lnTo>
                    <a:pt x="2260600" y="235457"/>
                  </a:lnTo>
                  <a:lnTo>
                    <a:pt x="2260600" y="239267"/>
                  </a:lnTo>
                  <a:lnTo>
                    <a:pt x="2273300" y="239267"/>
                  </a:lnTo>
                  <a:close/>
                </a:path>
                <a:path w="3860800" h="1716404">
                  <a:moveTo>
                    <a:pt x="2260600" y="217931"/>
                  </a:moveTo>
                  <a:lnTo>
                    <a:pt x="2260600" y="214121"/>
                  </a:lnTo>
                  <a:lnTo>
                    <a:pt x="2253544" y="214121"/>
                  </a:lnTo>
                  <a:lnTo>
                    <a:pt x="2260600" y="217931"/>
                  </a:lnTo>
                  <a:close/>
                </a:path>
                <a:path w="3860800" h="1716404">
                  <a:moveTo>
                    <a:pt x="2256631" y="241172"/>
                  </a:moveTo>
                  <a:lnTo>
                    <a:pt x="2254250" y="242315"/>
                  </a:lnTo>
                  <a:lnTo>
                    <a:pt x="2255837" y="242315"/>
                  </a:lnTo>
                  <a:lnTo>
                    <a:pt x="2256631" y="241172"/>
                  </a:lnTo>
                  <a:close/>
                </a:path>
                <a:path w="3860800" h="1716404">
                  <a:moveTo>
                    <a:pt x="2260600" y="244601"/>
                  </a:moveTo>
                  <a:lnTo>
                    <a:pt x="2260600" y="242315"/>
                  </a:lnTo>
                  <a:lnTo>
                    <a:pt x="2255837" y="242315"/>
                  </a:lnTo>
                  <a:lnTo>
                    <a:pt x="2254250" y="244601"/>
                  </a:lnTo>
                  <a:lnTo>
                    <a:pt x="2260600" y="244601"/>
                  </a:lnTo>
                  <a:close/>
                </a:path>
                <a:path w="3860800" h="1716404">
                  <a:moveTo>
                    <a:pt x="2260600" y="222503"/>
                  </a:moveTo>
                  <a:lnTo>
                    <a:pt x="2260600" y="217931"/>
                  </a:lnTo>
                  <a:lnTo>
                    <a:pt x="2254738" y="222503"/>
                  </a:lnTo>
                  <a:lnTo>
                    <a:pt x="2260600" y="222503"/>
                  </a:lnTo>
                  <a:close/>
                </a:path>
                <a:path w="3860800" h="1716404">
                  <a:moveTo>
                    <a:pt x="2260600" y="230885"/>
                  </a:moveTo>
                  <a:lnTo>
                    <a:pt x="2260600" y="227837"/>
                  </a:lnTo>
                  <a:lnTo>
                    <a:pt x="2259541" y="227837"/>
                  </a:lnTo>
                  <a:lnTo>
                    <a:pt x="2255308" y="230885"/>
                  </a:lnTo>
                  <a:lnTo>
                    <a:pt x="2260600" y="230885"/>
                  </a:lnTo>
                  <a:close/>
                </a:path>
                <a:path w="3860800" h="1716404">
                  <a:moveTo>
                    <a:pt x="2273300" y="244601"/>
                  </a:moveTo>
                  <a:lnTo>
                    <a:pt x="2273300" y="239267"/>
                  </a:lnTo>
                  <a:lnTo>
                    <a:pt x="2260600" y="239267"/>
                  </a:lnTo>
                  <a:lnTo>
                    <a:pt x="2256631" y="241172"/>
                  </a:lnTo>
                  <a:lnTo>
                    <a:pt x="2255837" y="242315"/>
                  </a:lnTo>
                  <a:lnTo>
                    <a:pt x="2260600" y="242315"/>
                  </a:lnTo>
                  <a:lnTo>
                    <a:pt x="2260600" y="244601"/>
                  </a:lnTo>
                  <a:lnTo>
                    <a:pt x="2273300" y="244601"/>
                  </a:lnTo>
                  <a:close/>
                </a:path>
                <a:path w="3860800" h="1716404">
                  <a:moveTo>
                    <a:pt x="2273300" y="252221"/>
                  </a:moveTo>
                  <a:lnTo>
                    <a:pt x="2273300" y="247649"/>
                  </a:lnTo>
                  <a:lnTo>
                    <a:pt x="2260600" y="247649"/>
                  </a:lnTo>
                  <a:lnTo>
                    <a:pt x="2255837" y="249935"/>
                  </a:lnTo>
                  <a:lnTo>
                    <a:pt x="2260600" y="249935"/>
                  </a:lnTo>
                  <a:lnTo>
                    <a:pt x="2260600" y="252983"/>
                  </a:lnTo>
                  <a:lnTo>
                    <a:pt x="2271485" y="252983"/>
                  </a:lnTo>
                  <a:lnTo>
                    <a:pt x="2273300" y="252221"/>
                  </a:lnTo>
                  <a:close/>
                </a:path>
                <a:path w="3860800" h="1716404">
                  <a:moveTo>
                    <a:pt x="2260600" y="239267"/>
                  </a:moveTo>
                  <a:lnTo>
                    <a:pt x="2260600" y="236219"/>
                  </a:lnTo>
                  <a:lnTo>
                    <a:pt x="2260070" y="236219"/>
                  </a:lnTo>
                  <a:lnTo>
                    <a:pt x="2256631" y="241172"/>
                  </a:lnTo>
                  <a:lnTo>
                    <a:pt x="2260600" y="239267"/>
                  </a:lnTo>
                  <a:close/>
                </a:path>
                <a:path w="3860800" h="1716404">
                  <a:moveTo>
                    <a:pt x="2260600" y="227837"/>
                  </a:moveTo>
                  <a:lnTo>
                    <a:pt x="2260600" y="227075"/>
                  </a:lnTo>
                  <a:lnTo>
                    <a:pt x="2259541" y="227837"/>
                  </a:lnTo>
                  <a:lnTo>
                    <a:pt x="2260600" y="227837"/>
                  </a:lnTo>
                  <a:close/>
                </a:path>
                <a:path w="3860800" h="1716404">
                  <a:moveTo>
                    <a:pt x="2260600" y="236219"/>
                  </a:moveTo>
                  <a:lnTo>
                    <a:pt x="2260600" y="235457"/>
                  </a:lnTo>
                  <a:lnTo>
                    <a:pt x="2260070" y="236219"/>
                  </a:lnTo>
                  <a:lnTo>
                    <a:pt x="2260600" y="236219"/>
                  </a:lnTo>
                  <a:close/>
                </a:path>
                <a:path w="3860800" h="1716404">
                  <a:moveTo>
                    <a:pt x="2273300" y="237743"/>
                  </a:moveTo>
                  <a:lnTo>
                    <a:pt x="2273300" y="230885"/>
                  </a:lnTo>
                  <a:lnTo>
                    <a:pt x="2260600" y="230885"/>
                  </a:lnTo>
                  <a:lnTo>
                    <a:pt x="2273300" y="237743"/>
                  </a:lnTo>
                  <a:close/>
                </a:path>
                <a:path w="3860800" h="1716404">
                  <a:moveTo>
                    <a:pt x="2264228" y="256031"/>
                  </a:moveTo>
                  <a:lnTo>
                    <a:pt x="2260600" y="256031"/>
                  </a:lnTo>
                  <a:lnTo>
                    <a:pt x="2260600" y="257555"/>
                  </a:lnTo>
                  <a:lnTo>
                    <a:pt x="2264228" y="256031"/>
                  </a:lnTo>
                  <a:close/>
                </a:path>
                <a:path w="3860800" h="1716404">
                  <a:moveTo>
                    <a:pt x="2270654" y="256031"/>
                  </a:moveTo>
                  <a:lnTo>
                    <a:pt x="2264228" y="256031"/>
                  </a:lnTo>
                  <a:lnTo>
                    <a:pt x="2260600" y="257555"/>
                  </a:lnTo>
                  <a:lnTo>
                    <a:pt x="2269595" y="257555"/>
                  </a:lnTo>
                  <a:lnTo>
                    <a:pt x="2270654" y="256031"/>
                  </a:lnTo>
                  <a:close/>
                </a:path>
                <a:path w="3860800" h="1716404">
                  <a:moveTo>
                    <a:pt x="2265362" y="263651"/>
                  </a:moveTo>
                  <a:lnTo>
                    <a:pt x="2260600" y="263651"/>
                  </a:lnTo>
                  <a:lnTo>
                    <a:pt x="2260600" y="266699"/>
                  </a:lnTo>
                  <a:lnTo>
                    <a:pt x="2263245" y="266699"/>
                  </a:lnTo>
                  <a:lnTo>
                    <a:pt x="2265362" y="263651"/>
                  </a:lnTo>
                  <a:close/>
                </a:path>
                <a:path w="3860800" h="1716404">
                  <a:moveTo>
                    <a:pt x="2261129" y="269747"/>
                  </a:moveTo>
                  <a:lnTo>
                    <a:pt x="2260600" y="269747"/>
                  </a:lnTo>
                  <a:lnTo>
                    <a:pt x="2260600" y="270509"/>
                  </a:lnTo>
                  <a:lnTo>
                    <a:pt x="2261129" y="269747"/>
                  </a:lnTo>
                  <a:close/>
                </a:path>
                <a:path w="3860800" h="1716404">
                  <a:moveTo>
                    <a:pt x="2273300" y="269747"/>
                  </a:moveTo>
                  <a:lnTo>
                    <a:pt x="2261129" y="269747"/>
                  </a:lnTo>
                  <a:lnTo>
                    <a:pt x="2260600" y="270509"/>
                  </a:lnTo>
                  <a:lnTo>
                    <a:pt x="2260600" y="272795"/>
                  </a:lnTo>
                  <a:lnTo>
                    <a:pt x="2269066" y="272795"/>
                  </a:lnTo>
                  <a:lnTo>
                    <a:pt x="2273300" y="269747"/>
                  </a:lnTo>
                  <a:close/>
                </a:path>
                <a:path w="3860800" h="1716404">
                  <a:moveTo>
                    <a:pt x="2269066" y="272795"/>
                  </a:moveTo>
                  <a:lnTo>
                    <a:pt x="2260600" y="272795"/>
                  </a:lnTo>
                  <a:lnTo>
                    <a:pt x="2260600" y="275081"/>
                  </a:lnTo>
                  <a:lnTo>
                    <a:pt x="2265891" y="275081"/>
                  </a:lnTo>
                  <a:lnTo>
                    <a:pt x="2269066" y="272795"/>
                  </a:lnTo>
                  <a:close/>
                </a:path>
                <a:path w="3860800" h="1716404">
                  <a:moveTo>
                    <a:pt x="2265891" y="275081"/>
                  </a:moveTo>
                  <a:lnTo>
                    <a:pt x="2260600" y="275081"/>
                  </a:lnTo>
                  <a:lnTo>
                    <a:pt x="2260600" y="277367"/>
                  </a:lnTo>
                  <a:lnTo>
                    <a:pt x="2262716" y="277367"/>
                  </a:lnTo>
                  <a:lnTo>
                    <a:pt x="2265891" y="275081"/>
                  </a:lnTo>
                  <a:close/>
                </a:path>
                <a:path w="3860800" h="1716404">
                  <a:moveTo>
                    <a:pt x="2262716" y="277368"/>
                  </a:moveTo>
                  <a:lnTo>
                    <a:pt x="2260600" y="277368"/>
                  </a:lnTo>
                  <a:lnTo>
                    <a:pt x="2260600" y="278891"/>
                  </a:lnTo>
                  <a:lnTo>
                    <a:pt x="2262716" y="277368"/>
                  </a:lnTo>
                  <a:close/>
                </a:path>
                <a:path w="3860800" h="1716404">
                  <a:moveTo>
                    <a:pt x="2286000" y="280415"/>
                  </a:moveTo>
                  <a:lnTo>
                    <a:pt x="2286000" y="277368"/>
                  </a:lnTo>
                  <a:lnTo>
                    <a:pt x="2262716" y="277368"/>
                  </a:lnTo>
                  <a:lnTo>
                    <a:pt x="2260600" y="278891"/>
                  </a:lnTo>
                  <a:lnTo>
                    <a:pt x="2260600" y="280415"/>
                  </a:lnTo>
                  <a:lnTo>
                    <a:pt x="2286000" y="280415"/>
                  </a:lnTo>
                  <a:close/>
                </a:path>
                <a:path w="3860800" h="1716404">
                  <a:moveTo>
                    <a:pt x="2286000" y="283463"/>
                  </a:moveTo>
                  <a:lnTo>
                    <a:pt x="2286000" y="280415"/>
                  </a:lnTo>
                  <a:lnTo>
                    <a:pt x="2260600" y="280415"/>
                  </a:lnTo>
                  <a:lnTo>
                    <a:pt x="2260600" y="283463"/>
                  </a:lnTo>
                  <a:lnTo>
                    <a:pt x="2286000" y="283463"/>
                  </a:lnTo>
                  <a:close/>
                </a:path>
                <a:path w="3860800" h="1716404">
                  <a:moveTo>
                    <a:pt x="2286000" y="284987"/>
                  </a:moveTo>
                  <a:lnTo>
                    <a:pt x="2286000" y="283463"/>
                  </a:lnTo>
                  <a:lnTo>
                    <a:pt x="2260600" y="283463"/>
                  </a:lnTo>
                  <a:lnTo>
                    <a:pt x="2260600" y="285749"/>
                  </a:lnTo>
                  <a:lnTo>
                    <a:pt x="2284941" y="285749"/>
                  </a:lnTo>
                  <a:lnTo>
                    <a:pt x="2286000" y="284987"/>
                  </a:lnTo>
                  <a:close/>
                </a:path>
                <a:path w="3860800" h="1716404">
                  <a:moveTo>
                    <a:pt x="2284941" y="285749"/>
                  </a:moveTo>
                  <a:lnTo>
                    <a:pt x="2260600" y="285750"/>
                  </a:lnTo>
                  <a:lnTo>
                    <a:pt x="2260600" y="291845"/>
                  </a:lnTo>
                  <a:lnTo>
                    <a:pt x="2273300" y="291845"/>
                  </a:lnTo>
                  <a:lnTo>
                    <a:pt x="2273300" y="288797"/>
                  </a:lnTo>
                  <a:lnTo>
                    <a:pt x="2280652" y="288797"/>
                  </a:lnTo>
                  <a:lnTo>
                    <a:pt x="2281517" y="288215"/>
                  </a:lnTo>
                  <a:lnTo>
                    <a:pt x="2284941" y="285749"/>
                  </a:lnTo>
                  <a:close/>
                </a:path>
                <a:path w="3860800" h="1716404">
                  <a:moveTo>
                    <a:pt x="2276475" y="291846"/>
                  </a:moveTo>
                  <a:lnTo>
                    <a:pt x="2260600" y="291845"/>
                  </a:lnTo>
                  <a:lnTo>
                    <a:pt x="2260600" y="294131"/>
                  </a:lnTo>
                  <a:lnTo>
                    <a:pt x="2273300" y="294131"/>
                  </a:lnTo>
                  <a:lnTo>
                    <a:pt x="2276475" y="291846"/>
                  </a:lnTo>
                  <a:close/>
                </a:path>
                <a:path w="3860800" h="1716404">
                  <a:moveTo>
                    <a:pt x="2273300" y="294131"/>
                  </a:moveTo>
                  <a:lnTo>
                    <a:pt x="2260600" y="294131"/>
                  </a:lnTo>
                  <a:lnTo>
                    <a:pt x="2260600" y="299465"/>
                  </a:lnTo>
                  <a:lnTo>
                    <a:pt x="2265891" y="299465"/>
                  </a:lnTo>
                  <a:lnTo>
                    <a:pt x="2273300" y="294131"/>
                  </a:lnTo>
                  <a:close/>
                </a:path>
                <a:path w="3860800" h="1716404">
                  <a:moveTo>
                    <a:pt x="2265891" y="299466"/>
                  </a:moveTo>
                  <a:lnTo>
                    <a:pt x="2260600" y="299465"/>
                  </a:lnTo>
                  <a:lnTo>
                    <a:pt x="2260600" y="303275"/>
                  </a:lnTo>
                  <a:lnTo>
                    <a:pt x="2265891" y="299466"/>
                  </a:lnTo>
                  <a:close/>
                </a:path>
                <a:path w="3860800" h="1716404">
                  <a:moveTo>
                    <a:pt x="2281766" y="299465"/>
                  </a:moveTo>
                  <a:lnTo>
                    <a:pt x="2265891" y="299466"/>
                  </a:lnTo>
                  <a:lnTo>
                    <a:pt x="2260600" y="303275"/>
                  </a:lnTo>
                  <a:lnTo>
                    <a:pt x="2266372" y="307085"/>
                  </a:lnTo>
                  <a:lnTo>
                    <a:pt x="2273300" y="307085"/>
                  </a:lnTo>
                  <a:lnTo>
                    <a:pt x="2273300" y="302513"/>
                  </a:lnTo>
                  <a:lnTo>
                    <a:pt x="2279650" y="302513"/>
                  </a:lnTo>
                  <a:lnTo>
                    <a:pt x="2281766" y="299465"/>
                  </a:lnTo>
                  <a:close/>
                </a:path>
                <a:path w="3860800" h="1716404">
                  <a:moveTo>
                    <a:pt x="2266372" y="307085"/>
                  </a:moveTo>
                  <a:lnTo>
                    <a:pt x="2260600" y="303275"/>
                  </a:lnTo>
                  <a:lnTo>
                    <a:pt x="2260600" y="307085"/>
                  </a:lnTo>
                  <a:lnTo>
                    <a:pt x="2266372" y="307085"/>
                  </a:lnTo>
                  <a:close/>
                </a:path>
                <a:path w="3860800" h="1716404">
                  <a:moveTo>
                    <a:pt x="2273300" y="269747"/>
                  </a:moveTo>
                  <a:lnTo>
                    <a:pt x="2273300" y="266699"/>
                  </a:lnTo>
                  <a:lnTo>
                    <a:pt x="2263245" y="266699"/>
                  </a:lnTo>
                  <a:lnTo>
                    <a:pt x="2261129" y="269747"/>
                  </a:lnTo>
                  <a:lnTo>
                    <a:pt x="2273300" y="269747"/>
                  </a:lnTo>
                  <a:close/>
                </a:path>
                <a:path w="3860800" h="1716404">
                  <a:moveTo>
                    <a:pt x="2273300" y="277367"/>
                  </a:moveTo>
                  <a:lnTo>
                    <a:pt x="2273300" y="275081"/>
                  </a:lnTo>
                  <a:lnTo>
                    <a:pt x="2265891" y="275081"/>
                  </a:lnTo>
                  <a:lnTo>
                    <a:pt x="2262716" y="277368"/>
                  </a:lnTo>
                  <a:lnTo>
                    <a:pt x="2273300" y="277367"/>
                  </a:lnTo>
                  <a:close/>
                </a:path>
                <a:path w="3860800" h="1716404">
                  <a:moveTo>
                    <a:pt x="2281766" y="263651"/>
                  </a:moveTo>
                  <a:lnTo>
                    <a:pt x="2265362" y="263651"/>
                  </a:lnTo>
                  <a:lnTo>
                    <a:pt x="2263245" y="266699"/>
                  </a:lnTo>
                  <a:lnTo>
                    <a:pt x="2273300" y="266699"/>
                  </a:lnTo>
                  <a:lnTo>
                    <a:pt x="2273300" y="269747"/>
                  </a:lnTo>
                  <a:lnTo>
                    <a:pt x="2281766" y="263651"/>
                  </a:lnTo>
                  <a:close/>
                </a:path>
                <a:path w="3860800" h="1716404">
                  <a:moveTo>
                    <a:pt x="2272770" y="252983"/>
                  </a:moveTo>
                  <a:lnTo>
                    <a:pt x="2271485" y="252983"/>
                  </a:lnTo>
                  <a:lnTo>
                    <a:pt x="2264228" y="256031"/>
                  </a:lnTo>
                  <a:lnTo>
                    <a:pt x="2270654" y="256031"/>
                  </a:lnTo>
                  <a:lnTo>
                    <a:pt x="2272770" y="252983"/>
                  </a:lnTo>
                  <a:close/>
                </a:path>
                <a:path w="3860800" h="1716404">
                  <a:moveTo>
                    <a:pt x="2273300" y="263651"/>
                  </a:moveTo>
                  <a:lnTo>
                    <a:pt x="2273300" y="261365"/>
                  </a:lnTo>
                  <a:lnTo>
                    <a:pt x="2266950" y="261365"/>
                  </a:lnTo>
                  <a:lnTo>
                    <a:pt x="2265362" y="263651"/>
                  </a:lnTo>
                  <a:lnTo>
                    <a:pt x="2273300" y="263651"/>
                  </a:lnTo>
                  <a:close/>
                </a:path>
                <a:path w="3860800" h="1716404">
                  <a:moveTo>
                    <a:pt x="2286000" y="277367"/>
                  </a:moveTo>
                  <a:lnTo>
                    <a:pt x="2286000" y="272795"/>
                  </a:lnTo>
                  <a:lnTo>
                    <a:pt x="2269066" y="272795"/>
                  </a:lnTo>
                  <a:lnTo>
                    <a:pt x="2265891" y="275081"/>
                  </a:lnTo>
                  <a:lnTo>
                    <a:pt x="2273300" y="275081"/>
                  </a:lnTo>
                  <a:lnTo>
                    <a:pt x="2273300" y="277367"/>
                  </a:lnTo>
                  <a:lnTo>
                    <a:pt x="2286000" y="277367"/>
                  </a:lnTo>
                  <a:close/>
                </a:path>
                <a:path w="3860800" h="1716404">
                  <a:moveTo>
                    <a:pt x="2285470" y="294131"/>
                  </a:moveTo>
                  <a:lnTo>
                    <a:pt x="2273300" y="294131"/>
                  </a:lnTo>
                  <a:lnTo>
                    <a:pt x="2265891" y="299466"/>
                  </a:lnTo>
                  <a:lnTo>
                    <a:pt x="2273300" y="299465"/>
                  </a:lnTo>
                  <a:lnTo>
                    <a:pt x="2273300" y="297179"/>
                  </a:lnTo>
                  <a:lnTo>
                    <a:pt x="2283354" y="297179"/>
                  </a:lnTo>
                  <a:lnTo>
                    <a:pt x="2285470" y="294131"/>
                  </a:lnTo>
                  <a:close/>
                </a:path>
                <a:path w="3860800" h="1716404">
                  <a:moveTo>
                    <a:pt x="2276475" y="307086"/>
                  </a:moveTo>
                  <a:lnTo>
                    <a:pt x="2266372" y="307085"/>
                  </a:lnTo>
                  <a:lnTo>
                    <a:pt x="2273300" y="311657"/>
                  </a:lnTo>
                  <a:lnTo>
                    <a:pt x="2273300" y="310895"/>
                  </a:lnTo>
                  <a:lnTo>
                    <a:pt x="2273829" y="310895"/>
                  </a:lnTo>
                  <a:lnTo>
                    <a:pt x="2276475" y="307086"/>
                  </a:lnTo>
                  <a:close/>
                </a:path>
                <a:path w="3860800" h="1716404">
                  <a:moveTo>
                    <a:pt x="2273300" y="261365"/>
                  </a:moveTo>
                  <a:lnTo>
                    <a:pt x="2273300" y="257555"/>
                  </a:lnTo>
                  <a:lnTo>
                    <a:pt x="2269595" y="257555"/>
                  </a:lnTo>
                  <a:lnTo>
                    <a:pt x="2266950" y="261365"/>
                  </a:lnTo>
                  <a:lnTo>
                    <a:pt x="2273300" y="261365"/>
                  </a:lnTo>
                  <a:close/>
                </a:path>
                <a:path w="3860800" h="1716404">
                  <a:moveTo>
                    <a:pt x="2286000" y="272795"/>
                  </a:moveTo>
                  <a:lnTo>
                    <a:pt x="2286000" y="269747"/>
                  </a:lnTo>
                  <a:lnTo>
                    <a:pt x="2273300" y="269747"/>
                  </a:lnTo>
                  <a:lnTo>
                    <a:pt x="2269066" y="272795"/>
                  </a:lnTo>
                  <a:lnTo>
                    <a:pt x="2286000" y="272795"/>
                  </a:lnTo>
                  <a:close/>
                </a:path>
                <a:path w="3860800" h="1716404">
                  <a:moveTo>
                    <a:pt x="2286000" y="260603"/>
                  </a:moveTo>
                  <a:lnTo>
                    <a:pt x="2279072" y="256031"/>
                  </a:lnTo>
                  <a:lnTo>
                    <a:pt x="2270654" y="256031"/>
                  </a:lnTo>
                  <a:lnTo>
                    <a:pt x="2269595" y="257555"/>
                  </a:lnTo>
                  <a:lnTo>
                    <a:pt x="2273300" y="257555"/>
                  </a:lnTo>
                  <a:lnTo>
                    <a:pt x="2273300" y="263651"/>
                  </a:lnTo>
                  <a:lnTo>
                    <a:pt x="2281766" y="263651"/>
                  </a:lnTo>
                  <a:lnTo>
                    <a:pt x="2286000" y="260603"/>
                  </a:lnTo>
                  <a:close/>
                </a:path>
                <a:path w="3860800" h="1716404">
                  <a:moveTo>
                    <a:pt x="2273300" y="256031"/>
                  </a:moveTo>
                  <a:lnTo>
                    <a:pt x="2273300" y="252983"/>
                  </a:lnTo>
                  <a:lnTo>
                    <a:pt x="2272770" y="252983"/>
                  </a:lnTo>
                  <a:lnTo>
                    <a:pt x="2270654" y="256031"/>
                  </a:lnTo>
                  <a:lnTo>
                    <a:pt x="2273300" y="256031"/>
                  </a:lnTo>
                  <a:close/>
                </a:path>
                <a:path w="3860800" h="1716404">
                  <a:moveTo>
                    <a:pt x="2273300" y="252221"/>
                  </a:moveTo>
                  <a:lnTo>
                    <a:pt x="2271485" y="252983"/>
                  </a:lnTo>
                  <a:lnTo>
                    <a:pt x="2272770" y="252983"/>
                  </a:lnTo>
                  <a:lnTo>
                    <a:pt x="2273300" y="252221"/>
                  </a:lnTo>
                  <a:close/>
                </a:path>
                <a:path w="3860800" h="1716404">
                  <a:moveTo>
                    <a:pt x="2279072" y="256031"/>
                  </a:moveTo>
                  <a:lnTo>
                    <a:pt x="2273300" y="252221"/>
                  </a:lnTo>
                  <a:lnTo>
                    <a:pt x="2272770" y="252983"/>
                  </a:lnTo>
                  <a:lnTo>
                    <a:pt x="2273300" y="252983"/>
                  </a:lnTo>
                  <a:lnTo>
                    <a:pt x="2273300" y="256031"/>
                  </a:lnTo>
                  <a:lnTo>
                    <a:pt x="2279072" y="256031"/>
                  </a:lnTo>
                  <a:close/>
                </a:path>
                <a:path w="3860800" h="1716404">
                  <a:moveTo>
                    <a:pt x="2286000" y="269747"/>
                  </a:moveTo>
                  <a:lnTo>
                    <a:pt x="2286000" y="263651"/>
                  </a:lnTo>
                  <a:lnTo>
                    <a:pt x="2281766" y="263651"/>
                  </a:lnTo>
                  <a:lnTo>
                    <a:pt x="2273300" y="269747"/>
                  </a:lnTo>
                  <a:lnTo>
                    <a:pt x="2286000" y="269747"/>
                  </a:lnTo>
                  <a:close/>
                </a:path>
                <a:path w="3860800" h="1716404">
                  <a:moveTo>
                    <a:pt x="2280652" y="288838"/>
                  </a:moveTo>
                  <a:lnTo>
                    <a:pt x="2273300" y="288797"/>
                  </a:lnTo>
                  <a:lnTo>
                    <a:pt x="2273300" y="291845"/>
                  </a:lnTo>
                  <a:lnTo>
                    <a:pt x="2276475" y="291845"/>
                  </a:lnTo>
                  <a:lnTo>
                    <a:pt x="2280652" y="288838"/>
                  </a:lnTo>
                  <a:close/>
                </a:path>
                <a:path w="3860800" h="1716404">
                  <a:moveTo>
                    <a:pt x="2286000" y="293369"/>
                  </a:moveTo>
                  <a:lnTo>
                    <a:pt x="2286000" y="291845"/>
                  </a:lnTo>
                  <a:lnTo>
                    <a:pt x="2276475" y="291846"/>
                  </a:lnTo>
                  <a:lnTo>
                    <a:pt x="2273300" y="294131"/>
                  </a:lnTo>
                  <a:lnTo>
                    <a:pt x="2285470" y="294131"/>
                  </a:lnTo>
                  <a:lnTo>
                    <a:pt x="2286000" y="293369"/>
                  </a:lnTo>
                  <a:close/>
                </a:path>
                <a:path w="3860800" h="1716404">
                  <a:moveTo>
                    <a:pt x="2283354" y="297179"/>
                  </a:moveTo>
                  <a:lnTo>
                    <a:pt x="2273300" y="297179"/>
                  </a:lnTo>
                  <a:lnTo>
                    <a:pt x="2273300" y="299465"/>
                  </a:lnTo>
                  <a:lnTo>
                    <a:pt x="2281766" y="299465"/>
                  </a:lnTo>
                  <a:lnTo>
                    <a:pt x="2283354" y="297179"/>
                  </a:lnTo>
                  <a:close/>
                </a:path>
                <a:path w="3860800" h="1716404">
                  <a:moveTo>
                    <a:pt x="2279650" y="302513"/>
                  </a:moveTo>
                  <a:lnTo>
                    <a:pt x="2273300" y="302513"/>
                  </a:lnTo>
                  <a:lnTo>
                    <a:pt x="2273300" y="307085"/>
                  </a:lnTo>
                  <a:lnTo>
                    <a:pt x="2276475" y="307085"/>
                  </a:lnTo>
                  <a:lnTo>
                    <a:pt x="2279650" y="302513"/>
                  </a:lnTo>
                  <a:close/>
                </a:path>
                <a:path w="3860800" h="1716404">
                  <a:moveTo>
                    <a:pt x="2273829" y="310895"/>
                  </a:moveTo>
                  <a:lnTo>
                    <a:pt x="2273300" y="310895"/>
                  </a:lnTo>
                  <a:lnTo>
                    <a:pt x="2273300" y="311657"/>
                  </a:lnTo>
                  <a:lnTo>
                    <a:pt x="2273829" y="310895"/>
                  </a:lnTo>
                  <a:close/>
                </a:path>
                <a:path w="3860800" h="1716404">
                  <a:moveTo>
                    <a:pt x="2274887" y="310991"/>
                  </a:moveTo>
                  <a:lnTo>
                    <a:pt x="2273829" y="310895"/>
                  </a:lnTo>
                  <a:lnTo>
                    <a:pt x="2273300" y="311657"/>
                  </a:lnTo>
                  <a:lnTo>
                    <a:pt x="2274711" y="311065"/>
                  </a:lnTo>
                  <a:lnTo>
                    <a:pt x="2274887" y="310991"/>
                  </a:lnTo>
                  <a:close/>
                </a:path>
                <a:path w="3860800" h="1716404">
                  <a:moveTo>
                    <a:pt x="2279650" y="310895"/>
                  </a:moveTo>
                  <a:lnTo>
                    <a:pt x="2274887" y="310991"/>
                  </a:lnTo>
                  <a:lnTo>
                    <a:pt x="2273300" y="311657"/>
                  </a:lnTo>
                  <a:lnTo>
                    <a:pt x="2273300" y="316229"/>
                  </a:lnTo>
                  <a:lnTo>
                    <a:pt x="2275945" y="316229"/>
                  </a:lnTo>
                  <a:lnTo>
                    <a:pt x="2279650" y="310895"/>
                  </a:lnTo>
                  <a:close/>
                </a:path>
                <a:path w="3860800" h="1716404">
                  <a:moveTo>
                    <a:pt x="2275945" y="316229"/>
                  </a:moveTo>
                  <a:lnTo>
                    <a:pt x="2273300" y="316229"/>
                  </a:lnTo>
                  <a:lnTo>
                    <a:pt x="2273300" y="319277"/>
                  </a:lnTo>
                  <a:lnTo>
                    <a:pt x="2273829" y="319277"/>
                  </a:lnTo>
                  <a:lnTo>
                    <a:pt x="2275945" y="316229"/>
                  </a:lnTo>
                  <a:close/>
                </a:path>
                <a:path w="3860800" h="1716404">
                  <a:moveTo>
                    <a:pt x="2273829" y="319277"/>
                  </a:moveTo>
                  <a:lnTo>
                    <a:pt x="2273300" y="319277"/>
                  </a:lnTo>
                  <a:lnTo>
                    <a:pt x="2273300" y="320039"/>
                  </a:lnTo>
                  <a:lnTo>
                    <a:pt x="2273829" y="319277"/>
                  </a:lnTo>
                  <a:close/>
                </a:path>
                <a:path w="3860800" h="1716404">
                  <a:moveTo>
                    <a:pt x="2274711" y="319277"/>
                  </a:moveTo>
                  <a:lnTo>
                    <a:pt x="2273829" y="319277"/>
                  </a:lnTo>
                  <a:lnTo>
                    <a:pt x="2273300" y="320039"/>
                  </a:lnTo>
                  <a:lnTo>
                    <a:pt x="2274711" y="319277"/>
                  </a:lnTo>
                  <a:close/>
                </a:path>
                <a:path w="3860800" h="1716404">
                  <a:moveTo>
                    <a:pt x="2292350" y="319278"/>
                  </a:moveTo>
                  <a:lnTo>
                    <a:pt x="2274711" y="319277"/>
                  </a:lnTo>
                  <a:lnTo>
                    <a:pt x="2273300" y="320039"/>
                  </a:lnTo>
                  <a:lnTo>
                    <a:pt x="2279072" y="323849"/>
                  </a:lnTo>
                  <a:lnTo>
                    <a:pt x="2282825" y="323849"/>
                  </a:lnTo>
                  <a:lnTo>
                    <a:pt x="2286000" y="322325"/>
                  </a:lnTo>
                  <a:lnTo>
                    <a:pt x="2289175" y="322325"/>
                  </a:lnTo>
                  <a:lnTo>
                    <a:pt x="2290762" y="321563"/>
                  </a:lnTo>
                  <a:lnTo>
                    <a:pt x="2292350" y="319278"/>
                  </a:lnTo>
                  <a:close/>
                </a:path>
                <a:path w="3860800" h="1716404">
                  <a:moveTo>
                    <a:pt x="2279072" y="323849"/>
                  </a:moveTo>
                  <a:lnTo>
                    <a:pt x="2273300" y="320039"/>
                  </a:lnTo>
                  <a:lnTo>
                    <a:pt x="2273300" y="323849"/>
                  </a:lnTo>
                  <a:lnTo>
                    <a:pt x="2279072" y="323849"/>
                  </a:lnTo>
                  <a:close/>
                </a:path>
                <a:path w="3860800" h="1716404">
                  <a:moveTo>
                    <a:pt x="2280652" y="324892"/>
                  </a:moveTo>
                  <a:lnTo>
                    <a:pt x="2279072" y="323849"/>
                  </a:lnTo>
                  <a:lnTo>
                    <a:pt x="2273300" y="323849"/>
                  </a:lnTo>
                  <a:lnTo>
                    <a:pt x="2273300" y="326135"/>
                  </a:lnTo>
                  <a:lnTo>
                    <a:pt x="2274711" y="326897"/>
                  </a:lnTo>
                  <a:lnTo>
                    <a:pt x="2276475" y="326897"/>
                  </a:lnTo>
                  <a:lnTo>
                    <a:pt x="2280652" y="324892"/>
                  </a:lnTo>
                  <a:close/>
                </a:path>
                <a:path w="3860800" h="1716404">
                  <a:moveTo>
                    <a:pt x="2274711" y="326897"/>
                  </a:moveTo>
                  <a:lnTo>
                    <a:pt x="2273300" y="326135"/>
                  </a:lnTo>
                  <a:lnTo>
                    <a:pt x="2273300" y="326897"/>
                  </a:lnTo>
                  <a:lnTo>
                    <a:pt x="2274711" y="326897"/>
                  </a:lnTo>
                  <a:close/>
                </a:path>
                <a:path w="3860800" h="1716404">
                  <a:moveTo>
                    <a:pt x="2275541" y="327346"/>
                  </a:moveTo>
                  <a:lnTo>
                    <a:pt x="2275114" y="327115"/>
                  </a:lnTo>
                  <a:lnTo>
                    <a:pt x="2274887" y="326897"/>
                  </a:lnTo>
                  <a:lnTo>
                    <a:pt x="2273300" y="326897"/>
                  </a:lnTo>
                  <a:lnTo>
                    <a:pt x="2273300" y="328421"/>
                  </a:lnTo>
                  <a:lnTo>
                    <a:pt x="2275541" y="327346"/>
                  </a:lnTo>
                  <a:close/>
                </a:path>
                <a:path w="3860800" h="1716404">
                  <a:moveTo>
                    <a:pt x="2293937" y="332993"/>
                  </a:moveTo>
                  <a:lnTo>
                    <a:pt x="2286000" y="332993"/>
                  </a:lnTo>
                  <a:lnTo>
                    <a:pt x="2275541" y="327346"/>
                  </a:lnTo>
                  <a:lnTo>
                    <a:pt x="2273300" y="328421"/>
                  </a:lnTo>
                  <a:lnTo>
                    <a:pt x="2273300" y="334517"/>
                  </a:lnTo>
                  <a:lnTo>
                    <a:pt x="2274711" y="335195"/>
                  </a:lnTo>
                  <a:lnTo>
                    <a:pt x="2292350" y="335279"/>
                  </a:lnTo>
                  <a:lnTo>
                    <a:pt x="2293937" y="332993"/>
                  </a:lnTo>
                  <a:close/>
                </a:path>
                <a:path w="3860800" h="1716404">
                  <a:moveTo>
                    <a:pt x="2274711" y="335279"/>
                  </a:moveTo>
                  <a:lnTo>
                    <a:pt x="2273829" y="334771"/>
                  </a:lnTo>
                  <a:lnTo>
                    <a:pt x="2273300" y="334517"/>
                  </a:lnTo>
                  <a:lnTo>
                    <a:pt x="2273300" y="335279"/>
                  </a:lnTo>
                  <a:lnTo>
                    <a:pt x="2274711" y="335279"/>
                  </a:lnTo>
                  <a:close/>
                </a:path>
                <a:path w="3860800" h="1716404">
                  <a:moveTo>
                    <a:pt x="2288645" y="340613"/>
                  </a:moveTo>
                  <a:lnTo>
                    <a:pt x="2286000" y="340613"/>
                  </a:lnTo>
                  <a:lnTo>
                    <a:pt x="2275541" y="335593"/>
                  </a:lnTo>
                  <a:lnTo>
                    <a:pt x="2275114" y="335279"/>
                  </a:lnTo>
                  <a:lnTo>
                    <a:pt x="2273300" y="335279"/>
                  </a:lnTo>
                  <a:lnTo>
                    <a:pt x="2273300" y="342899"/>
                  </a:lnTo>
                  <a:lnTo>
                    <a:pt x="2286000" y="348995"/>
                  </a:lnTo>
                  <a:lnTo>
                    <a:pt x="2286000" y="343661"/>
                  </a:lnTo>
                  <a:lnTo>
                    <a:pt x="2286529" y="343661"/>
                  </a:lnTo>
                  <a:lnTo>
                    <a:pt x="2288645" y="340613"/>
                  </a:lnTo>
                  <a:close/>
                </a:path>
                <a:path w="3860800" h="1716404">
                  <a:moveTo>
                    <a:pt x="2282295" y="307085"/>
                  </a:moveTo>
                  <a:lnTo>
                    <a:pt x="2276475" y="307086"/>
                  </a:lnTo>
                  <a:lnTo>
                    <a:pt x="2273829" y="310895"/>
                  </a:lnTo>
                  <a:lnTo>
                    <a:pt x="2275114" y="310895"/>
                  </a:lnTo>
                  <a:lnTo>
                    <a:pt x="2281517" y="308206"/>
                  </a:lnTo>
                  <a:lnTo>
                    <a:pt x="2282295" y="307085"/>
                  </a:lnTo>
                  <a:close/>
                </a:path>
                <a:path w="3860800" h="1716404">
                  <a:moveTo>
                    <a:pt x="2280355" y="316229"/>
                  </a:moveTo>
                  <a:lnTo>
                    <a:pt x="2275945" y="316229"/>
                  </a:lnTo>
                  <a:lnTo>
                    <a:pt x="2273829" y="319277"/>
                  </a:lnTo>
                  <a:lnTo>
                    <a:pt x="2274887" y="319277"/>
                  </a:lnTo>
                  <a:lnTo>
                    <a:pt x="2275114" y="319060"/>
                  </a:lnTo>
                  <a:lnTo>
                    <a:pt x="2280355" y="316229"/>
                  </a:lnTo>
                  <a:close/>
                </a:path>
                <a:path w="3860800" h="1716404">
                  <a:moveTo>
                    <a:pt x="2296583" y="313181"/>
                  </a:moveTo>
                  <a:lnTo>
                    <a:pt x="2292350" y="313181"/>
                  </a:lnTo>
                  <a:lnTo>
                    <a:pt x="2286000" y="316229"/>
                  </a:lnTo>
                  <a:lnTo>
                    <a:pt x="2280355" y="316229"/>
                  </a:lnTo>
                  <a:lnTo>
                    <a:pt x="2275114" y="319060"/>
                  </a:lnTo>
                  <a:lnTo>
                    <a:pt x="2274887" y="319182"/>
                  </a:lnTo>
                  <a:lnTo>
                    <a:pt x="2292350" y="319277"/>
                  </a:lnTo>
                  <a:lnTo>
                    <a:pt x="2296583" y="313181"/>
                  </a:lnTo>
                  <a:close/>
                </a:path>
                <a:path w="3860800" h="1716404">
                  <a:moveTo>
                    <a:pt x="2276475" y="326897"/>
                  </a:moveTo>
                  <a:lnTo>
                    <a:pt x="2274887" y="326897"/>
                  </a:lnTo>
                  <a:lnTo>
                    <a:pt x="2275114" y="327115"/>
                  </a:lnTo>
                  <a:lnTo>
                    <a:pt x="2275541" y="327346"/>
                  </a:lnTo>
                  <a:lnTo>
                    <a:pt x="2276475" y="326897"/>
                  </a:lnTo>
                  <a:close/>
                </a:path>
                <a:path w="3860800" h="1716404">
                  <a:moveTo>
                    <a:pt x="2281517" y="308206"/>
                  </a:moveTo>
                  <a:lnTo>
                    <a:pt x="2275114" y="310895"/>
                  </a:lnTo>
                  <a:lnTo>
                    <a:pt x="2279650" y="310895"/>
                  </a:lnTo>
                  <a:lnTo>
                    <a:pt x="2281517" y="308206"/>
                  </a:lnTo>
                  <a:close/>
                </a:path>
                <a:path w="3860800" h="1716404">
                  <a:moveTo>
                    <a:pt x="2292350" y="335280"/>
                  </a:moveTo>
                  <a:lnTo>
                    <a:pt x="2275114" y="335279"/>
                  </a:lnTo>
                  <a:lnTo>
                    <a:pt x="2275541" y="335593"/>
                  </a:lnTo>
                  <a:lnTo>
                    <a:pt x="2286000" y="340613"/>
                  </a:lnTo>
                  <a:lnTo>
                    <a:pt x="2286000" y="339089"/>
                  </a:lnTo>
                  <a:lnTo>
                    <a:pt x="2289704" y="339089"/>
                  </a:lnTo>
                  <a:lnTo>
                    <a:pt x="2292350" y="335280"/>
                  </a:lnTo>
                  <a:close/>
                </a:path>
                <a:path w="3860800" h="1716404">
                  <a:moveTo>
                    <a:pt x="2298170" y="326897"/>
                  </a:moveTo>
                  <a:lnTo>
                    <a:pt x="2287058" y="326897"/>
                  </a:lnTo>
                  <a:lnTo>
                    <a:pt x="2286000" y="328421"/>
                  </a:lnTo>
                  <a:lnTo>
                    <a:pt x="2283690" y="326897"/>
                  </a:lnTo>
                  <a:lnTo>
                    <a:pt x="2276475" y="326897"/>
                  </a:lnTo>
                  <a:lnTo>
                    <a:pt x="2275541" y="327346"/>
                  </a:lnTo>
                  <a:lnTo>
                    <a:pt x="2286000" y="332993"/>
                  </a:lnTo>
                  <a:lnTo>
                    <a:pt x="2286000" y="329945"/>
                  </a:lnTo>
                  <a:lnTo>
                    <a:pt x="2296054" y="329945"/>
                  </a:lnTo>
                  <a:lnTo>
                    <a:pt x="2298170" y="326897"/>
                  </a:lnTo>
                  <a:close/>
                </a:path>
                <a:path w="3860800" h="1716404">
                  <a:moveTo>
                    <a:pt x="2296885" y="311004"/>
                  </a:moveTo>
                  <a:lnTo>
                    <a:pt x="2279650" y="310895"/>
                  </a:lnTo>
                  <a:lnTo>
                    <a:pt x="2275945" y="316229"/>
                  </a:lnTo>
                  <a:lnTo>
                    <a:pt x="2280355" y="316229"/>
                  </a:lnTo>
                  <a:lnTo>
                    <a:pt x="2286000" y="313181"/>
                  </a:lnTo>
                  <a:lnTo>
                    <a:pt x="2292350" y="313181"/>
                  </a:lnTo>
                  <a:lnTo>
                    <a:pt x="2296885" y="311004"/>
                  </a:lnTo>
                  <a:close/>
                </a:path>
                <a:path w="3860800" h="1716404">
                  <a:moveTo>
                    <a:pt x="2298700" y="302513"/>
                  </a:moveTo>
                  <a:lnTo>
                    <a:pt x="2298700" y="294893"/>
                  </a:lnTo>
                  <a:lnTo>
                    <a:pt x="2286000" y="288797"/>
                  </a:lnTo>
                  <a:lnTo>
                    <a:pt x="2280652" y="288838"/>
                  </a:lnTo>
                  <a:lnTo>
                    <a:pt x="2276475" y="291846"/>
                  </a:lnTo>
                  <a:lnTo>
                    <a:pt x="2286000" y="291845"/>
                  </a:lnTo>
                  <a:lnTo>
                    <a:pt x="2286000" y="297179"/>
                  </a:lnTo>
                  <a:lnTo>
                    <a:pt x="2296885" y="302405"/>
                  </a:lnTo>
                  <a:lnTo>
                    <a:pt x="2298700" y="302513"/>
                  </a:lnTo>
                  <a:close/>
                </a:path>
                <a:path w="3860800" h="1716404">
                  <a:moveTo>
                    <a:pt x="2285470" y="302513"/>
                  </a:moveTo>
                  <a:lnTo>
                    <a:pt x="2279650" y="302513"/>
                  </a:lnTo>
                  <a:lnTo>
                    <a:pt x="2276475" y="307086"/>
                  </a:lnTo>
                  <a:lnTo>
                    <a:pt x="2282295" y="307085"/>
                  </a:lnTo>
                  <a:lnTo>
                    <a:pt x="2285470" y="302513"/>
                  </a:lnTo>
                  <a:close/>
                </a:path>
                <a:path w="3860800" h="1716404">
                  <a:moveTo>
                    <a:pt x="2283690" y="326897"/>
                  </a:moveTo>
                  <a:lnTo>
                    <a:pt x="2280652" y="324892"/>
                  </a:lnTo>
                  <a:lnTo>
                    <a:pt x="2276475" y="326897"/>
                  </a:lnTo>
                  <a:lnTo>
                    <a:pt x="2283690" y="326897"/>
                  </a:lnTo>
                  <a:close/>
                </a:path>
                <a:path w="3860800" h="1716404">
                  <a:moveTo>
                    <a:pt x="2286000" y="260603"/>
                  </a:moveTo>
                  <a:lnTo>
                    <a:pt x="2286000" y="256031"/>
                  </a:lnTo>
                  <a:lnTo>
                    <a:pt x="2279072" y="256031"/>
                  </a:lnTo>
                  <a:lnTo>
                    <a:pt x="2286000" y="260603"/>
                  </a:lnTo>
                  <a:close/>
                </a:path>
                <a:path w="3860800" h="1716404">
                  <a:moveTo>
                    <a:pt x="2282825" y="323849"/>
                  </a:moveTo>
                  <a:lnTo>
                    <a:pt x="2279072" y="323849"/>
                  </a:lnTo>
                  <a:lnTo>
                    <a:pt x="2280652" y="324892"/>
                  </a:lnTo>
                  <a:lnTo>
                    <a:pt x="2282825" y="323849"/>
                  </a:lnTo>
                  <a:close/>
                </a:path>
                <a:path w="3860800" h="1716404">
                  <a:moveTo>
                    <a:pt x="2286000" y="301751"/>
                  </a:moveTo>
                  <a:lnTo>
                    <a:pt x="2286000" y="299465"/>
                  </a:lnTo>
                  <a:lnTo>
                    <a:pt x="2281766" y="299465"/>
                  </a:lnTo>
                  <a:lnTo>
                    <a:pt x="2279650" y="302513"/>
                  </a:lnTo>
                  <a:lnTo>
                    <a:pt x="2285470" y="302513"/>
                  </a:lnTo>
                  <a:lnTo>
                    <a:pt x="2286000" y="301751"/>
                  </a:lnTo>
                  <a:close/>
                </a:path>
                <a:path w="3860800" h="1716404">
                  <a:moveTo>
                    <a:pt x="2286000" y="310895"/>
                  </a:moveTo>
                  <a:lnTo>
                    <a:pt x="2286000" y="307085"/>
                  </a:lnTo>
                  <a:lnTo>
                    <a:pt x="2284185" y="307085"/>
                  </a:lnTo>
                  <a:lnTo>
                    <a:pt x="2281766" y="308101"/>
                  </a:lnTo>
                  <a:lnTo>
                    <a:pt x="2281517" y="308206"/>
                  </a:lnTo>
                  <a:lnTo>
                    <a:pt x="2279650" y="310895"/>
                  </a:lnTo>
                  <a:lnTo>
                    <a:pt x="2286000" y="310895"/>
                  </a:lnTo>
                  <a:close/>
                </a:path>
                <a:path w="3860800" h="1716404">
                  <a:moveTo>
                    <a:pt x="2292350" y="313181"/>
                  </a:moveTo>
                  <a:lnTo>
                    <a:pt x="2286000" y="313181"/>
                  </a:lnTo>
                  <a:lnTo>
                    <a:pt x="2280355" y="316229"/>
                  </a:lnTo>
                  <a:lnTo>
                    <a:pt x="2286000" y="316229"/>
                  </a:lnTo>
                  <a:lnTo>
                    <a:pt x="2292350" y="313181"/>
                  </a:lnTo>
                  <a:close/>
                </a:path>
                <a:path w="3860800" h="1716404">
                  <a:moveTo>
                    <a:pt x="2286000" y="288797"/>
                  </a:moveTo>
                  <a:lnTo>
                    <a:pt x="2286000" y="285750"/>
                  </a:lnTo>
                  <a:lnTo>
                    <a:pt x="2284941" y="285749"/>
                  </a:lnTo>
                  <a:lnTo>
                    <a:pt x="2280652" y="288838"/>
                  </a:lnTo>
                  <a:lnTo>
                    <a:pt x="2286000" y="288797"/>
                  </a:lnTo>
                  <a:close/>
                </a:path>
                <a:path w="3860800" h="1716404">
                  <a:moveTo>
                    <a:pt x="2290233" y="322325"/>
                  </a:moveTo>
                  <a:lnTo>
                    <a:pt x="2289175" y="322325"/>
                  </a:lnTo>
                  <a:lnTo>
                    <a:pt x="2286000" y="323849"/>
                  </a:lnTo>
                  <a:lnTo>
                    <a:pt x="2282825" y="323849"/>
                  </a:lnTo>
                  <a:lnTo>
                    <a:pt x="2280652" y="324892"/>
                  </a:lnTo>
                  <a:lnTo>
                    <a:pt x="2283690" y="326897"/>
                  </a:lnTo>
                  <a:lnTo>
                    <a:pt x="2287058" y="326897"/>
                  </a:lnTo>
                  <a:lnTo>
                    <a:pt x="2290233" y="322325"/>
                  </a:lnTo>
                  <a:close/>
                </a:path>
                <a:path w="3860800" h="1716404">
                  <a:moveTo>
                    <a:pt x="2284185" y="307085"/>
                  </a:moveTo>
                  <a:lnTo>
                    <a:pt x="2282295" y="307085"/>
                  </a:lnTo>
                  <a:lnTo>
                    <a:pt x="2281517" y="308206"/>
                  </a:lnTo>
                  <a:lnTo>
                    <a:pt x="2284185" y="307085"/>
                  </a:lnTo>
                  <a:close/>
                </a:path>
                <a:path w="3860800" h="1716404">
                  <a:moveTo>
                    <a:pt x="2286000" y="263651"/>
                  </a:moveTo>
                  <a:lnTo>
                    <a:pt x="2286000" y="260603"/>
                  </a:lnTo>
                  <a:lnTo>
                    <a:pt x="2281766" y="263651"/>
                  </a:lnTo>
                  <a:lnTo>
                    <a:pt x="2286000" y="263651"/>
                  </a:lnTo>
                  <a:close/>
                </a:path>
                <a:path w="3860800" h="1716404">
                  <a:moveTo>
                    <a:pt x="2296885" y="302513"/>
                  </a:moveTo>
                  <a:lnTo>
                    <a:pt x="2296583" y="302259"/>
                  </a:lnTo>
                  <a:lnTo>
                    <a:pt x="2286000" y="297179"/>
                  </a:lnTo>
                  <a:lnTo>
                    <a:pt x="2283354" y="297179"/>
                  </a:lnTo>
                  <a:lnTo>
                    <a:pt x="2281766" y="299465"/>
                  </a:lnTo>
                  <a:lnTo>
                    <a:pt x="2286000" y="299465"/>
                  </a:lnTo>
                  <a:lnTo>
                    <a:pt x="2286000" y="301751"/>
                  </a:lnTo>
                  <a:lnTo>
                    <a:pt x="2287058" y="302450"/>
                  </a:lnTo>
                  <a:lnTo>
                    <a:pt x="2296885" y="302513"/>
                  </a:lnTo>
                  <a:close/>
                </a:path>
                <a:path w="3860800" h="1716404">
                  <a:moveTo>
                    <a:pt x="2292927" y="306323"/>
                  </a:moveTo>
                  <a:lnTo>
                    <a:pt x="2287587" y="302799"/>
                  </a:lnTo>
                  <a:lnTo>
                    <a:pt x="2287058" y="302513"/>
                  </a:lnTo>
                  <a:lnTo>
                    <a:pt x="2285470" y="302513"/>
                  </a:lnTo>
                  <a:lnTo>
                    <a:pt x="2282295" y="307085"/>
                  </a:lnTo>
                  <a:lnTo>
                    <a:pt x="2284185" y="307085"/>
                  </a:lnTo>
                  <a:lnTo>
                    <a:pt x="2286000" y="306323"/>
                  </a:lnTo>
                  <a:lnTo>
                    <a:pt x="2292927" y="306323"/>
                  </a:lnTo>
                  <a:close/>
                </a:path>
                <a:path w="3860800" h="1716404">
                  <a:moveTo>
                    <a:pt x="2289175" y="322325"/>
                  </a:moveTo>
                  <a:lnTo>
                    <a:pt x="2286000" y="322325"/>
                  </a:lnTo>
                  <a:lnTo>
                    <a:pt x="2282825" y="323849"/>
                  </a:lnTo>
                  <a:lnTo>
                    <a:pt x="2286000" y="323849"/>
                  </a:lnTo>
                  <a:lnTo>
                    <a:pt x="2289175" y="322325"/>
                  </a:lnTo>
                  <a:close/>
                </a:path>
                <a:path w="3860800" h="1716404">
                  <a:moveTo>
                    <a:pt x="2286000" y="297179"/>
                  </a:moveTo>
                  <a:lnTo>
                    <a:pt x="2286000" y="294131"/>
                  </a:lnTo>
                  <a:lnTo>
                    <a:pt x="2285470" y="294131"/>
                  </a:lnTo>
                  <a:lnTo>
                    <a:pt x="2283354" y="297179"/>
                  </a:lnTo>
                  <a:lnTo>
                    <a:pt x="2286000" y="297179"/>
                  </a:lnTo>
                  <a:close/>
                </a:path>
                <a:path w="3860800" h="1716404">
                  <a:moveTo>
                    <a:pt x="2287058" y="326897"/>
                  </a:moveTo>
                  <a:lnTo>
                    <a:pt x="2283690" y="326897"/>
                  </a:lnTo>
                  <a:lnTo>
                    <a:pt x="2286000" y="328421"/>
                  </a:lnTo>
                  <a:lnTo>
                    <a:pt x="2287058" y="326897"/>
                  </a:lnTo>
                  <a:close/>
                </a:path>
                <a:path w="3860800" h="1716404">
                  <a:moveTo>
                    <a:pt x="2298700" y="310133"/>
                  </a:moveTo>
                  <a:lnTo>
                    <a:pt x="2292927" y="306323"/>
                  </a:lnTo>
                  <a:lnTo>
                    <a:pt x="2286000" y="306323"/>
                  </a:lnTo>
                  <a:lnTo>
                    <a:pt x="2284185" y="307085"/>
                  </a:lnTo>
                  <a:lnTo>
                    <a:pt x="2286000" y="307085"/>
                  </a:lnTo>
                  <a:lnTo>
                    <a:pt x="2286000" y="310895"/>
                  </a:lnTo>
                  <a:lnTo>
                    <a:pt x="2297112" y="310895"/>
                  </a:lnTo>
                  <a:lnTo>
                    <a:pt x="2298700" y="310133"/>
                  </a:lnTo>
                  <a:close/>
                </a:path>
                <a:path w="3860800" h="1716404">
                  <a:moveTo>
                    <a:pt x="2286000" y="285749"/>
                  </a:moveTo>
                  <a:lnTo>
                    <a:pt x="2286000" y="284987"/>
                  </a:lnTo>
                  <a:lnTo>
                    <a:pt x="2284941" y="285749"/>
                  </a:lnTo>
                  <a:lnTo>
                    <a:pt x="2286000" y="285749"/>
                  </a:lnTo>
                  <a:close/>
                </a:path>
                <a:path w="3860800" h="1716404">
                  <a:moveTo>
                    <a:pt x="2286000" y="294131"/>
                  </a:moveTo>
                  <a:lnTo>
                    <a:pt x="2286000" y="293369"/>
                  </a:lnTo>
                  <a:lnTo>
                    <a:pt x="2285470" y="294131"/>
                  </a:lnTo>
                  <a:lnTo>
                    <a:pt x="2286000" y="294131"/>
                  </a:lnTo>
                  <a:close/>
                </a:path>
                <a:path w="3860800" h="1716404">
                  <a:moveTo>
                    <a:pt x="2287058" y="302513"/>
                  </a:moveTo>
                  <a:lnTo>
                    <a:pt x="2286529" y="302101"/>
                  </a:lnTo>
                  <a:lnTo>
                    <a:pt x="2286000" y="301751"/>
                  </a:lnTo>
                  <a:lnTo>
                    <a:pt x="2285470" y="302513"/>
                  </a:lnTo>
                  <a:lnTo>
                    <a:pt x="2287058" y="302513"/>
                  </a:lnTo>
                  <a:close/>
                </a:path>
                <a:path w="3860800" h="1716404">
                  <a:moveTo>
                    <a:pt x="2296054" y="329945"/>
                  </a:moveTo>
                  <a:lnTo>
                    <a:pt x="2286000" y="329945"/>
                  </a:lnTo>
                  <a:lnTo>
                    <a:pt x="2286000" y="332993"/>
                  </a:lnTo>
                  <a:lnTo>
                    <a:pt x="2293937" y="332993"/>
                  </a:lnTo>
                  <a:lnTo>
                    <a:pt x="2296054" y="329945"/>
                  </a:lnTo>
                  <a:close/>
                </a:path>
                <a:path w="3860800" h="1716404">
                  <a:moveTo>
                    <a:pt x="2289704" y="339089"/>
                  </a:moveTo>
                  <a:lnTo>
                    <a:pt x="2286000" y="339089"/>
                  </a:lnTo>
                  <a:lnTo>
                    <a:pt x="2286000" y="340613"/>
                  </a:lnTo>
                  <a:lnTo>
                    <a:pt x="2288645" y="340613"/>
                  </a:lnTo>
                  <a:lnTo>
                    <a:pt x="2289704" y="339089"/>
                  </a:lnTo>
                  <a:close/>
                </a:path>
                <a:path w="3860800" h="1716404">
                  <a:moveTo>
                    <a:pt x="2286529" y="343661"/>
                  </a:moveTo>
                  <a:lnTo>
                    <a:pt x="2286000" y="343661"/>
                  </a:lnTo>
                  <a:lnTo>
                    <a:pt x="2286000" y="344423"/>
                  </a:lnTo>
                  <a:lnTo>
                    <a:pt x="2286529" y="343661"/>
                  </a:lnTo>
                  <a:close/>
                </a:path>
                <a:path w="3860800" h="1716404">
                  <a:moveTo>
                    <a:pt x="2298700" y="343661"/>
                  </a:moveTo>
                  <a:lnTo>
                    <a:pt x="2286529" y="343661"/>
                  </a:lnTo>
                  <a:lnTo>
                    <a:pt x="2286000" y="344423"/>
                  </a:lnTo>
                  <a:lnTo>
                    <a:pt x="2286000" y="346709"/>
                  </a:lnTo>
                  <a:lnTo>
                    <a:pt x="2294466" y="346709"/>
                  </a:lnTo>
                  <a:lnTo>
                    <a:pt x="2298700" y="343661"/>
                  </a:lnTo>
                  <a:close/>
                </a:path>
                <a:path w="3860800" h="1716404">
                  <a:moveTo>
                    <a:pt x="2294466" y="346709"/>
                  </a:moveTo>
                  <a:lnTo>
                    <a:pt x="2286000" y="346709"/>
                  </a:lnTo>
                  <a:lnTo>
                    <a:pt x="2286000" y="348995"/>
                  </a:lnTo>
                  <a:lnTo>
                    <a:pt x="2291291" y="348995"/>
                  </a:lnTo>
                  <a:lnTo>
                    <a:pt x="2294466" y="346709"/>
                  </a:lnTo>
                  <a:close/>
                </a:path>
                <a:path w="3860800" h="1716404">
                  <a:moveTo>
                    <a:pt x="2291291" y="348995"/>
                  </a:moveTo>
                  <a:lnTo>
                    <a:pt x="2286000" y="348995"/>
                  </a:lnTo>
                  <a:lnTo>
                    <a:pt x="2286000" y="352043"/>
                  </a:lnTo>
                  <a:lnTo>
                    <a:pt x="2287058" y="352043"/>
                  </a:lnTo>
                  <a:lnTo>
                    <a:pt x="2291291" y="348995"/>
                  </a:lnTo>
                  <a:close/>
                </a:path>
                <a:path w="3860800" h="1716404">
                  <a:moveTo>
                    <a:pt x="2287058" y="352044"/>
                  </a:moveTo>
                  <a:lnTo>
                    <a:pt x="2286000" y="352044"/>
                  </a:lnTo>
                  <a:lnTo>
                    <a:pt x="2286000" y="352805"/>
                  </a:lnTo>
                  <a:lnTo>
                    <a:pt x="2287058" y="352044"/>
                  </a:lnTo>
                  <a:close/>
                </a:path>
                <a:path w="3860800" h="1716404">
                  <a:moveTo>
                    <a:pt x="2309585" y="352044"/>
                  </a:moveTo>
                  <a:lnTo>
                    <a:pt x="2287058" y="352044"/>
                  </a:lnTo>
                  <a:lnTo>
                    <a:pt x="2286000" y="352805"/>
                  </a:lnTo>
                  <a:lnTo>
                    <a:pt x="2286000" y="356615"/>
                  </a:lnTo>
                  <a:lnTo>
                    <a:pt x="2297112" y="356615"/>
                  </a:lnTo>
                  <a:lnTo>
                    <a:pt x="2298170" y="356076"/>
                  </a:lnTo>
                  <a:lnTo>
                    <a:pt x="2298700" y="355853"/>
                  </a:lnTo>
                  <a:lnTo>
                    <a:pt x="2300287" y="355853"/>
                  </a:lnTo>
                  <a:lnTo>
                    <a:pt x="2301062" y="355623"/>
                  </a:lnTo>
                  <a:lnTo>
                    <a:pt x="2309585" y="352044"/>
                  </a:lnTo>
                  <a:close/>
                </a:path>
                <a:path w="3860800" h="1716404">
                  <a:moveTo>
                    <a:pt x="2296885" y="356615"/>
                  </a:moveTo>
                  <a:lnTo>
                    <a:pt x="2286000" y="356615"/>
                  </a:lnTo>
                  <a:lnTo>
                    <a:pt x="2286000" y="360425"/>
                  </a:lnTo>
                  <a:lnTo>
                    <a:pt x="2287814" y="360425"/>
                  </a:lnTo>
                  <a:lnTo>
                    <a:pt x="2296885" y="356615"/>
                  </a:lnTo>
                  <a:close/>
                </a:path>
                <a:path w="3860800" h="1716404">
                  <a:moveTo>
                    <a:pt x="2287587" y="360521"/>
                  </a:moveTo>
                  <a:lnTo>
                    <a:pt x="2286000" y="360425"/>
                  </a:lnTo>
                  <a:lnTo>
                    <a:pt x="2286000" y="361187"/>
                  </a:lnTo>
                  <a:lnTo>
                    <a:pt x="2287587" y="360521"/>
                  </a:lnTo>
                  <a:close/>
                </a:path>
                <a:path w="3860800" h="1716404">
                  <a:moveTo>
                    <a:pt x="2298700" y="360425"/>
                  </a:moveTo>
                  <a:lnTo>
                    <a:pt x="2287587" y="360521"/>
                  </a:lnTo>
                  <a:lnTo>
                    <a:pt x="2286000" y="361187"/>
                  </a:lnTo>
                  <a:lnTo>
                    <a:pt x="2286000" y="365759"/>
                  </a:lnTo>
                  <a:lnTo>
                    <a:pt x="2291291" y="365759"/>
                  </a:lnTo>
                  <a:lnTo>
                    <a:pt x="2298700" y="360425"/>
                  </a:lnTo>
                  <a:close/>
                </a:path>
                <a:path w="3860800" h="1716404">
                  <a:moveTo>
                    <a:pt x="2291291" y="365759"/>
                  </a:moveTo>
                  <a:lnTo>
                    <a:pt x="2286000" y="365759"/>
                  </a:lnTo>
                  <a:lnTo>
                    <a:pt x="2286000" y="368807"/>
                  </a:lnTo>
                  <a:lnTo>
                    <a:pt x="2287058" y="368807"/>
                  </a:lnTo>
                  <a:lnTo>
                    <a:pt x="2291291" y="365759"/>
                  </a:lnTo>
                  <a:close/>
                </a:path>
                <a:path w="3860800" h="1716404">
                  <a:moveTo>
                    <a:pt x="2287058" y="368808"/>
                  </a:moveTo>
                  <a:lnTo>
                    <a:pt x="2286000" y="368807"/>
                  </a:lnTo>
                  <a:lnTo>
                    <a:pt x="2286000" y="369569"/>
                  </a:lnTo>
                  <a:lnTo>
                    <a:pt x="2287058" y="368808"/>
                  </a:lnTo>
                  <a:close/>
                </a:path>
                <a:path w="3860800" h="1716404">
                  <a:moveTo>
                    <a:pt x="2305050" y="368807"/>
                  </a:moveTo>
                  <a:lnTo>
                    <a:pt x="2287058" y="368808"/>
                  </a:lnTo>
                  <a:lnTo>
                    <a:pt x="2286000" y="369569"/>
                  </a:lnTo>
                  <a:lnTo>
                    <a:pt x="2292927" y="374141"/>
                  </a:lnTo>
                  <a:lnTo>
                    <a:pt x="2293937" y="374141"/>
                  </a:lnTo>
                  <a:lnTo>
                    <a:pt x="2298700" y="371855"/>
                  </a:lnTo>
                  <a:lnTo>
                    <a:pt x="2302933" y="371855"/>
                  </a:lnTo>
                  <a:lnTo>
                    <a:pt x="2305050" y="368807"/>
                  </a:lnTo>
                  <a:close/>
                </a:path>
                <a:path w="3860800" h="1716404">
                  <a:moveTo>
                    <a:pt x="2292927" y="374141"/>
                  </a:moveTo>
                  <a:lnTo>
                    <a:pt x="2286000" y="369569"/>
                  </a:lnTo>
                  <a:lnTo>
                    <a:pt x="2286000" y="374141"/>
                  </a:lnTo>
                  <a:lnTo>
                    <a:pt x="2292927" y="374141"/>
                  </a:lnTo>
                  <a:close/>
                </a:path>
                <a:path w="3860800" h="1716404">
                  <a:moveTo>
                    <a:pt x="2293352" y="374422"/>
                  </a:moveTo>
                  <a:lnTo>
                    <a:pt x="2292927" y="374141"/>
                  </a:lnTo>
                  <a:lnTo>
                    <a:pt x="2286000" y="374141"/>
                  </a:lnTo>
                  <a:lnTo>
                    <a:pt x="2286000" y="375665"/>
                  </a:lnTo>
                  <a:lnTo>
                    <a:pt x="2288241" y="376876"/>
                  </a:lnTo>
                  <a:lnTo>
                    <a:pt x="2293352" y="374422"/>
                  </a:lnTo>
                  <a:close/>
                </a:path>
                <a:path w="3860800" h="1716404">
                  <a:moveTo>
                    <a:pt x="2288241" y="376876"/>
                  </a:moveTo>
                  <a:lnTo>
                    <a:pt x="2286000" y="375665"/>
                  </a:lnTo>
                  <a:lnTo>
                    <a:pt x="2286000" y="377951"/>
                  </a:lnTo>
                  <a:lnTo>
                    <a:pt x="2288241" y="376876"/>
                  </a:lnTo>
                  <a:close/>
                </a:path>
                <a:path w="3860800" h="1716404">
                  <a:moveTo>
                    <a:pt x="2295711" y="380910"/>
                  </a:moveTo>
                  <a:lnTo>
                    <a:pt x="2288241" y="376876"/>
                  </a:lnTo>
                  <a:lnTo>
                    <a:pt x="2286000" y="377951"/>
                  </a:lnTo>
                  <a:lnTo>
                    <a:pt x="2286000" y="384809"/>
                  </a:lnTo>
                  <a:lnTo>
                    <a:pt x="2287814" y="384809"/>
                  </a:lnTo>
                  <a:lnTo>
                    <a:pt x="2288241" y="384496"/>
                  </a:lnTo>
                  <a:lnTo>
                    <a:pt x="2295525" y="380999"/>
                  </a:lnTo>
                  <a:lnTo>
                    <a:pt x="2295711" y="380910"/>
                  </a:lnTo>
                  <a:close/>
                </a:path>
                <a:path w="3860800" h="1716404">
                  <a:moveTo>
                    <a:pt x="2287587" y="384809"/>
                  </a:moveTo>
                  <a:lnTo>
                    <a:pt x="2286000" y="384809"/>
                  </a:lnTo>
                  <a:lnTo>
                    <a:pt x="2286000" y="385571"/>
                  </a:lnTo>
                  <a:lnTo>
                    <a:pt x="2287587" y="384809"/>
                  </a:lnTo>
                  <a:close/>
                </a:path>
                <a:path w="3860800" h="1716404">
                  <a:moveTo>
                    <a:pt x="2310870" y="384809"/>
                  </a:moveTo>
                  <a:lnTo>
                    <a:pt x="2287587" y="384809"/>
                  </a:lnTo>
                  <a:lnTo>
                    <a:pt x="2286000" y="385571"/>
                  </a:lnTo>
                  <a:lnTo>
                    <a:pt x="2286000" y="392429"/>
                  </a:lnTo>
                  <a:lnTo>
                    <a:pt x="2287587" y="393191"/>
                  </a:lnTo>
                  <a:lnTo>
                    <a:pt x="2300287" y="393191"/>
                  </a:lnTo>
                  <a:lnTo>
                    <a:pt x="2301062" y="392961"/>
                  </a:lnTo>
                  <a:lnTo>
                    <a:pt x="2306637" y="390620"/>
                  </a:lnTo>
                  <a:lnTo>
                    <a:pt x="2306917" y="390502"/>
                  </a:lnTo>
                  <a:lnTo>
                    <a:pt x="2310870" y="384809"/>
                  </a:lnTo>
                  <a:close/>
                </a:path>
                <a:path w="3860800" h="1716404">
                  <a:moveTo>
                    <a:pt x="2287587" y="393191"/>
                  </a:moveTo>
                  <a:lnTo>
                    <a:pt x="2286000" y="392429"/>
                  </a:lnTo>
                  <a:lnTo>
                    <a:pt x="2286000" y="393191"/>
                  </a:lnTo>
                  <a:lnTo>
                    <a:pt x="2287587" y="393191"/>
                  </a:lnTo>
                  <a:close/>
                </a:path>
                <a:path w="3860800" h="1716404">
                  <a:moveTo>
                    <a:pt x="2301345" y="398525"/>
                  </a:moveTo>
                  <a:lnTo>
                    <a:pt x="2298700" y="398525"/>
                  </a:lnTo>
                  <a:lnTo>
                    <a:pt x="2288241" y="393505"/>
                  </a:lnTo>
                  <a:lnTo>
                    <a:pt x="2287814" y="393191"/>
                  </a:lnTo>
                  <a:lnTo>
                    <a:pt x="2286000" y="393191"/>
                  </a:lnTo>
                  <a:lnTo>
                    <a:pt x="2286000" y="400811"/>
                  </a:lnTo>
                  <a:lnTo>
                    <a:pt x="2298700" y="406145"/>
                  </a:lnTo>
                  <a:lnTo>
                    <a:pt x="2298700" y="401573"/>
                  </a:lnTo>
                  <a:lnTo>
                    <a:pt x="2299229" y="401573"/>
                  </a:lnTo>
                  <a:lnTo>
                    <a:pt x="2301345" y="398525"/>
                  </a:lnTo>
                  <a:close/>
                </a:path>
                <a:path w="3860800" h="1716404">
                  <a:moveTo>
                    <a:pt x="2298700" y="343661"/>
                  </a:moveTo>
                  <a:lnTo>
                    <a:pt x="2298700" y="340613"/>
                  </a:lnTo>
                  <a:lnTo>
                    <a:pt x="2288645" y="340613"/>
                  </a:lnTo>
                  <a:lnTo>
                    <a:pt x="2286529" y="343661"/>
                  </a:lnTo>
                  <a:lnTo>
                    <a:pt x="2298700" y="343661"/>
                  </a:lnTo>
                  <a:close/>
                </a:path>
                <a:path w="3860800" h="1716404">
                  <a:moveTo>
                    <a:pt x="2298700" y="306323"/>
                  </a:moveTo>
                  <a:lnTo>
                    <a:pt x="2298700" y="303275"/>
                  </a:lnTo>
                  <a:lnTo>
                    <a:pt x="2297112" y="302513"/>
                  </a:lnTo>
                  <a:lnTo>
                    <a:pt x="2287058" y="302513"/>
                  </a:lnTo>
                  <a:lnTo>
                    <a:pt x="2287587" y="302799"/>
                  </a:lnTo>
                  <a:lnTo>
                    <a:pt x="2292927" y="306323"/>
                  </a:lnTo>
                  <a:lnTo>
                    <a:pt x="2298700" y="306323"/>
                  </a:lnTo>
                  <a:close/>
                </a:path>
                <a:path w="3860800" h="1716404">
                  <a:moveTo>
                    <a:pt x="2298700" y="326135"/>
                  </a:moveTo>
                  <a:lnTo>
                    <a:pt x="2298700" y="322325"/>
                  </a:lnTo>
                  <a:lnTo>
                    <a:pt x="2290233" y="322325"/>
                  </a:lnTo>
                  <a:lnTo>
                    <a:pt x="2287058" y="326897"/>
                  </a:lnTo>
                  <a:lnTo>
                    <a:pt x="2298170" y="326897"/>
                  </a:lnTo>
                  <a:lnTo>
                    <a:pt x="2298700" y="326135"/>
                  </a:lnTo>
                  <a:close/>
                </a:path>
                <a:path w="3860800" h="1716404">
                  <a:moveTo>
                    <a:pt x="2298700" y="352043"/>
                  </a:moveTo>
                  <a:lnTo>
                    <a:pt x="2298700" y="348995"/>
                  </a:lnTo>
                  <a:lnTo>
                    <a:pt x="2291291" y="348995"/>
                  </a:lnTo>
                  <a:lnTo>
                    <a:pt x="2287058" y="352044"/>
                  </a:lnTo>
                  <a:lnTo>
                    <a:pt x="2298700" y="352043"/>
                  </a:lnTo>
                  <a:close/>
                </a:path>
                <a:path w="3860800" h="1716404">
                  <a:moveTo>
                    <a:pt x="2310870" y="360425"/>
                  </a:moveTo>
                  <a:lnTo>
                    <a:pt x="2309585" y="360534"/>
                  </a:lnTo>
                  <a:lnTo>
                    <a:pt x="2298700" y="365759"/>
                  </a:lnTo>
                  <a:lnTo>
                    <a:pt x="2291291" y="365759"/>
                  </a:lnTo>
                  <a:lnTo>
                    <a:pt x="2287058" y="368808"/>
                  </a:lnTo>
                  <a:lnTo>
                    <a:pt x="2305050" y="368807"/>
                  </a:lnTo>
                  <a:lnTo>
                    <a:pt x="2310870" y="360425"/>
                  </a:lnTo>
                  <a:close/>
                </a:path>
                <a:path w="3860800" h="1716404">
                  <a:moveTo>
                    <a:pt x="2305050" y="355853"/>
                  </a:moveTo>
                  <a:lnTo>
                    <a:pt x="2300287" y="355949"/>
                  </a:lnTo>
                  <a:lnTo>
                    <a:pt x="2298700" y="356615"/>
                  </a:lnTo>
                  <a:lnTo>
                    <a:pt x="2296885" y="356615"/>
                  </a:lnTo>
                  <a:lnTo>
                    <a:pt x="2287814" y="360425"/>
                  </a:lnTo>
                  <a:lnTo>
                    <a:pt x="2298700" y="360425"/>
                  </a:lnTo>
                  <a:lnTo>
                    <a:pt x="2305050" y="355853"/>
                  </a:lnTo>
                  <a:close/>
                </a:path>
                <a:path w="3860800" h="1716404">
                  <a:moveTo>
                    <a:pt x="2314222" y="384809"/>
                  </a:moveTo>
                  <a:lnTo>
                    <a:pt x="2314222" y="380999"/>
                  </a:lnTo>
                  <a:lnTo>
                    <a:pt x="2311400" y="382523"/>
                  </a:lnTo>
                  <a:lnTo>
                    <a:pt x="2298700" y="382523"/>
                  </a:lnTo>
                  <a:lnTo>
                    <a:pt x="2296054" y="381095"/>
                  </a:lnTo>
                  <a:lnTo>
                    <a:pt x="2295525" y="380999"/>
                  </a:lnTo>
                  <a:lnTo>
                    <a:pt x="2287814" y="384701"/>
                  </a:lnTo>
                  <a:lnTo>
                    <a:pt x="2310870" y="384809"/>
                  </a:lnTo>
                  <a:lnTo>
                    <a:pt x="2311400" y="384047"/>
                  </a:lnTo>
                  <a:lnTo>
                    <a:pt x="2312458" y="384746"/>
                  </a:lnTo>
                  <a:lnTo>
                    <a:pt x="2314222" y="384809"/>
                  </a:lnTo>
                  <a:close/>
                </a:path>
                <a:path w="3860800" h="1716404">
                  <a:moveTo>
                    <a:pt x="2300287" y="393287"/>
                  </a:moveTo>
                  <a:lnTo>
                    <a:pt x="2287814" y="393191"/>
                  </a:lnTo>
                  <a:lnTo>
                    <a:pt x="2288241" y="393505"/>
                  </a:lnTo>
                  <a:lnTo>
                    <a:pt x="2298700" y="398525"/>
                  </a:lnTo>
                  <a:lnTo>
                    <a:pt x="2298700" y="393953"/>
                  </a:lnTo>
                  <a:lnTo>
                    <a:pt x="2300287" y="393287"/>
                  </a:lnTo>
                  <a:close/>
                </a:path>
                <a:path w="3860800" h="1716404">
                  <a:moveTo>
                    <a:pt x="2321858" y="376876"/>
                  </a:moveTo>
                  <a:lnTo>
                    <a:pt x="2311400" y="371855"/>
                  </a:lnTo>
                  <a:lnTo>
                    <a:pt x="2302933" y="371855"/>
                  </a:lnTo>
                  <a:lnTo>
                    <a:pt x="2298700" y="377951"/>
                  </a:lnTo>
                  <a:lnTo>
                    <a:pt x="2293352" y="374422"/>
                  </a:lnTo>
                  <a:lnTo>
                    <a:pt x="2288241" y="376876"/>
                  </a:lnTo>
                  <a:lnTo>
                    <a:pt x="2295525" y="380809"/>
                  </a:lnTo>
                  <a:lnTo>
                    <a:pt x="2295711" y="380910"/>
                  </a:lnTo>
                  <a:lnTo>
                    <a:pt x="2298700" y="379475"/>
                  </a:lnTo>
                  <a:lnTo>
                    <a:pt x="2311400" y="379475"/>
                  </a:lnTo>
                  <a:lnTo>
                    <a:pt x="2314222" y="380830"/>
                  </a:lnTo>
                  <a:lnTo>
                    <a:pt x="2314222" y="380999"/>
                  </a:lnTo>
                  <a:lnTo>
                    <a:pt x="2321858" y="376876"/>
                  </a:lnTo>
                  <a:close/>
                </a:path>
                <a:path w="3860800" h="1716404">
                  <a:moveTo>
                    <a:pt x="2302710" y="340774"/>
                  </a:moveTo>
                  <a:lnTo>
                    <a:pt x="2298700" y="339089"/>
                  </a:lnTo>
                  <a:lnTo>
                    <a:pt x="2289704" y="339089"/>
                  </a:lnTo>
                  <a:lnTo>
                    <a:pt x="2288645" y="340613"/>
                  </a:lnTo>
                  <a:lnTo>
                    <a:pt x="2298700" y="340613"/>
                  </a:lnTo>
                  <a:lnTo>
                    <a:pt x="2298700" y="343661"/>
                  </a:lnTo>
                  <a:lnTo>
                    <a:pt x="2302710" y="340774"/>
                  </a:lnTo>
                  <a:close/>
                </a:path>
                <a:path w="3860800" h="1716404">
                  <a:moveTo>
                    <a:pt x="2290762" y="321563"/>
                  </a:moveTo>
                  <a:lnTo>
                    <a:pt x="2289175" y="322325"/>
                  </a:lnTo>
                  <a:lnTo>
                    <a:pt x="2290233" y="322325"/>
                  </a:lnTo>
                  <a:lnTo>
                    <a:pt x="2290762" y="321563"/>
                  </a:lnTo>
                  <a:close/>
                </a:path>
                <a:path w="3860800" h="1716404">
                  <a:moveTo>
                    <a:pt x="2298700" y="339089"/>
                  </a:moveTo>
                  <a:lnTo>
                    <a:pt x="2298700" y="335279"/>
                  </a:lnTo>
                  <a:lnTo>
                    <a:pt x="2292350" y="335280"/>
                  </a:lnTo>
                  <a:lnTo>
                    <a:pt x="2289704" y="339089"/>
                  </a:lnTo>
                  <a:lnTo>
                    <a:pt x="2298700" y="339089"/>
                  </a:lnTo>
                  <a:close/>
                </a:path>
                <a:path w="3860800" h="1716404">
                  <a:moveTo>
                    <a:pt x="2298700" y="322325"/>
                  </a:moveTo>
                  <a:lnTo>
                    <a:pt x="2298700" y="319277"/>
                  </a:lnTo>
                  <a:lnTo>
                    <a:pt x="2295525" y="319277"/>
                  </a:lnTo>
                  <a:lnTo>
                    <a:pt x="2290762" y="321563"/>
                  </a:lnTo>
                  <a:lnTo>
                    <a:pt x="2290233" y="322325"/>
                  </a:lnTo>
                  <a:lnTo>
                    <a:pt x="2298700" y="322325"/>
                  </a:lnTo>
                  <a:close/>
                </a:path>
                <a:path w="3860800" h="1716404">
                  <a:moveTo>
                    <a:pt x="2295525" y="319277"/>
                  </a:moveTo>
                  <a:lnTo>
                    <a:pt x="2292350" y="319278"/>
                  </a:lnTo>
                  <a:lnTo>
                    <a:pt x="2290762" y="321563"/>
                  </a:lnTo>
                  <a:lnTo>
                    <a:pt x="2295525" y="319277"/>
                  </a:lnTo>
                  <a:close/>
                </a:path>
                <a:path w="3860800" h="1716404">
                  <a:moveTo>
                    <a:pt x="2309585" y="352043"/>
                  </a:moveTo>
                  <a:lnTo>
                    <a:pt x="2308577" y="351451"/>
                  </a:lnTo>
                  <a:lnTo>
                    <a:pt x="2298700" y="346709"/>
                  </a:lnTo>
                  <a:lnTo>
                    <a:pt x="2294466" y="346709"/>
                  </a:lnTo>
                  <a:lnTo>
                    <a:pt x="2291291" y="348995"/>
                  </a:lnTo>
                  <a:lnTo>
                    <a:pt x="2298700" y="348995"/>
                  </a:lnTo>
                  <a:lnTo>
                    <a:pt x="2298700" y="352043"/>
                  </a:lnTo>
                  <a:lnTo>
                    <a:pt x="2309585" y="352043"/>
                  </a:lnTo>
                  <a:close/>
                </a:path>
                <a:path w="3860800" h="1716404">
                  <a:moveTo>
                    <a:pt x="2309585" y="360534"/>
                  </a:moveTo>
                  <a:lnTo>
                    <a:pt x="2298700" y="360425"/>
                  </a:lnTo>
                  <a:lnTo>
                    <a:pt x="2291291" y="365759"/>
                  </a:lnTo>
                  <a:lnTo>
                    <a:pt x="2298700" y="365759"/>
                  </a:lnTo>
                  <a:lnTo>
                    <a:pt x="2309585" y="360534"/>
                  </a:lnTo>
                  <a:close/>
                </a:path>
                <a:path w="3860800" h="1716404">
                  <a:moveTo>
                    <a:pt x="2298170" y="310895"/>
                  </a:moveTo>
                  <a:lnTo>
                    <a:pt x="2296885" y="311004"/>
                  </a:lnTo>
                  <a:lnTo>
                    <a:pt x="2292350" y="313181"/>
                  </a:lnTo>
                  <a:lnTo>
                    <a:pt x="2296583" y="313181"/>
                  </a:lnTo>
                  <a:lnTo>
                    <a:pt x="2298170" y="310895"/>
                  </a:lnTo>
                  <a:close/>
                </a:path>
                <a:path w="3860800" h="1716404">
                  <a:moveTo>
                    <a:pt x="2298700" y="317753"/>
                  </a:moveTo>
                  <a:lnTo>
                    <a:pt x="2298700" y="313181"/>
                  </a:lnTo>
                  <a:lnTo>
                    <a:pt x="2296583" y="313181"/>
                  </a:lnTo>
                  <a:lnTo>
                    <a:pt x="2292350" y="319278"/>
                  </a:lnTo>
                  <a:lnTo>
                    <a:pt x="2295711" y="319188"/>
                  </a:lnTo>
                  <a:lnTo>
                    <a:pt x="2298700" y="317753"/>
                  </a:lnTo>
                  <a:close/>
                </a:path>
                <a:path w="3860800" h="1716404">
                  <a:moveTo>
                    <a:pt x="2298700" y="335279"/>
                  </a:moveTo>
                  <a:lnTo>
                    <a:pt x="2298700" y="332993"/>
                  </a:lnTo>
                  <a:lnTo>
                    <a:pt x="2293937" y="332993"/>
                  </a:lnTo>
                  <a:lnTo>
                    <a:pt x="2292350" y="335280"/>
                  </a:lnTo>
                  <a:lnTo>
                    <a:pt x="2298700" y="335279"/>
                  </a:lnTo>
                  <a:close/>
                </a:path>
                <a:path w="3860800" h="1716404">
                  <a:moveTo>
                    <a:pt x="2298700" y="310133"/>
                  </a:moveTo>
                  <a:lnTo>
                    <a:pt x="2298700" y="306323"/>
                  </a:lnTo>
                  <a:lnTo>
                    <a:pt x="2292927" y="306323"/>
                  </a:lnTo>
                  <a:lnTo>
                    <a:pt x="2298700" y="310133"/>
                  </a:lnTo>
                  <a:close/>
                </a:path>
                <a:path w="3860800" h="1716404">
                  <a:moveTo>
                    <a:pt x="2293937" y="374141"/>
                  </a:moveTo>
                  <a:lnTo>
                    <a:pt x="2292927" y="374141"/>
                  </a:lnTo>
                  <a:lnTo>
                    <a:pt x="2293352" y="374422"/>
                  </a:lnTo>
                  <a:lnTo>
                    <a:pt x="2293937" y="374141"/>
                  </a:lnTo>
                  <a:close/>
                </a:path>
                <a:path w="3860800" h="1716404">
                  <a:moveTo>
                    <a:pt x="2302933" y="371855"/>
                  </a:moveTo>
                  <a:lnTo>
                    <a:pt x="2298700" y="374141"/>
                  </a:lnTo>
                  <a:lnTo>
                    <a:pt x="2293937" y="374141"/>
                  </a:lnTo>
                  <a:lnTo>
                    <a:pt x="2293352" y="374422"/>
                  </a:lnTo>
                  <a:lnTo>
                    <a:pt x="2298700" y="377951"/>
                  </a:lnTo>
                  <a:lnTo>
                    <a:pt x="2302933" y="371855"/>
                  </a:lnTo>
                  <a:close/>
                </a:path>
                <a:path w="3860800" h="1716404">
                  <a:moveTo>
                    <a:pt x="2310130" y="335432"/>
                  </a:moveTo>
                  <a:lnTo>
                    <a:pt x="2298700" y="329945"/>
                  </a:lnTo>
                  <a:lnTo>
                    <a:pt x="2296054" y="329945"/>
                  </a:lnTo>
                  <a:lnTo>
                    <a:pt x="2293937" y="332993"/>
                  </a:lnTo>
                  <a:lnTo>
                    <a:pt x="2298700" y="332993"/>
                  </a:lnTo>
                  <a:lnTo>
                    <a:pt x="2298700" y="339089"/>
                  </a:lnTo>
                  <a:lnTo>
                    <a:pt x="2302710" y="340774"/>
                  </a:lnTo>
                  <a:lnTo>
                    <a:pt x="2310130" y="335432"/>
                  </a:lnTo>
                  <a:close/>
                </a:path>
                <a:path w="3860800" h="1716404">
                  <a:moveTo>
                    <a:pt x="2302710" y="371976"/>
                  </a:moveTo>
                  <a:lnTo>
                    <a:pt x="2298700" y="371855"/>
                  </a:lnTo>
                  <a:lnTo>
                    <a:pt x="2293937" y="374141"/>
                  </a:lnTo>
                  <a:lnTo>
                    <a:pt x="2298700" y="374141"/>
                  </a:lnTo>
                  <a:lnTo>
                    <a:pt x="2302710" y="371976"/>
                  </a:lnTo>
                  <a:close/>
                </a:path>
                <a:path w="3860800" h="1716404">
                  <a:moveTo>
                    <a:pt x="2311400" y="351281"/>
                  </a:moveTo>
                  <a:lnTo>
                    <a:pt x="2311400" y="344423"/>
                  </a:lnTo>
                  <a:lnTo>
                    <a:pt x="2309585" y="343661"/>
                  </a:lnTo>
                  <a:lnTo>
                    <a:pt x="2298700" y="343661"/>
                  </a:lnTo>
                  <a:lnTo>
                    <a:pt x="2294466" y="346709"/>
                  </a:lnTo>
                  <a:lnTo>
                    <a:pt x="2298700" y="346709"/>
                  </a:lnTo>
                  <a:lnTo>
                    <a:pt x="2309585" y="351935"/>
                  </a:lnTo>
                  <a:lnTo>
                    <a:pt x="2310130" y="351815"/>
                  </a:lnTo>
                  <a:lnTo>
                    <a:pt x="2311400" y="351281"/>
                  </a:lnTo>
                  <a:close/>
                </a:path>
                <a:path w="3860800" h="1716404">
                  <a:moveTo>
                    <a:pt x="2298700" y="319277"/>
                  </a:moveTo>
                  <a:lnTo>
                    <a:pt x="2298700" y="317753"/>
                  </a:lnTo>
                  <a:lnTo>
                    <a:pt x="2295711" y="319188"/>
                  </a:lnTo>
                  <a:lnTo>
                    <a:pt x="2298700" y="319277"/>
                  </a:lnTo>
                  <a:close/>
                </a:path>
                <a:path w="3860800" h="1716404">
                  <a:moveTo>
                    <a:pt x="2322285" y="384809"/>
                  </a:moveTo>
                  <a:lnTo>
                    <a:pt x="2321858" y="384496"/>
                  </a:lnTo>
                  <a:lnTo>
                    <a:pt x="2311400" y="379475"/>
                  </a:lnTo>
                  <a:lnTo>
                    <a:pt x="2298700" y="379475"/>
                  </a:lnTo>
                  <a:lnTo>
                    <a:pt x="2295711" y="380910"/>
                  </a:lnTo>
                  <a:lnTo>
                    <a:pt x="2298700" y="382523"/>
                  </a:lnTo>
                  <a:lnTo>
                    <a:pt x="2311400" y="382523"/>
                  </a:lnTo>
                  <a:lnTo>
                    <a:pt x="2314222" y="380999"/>
                  </a:lnTo>
                  <a:lnTo>
                    <a:pt x="2314222" y="384809"/>
                  </a:lnTo>
                  <a:lnTo>
                    <a:pt x="2322285" y="384809"/>
                  </a:lnTo>
                  <a:close/>
                </a:path>
                <a:path w="3860800" h="1716404">
                  <a:moveTo>
                    <a:pt x="2298700" y="329945"/>
                  </a:moveTo>
                  <a:lnTo>
                    <a:pt x="2298700" y="326897"/>
                  </a:lnTo>
                  <a:lnTo>
                    <a:pt x="2298170" y="326897"/>
                  </a:lnTo>
                  <a:lnTo>
                    <a:pt x="2296054" y="329945"/>
                  </a:lnTo>
                  <a:lnTo>
                    <a:pt x="2298700" y="329945"/>
                  </a:lnTo>
                  <a:close/>
                </a:path>
                <a:path w="3860800" h="1716404">
                  <a:moveTo>
                    <a:pt x="2298700" y="313181"/>
                  </a:moveTo>
                  <a:lnTo>
                    <a:pt x="2298700" y="310895"/>
                  </a:lnTo>
                  <a:lnTo>
                    <a:pt x="2298170" y="310895"/>
                  </a:lnTo>
                  <a:lnTo>
                    <a:pt x="2296583" y="313181"/>
                  </a:lnTo>
                  <a:lnTo>
                    <a:pt x="2298700" y="313181"/>
                  </a:lnTo>
                  <a:close/>
                </a:path>
                <a:path w="3860800" h="1716404">
                  <a:moveTo>
                    <a:pt x="2298700" y="303275"/>
                  </a:moveTo>
                  <a:lnTo>
                    <a:pt x="2298700" y="302513"/>
                  </a:lnTo>
                  <a:lnTo>
                    <a:pt x="2297112" y="302513"/>
                  </a:lnTo>
                  <a:lnTo>
                    <a:pt x="2298700" y="303275"/>
                  </a:lnTo>
                  <a:close/>
                </a:path>
                <a:path w="3860800" h="1716404">
                  <a:moveTo>
                    <a:pt x="2298700" y="310133"/>
                  </a:moveTo>
                  <a:lnTo>
                    <a:pt x="2297112" y="310895"/>
                  </a:lnTo>
                  <a:lnTo>
                    <a:pt x="2298170" y="310895"/>
                  </a:lnTo>
                  <a:lnTo>
                    <a:pt x="2298700" y="310133"/>
                  </a:lnTo>
                  <a:close/>
                </a:path>
                <a:path w="3860800" h="1716404">
                  <a:moveTo>
                    <a:pt x="2300287" y="355949"/>
                  </a:moveTo>
                  <a:lnTo>
                    <a:pt x="2298700" y="355853"/>
                  </a:lnTo>
                  <a:lnTo>
                    <a:pt x="2297112" y="356520"/>
                  </a:lnTo>
                  <a:lnTo>
                    <a:pt x="2298700" y="356615"/>
                  </a:lnTo>
                  <a:lnTo>
                    <a:pt x="2300287" y="355949"/>
                  </a:lnTo>
                  <a:close/>
                </a:path>
                <a:path w="3860800" h="1716404">
                  <a:moveTo>
                    <a:pt x="2298700" y="310895"/>
                  </a:moveTo>
                  <a:lnTo>
                    <a:pt x="2298700" y="310133"/>
                  </a:lnTo>
                  <a:lnTo>
                    <a:pt x="2298170" y="310895"/>
                  </a:lnTo>
                  <a:lnTo>
                    <a:pt x="2298700" y="310895"/>
                  </a:lnTo>
                  <a:close/>
                </a:path>
                <a:path w="3860800" h="1716404">
                  <a:moveTo>
                    <a:pt x="2311400" y="334517"/>
                  </a:moveTo>
                  <a:lnTo>
                    <a:pt x="2298700" y="326135"/>
                  </a:lnTo>
                  <a:lnTo>
                    <a:pt x="2298170" y="326897"/>
                  </a:lnTo>
                  <a:lnTo>
                    <a:pt x="2298700" y="326897"/>
                  </a:lnTo>
                  <a:lnTo>
                    <a:pt x="2298700" y="329945"/>
                  </a:lnTo>
                  <a:lnTo>
                    <a:pt x="2310130" y="335432"/>
                  </a:lnTo>
                  <a:lnTo>
                    <a:pt x="2311400" y="334517"/>
                  </a:lnTo>
                  <a:close/>
                </a:path>
                <a:path w="3860800" h="1716404">
                  <a:moveTo>
                    <a:pt x="2309585" y="343661"/>
                  </a:moveTo>
                  <a:lnTo>
                    <a:pt x="2302933" y="340867"/>
                  </a:lnTo>
                  <a:lnTo>
                    <a:pt x="2302710" y="340774"/>
                  </a:lnTo>
                  <a:lnTo>
                    <a:pt x="2298700" y="343661"/>
                  </a:lnTo>
                  <a:lnTo>
                    <a:pt x="2309585" y="343661"/>
                  </a:lnTo>
                  <a:close/>
                </a:path>
                <a:path w="3860800" h="1716404">
                  <a:moveTo>
                    <a:pt x="2324100" y="368807"/>
                  </a:moveTo>
                  <a:lnTo>
                    <a:pt x="2324100" y="361187"/>
                  </a:lnTo>
                  <a:lnTo>
                    <a:pt x="2311400" y="355853"/>
                  </a:lnTo>
                  <a:lnTo>
                    <a:pt x="2305050" y="355853"/>
                  </a:lnTo>
                  <a:lnTo>
                    <a:pt x="2298700" y="360425"/>
                  </a:lnTo>
                  <a:lnTo>
                    <a:pt x="2309585" y="360425"/>
                  </a:lnTo>
                  <a:lnTo>
                    <a:pt x="2310130" y="360273"/>
                  </a:lnTo>
                  <a:lnTo>
                    <a:pt x="2311400" y="359663"/>
                  </a:lnTo>
                  <a:lnTo>
                    <a:pt x="2311400" y="368807"/>
                  </a:lnTo>
                  <a:lnTo>
                    <a:pt x="2324100" y="368807"/>
                  </a:lnTo>
                  <a:close/>
                </a:path>
                <a:path w="3860800" h="1716404">
                  <a:moveTo>
                    <a:pt x="2305050" y="393191"/>
                  </a:moveTo>
                  <a:lnTo>
                    <a:pt x="2300287" y="393287"/>
                  </a:lnTo>
                  <a:lnTo>
                    <a:pt x="2298700" y="393953"/>
                  </a:lnTo>
                  <a:lnTo>
                    <a:pt x="2298700" y="398525"/>
                  </a:lnTo>
                  <a:lnTo>
                    <a:pt x="2301345" y="398525"/>
                  </a:lnTo>
                  <a:lnTo>
                    <a:pt x="2305050" y="393191"/>
                  </a:lnTo>
                  <a:close/>
                </a:path>
                <a:path w="3860800" h="1716404">
                  <a:moveTo>
                    <a:pt x="2299229" y="401573"/>
                  </a:moveTo>
                  <a:lnTo>
                    <a:pt x="2298700" y="401573"/>
                  </a:lnTo>
                  <a:lnTo>
                    <a:pt x="2298700" y="402335"/>
                  </a:lnTo>
                  <a:lnTo>
                    <a:pt x="2299229" y="401573"/>
                  </a:lnTo>
                  <a:close/>
                </a:path>
                <a:path w="3860800" h="1716404">
                  <a:moveTo>
                    <a:pt x="2300287" y="401573"/>
                  </a:moveTo>
                  <a:lnTo>
                    <a:pt x="2299229" y="401573"/>
                  </a:lnTo>
                  <a:lnTo>
                    <a:pt x="2298700" y="402335"/>
                  </a:lnTo>
                  <a:lnTo>
                    <a:pt x="2300287" y="401573"/>
                  </a:lnTo>
                  <a:close/>
                </a:path>
                <a:path w="3860800" h="1716404">
                  <a:moveTo>
                    <a:pt x="2311400" y="401573"/>
                  </a:moveTo>
                  <a:lnTo>
                    <a:pt x="2300287" y="401573"/>
                  </a:lnTo>
                  <a:lnTo>
                    <a:pt x="2298700" y="402335"/>
                  </a:lnTo>
                  <a:lnTo>
                    <a:pt x="2298700" y="406145"/>
                  </a:lnTo>
                  <a:lnTo>
                    <a:pt x="2305050" y="406145"/>
                  </a:lnTo>
                  <a:lnTo>
                    <a:pt x="2311400" y="401573"/>
                  </a:lnTo>
                  <a:close/>
                </a:path>
                <a:path w="3860800" h="1716404">
                  <a:moveTo>
                    <a:pt x="2305050" y="406145"/>
                  </a:moveTo>
                  <a:lnTo>
                    <a:pt x="2298700" y="406145"/>
                  </a:lnTo>
                  <a:lnTo>
                    <a:pt x="2298700" y="409193"/>
                  </a:lnTo>
                  <a:lnTo>
                    <a:pt x="2299757" y="409701"/>
                  </a:lnTo>
                  <a:lnTo>
                    <a:pt x="2299970" y="409803"/>
                  </a:lnTo>
                  <a:lnTo>
                    <a:pt x="2305050" y="406145"/>
                  </a:lnTo>
                  <a:close/>
                </a:path>
                <a:path w="3860800" h="1716404">
                  <a:moveTo>
                    <a:pt x="2299970" y="409803"/>
                  </a:moveTo>
                  <a:lnTo>
                    <a:pt x="2298700" y="409193"/>
                  </a:lnTo>
                  <a:lnTo>
                    <a:pt x="2298700" y="409955"/>
                  </a:lnTo>
                  <a:lnTo>
                    <a:pt x="2299757" y="409955"/>
                  </a:lnTo>
                  <a:lnTo>
                    <a:pt x="2299970" y="409803"/>
                  </a:lnTo>
                  <a:close/>
                </a:path>
                <a:path w="3860800" h="1716404">
                  <a:moveTo>
                    <a:pt x="2299757" y="409956"/>
                  </a:moveTo>
                  <a:lnTo>
                    <a:pt x="2298700" y="409956"/>
                  </a:lnTo>
                  <a:lnTo>
                    <a:pt x="2298700" y="410717"/>
                  </a:lnTo>
                  <a:lnTo>
                    <a:pt x="2299757" y="409956"/>
                  </a:lnTo>
                  <a:close/>
                </a:path>
                <a:path w="3860800" h="1716404">
                  <a:moveTo>
                    <a:pt x="2300287" y="410051"/>
                  </a:moveTo>
                  <a:lnTo>
                    <a:pt x="2299757" y="409956"/>
                  </a:lnTo>
                  <a:lnTo>
                    <a:pt x="2298700" y="410717"/>
                  </a:lnTo>
                  <a:lnTo>
                    <a:pt x="2300287" y="410051"/>
                  </a:lnTo>
                  <a:close/>
                </a:path>
                <a:path w="3860800" h="1716404">
                  <a:moveTo>
                    <a:pt x="2315972" y="415289"/>
                  </a:moveTo>
                  <a:lnTo>
                    <a:pt x="2311400" y="415289"/>
                  </a:lnTo>
                  <a:lnTo>
                    <a:pt x="2301062" y="410328"/>
                  </a:lnTo>
                  <a:lnTo>
                    <a:pt x="2300287" y="410051"/>
                  </a:lnTo>
                  <a:lnTo>
                    <a:pt x="2298700" y="410717"/>
                  </a:lnTo>
                  <a:lnTo>
                    <a:pt x="2298700" y="416813"/>
                  </a:lnTo>
                  <a:lnTo>
                    <a:pt x="2301345" y="418242"/>
                  </a:lnTo>
                  <a:lnTo>
                    <a:pt x="2311908" y="418337"/>
                  </a:lnTo>
                  <a:lnTo>
                    <a:pt x="2315972" y="415289"/>
                  </a:lnTo>
                  <a:close/>
                </a:path>
                <a:path w="3860800" h="1716404">
                  <a:moveTo>
                    <a:pt x="2301345" y="418337"/>
                  </a:moveTo>
                  <a:lnTo>
                    <a:pt x="2301062" y="418089"/>
                  </a:lnTo>
                  <a:lnTo>
                    <a:pt x="2298700" y="416813"/>
                  </a:lnTo>
                  <a:lnTo>
                    <a:pt x="2298700" y="418337"/>
                  </a:lnTo>
                  <a:lnTo>
                    <a:pt x="2301345" y="418337"/>
                  </a:lnTo>
                  <a:close/>
                </a:path>
                <a:path w="3860800" h="1716404">
                  <a:moveTo>
                    <a:pt x="2307560" y="421598"/>
                  </a:moveTo>
                  <a:lnTo>
                    <a:pt x="2301522" y="418337"/>
                  </a:lnTo>
                  <a:lnTo>
                    <a:pt x="2298700" y="418337"/>
                  </a:lnTo>
                  <a:lnTo>
                    <a:pt x="2298700" y="425195"/>
                  </a:lnTo>
                  <a:lnTo>
                    <a:pt x="2301062" y="426471"/>
                  </a:lnTo>
                  <a:lnTo>
                    <a:pt x="2307560" y="421598"/>
                  </a:lnTo>
                  <a:close/>
                </a:path>
                <a:path w="3860800" h="1716404">
                  <a:moveTo>
                    <a:pt x="2317172" y="432123"/>
                  </a:moveTo>
                  <a:lnTo>
                    <a:pt x="2311400" y="432053"/>
                  </a:lnTo>
                  <a:lnTo>
                    <a:pt x="2301062" y="426471"/>
                  </a:lnTo>
                  <a:lnTo>
                    <a:pt x="2298700" y="428243"/>
                  </a:lnTo>
                  <a:lnTo>
                    <a:pt x="2311400" y="436625"/>
                  </a:lnTo>
                  <a:lnTo>
                    <a:pt x="2311400" y="434339"/>
                  </a:lnTo>
                  <a:lnTo>
                    <a:pt x="2314222" y="434339"/>
                  </a:lnTo>
                  <a:lnTo>
                    <a:pt x="2315972" y="433059"/>
                  </a:lnTo>
                  <a:lnTo>
                    <a:pt x="2317172" y="432123"/>
                  </a:lnTo>
                  <a:close/>
                </a:path>
                <a:path w="3860800" h="1716404">
                  <a:moveTo>
                    <a:pt x="2306637" y="398525"/>
                  </a:moveTo>
                  <a:lnTo>
                    <a:pt x="2301345" y="398525"/>
                  </a:lnTo>
                  <a:lnTo>
                    <a:pt x="2299229" y="401573"/>
                  </a:lnTo>
                  <a:lnTo>
                    <a:pt x="2300287" y="401573"/>
                  </a:lnTo>
                  <a:lnTo>
                    <a:pt x="2306637" y="398525"/>
                  </a:lnTo>
                  <a:close/>
                </a:path>
                <a:path w="3860800" h="1716404">
                  <a:moveTo>
                    <a:pt x="2300287" y="409955"/>
                  </a:moveTo>
                  <a:lnTo>
                    <a:pt x="2299970" y="409803"/>
                  </a:lnTo>
                  <a:lnTo>
                    <a:pt x="2299757" y="409956"/>
                  </a:lnTo>
                  <a:lnTo>
                    <a:pt x="2300287" y="409955"/>
                  </a:lnTo>
                  <a:close/>
                </a:path>
                <a:path w="3860800" h="1716404">
                  <a:moveTo>
                    <a:pt x="2309585" y="406145"/>
                  </a:moveTo>
                  <a:lnTo>
                    <a:pt x="2305050" y="406145"/>
                  </a:lnTo>
                  <a:lnTo>
                    <a:pt x="2299970" y="409803"/>
                  </a:lnTo>
                  <a:lnTo>
                    <a:pt x="2300287" y="409955"/>
                  </a:lnTo>
                  <a:lnTo>
                    <a:pt x="2301062" y="409725"/>
                  </a:lnTo>
                  <a:lnTo>
                    <a:pt x="2309585" y="406145"/>
                  </a:lnTo>
                  <a:close/>
                </a:path>
                <a:path w="3860800" h="1716404">
                  <a:moveTo>
                    <a:pt x="2310130" y="352196"/>
                  </a:moveTo>
                  <a:lnTo>
                    <a:pt x="2309585" y="352044"/>
                  </a:lnTo>
                  <a:lnTo>
                    <a:pt x="2300287" y="355949"/>
                  </a:lnTo>
                  <a:lnTo>
                    <a:pt x="2305050" y="355853"/>
                  </a:lnTo>
                  <a:lnTo>
                    <a:pt x="2310130" y="352196"/>
                  </a:lnTo>
                  <a:close/>
                </a:path>
                <a:path w="3860800" h="1716404">
                  <a:moveTo>
                    <a:pt x="2306917" y="390502"/>
                  </a:moveTo>
                  <a:lnTo>
                    <a:pt x="2300287" y="393287"/>
                  </a:lnTo>
                  <a:lnTo>
                    <a:pt x="2305050" y="393191"/>
                  </a:lnTo>
                  <a:lnTo>
                    <a:pt x="2306917" y="390502"/>
                  </a:lnTo>
                  <a:close/>
                </a:path>
                <a:path w="3860800" h="1716404">
                  <a:moveTo>
                    <a:pt x="2318808" y="396239"/>
                  </a:moveTo>
                  <a:lnTo>
                    <a:pt x="2315972" y="396331"/>
                  </a:lnTo>
                  <a:lnTo>
                    <a:pt x="2311400" y="398525"/>
                  </a:lnTo>
                  <a:lnTo>
                    <a:pt x="2306637" y="398525"/>
                  </a:lnTo>
                  <a:lnTo>
                    <a:pt x="2300287" y="401573"/>
                  </a:lnTo>
                  <a:lnTo>
                    <a:pt x="2311400" y="401573"/>
                  </a:lnTo>
                  <a:lnTo>
                    <a:pt x="2318808" y="396239"/>
                  </a:lnTo>
                  <a:close/>
                </a:path>
                <a:path w="3860800" h="1716404">
                  <a:moveTo>
                    <a:pt x="2324100" y="409193"/>
                  </a:moveTo>
                  <a:lnTo>
                    <a:pt x="2324100" y="405383"/>
                  </a:lnTo>
                  <a:lnTo>
                    <a:pt x="2313214" y="405384"/>
                  </a:lnTo>
                  <a:lnTo>
                    <a:pt x="2311400" y="406145"/>
                  </a:lnTo>
                  <a:lnTo>
                    <a:pt x="2309585" y="406145"/>
                  </a:lnTo>
                  <a:lnTo>
                    <a:pt x="2300287" y="410051"/>
                  </a:lnTo>
                  <a:lnTo>
                    <a:pt x="2322945" y="409955"/>
                  </a:lnTo>
                  <a:lnTo>
                    <a:pt x="2324100" y="409193"/>
                  </a:lnTo>
                  <a:close/>
                </a:path>
                <a:path w="3860800" h="1716404">
                  <a:moveTo>
                    <a:pt x="2322945" y="410059"/>
                  </a:moveTo>
                  <a:lnTo>
                    <a:pt x="2300287" y="409956"/>
                  </a:lnTo>
                  <a:lnTo>
                    <a:pt x="2311400" y="415289"/>
                  </a:lnTo>
                  <a:lnTo>
                    <a:pt x="2311400" y="413765"/>
                  </a:lnTo>
                  <a:lnTo>
                    <a:pt x="2318004" y="413765"/>
                  </a:lnTo>
                  <a:lnTo>
                    <a:pt x="2322945" y="410059"/>
                  </a:lnTo>
                  <a:close/>
                </a:path>
                <a:path w="3860800" h="1716404">
                  <a:moveTo>
                    <a:pt x="2324100" y="425957"/>
                  </a:moveTo>
                  <a:lnTo>
                    <a:pt x="2324100" y="423671"/>
                  </a:lnTo>
                  <a:lnTo>
                    <a:pt x="2311400" y="423671"/>
                  </a:lnTo>
                  <a:lnTo>
                    <a:pt x="2307560" y="421598"/>
                  </a:lnTo>
                  <a:lnTo>
                    <a:pt x="2301062" y="426471"/>
                  </a:lnTo>
                  <a:lnTo>
                    <a:pt x="2311400" y="432053"/>
                  </a:lnTo>
                  <a:lnTo>
                    <a:pt x="2311400" y="425957"/>
                  </a:lnTo>
                  <a:lnTo>
                    <a:pt x="2324100" y="425957"/>
                  </a:lnTo>
                  <a:close/>
                </a:path>
                <a:path w="3860800" h="1716404">
                  <a:moveTo>
                    <a:pt x="2322285" y="393300"/>
                  </a:moveTo>
                  <a:lnTo>
                    <a:pt x="2305050" y="393191"/>
                  </a:lnTo>
                  <a:lnTo>
                    <a:pt x="2301345" y="398525"/>
                  </a:lnTo>
                  <a:lnTo>
                    <a:pt x="2306637" y="398525"/>
                  </a:lnTo>
                  <a:lnTo>
                    <a:pt x="2311400" y="396239"/>
                  </a:lnTo>
                  <a:lnTo>
                    <a:pt x="2316162" y="396239"/>
                  </a:lnTo>
                  <a:lnTo>
                    <a:pt x="2322285" y="393300"/>
                  </a:lnTo>
                  <a:close/>
                </a:path>
                <a:path w="3860800" h="1716404">
                  <a:moveTo>
                    <a:pt x="2311908" y="418337"/>
                  </a:moveTo>
                  <a:lnTo>
                    <a:pt x="2301522" y="418337"/>
                  </a:lnTo>
                  <a:lnTo>
                    <a:pt x="2307560" y="421598"/>
                  </a:lnTo>
                  <a:lnTo>
                    <a:pt x="2311908" y="418337"/>
                  </a:lnTo>
                  <a:close/>
                </a:path>
                <a:path w="3860800" h="1716404">
                  <a:moveTo>
                    <a:pt x="2311400" y="343661"/>
                  </a:moveTo>
                  <a:lnTo>
                    <a:pt x="2311400" y="336041"/>
                  </a:lnTo>
                  <a:lnTo>
                    <a:pt x="2310341" y="335533"/>
                  </a:lnTo>
                  <a:lnTo>
                    <a:pt x="2310130" y="335432"/>
                  </a:lnTo>
                  <a:lnTo>
                    <a:pt x="2302710" y="340774"/>
                  </a:lnTo>
                  <a:lnTo>
                    <a:pt x="2309585" y="343661"/>
                  </a:lnTo>
                  <a:lnTo>
                    <a:pt x="2311400" y="343661"/>
                  </a:lnTo>
                  <a:close/>
                </a:path>
                <a:path w="3860800" h="1716404">
                  <a:moveTo>
                    <a:pt x="2308577" y="368807"/>
                  </a:moveTo>
                  <a:lnTo>
                    <a:pt x="2305050" y="368807"/>
                  </a:lnTo>
                  <a:lnTo>
                    <a:pt x="2302933" y="371855"/>
                  </a:lnTo>
                  <a:lnTo>
                    <a:pt x="2308577" y="368807"/>
                  </a:lnTo>
                  <a:close/>
                </a:path>
                <a:path w="3860800" h="1716404">
                  <a:moveTo>
                    <a:pt x="2324100" y="375665"/>
                  </a:moveTo>
                  <a:lnTo>
                    <a:pt x="2324100" y="368807"/>
                  </a:lnTo>
                  <a:lnTo>
                    <a:pt x="2308577" y="368807"/>
                  </a:lnTo>
                  <a:lnTo>
                    <a:pt x="2302933" y="371855"/>
                  </a:lnTo>
                  <a:lnTo>
                    <a:pt x="2311400" y="371855"/>
                  </a:lnTo>
                  <a:lnTo>
                    <a:pt x="2321858" y="376876"/>
                  </a:lnTo>
                  <a:lnTo>
                    <a:pt x="2324100" y="375665"/>
                  </a:lnTo>
                  <a:close/>
                </a:path>
                <a:path w="3860800" h="1716404">
                  <a:moveTo>
                    <a:pt x="2311400" y="355853"/>
                  </a:moveTo>
                  <a:lnTo>
                    <a:pt x="2311400" y="352805"/>
                  </a:lnTo>
                  <a:lnTo>
                    <a:pt x="2310341" y="352297"/>
                  </a:lnTo>
                  <a:lnTo>
                    <a:pt x="2310130" y="352196"/>
                  </a:lnTo>
                  <a:lnTo>
                    <a:pt x="2305050" y="355853"/>
                  </a:lnTo>
                  <a:lnTo>
                    <a:pt x="2311400" y="355853"/>
                  </a:lnTo>
                  <a:close/>
                </a:path>
                <a:path w="3860800" h="1716404">
                  <a:moveTo>
                    <a:pt x="2311400" y="367283"/>
                  </a:moveTo>
                  <a:lnTo>
                    <a:pt x="2311400" y="360425"/>
                  </a:lnTo>
                  <a:lnTo>
                    <a:pt x="2310870" y="360425"/>
                  </a:lnTo>
                  <a:lnTo>
                    <a:pt x="2305050" y="368807"/>
                  </a:lnTo>
                  <a:lnTo>
                    <a:pt x="2308577" y="368807"/>
                  </a:lnTo>
                  <a:lnTo>
                    <a:pt x="2311400" y="367283"/>
                  </a:lnTo>
                  <a:close/>
                </a:path>
                <a:path w="3860800" h="1716404">
                  <a:moveTo>
                    <a:pt x="2324100" y="392429"/>
                  </a:moveTo>
                  <a:lnTo>
                    <a:pt x="2318327" y="388619"/>
                  </a:lnTo>
                  <a:lnTo>
                    <a:pt x="2311400" y="388619"/>
                  </a:lnTo>
                  <a:lnTo>
                    <a:pt x="2306917" y="390502"/>
                  </a:lnTo>
                  <a:lnTo>
                    <a:pt x="2305050" y="393191"/>
                  </a:lnTo>
                  <a:lnTo>
                    <a:pt x="2322512" y="393191"/>
                  </a:lnTo>
                  <a:lnTo>
                    <a:pt x="2324100" y="392429"/>
                  </a:lnTo>
                  <a:close/>
                </a:path>
                <a:path w="3860800" h="1716404">
                  <a:moveTo>
                    <a:pt x="2322285" y="401573"/>
                  </a:moveTo>
                  <a:lnTo>
                    <a:pt x="2311400" y="401573"/>
                  </a:lnTo>
                  <a:lnTo>
                    <a:pt x="2305050" y="406145"/>
                  </a:lnTo>
                  <a:lnTo>
                    <a:pt x="2309585" y="406145"/>
                  </a:lnTo>
                  <a:lnTo>
                    <a:pt x="2311400" y="405383"/>
                  </a:lnTo>
                  <a:lnTo>
                    <a:pt x="2313214" y="405383"/>
                  </a:lnTo>
                  <a:lnTo>
                    <a:pt x="2322285" y="401573"/>
                  </a:lnTo>
                  <a:close/>
                </a:path>
                <a:path w="3860800" h="1716404">
                  <a:moveTo>
                    <a:pt x="2315972" y="396331"/>
                  </a:moveTo>
                  <a:lnTo>
                    <a:pt x="2311400" y="396239"/>
                  </a:lnTo>
                  <a:lnTo>
                    <a:pt x="2306637" y="398525"/>
                  </a:lnTo>
                  <a:lnTo>
                    <a:pt x="2311400" y="398525"/>
                  </a:lnTo>
                  <a:lnTo>
                    <a:pt x="2315972" y="396331"/>
                  </a:lnTo>
                  <a:close/>
                </a:path>
                <a:path w="3860800" h="1716404">
                  <a:moveTo>
                    <a:pt x="2318327" y="388619"/>
                  </a:moveTo>
                  <a:lnTo>
                    <a:pt x="2313214" y="385245"/>
                  </a:lnTo>
                  <a:lnTo>
                    <a:pt x="2312458" y="384809"/>
                  </a:lnTo>
                  <a:lnTo>
                    <a:pt x="2310870" y="384809"/>
                  </a:lnTo>
                  <a:lnTo>
                    <a:pt x="2306917" y="390502"/>
                  </a:lnTo>
                  <a:lnTo>
                    <a:pt x="2311400" y="388619"/>
                  </a:lnTo>
                  <a:lnTo>
                    <a:pt x="2318327" y="388619"/>
                  </a:lnTo>
                  <a:close/>
                </a:path>
                <a:path w="3860800" h="1716404">
                  <a:moveTo>
                    <a:pt x="2324100" y="420623"/>
                  </a:moveTo>
                  <a:lnTo>
                    <a:pt x="2324100" y="418337"/>
                  </a:lnTo>
                  <a:lnTo>
                    <a:pt x="2311908" y="418337"/>
                  </a:lnTo>
                  <a:lnTo>
                    <a:pt x="2307560" y="421598"/>
                  </a:lnTo>
                  <a:lnTo>
                    <a:pt x="2311400" y="423671"/>
                  </a:lnTo>
                  <a:lnTo>
                    <a:pt x="2311400" y="420623"/>
                  </a:lnTo>
                  <a:lnTo>
                    <a:pt x="2324100" y="420623"/>
                  </a:lnTo>
                  <a:close/>
                </a:path>
                <a:path w="3860800" h="1716404">
                  <a:moveTo>
                    <a:pt x="2311400" y="368807"/>
                  </a:moveTo>
                  <a:lnTo>
                    <a:pt x="2311400" y="367283"/>
                  </a:lnTo>
                  <a:lnTo>
                    <a:pt x="2308577" y="368807"/>
                  </a:lnTo>
                  <a:lnTo>
                    <a:pt x="2311400" y="368807"/>
                  </a:lnTo>
                  <a:close/>
                </a:path>
                <a:path w="3860800" h="1716404">
                  <a:moveTo>
                    <a:pt x="2311400" y="344423"/>
                  </a:moveTo>
                  <a:lnTo>
                    <a:pt x="2311400" y="343661"/>
                  </a:lnTo>
                  <a:lnTo>
                    <a:pt x="2309585" y="343661"/>
                  </a:lnTo>
                  <a:lnTo>
                    <a:pt x="2311400" y="344423"/>
                  </a:lnTo>
                  <a:close/>
                </a:path>
                <a:path w="3860800" h="1716404">
                  <a:moveTo>
                    <a:pt x="2311400" y="351281"/>
                  </a:moveTo>
                  <a:lnTo>
                    <a:pt x="2309585" y="352044"/>
                  </a:lnTo>
                  <a:lnTo>
                    <a:pt x="2310341" y="352043"/>
                  </a:lnTo>
                  <a:lnTo>
                    <a:pt x="2311400" y="351281"/>
                  </a:lnTo>
                  <a:close/>
                </a:path>
                <a:path w="3860800" h="1716404">
                  <a:moveTo>
                    <a:pt x="2310341" y="352044"/>
                  </a:moveTo>
                  <a:lnTo>
                    <a:pt x="2309585" y="352044"/>
                  </a:lnTo>
                  <a:lnTo>
                    <a:pt x="2310130" y="352196"/>
                  </a:lnTo>
                  <a:lnTo>
                    <a:pt x="2310341" y="352044"/>
                  </a:lnTo>
                  <a:close/>
                </a:path>
                <a:path w="3860800" h="1716404">
                  <a:moveTo>
                    <a:pt x="2311400" y="359663"/>
                  </a:moveTo>
                  <a:lnTo>
                    <a:pt x="2309585" y="360534"/>
                  </a:lnTo>
                  <a:lnTo>
                    <a:pt x="2310870" y="360425"/>
                  </a:lnTo>
                  <a:lnTo>
                    <a:pt x="2311400" y="359663"/>
                  </a:lnTo>
                  <a:close/>
                </a:path>
                <a:path w="3860800" h="1716404">
                  <a:moveTo>
                    <a:pt x="2313214" y="405384"/>
                  </a:moveTo>
                  <a:lnTo>
                    <a:pt x="2311400" y="405383"/>
                  </a:lnTo>
                  <a:lnTo>
                    <a:pt x="2309585" y="406145"/>
                  </a:lnTo>
                  <a:lnTo>
                    <a:pt x="2311400" y="406145"/>
                  </a:lnTo>
                  <a:lnTo>
                    <a:pt x="2313214" y="405384"/>
                  </a:lnTo>
                  <a:close/>
                </a:path>
                <a:path w="3860800" h="1716404">
                  <a:moveTo>
                    <a:pt x="2311400" y="352805"/>
                  </a:moveTo>
                  <a:lnTo>
                    <a:pt x="2311400" y="352044"/>
                  </a:lnTo>
                  <a:lnTo>
                    <a:pt x="2310341" y="352044"/>
                  </a:lnTo>
                  <a:lnTo>
                    <a:pt x="2310130" y="352196"/>
                  </a:lnTo>
                  <a:lnTo>
                    <a:pt x="2311400" y="352805"/>
                  </a:lnTo>
                  <a:close/>
                </a:path>
                <a:path w="3860800" h="1716404">
                  <a:moveTo>
                    <a:pt x="2311400" y="352043"/>
                  </a:moveTo>
                  <a:lnTo>
                    <a:pt x="2311400" y="351281"/>
                  </a:lnTo>
                  <a:lnTo>
                    <a:pt x="2310341" y="352044"/>
                  </a:lnTo>
                  <a:lnTo>
                    <a:pt x="2311400" y="352043"/>
                  </a:lnTo>
                  <a:close/>
                </a:path>
                <a:path w="3860800" h="1716404">
                  <a:moveTo>
                    <a:pt x="2311400" y="360425"/>
                  </a:moveTo>
                  <a:lnTo>
                    <a:pt x="2311400" y="359663"/>
                  </a:lnTo>
                  <a:lnTo>
                    <a:pt x="2310870" y="360425"/>
                  </a:lnTo>
                  <a:lnTo>
                    <a:pt x="2311400" y="360425"/>
                  </a:lnTo>
                  <a:close/>
                </a:path>
                <a:path w="3860800" h="1716404">
                  <a:moveTo>
                    <a:pt x="2312458" y="384809"/>
                  </a:moveTo>
                  <a:lnTo>
                    <a:pt x="2311908" y="384383"/>
                  </a:lnTo>
                  <a:lnTo>
                    <a:pt x="2311400" y="384047"/>
                  </a:lnTo>
                  <a:lnTo>
                    <a:pt x="2310870" y="384809"/>
                  </a:lnTo>
                  <a:lnTo>
                    <a:pt x="2312458" y="384809"/>
                  </a:lnTo>
                  <a:close/>
                </a:path>
                <a:path w="3860800" h="1716404">
                  <a:moveTo>
                    <a:pt x="2324100" y="400811"/>
                  </a:moveTo>
                  <a:lnTo>
                    <a:pt x="2324100" y="396239"/>
                  </a:lnTo>
                  <a:lnTo>
                    <a:pt x="2318808" y="396239"/>
                  </a:lnTo>
                  <a:lnTo>
                    <a:pt x="2311400" y="401573"/>
                  </a:lnTo>
                  <a:lnTo>
                    <a:pt x="2322512" y="401478"/>
                  </a:lnTo>
                  <a:lnTo>
                    <a:pt x="2324100" y="400811"/>
                  </a:lnTo>
                  <a:close/>
                </a:path>
                <a:path w="3860800" h="1716404">
                  <a:moveTo>
                    <a:pt x="2318004" y="413765"/>
                  </a:moveTo>
                  <a:lnTo>
                    <a:pt x="2311400" y="413765"/>
                  </a:lnTo>
                  <a:lnTo>
                    <a:pt x="2311400" y="415289"/>
                  </a:lnTo>
                  <a:lnTo>
                    <a:pt x="2315972" y="415289"/>
                  </a:lnTo>
                  <a:lnTo>
                    <a:pt x="2318004" y="413765"/>
                  </a:lnTo>
                  <a:close/>
                </a:path>
                <a:path w="3860800" h="1716404">
                  <a:moveTo>
                    <a:pt x="2328718" y="423117"/>
                  </a:moveTo>
                  <a:lnTo>
                    <a:pt x="2324100" y="420623"/>
                  </a:lnTo>
                  <a:lnTo>
                    <a:pt x="2311400" y="420623"/>
                  </a:lnTo>
                  <a:lnTo>
                    <a:pt x="2311400" y="423671"/>
                  </a:lnTo>
                  <a:lnTo>
                    <a:pt x="2324100" y="423671"/>
                  </a:lnTo>
                  <a:lnTo>
                    <a:pt x="2324100" y="425957"/>
                  </a:lnTo>
                  <a:lnTo>
                    <a:pt x="2325076" y="425957"/>
                  </a:lnTo>
                  <a:lnTo>
                    <a:pt x="2328582" y="423223"/>
                  </a:lnTo>
                  <a:lnTo>
                    <a:pt x="2328718" y="423117"/>
                  </a:lnTo>
                  <a:close/>
                </a:path>
                <a:path w="3860800" h="1716404">
                  <a:moveTo>
                    <a:pt x="2325076" y="425957"/>
                  </a:moveTo>
                  <a:lnTo>
                    <a:pt x="2311400" y="425957"/>
                  </a:lnTo>
                  <a:lnTo>
                    <a:pt x="2311400" y="429005"/>
                  </a:lnTo>
                  <a:lnTo>
                    <a:pt x="2321169" y="429005"/>
                  </a:lnTo>
                  <a:lnTo>
                    <a:pt x="2325076" y="425957"/>
                  </a:lnTo>
                  <a:close/>
                </a:path>
                <a:path w="3860800" h="1716404">
                  <a:moveTo>
                    <a:pt x="2321169" y="429005"/>
                  </a:moveTo>
                  <a:lnTo>
                    <a:pt x="2311400" y="429005"/>
                  </a:lnTo>
                  <a:lnTo>
                    <a:pt x="2311400" y="432053"/>
                  </a:lnTo>
                  <a:lnTo>
                    <a:pt x="2317172" y="432053"/>
                  </a:lnTo>
                  <a:lnTo>
                    <a:pt x="2317750" y="431672"/>
                  </a:lnTo>
                  <a:lnTo>
                    <a:pt x="2321169" y="429005"/>
                  </a:lnTo>
                  <a:close/>
                </a:path>
                <a:path w="3860800" h="1716404">
                  <a:moveTo>
                    <a:pt x="2314222" y="434424"/>
                  </a:moveTo>
                  <a:lnTo>
                    <a:pt x="2311400" y="434339"/>
                  </a:lnTo>
                  <a:lnTo>
                    <a:pt x="2311400" y="436625"/>
                  </a:lnTo>
                  <a:lnTo>
                    <a:pt x="2314222" y="434424"/>
                  </a:lnTo>
                  <a:close/>
                </a:path>
                <a:path w="3860800" h="1716404">
                  <a:moveTo>
                    <a:pt x="2335212" y="434339"/>
                  </a:moveTo>
                  <a:lnTo>
                    <a:pt x="2314222" y="434424"/>
                  </a:lnTo>
                  <a:lnTo>
                    <a:pt x="2311400" y="436625"/>
                  </a:lnTo>
                  <a:lnTo>
                    <a:pt x="2311400" y="439673"/>
                  </a:lnTo>
                  <a:lnTo>
                    <a:pt x="2320471" y="439673"/>
                  </a:lnTo>
                  <a:lnTo>
                    <a:pt x="2324100" y="438149"/>
                  </a:lnTo>
                  <a:lnTo>
                    <a:pt x="2327275" y="438149"/>
                  </a:lnTo>
                  <a:lnTo>
                    <a:pt x="2335212" y="434339"/>
                  </a:lnTo>
                  <a:close/>
                </a:path>
                <a:path w="3860800" h="1716404">
                  <a:moveTo>
                    <a:pt x="2320471" y="439673"/>
                  </a:moveTo>
                  <a:lnTo>
                    <a:pt x="2311400" y="439673"/>
                  </a:lnTo>
                  <a:lnTo>
                    <a:pt x="2311400" y="442721"/>
                  </a:lnTo>
                  <a:lnTo>
                    <a:pt x="2313214" y="442721"/>
                  </a:lnTo>
                  <a:lnTo>
                    <a:pt x="2320471" y="439673"/>
                  </a:lnTo>
                  <a:close/>
                </a:path>
                <a:path w="3860800" h="1716404">
                  <a:moveTo>
                    <a:pt x="2313214" y="442722"/>
                  </a:moveTo>
                  <a:lnTo>
                    <a:pt x="2311400" y="442721"/>
                  </a:lnTo>
                  <a:lnTo>
                    <a:pt x="2311400" y="443483"/>
                  </a:lnTo>
                  <a:lnTo>
                    <a:pt x="2313214" y="442722"/>
                  </a:lnTo>
                  <a:close/>
                </a:path>
                <a:path w="3860800" h="1716404">
                  <a:moveTo>
                    <a:pt x="2324100" y="442721"/>
                  </a:moveTo>
                  <a:lnTo>
                    <a:pt x="2313214" y="442722"/>
                  </a:lnTo>
                  <a:lnTo>
                    <a:pt x="2311400" y="443483"/>
                  </a:lnTo>
                  <a:lnTo>
                    <a:pt x="2311400" y="447293"/>
                  </a:lnTo>
                  <a:lnTo>
                    <a:pt x="2317750" y="447293"/>
                  </a:lnTo>
                  <a:lnTo>
                    <a:pt x="2324100" y="442721"/>
                  </a:lnTo>
                  <a:close/>
                </a:path>
                <a:path w="3860800" h="1716404">
                  <a:moveTo>
                    <a:pt x="2317750" y="447293"/>
                  </a:moveTo>
                  <a:lnTo>
                    <a:pt x="2311400" y="447293"/>
                  </a:lnTo>
                  <a:lnTo>
                    <a:pt x="2311400" y="451103"/>
                  </a:lnTo>
                  <a:lnTo>
                    <a:pt x="2312458" y="451103"/>
                  </a:lnTo>
                  <a:lnTo>
                    <a:pt x="2317750" y="447293"/>
                  </a:lnTo>
                  <a:close/>
                </a:path>
                <a:path w="3860800" h="1716404">
                  <a:moveTo>
                    <a:pt x="2312458" y="451103"/>
                  </a:moveTo>
                  <a:lnTo>
                    <a:pt x="2311400" y="451103"/>
                  </a:lnTo>
                  <a:lnTo>
                    <a:pt x="2311400" y="451865"/>
                  </a:lnTo>
                  <a:lnTo>
                    <a:pt x="2312458" y="451103"/>
                  </a:lnTo>
                  <a:close/>
                </a:path>
                <a:path w="3860800" h="1716404">
                  <a:moveTo>
                    <a:pt x="2313214" y="451103"/>
                  </a:moveTo>
                  <a:lnTo>
                    <a:pt x="2312458" y="451103"/>
                  </a:lnTo>
                  <a:lnTo>
                    <a:pt x="2311400" y="451865"/>
                  </a:lnTo>
                  <a:lnTo>
                    <a:pt x="2313214" y="451103"/>
                  </a:lnTo>
                  <a:close/>
                </a:path>
                <a:path w="3860800" h="1716404">
                  <a:moveTo>
                    <a:pt x="2330450" y="451103"/>
                  </a:moveTo>
                  <a:lnTo>
                    <a:pt x="2313214" y="451103"/>
                  </a:lnTo>
                  <a:lnTo>
                    <a:pt x="2311400" y="451865"/>
                  </a:lnTo>
                  <a:lnTo>
                    <a:pt x="2317172" y="455675"/>
                  </a:lnTo>
                  <a:lnTo>
                    <a:pt x="2322512" y="455675"/>
                  </a:lnTo>
                  <a:lnTo>
                    <a:pt x="2322945" y="455398"/>
                  </a:lnTo>
                  <a:lnTo>
                    <a:pt x="2324100" y="454913"/>
                  </a:lnTo>
                  <a:lnTo>
                    <a:pt x="2325914" y="454913"/>
                  </a:lnTo>
                  <a:lnTo>
                    <a:pt x="2328333" y="453897"/>
                  </a:lnTo>
                  <a:lnTo>
                    <a:pt x="2328582" y="453793"/>
                  </a:lnTo>
                  <a:lnTo>
                    <a:pt x="2330450" y="451103"/>
                  </a:lnTo>
                  <a:close/>
                </a:path>
                <a:path w="3860800" h="1716404">
                  <a:moveTo>
                    <a:pt x="2317172" y="455675"/>
                  </a:moveTo>
                  <a:lnTo>
                    <a:pt x="2311400" y="451865"/>
                  </a:lnTo>
                  <a:lnTo>
                    <a:pt x="2311400" y="455675"/>
                  </a:lnTo>
                  <a:lnTo>
                    <a:pt x="2317172" y="455675"/>
                  </a:lnTo>
                  <a:close/>
                </a:path>
                <a:path w="3860800" h="1716404">
                  <a:moveTo>
                    <a:pt x="2319161" y="456988"/>
                  </a:moveTo>
                  <a:lnTo>
                    <a:pt x="2317172" y="455675"/>
                  </a:lnTo>
                  <a:lnTo>
                    <a:pt x="2311400" y="455675"/>
                  </a:lnTo>
                  <a:lnTo>
                    <a:pt x="2311400" y="457961"/>
                  </a:lnTo>
                  <a:lnTo>
                    <a:pt x="2313781" y="459247"/>
                  </a:lnTo>
                  <a:lnTo>
                    <a:pt x="2319161" y="456988"/>
                  </a:lnTo>
                  <a:close/>
                </a:path>
                <a:path w="3860800" h="1716404">
                  <a:moveTo>
                    <a:pt x="2313781" y="459247"/>
                  </a:moveTo>
                  <a:lnTo>
                    <a:pt x="2311400" y="457961"/>
                  </a:lnTo>
                  <a:lnTo>
                    <a:pt x="2311400" y="459485"/>
                  </a:lnTo>
                  <a:lnTo>
                    <a:pt x="2313214" y="459485"/>
                  </a:lnTo>
                  <a:lnTo>
                    <a:pt x="2313781" y="459247"/>
                  </a:lnTo>
                  <a:close/>
                </a:path>
                <a:path w="3860800" h="1716404">
                  <a:moveTo>
                    <a:pt x="2313214" y="459486"/>
                  </a:moveTo>
                  <a:lnTo>
                    <a:pt x="2311400" y="459485"/>
                  </a:lnTo>
                  <a:lnTo>
                    <a:pt x="2311400" y="460247"/>
                  </a:lnTo>
                  <a:lnTo>
                    <a:pt x="2313214" y="459486"/>
                  </a:lnTo>
                  <a:close/>
                </a:path>
                <a:path w="3860800" h="1716404">
                  <a:moveTo>
                    <a:pt x="2332037" y="464819"/>
                  </a:moveTo>
                  <a:lnTo>
                    <a:pt x="2324100" y="464819"/>
                  </a:lnTo>
                  <a:lnTo>
                    <a:pt x="2314222" y="459485"/>
                  </a:lnTo>
                  <a:lnTo>
                    <a:pt x="2313214" y="459486"/>
                  </a:lnTo>
                  <a:lnTo>
                    <a:pt x="2311400" y="460247"/>
                  </a:lnTo>
                  <a:lnTo>
                    <a:pt x="2311400" y="466343"/>
                  </a:lnTo>
                  <a:lnTo>
                    <a:pt x="2314222" y="467867"/>
                  </a:lnTo>
                  <a:lnTo>
                    <a:pt x="2325914" y="467867"/>
                  </a:lnTo>
                  <a:lnTo>
                    <a:pt x="2326640" y="467410"/>
                  </a:lnTo>
                  <a:lnTo>
                    <a:pt x="2332037" y="464819"/>
                  </a:lnTo>
                  <a:close/>
                </a:path>
                <a:path w="3860800" h="1716404">
                  <a:moveTo>
                    <a:pt x="2314222" y="467867"/>
                  </a:moveTo>
                  <a:lnTo>
                    <a:pt x="2311400" y="466343"/>
                  </a:lnTo>
                  <a:lnTo>
                    <a:pt x="2311400" y="467867"/>
                  </a:lnTo>
                  <a:lnTo>
                    <a:pt x="2314222" y="467867"/>
                  </a:lnTo>
                  <a:close/>
                </a:path>
                <a:path w="3860800" h="1716404">
                  <a:moveTo>
                    <a:pt x="2326640" y="473201"/>
                  </a:moveTo>
                  <a:lnTo>
                    <a:pt x="2324100" y="473201"/>
                  </a:lnTo>
                  <a:lnTo>
                    <a:pt x="2314222" y="467867"/>
                  </a:lnTo>
                  <a:lnTo>
                    <a:pt x="2311400" y="467867"/>
                  </a:lnTo>
                  <a:lnTo>
                    <a:pt x="2311400" y="474725"/>
                  </a:lnTo>
                  <a:lnTo>
                    <a:pt x="2324100" y="481583"/>
                  </a:lnTo>
                  <a:lnTo>
                    <a:pt x="2324100" y="475488"/>
                  </a:lnTo>
                  <a:lnTo>
                    <a:pt x="2325076" y="475488"/>
                  </a:lnTo>
                  <a:lnTo>
                    <a:pt x="2325370" y="475106"/>
                  </a:lnTo>
                  <a:lnTo>
                    <a:pt x="2326640" y="473201"/>
                  </a:lnTo>
                  <a:close/>
                </a:path>
                <a:path w="3860800" h="1716404">
                  <a:moveTo>
                    <a:pt x="2324100" y="418337"/>
                  </a:moveTo>
                  <a:lnTo>
                    <a:pt x="2324100" y="415289"/>
                  </a:lnTo>
                  <a:lnTo>
                    <a:pt x="2315972" y="415289"/>
                  </a:lnTo>
                  <a:lnTo>
                    <a:pt x="2311908" y="418337"/>
                  </a:lnTo>
                  <a:lnTo>
                    <a:pt x="2324100" y="418337"/>
                  </a:lnTo>
                  <a:close/>
                </a:path>
                <a:path w="3860800" h="1716404">
                  <a:moveTo>
                    <a:pt x="2324100" y="388619"/>
                  </a:moveTo>
                  <a:lnTo>
                    <a:pt x="2324100" y="385571"/>
                  </a:lnTo>
                  <a:lnTo>
                    <a:pt x="2322512" y="384809"/>
                  </a:lnTo>
                  <a:lnTo>
                    <a:pt x="2312458" y="384809"/>
                  </a:lnTo>
                  <a:lnTo>
                    <a:pt x="2313214" y="385245"/>
                  </a:lnTo>
                  <a:lnTo>
                    <a:pt x="2318327" y="388619"/>
                  </a:lnTo>
                  <a:lnTo>
                    <a:pt x="2324100" y="388619"/>
                  </a:lnTo>
                  <a:close/>
                </a:path>
                <a:path w="3860800" h="1716404">
                  <a:moveTo>
                    <a:pt x="2322285" y="447294"/>
                  </a:moveTo>
                  <a:lnTo>
                    <a:pt x="2317750" y="447293"/>
                  </a:lnTo>
                  <a:lnTo>
                    <a:pt x="2312458" y="451103"/>
                  </a:lnTo>
                  <a:lnTo>
                    <a:pt x="2313214" y="451103"/>
                  </a:lnTo>
                  <a:lnTo>
                    <a:pt x="2322285" y="447294"/>
                  </a:lnTo>
                  <a:close/>
                </a:path>
                <a:path w="3860800" h="1716404">
                  <a:moveTo>
                    <a:pt x="2324100" y="405383"/>
                  </a:moveTo>
                  <a:lnTo>
                    <a:pt x="2324100" y="401573"/>
                  </a:lnTo>
                  <a:lnTo>
                    <a:pt x="2322285" y="401573"/>
                  </a:lnTo>
                  <a:lnTo>
                    <a:pt x="2313214" y="405384"/>
                  </a:lnTo>
                  <a:lnTo>
                    <a:pt x="2324100" y="405383"/>
                  </a:lnTo>
                  <a:close/>
                </a:path>
                <a:path w="3860800" h="1716404">
                  <a:moveTo>
                    <a:pt x="2330450" y="438149"/>
                  </a:moveTo>
                  <a:lnTo>
                    <a:pt x="2327275" y="438149"/>
                  </a:lnTo>
                  <a:lnTo>
                    <a:pt x="2324100" y="439673"/>
                  </a:lnTo>
                  <a:lnTo>
                    <a:pt x="2320471" y="439673"/>
                  </a:lnTo>
                  <a:lnTo>
                    <a:pt x="2313214" y="442722"/>
                  </a:lnTo>
                  <a:lnTo>
                    <a:pt x="2324100" y="442721"/>
                  </a:lnTo>
                  <a:lnTo>
                    <a:pt x="2330450" y="438149"/>
                  </a:lnTo>
                  <a:close/>
                </a:path>
                <a:path w="3860800" h="1716404">
                  <a:moveTo>
                    <a:pt x="2333625" y="446531"/>
                  </a:moveTo>
                  <a:lnTo>
                    <a:pt x="2325687" y="446627"/>
                  </a:lnTo>
                  <a:lnTo>
                    <a:pt x="2324100" y="447293"/>
                  </a:lnTo>
                  <a:lnTo>
                    <a:pt x="2322285" y="447294"/>
                  </a:lnTo>
                  <a:lnTo>
                    <a:pt x="2313214" y="451103"/>
                  </a:lnTo>
                  <a:lnTo>
                    <a:pt x="2330450" y="451103"/>
                  </a:lnTo>
                  <a:lnTo>
                    <a:pt x="2333625" y="446531"/>
                  </a:lnTo>
                  <a:close/>
                </a:path>
                <a:path w="3860800" h="1716404">
                  <a:moveTo>
                    <a:pt x="2314222" y="459485"/>
                  </a:moveTo>
                  <a:lnTo>
                    <a:pt x="2313781" y="459247"/>
                  </a:lnTo>
                  <a:lnTo>
                    <a:pt x="2313214" y="459486"/>
                  </a:lnTo>
                  <a:lnTo>
                    <a:pt x="2314222" y="459485"/>
                  </a:lnTo>
                  <a:close/>
                </a:path>
                <a:path w="3860800" h="1716404">
                  <a:moveTo>
                    <a:pt x="2322945" y="459485"/>
                  </a:moveTo>
                  <a:lnTo>
                    <a:pt x="2319161" y="456988"/>
                  </a:lnTo>
                  <a:lnTo>
                    <a:pt x="2313781" y="459247"/>
                  </a:lnTo>
                  <a:lnTo>
                    <a:pt x="2314222" y="459485"/>
                  </a:lnTo>
                  <a:lnTo>
                    <a:pt x="2322945" y="459485"/>
                  </a:lnTo>
                  <a:close/>
                </a:path>
                <a:path w="3860800" h="1716404">
                  <a:moveTo>
                    <a:pt x="2324100" y="384809"/>
                  </a:moveTo>
                  <a:lnTo>
                    <a:pt x="2324100" y="377951"/>
                  </a:lnTo>
                  <a:lnTo>
                    <a:pt x="2321858" y="376876"/>
                  </a:lnTo>
                  <a:lnTo>
                    <a:pt x="2314222" y="380999"/>
                  </a:lnTo>
                  <a:lnTo>
                    <a:pt x="2314222" y="380830"/>
                  </a:lnTo>
                  <a:lnTo>
                    <a:pt x="2322285" y="384701"/>
                  </a:lnTo>
                  <a:lnTo>
                    <a:pt x="2324100" y="384809"/>
                  </a:lnTo>
                  <a:close/>
                </a:path>
                <a:path w="3860800" h="1716404">
                  <a:moveTo>
                    <a:pt x="2324100" y="434339"/>
                  </a:moveTo>
                  <a:lnTo>
                    <a:pt x="2324100" y="432053"/>
                  </a:lnTo>
                  <a:lnTo>
                    <a:pt x="2317172" y="432123"/>
                  </a:lnTo>
                  <a:lnTo>
                    <a:pt x="2314222" y="434424"/>
                  </a:lnTo>
                  <a:lnTo>
                    <a:pt x="2324100" y="434339"/>
                  </a:lnTo>
                  <a:close/>
                </a:path>
                <a:path w="3860800" h="1716404">
                  <a:moveTo>
                    <a:pt x="2335741" y="459549"/>
                  </a:moveTo>
                  <a:lnTo>
                    <a:pt x="2324629" y="459485"/>
                  </a:lnTo>
                  <a:lnTo>
                    <a:pt x="2324100" y="460247"/>
                  </a:lnTo>
                  <a:lnTo>
                    <a:pt x="2322945" y="459485"/>
                  </a:lnTo>
                  <a:lnTo>
                    <a:pt x="2314222" y="459485"/>
                  </a:lnTo>
                  <a:lnTo>
                    <a:pt x="2324100" y="464819"/>
                  </a:lnTo>
                  <a:lnTo>
                    <a:pt x="2332228" y="464819"/>
                  </a:lnTo>
                  <a:lnTo>
                    <a:pt x="2335741" y="459549"/>
                  </a:lnTo>
                  <a:close/>
                </a:path>
                <a:path w="3860800" h="1716404">
                  <a:moveTo>
                    <a:pt x="2325687" y="467867"/>
                  </a:moveTo>
                  <a:lnTo>
                    <a:pt x="2314222" y="467867"/>
                  </a:lnTo>
                  <a:lnTo>
                    <a:pt x="2324100" y="473201"/>
                  </a:lnTo>
                  <a:lnTo>
                    <a:pt x="2324100" y="468629"/>
                  </a:lnTo>
                  <a:lnTo>
                    <a:pt x="2325687" y="467867"/>
                  </a:lnTo>
                  <a:close/>
                </a:path>
                <a:path w="3860800" h="1716404">
                  <a:moveTo>
                    <a:pt x="2334895" y="418299"/>
                  </a:moveTo>
                  <a:lnTo>
                    <a:pt x="2324100" y="413765"/>
                  </a:lnTo>
                  <a:lnTo>
                    <a:pt x="2318004" y="413765"/>
                  </a:lnTo>
                  <a:lnTo>
                    <a:pt x="2315972" y="415289"/>
                  </a:lnTo>
                  <a:lnTo>
                    <a:pt x="2324100" y="415289"/>
                  </a:lnTo>
                  <a:lnTo>
                    <a:pt x="2324100" y="420623"/>
                  </a:lnTo>
                  <a:lnTo>
                    <a:pt x="2328582" y="423044"/>
                  </a:lnTo>
                  <a:lnTo>
                    <a:pt x="2328718" y="423117"/>
                  </a:lnTo>
                  <a:lnTo>
                    <a:pt x="2334895" y="418299"/>
                  </a:lnTo>
                  <a:close/>
                </a:path>
                <a:path w="3860800" h="1716404">
                  <a:moveTo>
                    <a:pt x="2322945" y="393261"/>
                  </a:moveTo>
                  <a:lnTo>
                    <a:pt x="2322285" y="393300"/>
                  </a:lnTo>
                  <a:lnTo>
                    <a:pt x="2316162" y="396239"/>
                  </a:lnTo>
                  <a:lnTo>
                    <a:pt x="2318808" y="396239"/>
                  </a:lnTo>
                  <a:lnTo>
                    <a:pt x="2322945" y="393261"/>
                  </a:lnTo>
                  <a:close/>
                </a:path>
                <a:path w="3860800" h="1716404">
                  <a:moveTo>
                    <a:pt x="2335212" y="434339"/>
                  </a:moveTo>
                  <a:lnTo>
                    <a:pt x="2324100" y="429005"/>
                  </a:lnTo>
                  <a:lnTo>
                    <a:pt x="2321169" y="429005"/>
                  </a:lnTo>
                  <a:lnTo>
                    <a:pt x="2317172" y="432123"/>
                  </a:lnTo>
                  <a:lnTo>
                    <a:pt x="2324100" y="432053"/>
                  </a:lnTo>
                  <a:lnTo>
                    <a:pt x="2324100" y="434339"/>
                  </a:lnTo>
                  <a:lnTo>
                    <a:pt x="2335212" y="434339"/>
                  </a:lnTo>
                  <a:close/>
                </a:path>
                <a:path w="3860800" h="1716404">
                  <a:moveTo>
                    <a:pt x="2322285" y="455675"/>
                  </a:moveTo>
                  <a:lnTo>
                    <a:pt x="2317172" y="455675"/>
                  </a:lnTo>
                  <a:lnTo>
                    <a:pt x="2319161" y="456988"/>
                  </a:lnTo>
                  <a:lnTo>
                    <a:pt x="2322285" y="455675"/>
                  </a:lnTo>
                  <a:close/>
                </a:path>
                <a:path w="3860800" h="1716404">
                  <a:moveTo>
                    <a:pt x="2334895" y="442760"/>
                  </a:moveTo>
                  <a:lnTo>
                    <a:pt x="2324100" y="442721"/>
                  </a:lnTo>
                  <a:lnTo>
                    <a:pt x="2317750" y="447293"/>
                  </a:lnTo>
                  <a:lnTo>
                    <a:pt x="2322512" y="447293"/>
                  </a:lnTo>
                  <a:lnTo>
                    <a:pt x="2322945" y="447016"/>
                  </a:lnTo>
                  <a:lnTo>
                    <a:pt x="2324100" y="446531"/>
                  </a:lnTo>
                  <a:lnTo>
                    <a:pt x="2325914" y="446531"/>
                  </a:lnTo>
                  <a:lnTo>
                    <a:pt x="2334895" y="442760"/>
                  </a:lnTo>
                  <a:close/>
                </a:path>
                <a:path w="3860800" h="1716404">
                  <a:moveTo>
                    <a:pt x="2324100" y="413765"/>
                  </a:moveTo>
                  <a:lnTo>
                    <a:pt x="2324100" y="409956"/>
                  </a:lnTo>
                  <a:lnTo>
                    <a:pt x="2322945" y="410059"/>
                  </a:lnTo>
                  <a:lnTo>
                    <a:pt x="2318004" y="413765"/>
                  </a:lnTo>
                  <a:lnTo>
                    <a:pt x="2324100" y="413765"/>
                  </a:lnTo>
                  <a:close/>
                </a:path>
                <a:path w="3860800" h="1716404">
                  <a:moveTo>
                    <a:pt x="2324100" y="392429"/>
                  </a:moveTo>
                  <a:lnTo>
                    <a:pt x="2324100" y="388619"/>
                  </a:lnTo>
                  <a:lnTo>
                    <a:pt x="2318327" y="388619"/>
                  </a:lnTo>
                  <a:lnTo>
                    <a:pt x="2324100" y="392429"/>
                  </a:lnTo>
                  <a:close/>
                </a:path>
                <a:path w="3860800" h="1716404">
                  <a:moveTo>
                    <a:pt x="2324100" y="396239"/>
                  </a:moveTo>
                  <a:lnTo>
                    <a:pt x="2324100" y="393191"/>
                  </a:lnTo>
                  <a:lnTo>
                    <a:pt x="2322945" y="393261"/>
                  </a:lnTo>
                  <a:lnTo>
                    <a:pt x="2318808" y="396239"/>
                  </a:lnTo>
                  <a:lnTo>
                    <a:pt x="2324100" y="396239"/>
                  </a:lnTo>
                  <a:close/>
                </a:path>
                <a:path w="3860800" h="1716404">
                  <a:moveTo>
                    <a:pt x="2327804" y="454913"/>
                  </a:moveTo>
                  <a:lnTo>
                    <a:pt x="2325687" y="455009"/>
                  </a:lnTo>
                  <a:lnTo>
                    <a:pt x="2324100" y="455675"/>
                  </a:lnTo>
                  <a:lnTo>
                    <a:pt x="2322285" y="455675"/>
                  </a:lnTo>
                  <a:lnTo>
                    <a:pt x="2319161" y="456988"/>
                  </a:lnTo>
                  <a:lnTo>
                    <a:pt x="2322945" y="459485"/>
                  </a:lnTo>
                  <a:lnTo>
                    <a:pt x="2324629" y="459485"/>
                  </a:lnTo>
                  <a:lnTo>
                    <a:pt x="2327804" y="454913"/>
                  </a:lnTo>
                  <a:close/>
                </a:path>
                <a:path w="3860800" h="1716404">
                  <a:moveTo>
                    <a:pt x="2327275" y="438149"/>
                  </a:moveTo>
                  <a:lnTo>
                    <a:pt x="2324100" y="438149"/>
                  </a:lnTo>
                  <a:lnTo>
                    <a:pt x="2320471" y="439673"/>
                  </a:lnTo>
                  <a:lnTo>
                    <a:pt x="2324100" y="439673"/>
                  </a:lnTo>
                  <a:lnTo>
                    <a:pt x="2327275" y="438149"/>
                  </a:lnTo>
                  <a:close/>
                </a:path>
                <a:path w="3860800" h="1716404">
                  <a:moveTo>
                    <a:pt x="2336800" y="433577"/>
                  </a:moveTo>
                  <a:lnTo>
                    <a:pt x="2336800" y="427481"/>
                  </a:lnTo>
                  <a:lnTo>
                    <a:pt x="2333977" y="425957"/>
                  </a:lnTo>
                  <a:lnTo>
                    <a:pt x="2325076" y="425957"/>
                  </a:lnTo>
                  <a:lnTo>
                    <a:pt x="2321169" y="429005"/>
                  </a:lnTo>
                  <a:lnTo>
                    <a:pt x="2324100" y="429005"/>
                  </a:lnTo>
                  <a:lnTo>
                    <a:pt x="2335212" y="434339"/>
                  </a:lnTo>
                  <a:lnTo>
                    <a:pt x="2336800" y="433577"/>
                  </a:lnTo>
                  <a:close/>
                </a:path>
                <a:path w="3860800" h="1716404">
                  <a:moveTo>
                    <a:pt x="2324100" y="377951"/>
                  </a:moveTo>
                  <a:lnTo>
                    <a:pt x="2324100" y="375665"/>
                  </a:lnTo>
                  <a:lnTo>
                    <a:pt x="2321858" y="376876"/>
                  </a:lnTo>
                  <a:lnTo>
                    <a:pt x="2324100" y="377951"/>
                  </a:lnTo>
                  <a:close/>
                </a:path>
                <a:path w="3860800" h="1716404">
                  <a:moveTo>
                    <a:pt x="2324100" y="385571"/>
                  </a:moveTo>
                  <a:lnTo>
                    <a:pt x="2324100" y="384809"/>
                  </a:lnTo>
                  <a:lnTo>
                    <a:pt x="2322512" y="384809"/>
                  </a:lnTo>
                  <a:lnTo>
                    <a:pt x="2324100" y="385571"/>
                  </a:lnTo>
                  <a:close/>
                </a:path>
                <a:path w="3860800" h="1716404">
                  <a:moveTo>
                    <a:pt x="2324100" y="392429"/>
                  </a:moveTo>
                  <a:lnTo>
                    <a:pt x="2322512" y="393191"/>
                  </a:lnTo>
                  <a:lnTo>
                    <a:pt x="2322945" y="393191"/>
                  </a:lnTo>
                  <a:lnTo>
                    <a:pt x="2324100" y="392429"/>
                  </a:lnTo>
                  <a:close/>
                </a:path>
                <a:path w="3860800" h="1716404">
                  <a:moveTo>
                    <a:pt x="2324100" y="401573"/>
                  </a:moveTo>
                  <a:lnTo>
                    <a:pt x="2324100" y="400811"/>
                  </a:lnTo>
                  <a:lnTo>
                    <a:pt x="2322512" y="401478"/>
                  </a:lnTo>
                  <a:lnTo>
                    <a:pt x="2324100" y="401573"/>
                  </a:lnTo>
                  <a:close/>
                </a:path>
                <a:path w="3860800" h="1716404">
                  <a:moveTo>
                    <a:pt x="2325687" y="446627"/>
                  </a:moveTo>
                  <a:lnTo>
                    <a:pt x="2324100" y="446531"/>
                  </a:lnTo>
                  <a:lnTo>
                    <a:pt x="2322512" y="447198"/>
                  </a:lnTo>
                  <a:lnTo>
                    <a:pt x="2324100" y="447293"/>
                  </a:lnTo>
                  <a:lnTo>
                    <a:pt x="2325687" y="446627"/>
                  </a:lnTo>
                  <a:close/>
                </a:path>
                <a:path w="3860800" h="1716404">
                  <a:moveTo>
                    <a:pt x="2325687" y="455009"/>
                  </a:moveTo>
                  <a:lnTo>
                    <a:pt x="2324100" y="454913"/>
                  </a:lnTo>
                  <a:lnTo>
                    <a:pt x="2322512" y="455580"/>
                  </a:lnTo>
                  <a:lnTo>
                    <a:pt x="2324100" y="455675"/>
                  </a:lnTo>
                  <a:lnTo>
                    <a:pt x="2325687" y="455009"/>
                  </a:lnTo>
                  <a:close/>
                </a:path>
                <a:path w="3860800" h="1716404">
                  <a:moveTo>
                    <a:pt x="2324100" y="393191"/>
                  </a:moveTo>
                  <a:lnTo>
                    <a:pt x="2324100" y="392429"/>
                  </a:lnTo>
                  <a:lnTo>
                    <a:pt x="2322945" y="393261"/>
                  </a:lnTo>
                  <a:lnTo>
                    <a:pt x="2324100" y="393191"/>
                  </a:lnTo>
                  <a:close/>
                </a:path>
                <a:path w="3860800" h="1716404">
                  <a:moveTo>
                    <a:pt x="2336800" y="416813"/>
                  </a:moveTo>
                  <a:lnTo>
                    <a:pt x="2324100" y="409193"/>
                  </a:lnTo>
                  <a:lnTo>
                    <a:pt x="2322945" y="410059"/>
                  </a:lnTo>
                  <a:lnTo>
                    <a:pt x="2324100" y="409955"/>
                  </a:lnTo>
                  <a:lnTo>
                    <a:pt x="2324100" y="413765"/>
                  </a:lnTo>
                  <a:lnTo>
                    <a:pt x="2334895" y="418299"/>
                  </a:lnTo>
                  <a:lnTo>
                    <a:pt x="2336800" y="416813"/>
                  </a:lnTo>
                  <a:close/>
                </a:path>
                <a:path w="3860800" h="1716404">
                  <a:moveTo>
                    <a:pt x="2324629" y="459485"/>
                  </a:moveTo>
                  <a:lnTo>
                    <a:pt x="2322945" y="459485"/>
                  </a:lnTo>
                  <a:lnTo>
                    <a:pt x="2324100" y="460247"/>
                  </a:lnTo>
                  <a:lnTo>
                    <a:pt x="2324629" y="459485"/>
                  </a:lnTo>
                  <a:close/>
                </a:path>
                <a:path w="3860800" h="1716404">
                  <a:moveTo>
                    <a:pt x="2349500" y="451103"/>
                  </a:moveTo>
                  <a:lnTo>
                    <a:pt x="2349500" y="443483"/>
                  </a:lnTo>
                  <a:lnTo>
                    <a:pt x="2336800" y="438149"/>
                  </a:lnTo>
                  <a:lnTo>
                    <a:pt x="2330450" y="438149"/>
                  </a:lnTo>
                  <a:lnTo>
                    <a:pt x="2324100" y="442721"/>
                  </a:lnTo>
                  <a:lnTo>
                    <a:pt x="2335212" y="442721"/>
                  </a:lnTo>
                  <a:lnTo>
                    <a:pt x="2335530" y="442493"/>
                  </a:lnTo>
                  <a:lnTo>
                    <a:pt x="2336800" y="441959"/>
                  </a:lnTo>
                  <a:lnTo>
                    <a:pt x="2336800" y="446531"/>
                  </a:lnTo>
                  <a:lnTo>
                    <a:pt x="2347685" y="451103"/>
                  </a:lnTo>
                  <a:lnTo>
                    <a:pt x="2349500" y="451103"/>
                  </a:lnTo>
                  <a:close/>
                </a:path>
                <a:path w="3860800" h="1716404">
                  <a:moveTo>
                    <a:pt x="2330196" y="467867"/>
                  </a:moveTo>
                  <a:lnTo>
                    <a:pt x="2325687" y="467867"/>
                  </a:lnTo>
                  <a:lnTo>
                    <a:pt x="2324100" y="468629"/>
                  </a:lnTo>
                  <a:lnTo>
                    <a:pt x="2324100" y="473201"/>
                  </a:lnTo>
                  <a:lnTo>
                    <a:pt x="2326640" y="473201"/>
                  </a:lnTo>
                  <a:lnTo>
                    <a:pt x="2330196" y="467867"/>
                  </a:lnTo>
                  <a:close/>
                </a:path>
                <a:path w="3860800" h="1716404">
                  <a:moveTo>
                    <a:pt x="2325076" y="475546"/>
                  </a:moveTo>
                  <a:lnTo>
                    <a:pt x="2324100" y="475488"/>
                  </a:lnTo>
                  <a:lnTo>
                    <a:pt x="2324100" y="477011"/>
                  </a:lnTo>
                  <a:lnTo>
                    <a:pt x="2325076" y="475546"/>
                  </a:lnTo>
                  <a:close/>
                </a:path>
                <a:path w="3860800" h="1716404">
                  <a:moveTo>
                    <a:pt x="2326922" y="475488"/>
                  </a:moveTo>
                  <a:lnTo>
                    <a:pt x="2325076" y="475546"/>
                  </a:lnTo>
                  <a:lnTo>
                    <a:pt x="2324100" y="477011"/>
                  </a:lnTo>
                  <a:lnTo>
                    <a:pt x="2326922" y="475488"/>
                  </a:lnTo>
                  <a:close/>
                </a:path>
                <a:path w="3860800" h="1716404">
                  <a:moveTo>
                    <a:pt x="2336800" y="475488"/>
                  </a:moveTo>
                  <a:lnTo>
                    <a:pt x="2326922" y="475488"/>
                  </a:lnTo>
                  <a:lnTo>
                    <a:pt x="2324100" y="477011"/>
                  </a:lnTo>
                  <a:lnTo>
                    <a:pt x="2324100" y="481583"/>
                  </a:lnTo>
                  <a:lnTo>
                    <a:pt x="2328333" y="481583"/>
                  </a:lnTo>
                  <a:lnTo>
                    <a:pt x="2336800" y="475488"/>
                  </a:lnTo>
                  <a:close/>
                </a:path>
                <a:path w="3860800" h="1716404">
                  <a:moveTo>
                    <a:pt x="2328333" y="481583"/>
                  </a:moveTo>
                  <a:lnTo>
                    <a:pt x="2324100" y="481583"/>
                  </a:lnTo>
                  <a:lnTo>
                    <a:pt x="2324100" y="483107"/>
                  </a:lnTo>
                  <a:lnTo>
                    <a:pt x="2325370" y="483717"/>
                  </a:lnTo>
                  <a:lnTo>
                    <a:pt x="2328333" y="481583"/>
                  </a:lnTo>
                  <a:close/>
                </a:path>
                <a:path w="3860800" h="1716404">
                  <a:moveTo>
                    <a:pt x="2325370" y="483717"/>
                  </a:moveTo>
                  <a:lnTo>
                    <a:pt x="2324100" y="483107"/>
                  </a:lnTo>
                  <a:lnTo>
                    <a:pt x="2324100" y="483869"/>
                  </a:lnTo>
                  <a:lnTo>
                    <a:pt x="2325076" y="483869"/>
                  </a:lnTo>
                  <a:lnTo>
                    <a:pt x="2325370" y="483717"/>
                  </a:lnTo>
                  <a:close/>
                </a:path>
                <a:path w="3860800" h="1716404">
                  <a:moveTo>
                    <a:pt x="2325076" y="483928"/>
                  </a:moveTo>
                  <a:lnTo>
                    <a:pt x="2324100" y="483869"/>
                  </a:lnTo>
                  <a:lnTo>
                    <a:pt x="2324100" y="484631"/>
                  </a:lnTo>
                  <a:lnTo>
                    <a:pt x="2325076" y="483928"/>
                  </a:lnTo>
                  <a:close/>
                </a:path>
                <a:path w="3860800" h="1716404">
                  <a:moveTo>
                    <a:pt x="2349500" y="492251"/>
                  </a:moveTo>
                  <a:lnTo>
                    <a:pt x="2349500" y="489203"/>
                  </a:lnTo>
                  <a:lnTo>
                    <a:pt x="2336800" y="489203"/>
                  </a:lnTo>
                  <a:lnTo>
                    <a:pt x="2326640" y="484327"/>
                  </a:lnTo>
                  <a:lnTo>
                    <a:pt x="2325914" y="483869"/>
                  </a:lnTo>
                  <a:lnTo>
                    <a:pt x="2325076" y="483928"/>
                  </a:lnTo>
                  <a:lnTo>
                    <a:pt x="2324100" y="484631"/>
                  </a:lnTo>
                  <a:lnTo>
                    <a:pt x="2324100" y="491489"/>
                  </a:lnTo>
                  <a:lnTo>
                    <a:pt x="2325076" y="491900"/>
                  </a:lnTo>
                  <a:lnTo>
                    <a:pt x="2325370" y="492023"/>
                  </a:lnTo>
                  <a:lnTo>
                    <a:pt x="2325687" y="491870"/>
                  </a:lnTo>
                  <a:lnTo>
                    <a:pt x="2332228" y="487161"/>
                  </a:lnTo>
                  <a:lnTo>
                    <a:pt x="2332228" y="494903"/>
                  </a:lnTo>
                  <a:lnTo>
                    <a:pt x="2336800" y="496823"/>
                  </a:lnTo>
                  <a:lnTo>
                    <a:pt x="2336800" y="492251"/>
                  </a:lnTo>
                  <a:lnTo>
                    <a:pt x="2349500" y="492251"/>
                  </a:lnTo>
                  <a:close/>
                </a:path>
                <a:path w="3860800" h="1716404">
                  <a:moveTo>
                    <a:pt x="2343150" y="496823"/>
                  </a:moveTo>
                  <a:lnTo>
                    <a:pt x="2336800" y="496823"/>
                  </a:lnTo>
                  <a:lnTo>
                    <a:pt x="2325914" y="492251"/>
                  </a:lnTo>
                  <a:lnTo>
                    <a:pt x="2325687" y="492156"/>
                  </a:lnTo>
                  <a:lnTo>
                    <a:pt x="2325370" y="492099"/>
                  </a:lnTo>
                  <a:lnTo>
                    <a:pt x="2324100" y="493013"/>
                  </a:lnTo>
                  <a:lnTo>
                    <a:pt x="2336800" y="501395"/>
                  </a:lnTo>
                  <a:lnTo>
                    <a:pt x="2336800" y="500633"/>
                  </a:lnTo>
                  <a:lnTo>
                    <a:pt x="2337858" y="500633"/>
                  </a:lnTo>
                  <a:lnTo>
                    <a:pt x="2343150" y="496823"/>
                  </a:lnTo>
                  <a:close/>
                </a:path>
                <a:path w="3860800" h="1716404">
                  <a:moveTo>
                    <a:pt x="2347118" y="459247"/>
                  </a:moveTo>
                  <a:lnTo>
                    <a:pt x="2336800" y="454913"/>
                  </a:lnTo>
                  <a:lnTo>
                    <a:pt x="2327804" y="454913"/>
                  </a:lnTo>
                  <a:lnTo>
                    <a:pt x="2324629" y="459485"/>
                  </a:lnTo>
                  <a:lnTo>
                    <a:pt x="2335741" y="459485"/>
                  </a:lnTo>
                  <a:lnTo>
                    <a:pt x="2336270" y="458755"/>
                  </a:lnTo>
                  <a:lnTo>
                    <a:pt x="2336800" y="457961"/>
                  </a:lnTo>
                  <a:lnTo>
                    <a:pt x="2339109" y="459485"/>
                  </a:lnTo>
                  <a:lnTo>
                    <a:pt x="2346677" y="459485"/>
                  </a:lnTo>
                  <a:lnTo>
                    <a:pt x="2347118" y="459247"/>
                  </a:lnTo>
                  <a:close/>
                </a:path>
                <a:path w="3860800" h="1716404">
                  <a:moveTo>
                    <a:pt x="2333977" y="425957"/>
                  </a:moveTo>
                  <a:lnTo>
                    <a:pt x="2328718" y="423117"/>
                  </a:lnTo>
                  <a:lnTo>
                    <a:pt x="2325076" y="425957"/>
                  </a:lnTo>
                  <a:lnTo>
                    <a:pt x="2333977" y="425957"/>
                  </a:lnTo>
                  <a:close/>
                </a:path>
                <a:path w="3860800" h="1716404">
                  <a:moveTo>
                    <a:pt x="2331155" y="473201"/>
                  </a:moveTo>
                  <a:lnTo>
                    <a:pt x="2326640" y="473201"/>
                  </a:lnTo>
                  <a:lnTo>
                    <a:pt x="2325076" y="475546"/>
                  </a:lnTo>
                  <a:lnTo>
                    <a:pt x="2326922" y="475488"/>
                  </a:lnTo>
                  <a:lnTo>
                    <a:pt x="2331155" y="473201"/>
                  </a:lnTo>
                  <a:close/>
                </a:path>
                <a:path w="3860800" h="1716404">
                  <a:moveTo>
                    <a:pt x="2325687" y="483869"/>
                  </a:moveTo>
                  <a:lnTo>
                    <a:pt x="2325370" y="483717"/>
                  </a:lnTo>
                  <a:lnTo>
                    <a:pt x="2325076" y="483928"/>
                  </a:lnTo>
                  <a:lnTo>
                    <a:pt x="2325687" y="483869"/>
                  </a:lnTo>
                  <a:close/>
                </a:path>
                <a:path w="3860800" h="1716404">
                  <a:moveTo>
                    <a:pt x="2344152" y="478576"/>
                  </a:moveTo>
                  <a:lnTo>
                    <a:pt x="2342444" y="478535"/>
                  </a:lnTo>
                  <a:lnTo>
                    <a:pt x="2336800" y="481583"/>
                  </a:lnTo>
                  <a:lnTo>
                    <a:pt x="2328333" y="481583"/>
                  </a:lnTo>
                  <a:lnTo>
                    <a:pt x="2325370" y="483717"/>
                  </a:lnTo>
                  <a:lnTo>
                    <a:pt x="2325687" y="483869"/>
                  </a:lnTo>
                  <a:lnTo>
                    <a:pt x="2336800" y="483869"/>
                  </a:lnTo>
                  <a:lnTo>
                    <a:pt x="2344152" y="478576"/>
                  </a:lnTo>
                  <a:close/>
                </a:path>
                <a:path w="3860800" h="1716404">
                  <a:moveTo>
                    <a:pt x="2332228" y="494903"/>
                  </a:moveTo>
                  <a:lnTo>
                    <a:pt x="2332228" y="487161"/>
                  </a:lnTo>
                  <a:lnTo>
                    <a:pt x="2325370" y="492099"/>
                  </a:lnTo>
                  <a:lnTo>
                    <a:pt x="2325687" y="492156"/>
                  </a:lnTo>
                  <a:lnTo>
                    <a:pt x="2332037" y="494823"/>
                  </a:lnTo>
                  <a:lnTo>
                    <a:pt x="2332228" y="494903"/>
                  </a:lnTo>
                  <a:close/>
                </a:path>
                <a:path w="3860800" h="1716404">
                  <a:moveTo>
                    <a:pt x="2336270" y="442721"/>
                  </a:moveTo>
                  <a:lnTo>
                    <a:pt x="2335212" y="442626"/>
                  </a:lnTo>
                  <a:lnTo>
                    <a:pt x="2325914" y="446531"/>
                  </a:lnTo>
                  <a:lnTo>
                    <a:pt x="2333625" y="446531"/>
                  </a:lnTo>
                  <a:lnTo>
                    <a:pt x="2336270" y="442721"/>
                  </a:lnTo>
                  <a:close/>
                </a:path>
                <a:path w="3860800" h="1716404">
                  <a:moveTo>
                    <a:pt x="2328582" y="453793"/>
                  </a:moveTo>
                  <a:lnTo>
                    <a:pt x="2325914" y="454914"/>
                  </a:lnTo>
                  <a:lnTo>
                    <a:pt x="2327804" y="454913"/>
                  </a:lnTo>
                  <a:lnTo>
                    <a:pt x="2328582" y="453793"/>
                  </a:lnTo>
                  <a:close/>
                </a:path>
                <a:path w="3860800" h="1716404">
                  <a:moveTo>
                    <a:pt x="2332228" y="464819"/>
                  </a:moveTo>
                  <a:lnTo>
                    <a:pt x="2332037" y="464819"/>
                  </a:lnTo>
                  <a:lnTo>
                    <a:pt x="2325914" y="467759"/>
                  </a:lnTo>
                  <a:lnTo>
                    <a:pt x="2330196" y="467867"/>
                  </a:lnTo>
                  <a:lnTo>
                    <a:pt x="2332228" y="464819"/>
                  </a:lnTo>
                  <a:close/>
                </a:path>
                <a:path w="3860800" h="1716404">
                  <a:moveTo>
                    <a:pt x="2336800" y="483869"/>
                  </a:moveTo>
                  <a:lnTo>
                    <a:pt x="2325914" y="483869"/>
                  </a:lnTo>
                  <a:lnTo>
                    <a:pt x="2326640" y="484327"/>
                  </a:lnTo>
                  <a:lnTo>
                    <a:pt x="2332037" y="486917"/>
                  </a:lnTo>
                  <a:lnTo>
                    <a:pt x="2332228" y="487009"/>
                  </a:lnTo>
                  <a:lnTo>
                    <a:pt x="2332228" y="487161"/>
                  </a:lnTo>
                  <a:lnTo>
                    <a:pt x="2336800" y="483869"/>
                  </a:lnTo>
                  <a:close/>
                </a:path>
                <a:path w="3860800" h="1716404">
                  <a:moveTo>
                    <a:pt x="2346677" y="467867"/>
                  </a:moveTo>
                  <a:lnTo>
                    <a:pt x="2330196" y="467867"/>
                  </a:lnTo>
                  <a:lnTo>
                    <a:pt x="2326640" y="473201"/>
                  </a:lnTo>
                  <a:lnTo>
                    <a:pt x="2331155" y="473201"/>
                  </a:lnTo>
                  <a:lnTo>
                    <a:pt x="2336800" y="470153"/>
                  </a:lnTo>
                  <a:lnTo>
                    <a:pt x="2342444" y="470153"/>
                  </a:lnTo>
                  <a:lnTo>
                    <a:pt x="2346677" y="467867"/>
                  </a:lnTo>
                  <a:close/>
                </a:path>
                <a:path w="3860800" h="1716404">
                  <a:moveTo>
                    <a:pt x="2344152" y="470194"/>
                  </a:moveTo>
                  <a:lnTo>
                    <a:pt x="2342444" y="470153"/>
                  </a:lnTo>
                  <a:lnTo>
                    <a:pt x="2336800" y="473201"/>
                  </a:lnTo>
                  <a:lnTo>
                    <a:pt x="2331155" y="473201"/>
                  </a:lnTo>
                  <a:lnTo>
                    <a:pt x="2326922" y="475488"/>
                  </a:lnTo>
                  <a:lnTo>
                    <a:pt x="2336800" y="475488"/>
                  </a:lnTo>
                  <a:lnTo>
                    <a:pt x="2344152" y="470194"/>
                  </a:lnTo>
                  <a:close/>
                </a:path>
                <a:path w="3860800" h="1716404">
                  <a:moveTo>
                    <a:pt x="2335530" y="434492"/>
                  </a:moveTo>
                  <a:lnTo>
                    <a:pt x="2335212" y="434339"/>
                  </a:lnTo>
                  <a:lnTo>
                    <a:pt x="2327275" y="438149"/>
                  </a:lnTo>
                  <a:lnTo>
                    <a:pt x="2330450" y="438149"/>
                  </a:lnTo>
                  <a:lnTo>
                    <a:pt x="2335530" y="434492"/>
                  </a:lnTo>
                  <a:close/>
                </a:path>
                <a:path w="3860800" h="1716404">
                  <a:moveTo>
                    <a:pt x="2349500" y="457961"/>
                  </a:moveTo>
                  <a:lnTo>
                    <a:pt x="2349500" y="451865"/>
                  </a:lnTo>
                  <a:lnTo>
                    <a:pt x="2347685" y="451103"/>
                  </a:lnTo>
                  <a:lnTo>
                    <a:pt x="2335212" y="451008"/>
                  </a:lnTo>
                  <a:lnTo>
                    <a:pt x="2328718" y="453736"/>
                  </a:lnTo>
                  <a:lnTo>
                    <a:pt x="2328582" y="453793"/>
                  </a:lnTo>
                  <a:lnTo>
                    <a:pt x="2327804" y="454913"/>
                  </a:lnTo>
                  <a:lnTo>
                    <a:pt x="2336800" y="454913"/>
                  </a:lnTo>
                  <a:lnTo>
                    <a:pt x="2347118" y="459247"/>
                  </a:lnTo>
                  <a:lnTo>
                    <a:pt x="2349500" y="457961"/>
                  </a:lnTo>
                  <a:close/>
                </a:path>
                <a:path w="3860800" h="1716404">
                  <a:moveTo>
                    <a:pt x="2348088" y="475488"/>
                  </a:moveTo>
                  <a:lnTo>
                    <a:pt x="2336800" y="475488"/>
                  </a:lnTo>
                  <a:lnTo>
                    <a:pt x="2328333" y="481583"/>
                  </a:lnTo>
                  <a:lnTo>
                    <a:pt x="2336800" y="481583"/>
                  </a:lnTo>
                  <a:lnTo>
                    <a:pt x="2336800" y="478535"/>
                  </a:lnTo>
                  <a:lnTo>
                    <a:pt x="2342444" y="478535"/>
                  </a:lnTo>
                  <a:lnTo>
                    <a:pt x="2348088" y="475488"/>
                  </a:lnTo>
                  <a:close/>
                </a:path>
                <a:path w="3860800" h="1716404">
                  <a:moveTo>
                    <a:pt x="2334895" y="451142"/>
                  </a:moveTo>
                  <a:lnTo>
                    <a:pt x="2330450" y="451103"/>
                  </a:lnTo>
                  <a:lnTo>
                    <a:pt x="2328582" y="453793"/>
                  </a:lnTo>
                  <a:lnTo>
                    <a:pt x="2334895" y="451142"/>
                  </a:lnTo>
                  <a:close/>
                </a:path>
                <a:path w="3860800" h="1716404">
                  <a:moveTo>
                    <a:pt x="2336800" y="425957"/>
                  </a:moveTo>
                  <a:lnTo>
                    <a:pt x="2336800" y="419099"/>
                  </a:lnTo>
                  <a:lnTo>
                    <a:pt x="2334895" y="418299"/>
                  </a:lnTo>
                  <a:lnTo>
                    <a:pt x="2328718" y="423117"/>
                  </a:lnTo>
                  <a:lnTo>
                    <a:pt x="2333977" y="425957"/>
                  </a:lnTo>
                  <a:lnTo>
                    <a:pt x="2336800" y="425957"/>
                  </a:lnTo>
                  <a:close/>
                </a:path>
                <a:path w="3860800" h="1716404">
                  <a:moveTo>
                    <a:pt x="2349500" y="466343"/>
                  </a:moveTo>
                  <a:lnTo>
                    <a:pt x="2343727" y="462533"/>
                  </a:lnTo>
                  <a:lnTo>
                    <a:pt x="2341033" y="462533"/>
                  </a:lnTo>
                  <a:lnTo>
                    <a:pt x="2336800" y="464819"/>
                  </a:lnTo>
                  <a:lnTo>
                    <a:pt x="2332228" y="464819"/>
                  </a:lnTo>
                  <a:lnTo>
                    <a:pt x="2330196" y="467867"/>
                  </a:lnTo>
                  <a:lnTo>
                    <a:pt x="2346677" y="467867"/>
                  </a:lnTo>
                  <a:lnTo>
                    <a:pt x="2349500" y="466343"/>
                  </a:lnTo>
                  <a:close/>
                </a:path>
                <a:path w="3860800" h="1716404">
                  <a:moveTo>
                    <a:pt x="2336800" y="438149"/>
                  </a:moveTo>
                  <a:lnTo>
                    <a:pt x="2336800" y="435101"/>
                  </a:lnTo>
                  <a:lnTo>
                    <a:pt x="2335741" y="434593"/>
                  </a:lnTo>
                  <a:lnTo>
                    <a:pt x="2335530" y="434492"/>
                  </a:lnTo>
                  <a:lnTo>
                    <a:pt x="2330450" y="438149"/>
                  </a:lnTo>
                  <a:lnTo>
                    <a:pt x="2336800" y="438149"/>
                  </a:lnTo>
                  <a:close/>
                </a:path>
                <a:path w="3860800" h="1716404">
                  <a:moveTo>
                    <a:pt x="2347685" y="451103"/>
                  </a:moveTo>
                  <a:lnTo>
                    <a:pt x="2336800" y="446531"/>
                  </a:lnTo>
                  <a:lnTo>
                    <a:pt x="2333625" y="446531"/>
                  </a:lnTo>
                  <a:lnTo>
                    <a:pt x="2330450" y="451103"/>
                  </a:lnTo>
                  <a:lnTo>
                    <a:pt x="2335212" y="451103"/>
                  </a:lnTo>
                  <a:lnTo>
                    <a:pt x="2335530" y="450875"/>
                  </a:lnTo>
                  <a:lnTo>
                    <a:pt x="2336800" y="450341"/>
                  </a:lnTo>
                  <a:lnTo>
                    <a:pt x="2336800" y="451103"/>
                  </a:lnTo>
                  <a:lnTo>
                    <a:pt x="2347685" y="451103"/>
                  </a:lnTo>
                  <a:close/>
                </a:path>
                <a:path w="3860800" h="1716404">
                  <a:moveTo>
                    <a:pt x="2342444" y="470153"/>
                  </a:moveTo>
                  <a:lnTo>
                    <a:pt x="2336800" y="470153"/>
                  </a:lnTo>
                  <a:lnTo>
                    <a:pt x="2331155" y="473201"/>
                  </a:lnTo>
                  <a:lnTo>
                    <a:pt x="2336800" y="473201"/>
                  </a:lnTo>
                  <a:lnTo>
                    <a:pt x="2342444" y="470153"/>
                  </a:lnTo>
                  <a:close/>
                </a:path>
                <a:path w="3860800" h="1716404">
                  <a:moveTo>
                    <a:pt x="2342444" y="461772"/>
                  </a:moveTo>
                  <a:lnTo>
                    <a:pt x="2341033" y="460755"/>
                  </a:lnTo>
                  <a:lnTo>
                    <a:pt x="2339109" y="459485"/>
                  </a:lnTo>
                  <a:lnTo>
                    <a:pt x="2335741" y="459549"/>
                  </a:lnTo>
                  <a:lnTo>
                    <a:pt x="2332228" y="464820"/>
                  </a:lnTo>
                  <a:lnTo>
                    <a:pt x="2333625" y="464057"/>
                  </a:lnTo>
                  <a:lnTo>
                    <a:pt x="2336800" y="462533"/>
                  </a:lnTo>
                  <a:lnTo>
                    <a:pt x="2341033" y="462533"/>
                  </a:lnTo>
                  <a:lnTo>
                    <a:pt x="2342444" y="461772"/>
                  </a:lnTo>
                  <a:close/>
                </a:path>
                <a:path w="3860800" h="1716404">
                  <a:moveTo>
                    <a:pt x="2341033" y="462533"/>
                  </a:moveTo>
                  <a:lnTo>
                    <a:pt x="2336800" y="462533"/>
                  </a:lnTo>
                  <a:lnTo>
                    <a:pt x="2332228" y="464728"/>
                  </a:lnTo>
                  <a:lnTo>
                    <a:pt x="2336800" y="464819"/>
                  </a:lnTo>
                  <a:lnTo>
                    <a:pt x="2341033" y="462533"/>
                  </a:lnTo>
                  <a:close/>
                </a:path>
                <a:path w="3860800" h="1716404">
                  <a:moveTo>
                    <a:pt x="2349500" y="487679"/>
                  </a:moveTo>
                  <a:lnTo>
                    <a:pt x="2349500" y="483869"/>
                  </a:lnTo>
                  <a:lnTo>
                    <a:pt x="2336800" y="483869"/>
                  </a:lnTo>
                  <a:lnTo>
                    <a:pt x="2332228" y="487161"/>
                  </a:lnTo>
                  <a:lnTo>
                    <a:pt x="2332228" y="487009"/>
                  </a:lnTo>
                  <a:lnTo>
                    <a:pt x="2336800" y="489203"/>
                  </a:lnTo>
                  <a:lnTo>
                    <a:pt x="2336800" y="487679"/>
                  </a:lnTo>
                  <a:lnTo>
                    <a:pt x="2349500" y="487679"/>
                  </a:lnTo>
                  <a:close/>
                </a:path>
                <a:path w="3860800" h="1716404">
                  <a:moveTo>
                    <a:pt x="2336800" y="446531"/>
                  </a:moveTo>
                  <a:lnTo>
                    <a:pt x="2336800" y="442721"/>
                  </a:lnTo>
                  <a:lnTo>
                    <a:pt x="2336270" y="442721"/>
                  </a:lnTo>
                  <a:lnTo>
                    <a:pt x="2333625" y="446531"/>
                  </a:lnTo>
                  <a:lnTo>
                    <a:pt x="2336800" y="446531"/>
                  </a:lnTo>
                  <a:close/>
                </a:path>
                <a:path w="3860800" h="1716404">
                  <a:moveTo>
                    <a:pt x="2336800" y="427481"/>
                  </a:moveTo>
                  <a:lnTo>
                    <a:pt x="2336800" y="425957"/>
                  </a:lnTo>
                  <a:lnTo>
                    <a:pt x="2333977" y="425957"/>
                  </a:lnTo>
                  <a:lnTo>
                    <a:pt x="2336800" y="427481"/>
                  </a:lnTo>
                  <a:close/>
                </a:path>
                <a:path w="3860800" h="1716404">
                  <a:moveTo>
                    <a:pt x="2336270" y="433958"/>
                  </a:moveTo>
                  <a:lnTo>
                    <a:pt x="2335741" y="434085"/>
                  </a:lnTo>
                  <a:lnTo>
                    <a:pt x="2335212" y="434339"/>
                  </a:lnTo>
                  <a:lnTo>
                    <a:pt x="2335741" y="434339"/>
                  </a:lnTo>
                  <a:lnTo>
                    <a:pt x="2336270" y="433958"/>
                  </a:lnTo>
                  <a:close/>
                </a:path>
                <a:path w="3860800" h="1716404">
                  <a:moveTo>
                    <a:pt x="2335741" y="434339"/>
                  </a:moveTo>
                  <a:lnTo>
                    <a:pt x="2335212" y="434339"/>
                  </a:lnTo>
                  <a:lnTo>
                    <a:pt x="2335530" y="434492"/>
                  </a:lnTo>
                  <a:lnTo>
                    <a:pt x="2335741" y="434339"/>
                  </a:lnTo>
                  <a:close/>
                </a:path>
                <a:path w="3860800" h="1716404">
                  <a:moveTo>
                    <a:pt x="2336800" y="441959"/>
                  </a:moveTo>
                  <a:lnTo>
                    <a:pt x="2335212" y="442626"/>
                  </a:lnTo>
                  <a:lnTo>
                    <a:pt x="2336270" y="442721"/>
                  </a:lnTo>
                  <a:lnTo>
                    <a:pt x="2336800" y="441959"/>
                  </a:lnTo>
                  <a:close/>
                </a:path>
                <a:path w="3860800" h="1716404">
                  <a:moveTo>
                    <a:pt x="2336800" y="451103"/>
                  </a:moveTo>
                  <a:lnTo>
                    <a:pt x="2336800" y="450341"/>
                  </a:lnTo>
                  <a:lnTo>
                    <a:pt x="2335212" y="451008"/>
                  </a:lnTo>
                  <a:lnTo>
                    <a:pt x="2336800" y="451103"/>
                  </a:lnTo>
                  <a:close/>
                </a:path>
                <a:path w="3860800" h="1716404">
                  <a:moveTo>
                    <a:pt x="2336800" y="435101"/>
                  </a:moveTo>
                  <a:lnTo>
                    <a:pt x="2336800" y="434339"/>
                  </a:lnTo>
                  <a:lnTo>
                    <a:pt x="2335741" y="434339"/>
                  </a:lnTo>
                  <a:lnTo>
                    <a:pt x="2335530" y="434492"/>
                  </a:lnTo>
                  <a:lnTo>
                    <a:pt x="2336800" y="435101"/>
                  </a:lnTo>
                  <a:close/>
                </a:path>
                <a:path w="3860800" h="1716404">
                  <a:moveTo>
                    <a:pt x="2336800" y="434339"/>
                  </a:moveTo>
                  <a:lnTo>
                    <a:pt x="2336800" y="433577"/>
                  </a:lnTo>
                  <a:lnTo>
                    <a:pt x="2335741" y="434339"/>
                  </a:lnTo>
                  <a:lnTo>
                    <a:pt x="2336800" y="434339"/>
                  </a:lnTo>
                  <a:close/>
                </a:path>
                <a:path w="3860800" h="1716404">
                  <a:moveTo>
                    <a:pt x="2339109" y="459485"/>
                  </a:moveTo>
                  <a:lnTo>
                    <a:pt x="2336800" y="457961"/>
                  </a:lnTo>
                  <a:lnTo>
                    <a:pt x="2335741" y="459549"/>
                  </a:lnTo>
                  <a:lnTo>
                    <a:pt x="2339109" y="459485"/>
                  </a:lnTo>
                  <a:close/>
                </a:path>
                <a:path w="3860800" h="1716404">
                  <a:moveTo>
                    <a:pt x="2336800" y="442721"/>
                  </a:moveTo>
                  <a:lnTo>
                    <a:pt x="2336800" y="441959"/>
                  </a:lnTo>
                  <a:lnTo>
                    <a:pt x="2336270" y="442721"/>
                  </a:lnTo>
                  <a:lnTo>
                    <a:pt x="2336800" y="442721"/>
                  </a:lnTo>
                  <a:close/>
                </a:path>
                <a:path w="3860800" h="1716404">
                  <a:moveTo>
                    <a:pt x="2349500" y="474725"/>
                  </a:moveTo>
                  <a:lnTo>
                    <a:pt x="2349500" y="470153"/>
                  </a:lnTo>
                  <a:lnTo>
                    <a:pt x="2344152" y="470194"/>
                  </a:lnTo>
                  <a:lnTo>
                    <a:pt x="2336800" y="475488"/>
                  </a:lnTo>
                  <a:lnTo>
                    <a:pt x="2348088" y="475488"/>
                  </a:lnTo>
                  <a:lnTo>
                    <a:pt x="2349500" y="474725"/>
                  </a:lnTo>
                  <a:close/>
                </a:path>
                <a:path w="3860800" h="1716404">
                  <a:moveTo>
                    <a:pt x="2342444" y="478535"/>
                  </a:moveTo>
                  <a:lnTo>
                    <a:pt x="2336800" y="478535"/>
                  </a:lnTo>
                  <a:lnTo>
                    <a:pt x="2336800" y="481583"/>
                  </a:lnTo>
                  <a:lnTo>
                    <a:pt x="2342444" y="478535"/>
                  </a:lnTo>
                  <a:close/>
                </a:path>
                <a:path w="3860800" h="1716404">
                  <a:moveTo>
                    <a:pt x="2360930" y="484022"/>
                  </a:moveTo>
                  <a:lnTo>
                    <a:pt x="2349500" y="478535"/>
                  </a:lnTo>
                  <a:lnTo>
                    <a:pt x="2344152" y="478576"/>
                  </a:lnTo>
                  <a:lnTo>
                    <a:pt x="2336800" y="483869"/>
                  </a:lnTo>
                  <a:lnTo>
                    <a:pt x="2349500" y="483869"/>
                  </a:lnTo>
                  <a:lnTo>
                    <a:pt x="2349500" y="487679"/>
                  </a:lnTo>
                  <a:lnTo>
                    <a:pt x="2353510" y="489364"/>
                  </a:lnTo>
                  <a:lnTo>
                    <a:pt x="2360612" y="484251"/>
                  </a:lnTo>
                  <a:lnTo>
                    <a:pt x="2360788" y="484124"/>
                  </a:lnTo>
                  <a:lnTo>
                    <a:pt x="2360930" y="484022"/>
                  </a:lnTo>
                  <a:close/>
                </a:path>
                <a:path w="3860800" h="1716404">
                  <a:moveTo>
                    <a:pt x="2353510" y="489364"/>
                  </a:moveTo>
                  <a:lnTo>
                    <a:pt x="2349500" y="487679"/>
                  </a:lnTo>
                  <a:lnTo>
                    <a:pt x="2336800" y="487679"/>
                  </a:lnTo>
                  <a:lnTo>
                    <a:pt x="2336800" y="489203"/>
                  </a:lnTo>
                  <a:lnTo>
                    <a:pt x="2349500" y="489203"/>
                  </a:lnTo>
                  <a:lnTo>
                    <a:pt x="2349500" y="492251"/>
                  </a:lnTo>
                  <a:lnTo>
                    <a:pt x="2353510" y="489364"/>
                  </a:lnTo>
                  <a:close/>
                </a:path>
                <a:path w="3860800" h="1716404">
                  <a:moveTo>
                    <a:pt x="2349500" y="492251"/>
                  </a:moveTo>
                  <a:lnTo>
                    <a:pt x="2336800" y="492251"/>
                  </a:lnTo>
                  <a:lnTo>
                    <a:pt x="2336800" y="496061"/>
                  </a:lnTo>
                  <a:lnTo>
                    <a:pt x="2344152" y="496061"/>
                  </a:lnTo>
                  <a:lnTo>
                    <a:pt x="2345871" y="494864"/>
                  </a:lnTo>
                  <a:lnTo>
                    <a:pt x="2349500" y="492251"/>
                  </a:lnTo>
                  <a:close/>
                </a:path>
                <a:path w="3860800" h="1716404">
                  <a:moveTo>
                    <a:pt x="2344152" y="496102"/>
                  </a:moveTo>
                  <a:lnTo>
                    <a:pt x="2336800" y="496061"/>
                  </a:lnTo>
                  <a:lnTo>
                    <a:pt x="2336800" y="496823"/>
                  </a:lnTo>
                  <a:lnTo>
                    <a:pt x="2343150" y="496823"/>
                  </a:lnTo>
                  <a:lnTo>
                    <a:pt x="2344152" y="496102"/>
                  </a:lnTo>
                  <a:close/>
                </a:path>
                <a:path w="3860800" h="1716404">
                  <a:moveTo>
                    <a:pt x="2337858" y="500633"/>
                  </a:moveTo>
                  <a:lnTo>
                    <a:pt x="2336800" y="500633"/>
                  </a:lnTo>
                  <a:lnTo>
                    <a:pt x="2336800" y="501395"/>
                  </a:lnTo>
                  <a:lnTo>
                    <a:pt x="2337858" y="500633"/>
                  </a:lnTo>
                  <a:close/>
                </a:path>
                <a:path w="3860800" h="1716404">
                  <a:moveTo>
                    <a:pt x="2360385" y="500743"/>
                  </a:moveTo>
                  <a:lnTo>
                    <a:pt x="2337858" y="500633"/>
                  </a:lnTo>
                  <a:lnTo>
                    <a:pt x="2336800" y="501395"/>
                  </a:lnTo>
                  <a:lnTo>
                    <a:pt x="2336800" y="504443"/>
                  </a:lnTo>
                  <a:lnTo>
                    <a:pt x="2349500" y="504443"/>
                  </a:lnTo>
                  <a:lnTo>
                    <a:pt x="2350965" y="505059"/>
                  </a:lnTo>
                  <a:lnTo>
                    <a:pt x="2350965" y="505264"/>
                  </a:lnTo>
                  <a:lnTo>
                    <a:pt x="2360385" y="500743"/>
                  </a:lnTo>
                  <a:close/>
                </a:path>
                <a:path w="3860800" h="1716404">
                  <a:moveTo>
                    <a:pt x="2359818" y="508777"/>
                  </a:moveTo>
                  <a:lnTo>
                    <a:pt x="2349500" y="504443"/>
                  </a:lnTo>
                  <a:lnTo>
                    <a:pt x="2336800" y="504443"/>
                  </a:lnTo>
                  <a:lnTo>
                    <a:pt x="2336800" y="505967"/>
                  </a:lnTo>
                  <a:lnTo>
                    <a:pt x="2349500" y="505967"/>
                  </a:lnTo>
                  <a:lnTo>
                    <a:pt x="2350965" y="505264"/>
                  </a:lnTo>
                  <a:lnTo>
                    <a:pt x="2350965" y="509015"/>
                  </a:lnTo>
                  <a:lnTo>
                    <a:pt x="2359377" y="509015"/>
                  </a:lnTo>
                  <a:lnTo>
                    <a:pt x="2359660" y="508863"/>
                  </a:lnTo>
                  <a:lnTo>
                    <a:pt x="2359818" y="508777"/>
                  </a:lnTo>
                  <a:close/>
                </a:path>
                <a:path w="3860800" h="1716404">
                  <a:moveTo>
                    <a:pt x="2350965" y="509015"/>
                  </a:moveTo>
                  <a:lnTo>
                    <a:pt x="2350965" y="505264"/>
                  </a:lnTo>
                  <a:lnTo>
                    <a:pt x="2349500" y="505967"/>
                  </a:lnTo>
                  <a:lnTo>
                    <a:pt x="2336800" y="505967"/>
                  </a:lnTo>
                  <a:lnTo>
                    <a:pt x="2336800" y="509015"/>
                  </a:lnTo>
                  <a:lnTo>
                    <a:pt x="2350965" y="509015"/>
                  </a:lnTo>
                  <a:close/>
                </a:path>
                <a:path w="3860800" h="1716404">
                  <a:moveTo>
                    <a:pt x="2359377" y="509016"/>
                  </a:moveTo>
                  <a:lnTo>
                    <a:pt x="2336800" y="509015"/>
                  </a:lnTo>
                  <a:lnTo>
                    <a:pt x="2336800" y="512063"/>
                  </a:lnTo>
                  <a:lnTo>
                    <a:pt x="2349500" y="512063"/>
                  </a:lnTo>
                  <a:lnTo>
                    <a:pt x="2351741" y="513139"/>
                  </a:lnTo>
                  <a:lnTo>
                    <a:pt x="2359377" y="509016"/>
                  </a:lnTo>
                  <a:close/>
                </a:path>
                <a:path w="3860800" h="1716404">
                  <a:moveTo>
                    <a:pt x="2351741" y="513139"/>
                  </a:moveTo>
                  <a:lnTo>
                    <a:pt x="2349500" y="512063"/>
                  </a:lnTo>
                  <a:lnTo>
                    <a:pt x="2336800" y="512063"/>
                  </a:lnTo>
                  <a:lnTo>
                    <a:pt x="2336800" y="514349"/>
                  </a:lnTo>
                  <a:lnTo>
                    <a:pt x="2349500" y="514349"/>
                  </a:lnTo>
                  <a:lnTo>
                    <a:pt x="2351741" y="513139"/>
                  </a:lnTo>
                  <a:close/>
                </a:path>
                <a:path w="3860800" h="1716404">
                  <a:moveTo>
                    <a:pt x="2359025" y="516635"/>
                  </a:moveTo>
                  <a:lnTo>
                    <a:pt x="2351919" y="513225"/>
                  </a:lnTo>
                  <a:lnTo>
                    <a:pt x="2351741" y="513139"/>
                  </a:lnTo>
                  <a:lnTo>
                    <a:pt x="2349500" y="514349"/>
                  </a:lnTo>
                  <a:lnTo>
                    <a:pt x="2336800" y="514349"/>
                  </a:lnTo>
                  <a:lnTo>
                    <a:pt x="2336800" y="516635"/>
                  </a:lnTo>
                  <a:lnTo>
                    <a:pt x="2359025" y="516635"/>
                  </a:lnTo>
                  <a:close/>
                </a:path>
                <a:path w="3860800" h="1716404">
                  <a:moveTo>
                    <a:pt x="2359958" y="517084"/>
                  </a:moveTo>
                  <a:lnTo>
                    <a:pt x="2359025" y="516635"/>
                  </a:lnTo>
                  <a:lnTo>
                    <a:pt x="2336800" y="516635"/>
                  </a:lnTo>
                  <a:lnTo>
                    <a:pt x="2336800" y="519683"/>
                  </a:lnTo>
                  <a:lnTo>
                    <a:pt x="2349500" y="519683"/>
                  </a:lnTo>
                  <a:lnTo>
                    <a:pt x="2352322" y="521207"/>
                  </a:lnTo>
                  <a:lnTo>
                    <a:pt x="2359660" y="517245"/>
                  </a:lnTo>
                  <a:lnTo>
                    <a:pt x="2359818" y="517159"/>
                  </a:lnTo>
                  <a:lnTo>
                    <a:pt x="2359958" y="517084"/>
                  </a:lnTo>
                  <a:close/>
                </a:path>
                <a:path w="3860800" h="1716404">
                  <a:moveTo>
                    <a:pt x="2352322" y="521207"/>
                  </a:moveTo>
                  <a:lnTo>
                    <a:pt x="2349500" y="519683"/>
                  </a:lnTo>
                  <a:lnTo>
                    <a:pt x="2336800" y="519683"/>
                  </a:lnTo>
                  <a:lnTo>
                    <a:pt x="2336800" y="522731"/>
                  </a:lnTo>
                  <a:lnTo>
                    <a:pt x="2349500" y="522731"/>
                  </a:lnTo>
                  <a:lnTo>
                    <a:pt x="2352322" y="521207"/>
                  </a:lnTo>
                  <a:close/>
                </a:path>
                <a:path w="3860800" h="1716404">
                  <a:moveTo>
                    <a:pt x="2359377" y="525017"/>
                  </a:moveTo>
                  <a:lnTo>
                    <a:pt x="2352322" y="521207"/>
                  </a:lnTo>
                  <a:lnTo>
                    <a:pt x="2349500" y="522731"/>
                  </a:lnTo>
                  <a:lnTo>
                    <a:pt x="2336800" y="522731"/>
                  </a:lnTo>
                  <a:lnTo>
                    <a:pt x="2336800" y="525017"/>
                  </a:lnTo>
                  <a:lnTo>
                    <a:pt x="2359377" y="525017"/>
                  </a:lnTo>
                  <a:close/>
                </a:path>
                <a:path w="3860800" h="1716404">
                  <a:moveTo>
                    <a:pt x="2362200" y="532637"/>
                  </a:moveTo>
                  <a:lnTo>
                    <a:pt x="2362200" y="526541"/>
                  </a:lnTo>
                  <a:lnTo>
                    <a:pt x="2359377" y="525018"/>
                  </a:lnTo>
                  <a:lnTo>
                    <a:pt x="2336800" y="525018"/>
                  </a:lnTo>
                  <a:lnTo>
                    <a:pt x="2336800" y="528065"/>
                  </a:lnTo>
                  <a:lnTo>
                    <a:pt x="2349500" y="528065"/>
                  </a:lnTo>
                  <a:lnTo>
                    <a:pt x="2352322" y="529420"/>
                  </a:lnTo>
                  <a:lnTo>
                    <a:pt x="2352322" y="529590"/>
                  </a:lnTo>
                  <a:lnTo>
                    <a:pt x="2359660" y="525627"/>
                  </a:lnTo>
                  <a:lnTo>
                    <a:pt x="2359818" y="525541"/>
                  </a:lnTo>
                  <a:lnTo>
                    <a:pt x="2359958" y="525466"/>
                  </a:lnTo>
                  <a:lnTo>
                    <a:pt x="2359958" y="533086"/>
                  </a:lnTo>
                  <a:lnTo>
                    <a:pt x="2360385" y="533290"/>
                  </a:lnTo>
                  <a:lnTo>
                    <a:pt x="2360612" y="533399"/>
                  </a:lnTo>
                  <a:lnTo>
                    <a:pt x="2360788" y="533484"/>
                  </a:lnTo>
                  <a:lnTo>
                    <a:pt x="2360788" y="533315"/>
                  </a:lnTo>
                  <a:lnTo>
                    <a:pt x="2362200" y="532637"/>
                  </a:lnTo>
                  <a:close/>
                </a:path>
                <a:path w="3860800" h="1716404">
                  <a:moveTo>
                    <a:pt x="2360385" y="533399"/>
                  </a:moveTo>
                  <a:lnTo>
                    <a:pt x="2359958" y="533086"/>
                  </a:lnTo>
                  <a:lnTo>
                    <a:pt x="2349500" y="528065"/>
                  </a:lnTo>
                  <a:lnTo>
                    <a:pt x="2336800" y="528065"/>
                  </a:lnTo>
                  <a:lnTo>
                    <a:pt x="2336800" y="531113"/>
                  </a:lnTo>
                  <a:lnTo>
                    <a:pt x="2349500" y="531113"/>
                  </a:lnTo>
                  <a:lnTo>
                    <a:pt x="2352322" y="529590"/>
                  </a:lnTo>
                  <a:lnTo>
                    <a:pt x="2352322" y="533399"/>
                  </a:lnTo>
                  <a:lnTo>
                    <a:pt x="2360385" y="533399"/>
                  </a:lnTo>
                  <a:close/>
                </a:path>
                <a:path w="3860800" h="1716404">
                  <a:moveTo>
                    <a:pt x="2352322" y="533399"/>
                  </a:moveTo>
                  <a:lnTo>
                    <a:pt x="2352322" y="529590"/>
                  </a:lnTo>
                  <a:lnTo>
                    <a:pt x="2349500" y="531113"/>
                  </a:lnTo>
                  <a:lnTo>
                    <a:pt x="2336800" y="531113"/>
                  </a:lnTo>
                  <a:lnTo>
                    <a:pt x="2336800" y="533399"/>
                  </a:lnTo>
                  <a:lnTo>
                    <a:pt x="2352322" y="533399"/>
                  </a:lnTo>
                  <a:close/>
                </a:path>
                <a:path w="3860800" h="1716404">
                  <a:moveTo>
                    <a:pt x="2360385" y="533509"/>
                  </a:moveTo>
                  <a:lnTo>
                    <a:pt x="2336800" y="533400"/>
                  </a:lnTo>
                  <a:lnTo>
                    <a:pt x="2336800" y="538733"/>
                  </a:lnTo>
                  <a:lnTo>
                    <a:pt x="2345871" y="538733"/>
                  </a:lnTo>
                  <a:lnTo>
                    <a:pt x="2349500" y="537210"/>
                  </a:lnTo>
                  <a:lnTo>
                    <a:pt x="2352675" y="537210"/>
                  </a:lnTo>
                  <a:lnTo>
                    <a:pt x="2360385" y="533509"/>
                  </a:lnTo>
                  <a:close/>
                </a:path>
                <a:path w="3860800" h="1716404">
                  <a:moveTo>
                    <a:pt x="2345871" y="538734"/>
                  </a:moveTo>
                  <a:lnTo>
                    <a:pt x="2336800" y="538733"/>
                  </a:lnTo>
                  <a:lnTo>
                    <a:pt x="2336800" y="541782"/>
                  </a:lnTo>
                  <a:lnTo>
                    <a:pt x="2338614" y="541782"/>
                  </a:lnTo>
                  <a:lnTo>
                    <a:pt x="2345871" y="538734"/>
                  </a:lnTo>
                  <a:close/>
                </a:path>
                <a:path w="3860800" h="1716404">
                  <a:moveTo>
                    <a:pt x="2338387" y="541877"/>
                  </a:moveTo>
                  <a:lnTo>
                    <a:pt x="2336800" y="541782"/>
                  </a:lnTo>
                  <a:lnTo>
                    <a:pt x="2336800" y="542543"/>
                  </a:lnTo>
                  <a:lnTo>
                    <a:pt x="2338211" y="541951"/>
                  </a:lnTo>
                  <a:lnTo>
                    <a:pt x="2338387" y="541877"/>
                  </a:lnTo>
                  <a:close/>
                </a:path>
                <a:path w="3860800" h="1716404">
                  <a:moveTo>
                    <a:pt x="2349500" y="541782"/>
                  </a:moveTo>
                  <a:lnTo>
                    <a:pt x="2338387" y="541877"/>
                  </a:lnTo>
                  <a:lnTo>
                    <a:pt x="2336800" y="542543"/>
                  </a:lnTo>
                  <a:lnTo>
                    <a:pt x="2336800" y="546354"/>
                  </a:lnTo>
                  <a:lnTo>
                    <a:pt x="2343150" y="546354"/>
                  </a:lnTo>
                  <a:lnTo>
                    <a:pt x="2349500" y="541782"/>
                  </a:lnTo>
                  <a:close/>
                </a:path>
                <a:path w="3860800" h="1716404">
                  <a:moveTo>
                    <a:pt x="2343150" y="546354"/>
                  </a:moveTo>
                  <a:lnTo>
                    <a:pt x="2336800" y="546354"/>
                  </a:lnTo>
                  <a:lnTo>
                    <a:pt x="2336800" y="550163"/>
                  </a:lnTo>
                  <a:lnTo>
                    <a:pt x="2337858" y="550163"/>
                  </a:lnTo>
                  <a:lnTo>
                    <a:pt x="2343150" y="546354"/>
                  </a:lnTo>
                  <a:close/>
                </a:path>
                <a:path w="3860800" h="1716404">
                  <a:moveTo>
                    <a:pt x="2337858" y="550163"/>
                  </a:moveTo>
                  <a:lnTo>
                    <a:pt x="2336800" y="550163"/>
                  </a:lnTo>
                  <a:lnTo>
                    <a:pt x="2336800" y="550926"/>
                  </a:lnTo>
                  <a:lnTo>
                    <a:pt x="2337858" y="550163"/>
                  </a:lnTo>
                  <a:close/>
                </a:path>
                <a:path w="3860800" h="1716404">
                  <a:moveTo>
                    <a:pt x="2338211" y="550248"/>
                  </a:moveTo>
                  <a:lnTo>
                    <a:pt x="2337858" y="550163"/>
                  </a:lnTo>
                  <a:lnTo>
                    <a:pt x="2336800" y="550926"/>
                  </a:lnTo>
                  <a:lnTo>
                    <a:pt x="2338211" y="550248"/>
                  </a:lnTo>
                  <a:close/>
                </a:path>
                <a:path w="3860800" h="1716404">
                  <a:moveTo>
                    <a:pt x="2356104" y="550163"/>
                  </a:moveTo>
                  <a:lnTo>
                    <a:pt x="2338211" y="550248"/>
                  </a:lnTo>
                  <a:lnTo>
                    <a:pt x="2336800" y="550926"/>
                  </a:lnTo>
                  <a:lnTo>
                    <a:pt x="2343150" y="555497"/>
                  </a:lnTo>
                  <a:lnTo>
                    <a:pt x="2345871" y="555497"/>
                  </a:lnTo>
                  <a:lnTo>
                    <a:pt x="2349500" y="553973"/>
                  </a:lnTo>
                  <a:lnTo>
                    <a:pt x="2352675" y="553973"/>
                  </a:lnTo>
                  <a:lnTo>
                    <a:pt x="2353982" y="553346"/>
                  </a:lnTo>
                  <a:lnTo>
                    <a:pt x="2356104" y="550163"/>
                  </a:lnTo>
                  <a:close/>
                </a:path>
                <a:path w="3860800" h="1716404">
                  <a:moveTo>
                    <a:pt x="2343150" y="555497"/>
                  </a:moveTo>
                  <a:lnTo>
                    <a:pt x="2336800" y="550926"/>
                  </a:lnTo>
                  <a:lnTo>
                    <a:pt x="2336800" y="555497"/>
                  </a:lnTo>
                  <a:lnTo>
                    <a:pt x="2343150" y="555497"/>
                  </a:lnTo>
                  <a:close/>
                </a:path>
                <a:path w="3860800" h="1716404">
                  <a:moveTo>
                    <a:pt x="2344152" y="556219"/>
                  </a:moveTo>
                  <a:lnTo>
                    <a:pt x="2343150" y="555497"/>
                  </a:lnTo>
                  <a:lnTo>
                    <a:pt x="2336800" y="555497"/>
                  </a:lnTo>
                  <a:lnTo>
                    <a:pt x="2336800" y="557021"/>
                  </a:lnTo>
                  <a:lnTo>
                    <a:pt x="2339109" y="558268"/>
                  </a:lnTo>
                  <a:lnTo>
                    <a:pt x="2339621" y="558122"/>
                  </a:lnTo>
                  <a:lnTo>
                    <a:pt x="2344152" y="556219"/>
                  </a:lnTo>
                  <a:close/>
                </a:path>
                <a:path w="3860800" h="1716404">
                  <a:moveTo>
                    <a:pt x="2339109" y="558338"/>
                  </a:moveTo>
                  <a:lnTo>
                    <a:pt x="2338614" y="558001"/>
                  </a:lnTo>
                  <a:lnTo>
                    <a:pt x="2336800" y="557021"/>
                  </a:lnTo>
                  <a:lnTo>
                    <a:pt x="2336800" y="558545"/>
                  </a:lnTo>
                  <a:lnTo>
                    <a:pt x="2338614" y="558545"/>
                  </a:lnTo>
                  <a:lnTo>
                    <a:pt x="2339109" y="558338"/>
                  </a:lnTo>
                  <a:close/>
                </a:path>
                <a:path w="3860800" h="1716404">
                  <a:moveTo>
                    <a:pt x="2338387" y="558641"/>
                  </a:moveTo>
                  <a:lnTo>
                    <a:pt x="2336800" y="558545"/>
                  </a:lnTo>
                  <a:lnTo>
                    <a:pt x="2336800" y="559307"/>
                  </a:lnTo>
                  <a:lnTo>
                    <a:pt x="2338211" y="558715"/>
                  </a:lnTo>
                  <a:lnTo>
                    <a:pt x="2338387" y="558641"/>
                  </a:lnTo>
                  <a:close/>
                </a:path>
                <a:path w="3860800" h="1716404">
                  <a:moveTo>
                    <a:pt x="2356338" y="563997"/>
                  </a:moveTo>
                  <a:lnTo>
                    <a:pt x="2349500" y="563879"/>
                  </a:lnTo>
                  <a:lnTo>
                    <a:pt x="2339621" y="558545"/>
                  </a:lnTo>
                  <a:lnTo>
                    <a:pt x="2338387" y="558641"/>
                  </a:lnTo>
                  <a:lnTo>
                    <a:pt x="2336800" y="559307"/>
                  </a:lnTo>
                  <a:lnTo>
                    <a:pt x="2336800" y="565404"/>
                  </a:lnTo>
                  <a:lnTo>
                    <a:pt x="2338211" y="566165"/>
                  </a:lnTo>
                  <a:lnTo>
                    <a:pt x="2352322" y="566165"/>
                  </a:lnTo>
                  <a:lnTo>
                    <a:pt x="2356104" y="564123"/>
                  </a:lnTo>
                  <a:lnTo>
                    <a:pt x="2356338" y="563997"/>
                  </a:lnTo>
                  <a:close/>
                </a:path>
                <a:path w="3860800" h="1716404">
                  <a:moveTo>
                    <a:pt x="2338211" y="566165"/>
                  </a:moveTo>
                  <a:lnTo>
                    <a:pt x="2336800" y="565404"/>
                  </a:lnTo>
                  <a:lnTo>
                    <a:pt x="2336800" y="566165"/>
                  </a:lnTo>
                  <a:lnTo>
                    <a:pt x="2338211" y="566165"/>
                  </a:lnTo>
                  <a:close/>
                </a:path>
                <a:path w="3860800" h="1716404">
                  <a:moveTo>
                    <a:pt x="2373923" y="566165"/>
                  </a:moveTo>
                  <a:lnTo>
                    <a:pt x="2373312" y="566261"/>
                  </a:lnTo>
                  <a:lnTo>
                    <a:pt x="2362200" y="572261"/>
                  </a:lnTo>
                  <a:lnTo>
                    <a:pt x="2349500" y="572261"/>
                  </a:lnTo>
                  <a:lnTo>
                    <a:pt x="2338614" y="566383"/>
                  </a:lnTo>
                  <a:lnTo>
                    <a:pt x="2338387" y="566165"/>
                  </a:lnTo>
                  <a:lnTo>
                    <a:pt x="2336800" y="566165"/>
                  </a:lnTo>
                  <a:lnTo>
                    <a:pt x="2336800" y="573785"/>
                  </a:lnTo>
                  <a:lnTo>
                    <a:pt x="2349500" y="580643"/>
                  </a:lnTo>
                  <a:lnTo>
                    <a:pt x="2349500" y="574547"/>
                  </a:lnTo>
                  <a:lnTo>
                    <a:pt x="2350965" y="574547"/>
                  </a:lnTo>
                  <a:lnTo>
                    <a:pt x="2352322" y="572431"/>
                  </a:lnTo>
                  <a:lnTo>
                    <a:pt x="2352322" y="574547"/>
                  </a:lnTo>
                  <a:lnTo>
                    <a:pt x="2363176" y="574547"/>
                  </a:lnTo>
                  <a:lnTo>
                    <a:pt x="2373923" y="566165"/>
                  </a:lnTo>
                  <a:close/>
                </a:path>
                <a:path w="3860800" h="1716404">
                  <a:moveTo>
                    <a:pt x="2349500" y="500633"/>
                  </a:moveTo>
                  <a:lnTo>
                    <a:pt x="2349500" y="496823"/>
                  </a:lnTo>
                  <a:lnTo>
                    <a:pt x="2343150" y="496823"/>
                  </a:lnTo>
                  <a:lnTo>
                    <a:pt x="2337858" y="500633"/>
                  </a:lnTo>
                  <a:lnTo>
                    <a:pt x="2349500" y="500633"/>
                  </a:lnTo>
                  <a:close/>
                </a:path>
                <a:path w="3860800" h="1716404">
                  <a:moveTo>
                    <a:pt x="2346325" y="546354"/>
                  </a:moveTo>
                  <a:lnTo>
                    <a:pt x="2343150" y="546354"/>
                  </a:lnTo>
                  <a:lnTo>
                    <a:pt x="2337858" y="550163"/>
                  </a:lnTo>
                  <a:lnTo>
                    <a:pt x="2338614" y="550163"/>
                  </a:lnTo>
                  <a:lnTo>
                    <a:pt x="2339109" y="549817"/>
                  </a:lnTo>
                  <a:lnTo>
                    <a:pt x="2346325" y="546354"/>
                  </a:lnTo>
                  <a:close/>
                </a:path>
                <a:path w="3860800" h="1716404">
                  <a:moveTo>
                    <a:pt x="2352322" y="566165"/>
                  </a:moveTo>
                  <a:lnTo>
                    <a:pt x="2338387" y="566165"/>
                  </a:lnTo>
                  <a:lnTo>
                    <a:pt x="2338614" y="566383"/>
                  </a:lnTo>
                  <a:lnTo>
                    <a:pt x="2349500" y="572261"/>
                  </a:lnTo>
                  <a:lnTo>
                    <a:pt x="2349500" y="567689"/>
                  </a:lnTo>
                  <a:lnTo>
                    <a:pt x="2352322" y="566165"/>
                  </a:lnTo>
                  <a:close/>
                </a:path>
                <a:path w="3860800" h="1716404">
                  <a:moveTo>
                    <a:pt x="2355850" y="537210"/>
                  </a:moveTo>
                  <a:lnTo>
                    <a:pt x="2352675" y="537210"/>
                  </a:lnTo>
                  <a:lnTo>
                    <a:pt x="2349500" y="538733"/>
                  </a:lnTo>
                  <a:lnTo>
                    <a:pt x="2345871" y="538734"/>
                  </a:lnTo>
                  <a:lnTo>
                    <a:pt x="2338614" y="541782"/>
                  </a:lnTo>
                  <a:lnTo>
                    <a:pt x="2349500" y="541782"/>
                  </a:lnTo>
                  <a:lnTo>
                    <a:pt x="2355850" y="537210"/>
                  </a:lnTo>
                  <a:close/>
                </a:path>
                <a:path w="3860800" h="1716404">
                  <a:moveTo>
                    <a:pt x="2359660" y="544829"/>
                  </a:moveTo>
                  <a:lnTo>
                    <a:pt x="2353128" y="544829"/>
                  </a:lnTo>
                  <a:lnTo>
                    <a:pt x="2349500" y="546354"/>
                  </a:lnTo>
                  <a:lnTo>
                    <a:pt x="2346325" y="546354"/>
                  </a:lnTo>
                  <a:lnTo>
                    <a:pt x="2338614" y="550055"/>
                  </a:lnTo>
                  <a:lnTo>
                    <a:pt x="2356104" y="550163"/>
                  </a:lnTo>
                  <a:lnTo>
                    <a:pt x="2359660" y="544829"/>
                  </a:lnTo>
                  <a:close/>
                </a:path>
                <a:path w="3860800" h="1716404">
                  <a:moveTo>
                    <a:pt x="2339621" y="558545"/>
                  </a:moveTo>
                  <a:lnTo>
                    <a:pt x="2339109" y="558338"/>
                  </a:lnTo>
                  <a:lnTo>
                    <a:pt x="2338614" y="558546"/>
                  </a:lnTo>
                  <a:lnTo>
                    <a:pt x="2339621" y="558545"/>
                  </a:lnTo>
                  <a:close/>
                </a:path>
                <a:path w="3860800" h="1716404">
                  <a:moveTo>
                    <a:pt x="2346677" y="459485"/>
                  </a:moveTo>
                  <a:lnTo>
                    <a:pt x="2339109" y="459485"/>
                  </a:lnTo>
                  <a:lnTo>
                    <a:pt x="2342444" y="461687"/>
                  </a:lnTo>
                  <a:lnTo>
                    <a:pt x="2343150" y="461391"/>
                  </a:lnTo>
                  <a:lnTo>
                    <a:pt x="2346677" y="459485"/>
                  </a:lnTo>
                  <a:close/>
                </a:path>
                <a:path w="3860800" h="1716404">
                  <a:moveTo>
                    <a:pt x="2347383" y="558545"/>
                  </a:moveTo>
                  <a:lnTo>
                    <a:pt x="2344152" y="556219"/>
                  </a:lnTo>
                  <a:lnTo>
                    <a:pt x="2339109" y="558338"/>
                  </a:lnTo>
                  <a:lnTo>
                    <a:pt x="2339621" y="558545"/>
                  </a:lnTo>
                  <a:lnTo>
                    <a:pt x="2347383" y="558545"/>
                  </a:lnTo>
                  <a:close/>
                </a:path>
                <a:path w="3860800" h="1716404">
                  <a:moveTo>
                    <a:pt x="2367844" y="560832"/>
                  </a:moveTo>
                  <a:lnTo>
                    <a:pt x="2367491" y="560514"/>
                  </a:lnTo>
                  <a:lnTo>
                    <a:pt x="2364508" y="558545"/>
                  </a:lnTo>
                  <a:lnTo>
                    <a:pt x="2350516" y="558545"/>
                  </a:lnTo>
                  <a:lnTo>
                    <a:pt x="2349500" y="560069"/>
                  </a:lnTo>
                  <a:lnTo>
                    <a:pt x="2347383" y="558545"/>
                  </a:lnTo>
                  <a:lnTo>
                    <a:pt x="2339621" y="558545"/>
                  </a:lnTo>
                  <a:lnTo>
                    <a:pt x="2349500" y="563879"/>
                  </a:lnTo>
                  <a:lnTo>
                    <a:pt x="2356555" y="563879"/>
                  </a:lnTo>
                  <a:lnTo>
                    <a:pt x="2358464" y="562849"/>
                  </a:lnTo>
                  <a:lnTo>
                    <a:pt x="2361141" y="558673"/>
                  </a:lnTo>
                  <a:lnTo>
                    <a:pt x="2361141" y="561403"/>
                  </a:lnTo>
                  <a:lnTo>
                    <a:pt x="2362200" y="560832"/>
                  </a:lnTo>
                  <a:lnTo>
                    <a:pt x="2367844" y="560832"/>
                  </a:lnTo>
                  <a:close/>
                </a:path>
                <a:path w="3860800" h="1716404">
                  <a:moveTo>
                    <a:pt x="2343727" y="462533"/>
                  </a:moveTo>
                  <a:lnTo>
                    <a:pt x="2343150" y="462152"/>
                  </a:lnTo>
                  <a:lnTo>
                    <a:pt x="2342444" y="461772"/>
                  </a:lnTo>
                  <a:lnTo>
                    <a:pt x="2341033" y="462533"/>
                  </a:lnTo>
                  <a:lnTo>
                    <a:pt x="2343727" y="462533"/>
                  </a:lnTo>
                  <a:close/>
                </a:path>
                <a:path w="3860800" h="1716404">
                  <a:moveTo>
                    <a:pt x="2349500" y="462533"/>
                  </a:moveTo>
                  <a:lnTo>
                    <a:pt x="2349500" y="460247"/>
                  </a:lnTo>
                  <a:lnTo>
                    <a:pt x="2347685" y="459485"/>
                  </a:lnTo>
                  <a:lnTo>
                    <a:pt x="2346677" y="459485"/>
                  </a:lnTo>
                  <a:lnTo>
                    <a:pt x="2342444" y="461772"/>
                  </a:lnTo>
                  <a:lnTo>
                    <a:pt x="2343150" y="462152"/>
                  </a:lnTo>
                  <a:lnTo>
                    <a:pt x="2343727" y="462533"/>
                  </a:lnTo>
                  <a:lnTo>
                    <a:pt x="2349500" y="462533"/>
                  </a:lnTo>
                  <a:close/>
                </a:path>
                <a:path w="3860800" h="1716404">
                  <a:moveTo>
                    <a:pt x="2347383" y="467868"/>
                  </a:moveTo>
                  <a:lnTo>
                    <a:pt x="2346677" y="467867"/>
                  </a:lnTo>
                  <a:lnTo>
                    <a:pt x="2342444" y="470153"/>
                  </a:lnTo>
                  <a:lnTo>
                    <a:pt x="2344152" y="470153"/>
                  </a:lnTo>
                  <a:lnTo>
                    <a:pt x="2345871" y="468956"/>
                  </a:lnTo>
                  <a:lnTo>
                    <a:pt x="2347383" y="467868"/>
                  </a:lnTo>
                  <a:close/>
                </a:path>
                <a:path w="3860800" h="1716404">
                  <a:moveTo>
                    <a:pt x="2348441" y="475488"/>
                  </a:moveTo>
                  <a:lnTo>
                    <a:pt x="2348088" y="475488"/>
                  </a:lnTo>
                  <a:lnTo>
                    <a:pt x="2342444" y="478535"/>
                  </a:lnTo>
                  <a:lnTo>
                    <a:pt x="2344152" y="478535"/>
                  </a:lnTo>
                  <a:lnTo>
                    <a:pt x="2345871" y="477338"/>
                  </a:lnTo>
                  <a:lnTo>
                    <a:pt x="2348441" y="475488"/>
                  </a:lnTo>
                  <a:close/>
                </a:path>
                <a:path w="3860800" h="1716404">
                  <a:moveTo>
                    <a:pt x="2360385" y="500633"/>
                  </a:moveTo>
                  <a:lnTo>
                    <a:pt x="2349500" y="496061"/>
                  </a:lnTo>
                  <a:lnTo>
                    <a:pt x="2344152" y="496102"/>
                  </a:lnTo>
                  <a:lnTo>
                    <a:pt x="2343150" y="496823"/>
                  </a:lnTo>
                  <a:lnTo>
                    <a:pt x="2349500" y="496823"/>
                  </a:lnTo>
                  <a:lnTo>
                    <a:pt x="2349500" y="500633"/>
                  </a:lnTo>
                  <a:lnTo>
                    <a:pt x="2360385" y="500633"/>
                  </a:lnTo>
                  <a:close/>
                </a:path>
                <a:path w="3860800" h="1716404">
                  <a:moveTo>
                    <a:pt x="2360385" y="541782"/>
                  </a:moveTo>
                  <a:lnTo>
                    <a:pt x="2349500" y="541782"/>
                  </a:lnTo>
                  <a:lnTo>
                    <a:pt x="2343150" y="546354"/>
                  </a:lnTo>
                  <a:lnTo>
                    <a:pt x="2346325" y="546354"/>
                  </a:lnTo>
                  <a:lnTo>
                    <a:pt x="2349500" y="544829"/>
                  </a:lnTo>
                  <a:lnTo>
                    <a:pt x="2353128" y="544829"/>
                  </a:lnTo>
                  <a:lnTo>
                    <a:pt x="2360385" y="541782"/>
                  </a:lnTo>
                  <a:close/>
                </a:path>
                <a:path w="3860800" h="1716404">
                  <a:moveTo>
                    <a:pt x="2345871" y="555497"/>
                  </a:moveTo>
                  <a:lnTo>
                    <a:pt x="2343150" y="555497"/>
                  </a:lnTo>
                  <a:lnTo>
                    <a:pt x="2344152" y="556219"/>
                  </a:lnTo>
                  <a:lnTo>
                    <a:pt x="2345871" y="555497"/>
                  </a:lnTo>
                  <a:close/>
                </a:path>
                <a:path w="3860800" h="1716404">
                  <a:moveTo>
                    <a:pt x="2349500" y="466343"/>
                  </a:moveTo>
                  <a:lnTo>
                    <a:pt x="2349500" y="462533"/>
                  </a:lnTo>
                  <a:lnTo>
                    <a:pt x="2343727" y="462533"/>
                  </a:lnTo>
                  <a:lnTo>
                    <a:pt x="2349500" y="466343"/>
                  </a:lnTo>
                  <a:close/>
                </a:path>
                <a:path w="3860800" h="1716404">
                  <a:moveTo>
                    <a:pt x="2349500" y="470153"/>
                  </a:moveTo>
                  <a:lnTo>
                    <a:pt x="2349500" y="467867"/>
                  </a:lnTo>
                  <a:lnTo>
                    <a:pt x="2347383" y="467868"/>
                  </a:lnTo>
                  <a:lnTo>
                    <a:pt x="2344152" y="470194"/>
                  </a:lnTo>
                  <a:lnTo>
                    <a:pt x="2349500" y="470153"/>
                  </a:lnTo>
                  <a:close/>
                </a:path>
                <a:path w="3860800" h="1716404">
                  <a:moveTo>
                    <a:pt x="2349500" y="478535"/>
                  </a:moveTo>
                  <a:lnTo>
                    <a:pt x="2349500" y="475488"/>
                  </a:lnTo>
                  <a:lnTo>
                    <a:pt x="2348441" y="475488"/>
                  </a:lnTo>
                  <a:lnTo>
                    <a:pt x="2344152" y="478576"/>
                  </a:lnTo>
                  <a:lnTo>
                    <a:pt x="2349500" y="478535"/>
                  </a:lnTo>
                  <a:close/>
                </a:path>
                <a:path w="3860800" h="1716404">
                  <a:moveTo>
                    <a:pt x="2362200" y="499871"/>
                  </a:moveTo>
                  <a:lnTo>
                    <a:pt x="2362200" y="493013"/>
                  </a:lnTo>
                  <a:lnTo>
                    <a:pt x="2361141" y="492569"/>
                  </a:lnTo>
                  <a:lnTo>
                    <a:pt x="2360930" y="492480"/>
                  </a:lnTo>
                  <a:lnTo>
                    <a:pt x="2360788" y="492421"/>
                  </a:lnTo>
                  <a:lnTo>
                    <a:pt x="2360612" y="492251"/>
                  </a:lnTo>
                  <a:lnTo>
                    <a:pt x="2349500" y="492251"/>
                  </a:lnTo>
                  <a:lnTo>
                    <a:pt x="2344152" y="496102"/>
                  </a:lnTo>
                  <a:lnTo>
                    <a:pt x="2349500" y="496061"/>
                  </a:lnTo>
                  <a:lnTo>
                    <a:pt x="2360385" y="500633"/>
                  </a:lnTo>
                  <a:lnTo>
                    <a:pt x="2360788" y="500633"/>
                  </a:lnTo>
                  <a:lnTo>
                    <a:pt x="2360930" y="500481"/>
                  </a:lnTo>
                  <a:lnTo>
                    <a:pt x="2362200" y="499871"/>
                  </a:lnTo>
                  <a:close/>
                </a:path>
                <a:path w="3860800" h="1716404">
                  <a:moveTo>
                    <a:pt x="2353510" y="554054"/>
                  </a:moveTo>
                  <a:lnTo>
                    <a:pt x="2352675" y="553974"/>
                  </a:lnTo>
                  <a:lnTo>
                    <a:pt x="2349500" y="555497"/>
                  </a:lnTo>
                  <a:lnTo>
                    <a:pt x="2345871" y="555497"/>
                  </a:lnTo>
                  <a:lnTo>
                    <a:pt x="2344152" y="556219"/>
                  </a:lnTo>
                  <a:lnTo>
                    <a:pt x="2347383" y="558545"/>
                  </a:lnTo>
                  <a:lnTo>
                    <a:pt x="2350516" y="558545"/>
                  </a:lnTo>
                  <a:lnTo>
                    <a:pt x="2353510" y="554054"/>
                  </a:lnTo>
                  <a:close/>
                </a:path>
                <a:path w="3860800" h="1716404">
                  <a:moveTo>
                    <a:pt x="2352675" y="537210"/>
                  </a:moveTo>
                  <a:lnTo>
                    <a:pt x="2349500" y="537210"/>
                  </a:lnTo>
                  <a:lnTo>
                    <a:pt x="2345871" y="538734"/>
                  </a:lnTo>
                  <a:lnTo>
                    <a:pt x="2349500" y="538733"/>
                  </a:lnTo>
                  <a:lnTo>
                    <a:pt x="2352675" y="537210"/>
                  </a:lnTo>
                  <a:close/>
                </a:path>
                <a:path w="3860800" h="1716404">
                  <a:moveTo>
                    <a:pt x="2352675" y="553974"/>
                  </a:moveTo>
                  <a:lnTo>
                    <a:pt x="2349500" y="553973"/>
                  </a:lnTo>
                  <a:lnTo>
                    <a:pt x="2345871" y="555497"/>
                  </a:lnTo>
                  <a:lnTo>
                    <a:pt x="2349500" y="555497"/>
                  </a:lnTo>
                  <a:lnTo>
                    <a:pt x="2352675" y="553974"/>
                  </a:lnTo>
                  <a:close/>
                </a:path>
                <a:path w="3860800" h="1716404">
                  <a:moveTo>
                    <a:pt x="2353128" y="544829"/>
                  </a:moveTo>
                  <a:lnTo>
                    <a:pt x="2349500" y="544829"/>
                  </a:lnTo>
                  <a:lnTo>
                    <a:pt x="2346325" y="546354"/>
                  </a:lnTo>
                  <a:lnTo>
                    <a:pt x="2349500" y="546354"/>
                  </a:lnTo>
                  <a:lnTo>
                    <a:pt x="2353128" y="544829"/>
                  </a:lnTo>
                  <a:close/>
                </a:path>
                <a:path w="3860800" h="1716404">
                  <a:moveTo>
                    <a:pt x="2347685" y="459485"/>
                  </a:moveTo>
                  <a:lnTo>
                    <a:pt x="2347383" y="459358"/>
                  </a:lnTo>
                  <a:lnTo>
                    <a:pt x="2347118" y="459247"/>
                  </a:lnTo>
                  <a:lnTo>
                    <a:pt x="2346677" y="459485"/>
                  </a:lnTo>
                  <a:lnTo>
                    <a:pt x="2347685" y="459485"/>
                  </a:lnTo>
                  <a:close/>
                </a:path>
                <a:path w="3860800" h="1716404">
                  <a:moveTo>
                    <a:pt x="2349500" y="466343"/>
                  </a:moveTo>
                  <a:lnTo>
                    <a:pt x="2346677" y="467867"/>
                  </a:lnTo>
                  <a:lnTo>
                    <a:pt x="2347383" y="467867"/>
                  </a:lnTo>
                  <a:lnTo>
                    <a:pt x="2349500" y="466343"/>
                  </a:lnTo>
                  <a:close/>
                </a:path>
                <a:path w="3860800" h="1716404">
                  <a:moveTo>
                    <a:pt x="2349500" y="459485"/>
                  </a:moveTo>
                  <a:lnTo>
                    <a:pt x="2349500" y="457961"/>
                  </a:lnTo>
                  <a:lnTo>
                    <a:pt x="2347118" y="459247"/>
                  </a:lnTo>
                  <a:lnTo>
                    <a:pt x="2347685" y="459485"/>
                  </a:lnTo>
                  <a:lnTo>
                    <a:pt x="2349500" y="459485"/>
                  </a:lnTo>
                  <a:close/>
                </a:path>
                <a:path w="3860800" h="1716404">
                  <a:moveTo>
                    <a:pt x="2349500" y="467867"/>
                  </a:moveTo>
                  <a:lnTo>
                    <a:pt x="2349500" y="466343"/>
                  </a:lnTo>
                  <a:lnTo>
                    <a:pt x="2347383" y="467868"/>
                  </a:lnTo>
                  <a:lnTo>
                    <a:pt x="2349500" y="467867"/>
                  </a:lnTo>
                  <a:close/>
                </a:path>
                <a:path w="3860800" h="1716404">
                  <a:moveTo>
                    <a:pt x="2350516" y="558545"/>
                  </a:moveTo>
                  <a:lnTo>
                    <a:pt x="2347383" y="558545"/>
                  </a:lnTo>
                  <a:lnTo>
                    <a:pt x="2349500" y="560069"/>
                  </a:lnTo>
                  <a:lnTo>
                    <a:pt x="2350516" y="558545"/>
                  </a:lnTo>
                  <a:close/>
                </a:path>
                <a:path w="3860800" h="1716404">
                  <a:moveTo>
                    <a:pt x="2349500" y="451865"/>
                  </a:moveTo>
                  <a:lnTo>
                    <a:pt x="2349500" y="451103"/>
                  </a:lnTo>
                  <a:lnTo>
                    <a:pt x="2347685" y="451103"/>
                  </a:lnTo>
                  <a:lnTo>
                    <a:pt x="2349500" y="451865"/>
                  </a:lnTo>
                  <a:close/>
                </a:path>
                <a:path w="3860800" h="1716404">
                  <a:moveTo>
                    <a:pt x="2349500" y="460247"/>
                  </a:moveTo>
                  <a:lnTo>
                    <a:pt x="2349500" y="459485"/>
                  </a:lnTo>
                  <a:lnTo>
                    <a:pt x="2347685" y="459485"/>
                  </a:lnTo>
                  <a:lnTo>
                    <a:pt x="2349500" y="460247"/>
                  </a:lnTo>
                  <a:close/>
                </a:path>
                <a:path w="3860800" h="1716404">
                  <a:moveTo>
                    <a:pt x="2349500" y="474725"/>
                  </a:moveTo>
                  <a:lnTo>
                    <a:pt x="2348088" y="475488"/>
                  </a:lnTo>
                  <a:lnTo>
                    <a:pt x="2348441" y="475488"/>
                  </a:lnTo>
                  <a:lnTo>
                    <a:pt x="2349500" y="474725"/>
                  </a:lnTo>
                  <a:close/>
                </a:path>
                <a:path w="3860800" h="1716404">
                  <a:moveTo>
                    <a:pt x="2362200" y="483107"/>
                  </a:moveTo>
                  <a:lnTo>
                    <a:pt x="2349500" y="474725"/>
                  </a:lnTo>
                  <a:lnTo>
                    <a:pt x="2348441" y="475488"/>
                  </a:lnTo>
                  <a:lnTo>
                    <a:pt x="2349500" y="475488"/>
                  </a:lnTo>
                  <a:lnTo>
                    <a:pt x="2349500" y="478535"/>
                  </a:lnTo>
                  <a:lnTo>
                    <a:pt x="2360385" y="483760"/>
                  </a:lnTo>
                  <a:lnTo>
                    <a:pt x="2360612" y="483869"/>
                  </a:lnTo>
                  <a:lnTo>
                    <a:pt x="2360788" y="483954"/>
                  </a:lnTo>
                  <a:lnTo>
                    <a:pt x="2360930" y="484022"/>
                  </a:lnTo>
                  <a:lnTo>
                    <a:pt x="2362200" y="483107"/>
                  </a:lnTo>
                  <a:close/>
                </a:path>
                <a:path w="3860800" h="1716404">
                  <a:moveTo>
                    <a:pt x="2360385" y="492251"/>
                  </a:moveTo>
                  <a:lnTo>
                    <a:pt x="2353510" y="489364"/>
                  </a:lnTo>
                  <a:lnTo>
                    <a:pt x="2349500" y="492251"/>
                  </a:lnTo>
                  <a:lnTo>
                    <a:pt x="2360385" y="492251"/>
                  </a:lnTo>
                  <a:close/>
                </a:path>
                <a:path w="3860800" h="1716404">
                  <a:moveTo>
                    <a:pt x="2374900" y="550163"/>
                  </a:moveTo>
                  <a:lnTo>
                    <a:pt x="2374900" y="542543"/>
                  </a:lnTo>
                  <a:lnTo>
                    <a:pt x="2362200" y="537210"/>
                  </a:lnTo>
                  <a:lnTo>
                    <a:pt x="2355850" y="537210"/>
                  </a:lnTo>
                  <a:lnTo>
                    <a:pt x="2349500" y="541782"/>
                  </a:lnTo>
                  <a:lnTo>
                    <a:pt x="2360612" y="541782"/>
                  </a:lnTo>
                  <a:lnTo>
                    <a:pt x="2360788" y="541612"/>
                  </a:lnTo>
                  <a:lnTo>
                    <a:pt x="2362200" y="541019"/>
                  </a:lnTo>
                  <a:lnTo>
                    <a:pt x="2362200" y="544829"/>
                  </a:lnTo>
                  <a:lnTo>
                    <a:pt x="2373085" y="550054"/>
                  </a:lnTo>
                  <a:lnTo>
                    <a:pt x="2374900" y="550163"/>
                  </a:lnTo>
                  <a:close/>
                </a:path>
                <a:path w="3860800" h="1716404">
                  <a:moveTo>
                    <a:pt x="2356338" y="566165"/>
                  </a:moveTo>
                  <a:lnTo>
                    <a:pt x="2352322" y="566165"/>
                  </a:lnTo>
                  <a:lnTo>
                    <a:pt x="2349500" y="567689"/>
                  </a:lnTo>
                  <a:lnTo>
                    <a:pt x="2349500" y="572261"/>
                  </a:lnTo>
                  <a:lnTo>
                    <a:pt x="2352322" y="572261"/>
                  </a:lnTo>
                  <a:lnTo>
                    <a:pt x="2352322" y="572431"/>
                  </a:lnTo>
                  <a:lnTo>
                    <a:pt x="2356338" y="566165"/>
                  </a:lnTo>
                  <a:close/>
                </a:path>
                <a:path w="3860800" h="1716404">
                  <a:moveTo>
                    <a:pt x="2350965" y="574547"/>
                  </a:moveTo>
                  <a:lnTo>
                    <a:pt x="2349500" y="574547"/>
                  </a:lnTo>
                  <a:lnTo>
                    <a:pt x="2349500" y="576833"/>
                  </a:lnTo>
                  <a:lnTo>
                    <a:pt x="2350965" y="574547"/>
                  </a:lnTo>
                  <a:close/>
                </a:path>
                <a:path w="3860800" h="1716404">
                  <a:moveTo>
                    <a:pt x="2363176" y="574547"/>
                  </a:moveTo>
                  <a:lnTo>
                    <a:pt x="2350965" y="574547"/>
                  </a:lnTo>
                  <a:lnTo>
                    <a:pt x="2349500" y="576833"/>
                  </a:lnTo>
                  <a:lnTo>
                    <a:pt x="2349500" y="580643"/>
                  </a:lnTo>
                  <a:lnTo>
                    <a:pt x="2355361" y="580643"/>
                  </a:lnTo>
                  <a:lnTo>
                    <a:pt x="2363176" y="574547"/>
                  </a:lnTo>
                  <a:close/>
                </a:path>
                <a:path w="3860800" h="1716404">
                  <a:moveTo>
                    <a:pt x="2355361" y="580643"/>
                  </a:moveTo>
                  <a:lnTo>
                    <a:pt x="2349500" y="580643"/>
                  </a:lnTo>
                  <a:lnTo>
                    <a:pt x="2349500" y="582167"/>
                  </a:lnTo>
                  <a:lnTo>
                    <a:pt x="2350965" y="582871"/>
                  </a:lnTo>
                  <a:lnTo>
                    <a:pt x="2351358" y="582799"/>
                  </a:lnTo>
                  <a:lnTo>
                    <a:pt x="2354579" y="581253"/>
                  </a:lnTo>
                  <a:lnTo>
                    <a:pt x="2355361" y="580643"/>
                  </a:lnTo>
                  <a:close/>
                </a:path>
                <a:path w="3860800" h="1716404">
                  <a:moveTo>
                    <a:pt x="2350965" y="582988"/>
                  </a:moveTo>
                  <a:lnTo>
                    <a:pt x="2350516" y="582655"/>
                  </a:lnTo>
                  <a:lnTo>
                    <a:pt x="2349500" y="582167"/>
                  </a:lnTo>
                  <a:lnTo>
                    <a:pt x="2349500" y="583691"/>
                  </a:lnTo>
                  <a:lnTo>
                    <a:pt x="2350965" y="582988"/>
                  </a:lnTo>
                  <a:close/>
                </a:path>
                <a:path w="3860800" h="1716404">
                  <a:moveTo>
                    <a:pt x="2351919" y="583329"/>
                  </a:moveTo>
                  <a:lnTo>
                    <a:pt x="2351358" y="583060"/>
                  </a:lnTo>
                  <a:lnTo>
                    <a:pt x="2350965" y="582988"/>
                  </a:lnTo>
                  <a:lnTo>
                    <a:pt x="2349500" y="583691"/>
                  </a:lnTo>
                  <a:lnTo>
                    <a:pt x="2349500" y="585215"/>
                  </a:lnTo>
                  <a:lnTo>
                    <a:pt x="2351919" y="583329"/>
                  </a:lnTo>
                  <a:close/>
                </a:path>
                <a:path w="3860800" h="1716404">
                  <a:moveTo>
                    <a:pt x="2366645" y="588359"/>
                  </a:moveTo>
                  <a:lnTo>
                    <a:pt x="2362200" y="588263"/>
                  </a:lnTo>
                  <a:lnTo>
                    <a:pt x="2351919" y="583329"/>
                  </a:lnTo>
                  <a:lnTo>
                    <a:pt x="2349500" y="585215"/>
                  </a:lnTo>
                  <a:lnTo>
                    <a:pt x="2349500" y="591311"/>
                  </a:lnTo>
                  <a:lnTo>
                    <a:pt x="2362708" y="591311"/>
                  </a:lnTo>
                  <a:lnTo>
                    <a:pt x="2366645" y="588359"/>
                  </a:lnTo>
                  <a:close/>
                </a:path>
                <a:path w="3860800" h="1716404">
                  <a:moveTo>
                    <a:pt x="2362708" y="591311"/>
                  </a:moveTo>
                  <a:lnTo>
                    <a:pt x="2349500" y="591311"/>
                  </a:lnTo>
                  <a:lnTo>
                    <a:pt x="2349500" y="598932"/>
                  </a:lnTo>
                  <a:lnTo>
                    <a:pt x="2351358" y="599824"/>
                  </a:lnTo>
                  <a:lnTo>
                    <a:pt x="2362708" y="591311"/>
                  </a:lnTo>
                  <a:close/>
                </a:path>
                <a:path w="3860800" h="1716404">
                  <a:moveTo>
                    <a:pt x="2368296" y="605027"/>
                  </a:moveTo>
                  <a:lnTo>
                    <a:pt x="2362200" y="605027"/>
                  </a:lnTo>
                  <a:lnTo>
                    <a:pt x="2351358" y="599824"/>
                  </a:lnTo>
                  <a:lnTo>
                    <a:pt x="2349500" y="601217"/>
                  </a:lnTo>
                  <a:lnTo>
                    <a:pt x="2362200" y="609599"/>
                  </a:lnTo>
                  <a:lnTo>
                    <a:pt x="2362200" y="608076"/>
                  </a:lnTo>
                  <a:lnTo>
                    <a:pt x="2363787" y="608076"/>
                  </a:lnTo>
                  <a:lnTo>
                    <a:pt x="2364232" y="607740"/>
                  </a:lnTo>
                  <a:lnTo>
                    <a:pt x="2365828" y="606878"/>
                  </a:lnTo>
                  <a:lnTo>
                    <a:pt x="2368296" y="605027"/>
                  </a:lnTo>
                  <a:close/>
                </a:path>
                <a:path w="3860800" h="1716404">
                  <a:moveTo>
                    <a:pt x="2372518" y="558307"/>
                  </a:moveTo>
                  <a:lnTo>
                    <a:pt x="2362200" y="553973"/>
                  </a:lnTo>
                  <a:lnTo>
                    <a:pt x="2353510" y="554054"/>
                  </a:lnTo>
                  <a:lnTo>
                    <a:pt x="2350516" y="558545"/>
                  </a:lnTo>
                  <a:lnTo>
                    <a:pt x="2361141" y="558545"/>
                  </a:lnTo>
                  <a:lnTo>
                    <a:pt x="2361141" y="558673"/>
                  </a:lnTo>
                  <a:lnTo>
                    <a:pt x="2362200" y="557021"/>
                  </a:lnTo>
                  <a:lnTo>
                    <a:pt x="2364508" y="558545"/>
                  </a:lnTo>
                  <a:lnTo>
                    <a:pt x="2372077" y="558545"/>
                  </a:lnTo>
                  <a:lnTo>
                    <a:pt x="2372518" y="558307"/>
                  </a:lnTo>
                  <a:close/>
                </a:path>
                <a:path w="3860800" h="1716404">
                  <a:moveTo>
                    <a:pt x="2362200" y="507491"/>
                  </a:moveTo>
                  <a:lnTo>
                    <a:pt x="2362200" y="501395"/>
                  </a:lnTo>
                  <a:lnTo>
                    <a:pt x="2361141" y="500951"/>
                  </a:lnTo>
                  <a:lnTo>
                    <a:pt x="2360930" y="500862"/>
                  </a:lnTo>
                  <a:lnTo>
                    <a:pt x="2360385" y="500743"/>
                  </a:lnTo>
                  <a:lnTo>
                    <a:pt x="2350965" y="505264"/>
                  </a:lnTo>
                  <a:lnTo>
                    <a:pt x="2350965" y="505059"/>
                  </a:lnTo>
                  <a:lnTo>
                    <a:pt x="2359377" y="508592"/>
                  </a:lnTo>
                  <a:lnTo>
                    <a:pt x="2359958" y="508702"/>
                  </a:lnTo>
                  <a:lnTo>
                    <a:pt x="2362200" y="507491"/>
                  </a:lnTo>
                  <a:close/>
                </a:path>
                <a:path w="3860800" h="1716404">
                  <a:moveTo>
                    <a:pt x="2352322" y="574547"/>
                  </a:moveTo>
                  <a:lnTo>
                    <a:pt x="2352322" y="572431"/>
                  </a:lnTo>
                  <a:lnTo>
                    <a:pt x="2350965" y="574547"/>
                  </a:lnTo>
                  <a:lnTo>
                    <a:pt x="2352322" y="574547"/>
                  </a:lnTo>
                  <a:close/>
                </a:path>
                <a:path w="3860800" h="1716404">
                  <a:moveTo>
                    <a:pt x="2354579" y="581253"/>
                  </a:moveTo>
                  <a:lnTo>
                    <a:pt x="2350965" y="582988"/>
                  </a:lnTo>
                  <a:lnTo>
                    <a:pt x="2351358" y="583060"/>
                  </a:lnTo>
                  <a:lnTo>
                    <a:pt x="2351741" y="583243"/>
                  </a:lnTo>
                  <a:lnTo>
                    <a:pt x="2351919" y="583329"/>
                  </a:lnTo>
                  <a:lnTo>
                    <a:pt x="2354579" y="581253"/>
                  </a:lnTo>
                  <a:close/>
                </a:path>
                <a:path w="3860800" h="1716404">
                  <a:moveTo>
                    <a:pt x="2374900" y="594360"/>
                  </a:moveTo>
                  <a:lnTo>
                    <a:pt x="2374900" y="591311"/>
                  </a:lnTo>
                  <a:lnTo>
                    <a:pt x="2362708" y="591311"/>
                  </a:lnTo>
                  <a:lnTo>
                    <a:pt x="2351358" y="599824"/>
                  </a:lnTo>
                  <a:lnTo>
                    <a:pt x="2362200" y="605027"/>
                  </a:lnTo>
                  <a:lnTo>
                    <a:pt x="2362200" y="594360"/>
                  </a:lnTo>
                  <a:lnTo>
                    <a:pt x="2374900" y="594360"/>
                  </a:lnTo>
                  <a:close/>
                </a:path>
                <a:path w="3860800" h="1716404">
                  <a:moveTo>
                    <a:pt x="2362200" y="515873"/>
                  </a:moveTo>
                  <a:lnTo>
                    <a:pt x="2362200" y="509777"/>
                  </a:lnTo>
                  <a:lnTo>
                    <a:pt x="2361141" y="509333"/>
                  </a:lnTo>
                  <a:lnTo>
                    <a:pt x="2360930" y="509244"/>
                  </a:lnTo>
                  <a:lnTo>
                    <a:pt x="2360788" y="509185"/>
                  </a:lnTo>
                  <a:lnTo>
                    <a:pt x="2360612" y="509015"/>
                  </a:lnTo>
                  <a:lnTo>
                    <a:pt x="2359377" y="509016"/>
                  </a:lnTo>
                  <a:lnTo>
                    <a:pt x="2351919" y="513043"/>
                  </a:lnTo>
                  <a:lnTo>
                    <a:pt x="2351741" y="513139"/>
                  </a:lnTo>
                  <a:lnTo>
                    <a:pt x="2359025" y="516635"/>
                  </a:lnTo>
                  <a:lnTo>
                    <a:pt x="2360930" y="516635"/>
                  </a:lnTo>
                  <a:lnTo>
                    <a:pt x="2361141" y="516445"/>
                  </a:lnTo>
                  <a:lnTo>
                    <a:pt x="2362200" y="515873"/>
                  </a:lnTo>
                  <a:close/>
                </a:path>
                <a:path w="3860800" h="1716404">
                  <a:moveTo>
                    <a:pt x="2374900" y="582167"/>
                  </a:moveTo>
                  <a:lnTo>
                    <a:pt x="2374900" y="577595"/>
                  </a:lnTo>
                  <a:lnTo>
                    <a:pt x="2367844" y="577595"/>
                  </a:lnTo>
                  <a:lnTo>
                    <a:pt x="2362200" y="580643"/>
                  </a:lnTo>
                  <a:lnTo>
                    <a:pt x="2355850" y="580644"/>
                  </a:lnTo>
                  <a:lnTo>
                    <a:pt x="2354579" y="581253"/>
                  </a:lnTo>
                  <a:lnTo>
                    <a:pt x="2351919" y="583329"/>
                  </a:lnTo>
                  <a:lnTo>
                    <a:pt x="2362200" y="588263"/>
                  </a:lnTo>
                  <a:lnTo>
                    <a:pt x="2362200" y="585977"/>
                  </a:lnTo>
                  <a:lnTo>
                    <a:pt x="2369820" y="585977"/>
                  </a:lnTo>
                  <a:lnTo>
                    <a:pt x="2374900" y="582167"/>
                  </a:lnTo>
                  <a:close/>
                </a:path>
                <a:path w="3860800" h="1716404">
                  <a:moveTo>
                    <a:pt x="2362200" y="524255"/>
                  </a:moveTo>
                  <a:lnTo>
                    <a:pt x="2362200" y="518159"/>
                  </a:lnTo>
                  <a:lnTo>
                    <a:pt x="2359958" y="517084"/>
                  </a:lnTo>
                  <a:lnTo>
                    <a:pt x="2352322" y="521207"/>
                  </a:lnTo>
                  <a:lnTo>
                    <a:pt x="2359377" y="525017"/>
                  </a:lnTo>
                  <a:lnTo>
                    <a:pt x="2360930" y="525017"/>
                  </a:lnTo>
                  <a:lnTo>
                    <a:pt x="2361141" y="524827"/>
                  </a:lnTo>
                  <a:lnTo>
                    <a:pt x="2362200" y="524255"/>
                  </a:lnTo>
                  <a:close/>
                </a:path>
                <a:path w="3860800" h="1716404">
                  <a:moveTo>
                    <a:pt x="2359958" y="533086"/>
                  </a:moveTo>
                  <a:lnTo>
                    <a:pt x="2359958" y="525466"/>
                  </a:lnTo>
                  <a:lnTo>
                    <a:pt x="2352322" y="529590"/>
                  </a:lnTo>
                  <a:lnTo>
                    <a:pt x="2352322" y="529420"/>
                  </a:lnTo>
                  <a:lnTo>
                    <a:pt x="2359660" y="532942"/>
                  </a:lnTo>
                  <a:lnTo>
                    <a:pt x="2359818" y="533018"/>
                  </a:lnTo>
                  <a:lnTo>
                    <a:pt x="2359958" y="533086"/>
                  </a:lnTo>
                  <a:close/>
                </a:path>
                <a:path w="3860800" h="1716404">
                  <a:moveTo>
                    <a:pt x="2357803" y="563879"/>
                  </a:moveTo>
                  <a:lnTo>
                    <a:pt x="2356338" y="563997"/>
                  </a:lnTo>
                  <a:lnTo>
                    <a:pt x="2352322" y="566165"/>
                  </a:lnTo>
                  <a:lnTo>
                    <a:pt x="2356338" y="566165"/>
                  </a:lnTo>
                  <a:lnTo>
                    <a:pt x="2357803" y="563879"/>
                  </a:lnTo>
                  <a:close/>
                </a:path>
                <a:path w="3860800" h="1716404">
                  <a:moveTo>
                    <a:pt x="2373312" y="566261"/>
                  </a:moveTo>
                  <a:lnTo>
                    <a:pt x="2356338" y="566165"/>
                  </a:lnTo>
                  <a:lnTo>
                    <a:pt x="2352322" y="572431"/>
                  </a:lnTo>
                  <a:lnTo>
                    <a:pt x="2352322" y="572261"/>
                  </a:lnTo>
                  <a:lnTo>
                    <a:pt x="2362200" y="572261"/>
                  </a:lnTo>
                  <a:lnTo>
                    <a:pt x="2373085" y="566383"/>
                  </a:lnTo>
                  <a:lnTo>
                    <a:pt x="2373312" y="566261"/>
                  </a:lnTo>
                  <a:close/>
                </a:path>
                <a:path w="3860800" h="1716404">
                  <a:moveTo>
                    <a:pt x="2360930" y="533552"/>
                  </a:moveTo>
                  <a:lnTo>
                    <a:pt x="2360385" y="533509"/>
                  </a:lnTo>
                  <a:lnTo>
                    <a:pt x="2352675" y="537210"/>
                  </a:lnTo>
                  <a:lnTo>
                    <a:pt x="2355850" y="537210"/>
                  </a:lnTo>
                  <a:lnTo>
                    <a:pt x="2360612" y="533781"/>
                  </a:lnTo>
                  <a:lnTo>
                    <a:pt x="2360788" y="533654"/>
                  </a:lnTo>
                  <a:lnTo>
                    <a:pt x="2360930" y="533552"/>
                  </a:lnTo>
                  <a:close/>
                </a:path>
                <a:path w="3860800" h="1716404">
                  <a:moveTo>
                    <a:pt x="2353982" y="553346"/>
                  </a:moveTo>
                  <a:lnTo>
                    <a:pt x="2352675" y="553974"/>
                  </a:lnTo>
                  <a:lnTo>
                    <a:pt x="2353510" y="553973"/>
                  </a:lnTo>
                  <a:lnTo>
                    <a:pt x="2353982" y="553346"/>
                  </a:lnTo>
                  <a:close/>
                </a:path>
                <a:path w="3860800" h="1716404">
                  <a:moveTo>
                    <a:pt x="2361692" y="541782"/>
                  </a:moveTo>
                  <a:lnTo>
                    <a:pt x="2360385" y="541782"/>
                  </a:lnTo>
                  <a:lnTo>
                    <a:pt x="2353128" y="544829"/>
                  </a:lnTo>
                  <a:lnTo>
                    <a:pt x="2359660" y="544829"/>
                  </a:lnTo>
                  <a:lnTo>
                    <a:pt x="2361692" y="541782"/>
                  </a:lnTo>
                  <a:close/>
                </a:path>
                <a:path w="3860800" h="1716404">
                  <a:moveTo>
                    <a:pt x="2362200" y="492251"/>
                  </a:moveTo>
                  <a:lnTo>
                    <a:pt x="2362200" y="484631"/>
                  </a:lnTo>
                  <a:lnTo>
                    <a:pt x="2361141" y="484123"/>
                  </a:lnTo>
                  <a:lnTo>
                    <a:pt x="2360788" y="484124"/>
                  </a:lnTo>
                  <a:lnTo>
                    <a:pt x="2353510" y="489364"/>
                  </a:lnTo>
                  <a:lnTo>
                    <a:pt x="2360385" y="492251"/>
                  </a:lnTo>
                  <a:lnTo>
                    <a:pt x="2362200" y="492251"/>
                  </a:lnTo>
                  <a:close/>
                </a:path>
                <a:path w="3860800" h="1716404">
                  <a:moveTo>
                    <a:pt x="2374900" y="557021"/>
                  </a:moveTo>
                  <a:lnTo>
                    <a:pt x="2374900" y="550926"/>
                  </a:lnTo>
                  <a:lnTo>
                    <a:pt x="2373488" y="550248"/>
                  </a:lnTo>
                  <a:lnTo>
                    <a:pt x="2360385" y="550273"/>
                  </a:lnTo>
                  <a:lnTo>
                    <a:pt x="2353982" y="553346"/>
                  </a:lnTo>
                  <a:lnTo>
                    <a:pt x="2353510" y="554054"/>
                  </a:lnTo>
                  <a:lnTo>
                    <a:pt x="2362200" y="553973"/>
                  </a:lnTo>
                  <a:lnTo>
                    <a:pt x="2372518" y="558307"/>
                  </a:lnTo>
                  <a:lnTo>
                    <a:pt x="2374900" y="557021"/>
                  </a:lnTo>
                  <a:close/>
                </a:path>
                <a:path w="3860800" h="1716404">
                  <a:moveTo>
                    <a:pt x="2360385" y="550273"/>
                  </a:moveTo>
                  <a:lnTo>
                    <a:pt x="2356104" y="550163"/>
                  </a:lnTo>
                  <a:lnTo>
                    <a:pt x="2353982" y="553346"/>
                  </a:lnTo>
                  <a:lnTo>
                    <a:pt x="2360385" y="550273"/>
                  </a:lnTo>
                  <a:close/>
                </a:path>
                <a:path w="3860800" h="1716404">
                  <a:moveTo>
                    <a:pt x="2355850" y="580644"/>
                  </a:moveTo>
                  <a:lnTo>
                    <a:pt x="2355361" y="580643"/>
                  </a:lnTo>
                  <a:lnTo>
                    <a:pt x="2354579" y="581253"/>
                  </a:lnTo>
                  <a:lnTo>
                    <a:pt x="2355850" y="580644"/>
                  </a:lnTo>
                  <a:close/>
                </a:path>
                <a:path w="3860800" h="1716404">
                  <a:moveTo>
                    <a:pt x="2373312" y="574643"/>
                  </a:moveTo>
                  <a:lnTo>
                    <a:pt x="2363176" y="574547"/>
                  </a:lnTo>
                  <a:lnTo>
                    <a:pt x="2355361" y="580643"/>
                  </a:lnTo>
                  <a:lnTo>
                    <a:pt x="2356104" y="580643"/>
                  </a:lnTo>
                  <a:lnTo>
                    <a:pt x="2356338" y="580409"/>
                  </a:lnTo>
                  <a:lnTo>
                    <a:pt x="2362200" y="577595"/>
                  </a:lnTo>
                  <a:lnTo>
                    <a:pt x="2367844" y="577595"/>
                  </a:lnTo>
                  <a:lnTo>
                    <a:pt x="2373085" y="574765"/>
                  </a:lnTo>
                  <a:lnTo>
                    <a:pt x="2373312" y="574643"/>
                  </a:lnTo>
                  <a:close/>
                </a:path>
                <a:path w="3860800" h="1716404">
                  <a:moveTo>
                    <a:pt x="2362200" y="537210"/>
                  </a:moveTo>
                  <a:lnTo>
                    <a:pt x="2362200" y="534161"/>
                  </a:lnTo>
                  <a:lnTo>
                    <a:pt x="2361141" y="533653"/>
                  </a:lnTo>
                  <a:lnTo>
                    <a:pt x="2360788" y="533654"/>
                  </a:lnTo>
                  <a:lnTo>
                    <a:pt x="2355850" y="537210"/>
                  </a:lnTo>
                  <a:lnTo>
                    <a:pt x="2362200" y="537210"/>
                  </a:lnTo>
                  <a:close/>
                </a:path>
                <a:path w="3860800" h="1716404">
                  <a:moveTo>
                    <a:pt x="2373085" y="550163"/>
                  </a:moveTo>
                  <a:lnTo>
                    <a:pt x="2372518" y="549782"/>
                  </a:lnTo>
                  <a:lnTo>
                    <a:pt x="2362200" y="544829"/>
                  </a:lnTo>
                  <a:lnTo>
                    <a:pt x="2359660" y="544829"/>
                  </a:lnTo>
                  <a:lnTo>
                    <a:pt x="2356104" y="550163"/>
                  </a:lnTo>
                  <a:lnTo>
                    <a:pt x="2360788" y="550163"/>
                  </a:lnTo>
                  <a:lnTo>
                    <a:pt x="2360930" y="550011"/>
                  </a:lnTo>
                  <a:lnTo>
                    <a:pt x="2362200" y="549401"/>
                  </a:lnTo>
                  <a:lnTo>
                    <a:pt x="2362200" y="550163"/>
                  </a:lnTo>
                  <a:lnTo>
                    <a:pt x="2373085" y="550163"/>
                  </a:lnTo>
                  <a:close/>
                </a:path>
                <a:path w="3860800" h="1716404">
                  <a:moveTo>
                    <a:pt x="2367844" y="577595"/>
                  </a:moveTo>
                  <a:lnTo>
                    <a:pt x="2362200" y="577595"/>
                  </a:lnTo>
                  <a:lnTo>
                    <a:pt x="2356555" y="580305"/>
                  </a:lnTo>
                  <a:lnTo>
                    <a:pt x="2356338" y="580409"/>
                  </a:lnTo>
                  <a:lnTo>
                    <a:pt x="2356104" y="580522"/>
                  </a:lnTo>
                  <a:lnTo>
                    <a:pt x="2362200" y="580643"/>
                  </a:lnTo>
                  <a:lnTo>
                    <a:pt x="2367844" y="577595"/>
                  </a:lnTo>
                  <a:close/>
                </a:path>
                <a:path w="3860800" h="1716404">
                  <a:moveTo>
                    <a:pt x="2374900" y="565404"/>
                  </a:moveTo>
                  <a:lnTo>
                    <a:pt x="2368296" y="561045"/>
                  </a:lnTo>
                  <a:lnTo>
                    <a:pt x="2367844" y="560831"/>
                  </a:lnTo>
                  <a:lnTo>
                    <a:pt x="2362200" y="563879"/>
                  </a:lnTo>
                  <a:lnTo>
                    <a:pt x="2357803" y="563879"/>
                  </a:lnTo>
                  <a:lnTo>
                    <a:pt x="2356338" y="566165"/>
                  </a:lnTo>
                  <a:lnTo>
                    <a:pt x="2373488" y="566165"/>
                  </a:lnTo>
                  <a:lnTo>
                    <a:pt x="2374900" y="565404"/>
                  </a:lnTo>
                  <a:close/>
                </a:path>
                <a:path w="3860800" h="1716404">
                  <a:moveTo>
                    <a:pt x="2358464" y="562849"/>
                  </a:moveTo>
                  <a:lnTo>
                    <a:pt x="2356555" y="563879"/>
                  </a:lnTo>
                  <a:lnTo>
                    <a:pt x="2357803" y="563879"/>
                  </a:lnTo>
                  <a:lnTo>
                    <a:pt x="2358464" y="562849"/>
                  </a:lnTo>
                  <a:close/>
                </a:path>
                <a:path w="3860800" h="1716404">
                  <a:moveTo>
                    <a:pt x="2367844" y="560831"/>
                  </a:moveTo>
                  <a:lnTo>
                    <a:pt x="2362200" y="560832"/>
                  </a:lnTo>
                  <a:lnTo>
                    <a:pt x="2358464" y="562849"/>
                  </a:lnTo>
                  <a:lnTo>
                    <a:pt x="2357803" y="563879"/>
                  </a:lnTo>
                  <a:lnTo>
                    <a:pt x="2362200" y="563879"/>
                  </a:lnTo>
                  <a:lnTo>
                    <a:pt x="2367844" y="560831"/>
                  </a:lnTo>
                  <a:close/>
                </a:path>
                <a:path w="3860800" h="1716404">
                  <a:moveTo>
                    <a:pt x="2361141" y="561403"/>
                  </a:moveTo>
                  <a:lnTo>
                    <a:pt x="2361141" y="558673"/>
                  </a:lnTo>
                  <a:lnTo>
                    <a:pt x="2358464" y="562849"/>
                  </a:lnTo>
                  <a:lnTo>
                    <a:pt x="2360385" y="561811"/>
                  </a:lnTo>
                  <a:lnTo>
                    <a:pt x="2360612" y="561689"/>
                  </a:lnTo>
                  <a:lnTo>
                    <a:pt x="2360788" y="561594"/>
                  </a:lnTo>
                  <a:lnTo>
                    <a:pt x="2360930" y="561517"/>
                  </a:lnTo>
                  <a:lnTo>
                    <a:pt x="2361141" y="561403"/>
                  </a:lnTo>
                  <a:close/>
                </a:path>
                <a:path w="3860800" h="1716404">
                  <a:moveTo>
                    <a:pt x="2360612" y="516731"/>
                  </a:moveTo>
                  <a:lnTo>
                    <a:pt x="2359025" y="516635"/>
                  </a:lnTo>
                  <a:lnTo>
                    <a:pt x="2359660" y="516940"/>
                  </a:lnTo>
                  <a:lnTo>
                    <a:pt x="2359818" y="517016"/>
                  </a:lnTo>
                  <a:lnTo>
                    <a:pt x="2359958" y="517084"/>
                  </a:lnTo>
                  <a:lnTo>
                    <a:pt x="2360385" y="516853"/>
                  </a:lnTo>
                  <a:lnTo>
                    <a:pt x="2360612" y="516731"/>
                  </a:lnTo>
                  <a:close/>
                </a:path>
                <a:path w="3860800" h="1716404">
                  <a:moveTo>
                    <a:pt x="2360385" y="509015"/>
                  </a:moveTo>
                  <a:lnTo>
                    <a:pt x="2359958" y="508836"/>
                  </a:lnTo>
                  <a:lnTo>
                    <a:pt x="2359660" y="508863"/>
                  </a:lnTo>
                  <a:lnTo>
                    <a:pt x="2359377" y="509016"/>
                  </a:lnTo>
                  <a:lnTo>
                    <a:pt x="2360385" y="509015"/>
                  </a:lnTo>
                  <a:close/>
                </a:path>
                <a:path w="3860800" h="1716404">
                  <a:moveTo>
                    <a:pt x="2360612" y="525113"/>
                  </a:moveTo>
                  <a:lnTo>
                    <a:pt x="2359377" y="525018"/>
                  </a:lnTo>
                  <a:lnTo>
                    <a:pt x="2359660" y="525170"/>
                  </a:lnTo>
                  <a:lnTo>
                    <a:pt x="2359818" y="525256"/>
                  </a:lnTo>
                  <a:lnTo>
                    <a:pt x="2359958" y="525331"/>
                  </a:lnTo>
                  <a:lnTo>
                    <a:pt x="2359958" y="525466"/>
                  </a:lnTo>
                  <a:lnTo>
                    <a:pt x="2360385" y="525235"/>
                  </a:lnTo>
                  <a:lnTo>
                    <a:pt x="2360612" y="525113"/>
                  </a:lnTo>
                  <a:close/>
                </a:path>
                <a:path w="3860800" h="1716404">
                  <a:moveTo>
                    <a:pt x="2362200" y="544829"/>
                  </a:moveTo>
                  <a:lnTo>
                    <a:pt x="2362200" y="541782"/>
                  </a:lnTo>
                  <a:lnTo>
                    <a:pt x="2361692" y="541782"/>
                  </a:lnTo>
                  <a:lnTo>
                    <a:pt x="2359660" y="544829"/>
                  </a:lnTo>
                  <a:lnTo>
                    <a:pt x="2362200" y="544829"/>
                  </a:lnTo>
                  <a:close/>
                </a:path>
                <a:path w="3860800" h="1716404">
                  <a:moveTo>
                    <a:pt x="2362200" y="509015"/>
                  </a:moveTo>
                  <a:lnTo>
                    <a:pt x="2362200" y="507491"/>
                  </a:lnTo>
                  <a:lnTo>
                    <a:pt x="2359958" y="508702"/>
                  </a:lnTo>
                  <a:lnTo>
                    <a:pt x="2359818" y="508777"/>
                  </a:lnTo>
                  <a:lnTo>
                    <a:pt x="2360385" y="509015"/>
                  </a:lnTo>
                  <a:lnTo>
                    <a:pt x="2362200" y="509015"/>
                  </a:lnTo>
                  <a:close/>
                </a:path>
                <a:path w="3860800" h="1716404">
                  <a:moveTo>
                    <a:pt x="2362200" y="518159"/>
                  </a:moveTo>
                  <a:lnTo>
                    <a:pt x="2362200" y="516635"/>
                  </a:lnTo>
                  <a:lnTo>
                    <a:pt x="2360612" y="516731"/>
                  </a:lnTo>
                  <a:lnTo>
                    <a:pt x="2359958" y="517084"/>
                  </a:lnTo>
                  <a:lnTo>
                    <a:pt x="2362200" y="518159"/>
                  </a:lnTo>
                  <a:close/>
                </a:path>
                <a:path w="3860800" h="1716404">
                  <a:moveTo>
                    <a:pt x="2362200" y="526541"/>
                  </a:moveTo>
                  <a:lnTo>
                    <a:pt x="2362200" y="525018"/>
                  </a:lnTo>
                  <a:lnTo>
                    <a:pt x="2360612" y="525113"/>
                  </a:lnTo>
                  <a:lnTo>
                    <a:pt x="2359958" y="525466"/>
                  </a:lnTo>
                  <a:lnTo>
                    <a:pt x="2359958" y="525331"/>
                  </a:lnTo>
                  <a:lnTo>
                    <a:pt x="2362200" y="526541"/>
                  </a:lnTo>
                  <a:close/>
                </a:path>
                <a:path w="3860800" h="1716404">
                  <a:moveTo>
                    <a:pt x="2362200" y="493013"/>
                  </a:moveTo>
                  <a:lnTo>
                    <a:pt x="2362200" y="492251"/>
                  </a:lnTo>
                  <a:lnTo>
                    <a:pt x="2360612" y="492251"/>
                  </a:lnTo>
                  <a:lnTo>
                    <a:pt x="2360788" y="492421"/>
                  </a:lnTo>
                  <a:lnTo>
                    <a:pt x="2362200" y="493013"/>
                  </a:lnTo>
                  <a:close/>
                </a:path>
                <a:path w="3860800" h="1716404">
                  <a:moveTo>
                    <a:pt x="2362200" y="501395"/>
                  </a:moveTo>
                  <a:lnTo>
                    <a:pt x="2362200" y="500633"/>
                  </a:lnTo>
                  <a:lnTo>
                    <a:pt x="2360612" y="500634"/>
                  </a:lnTo>
                  <a:lnTo>
                    <a:pt x="2360788" y="500803"/>
                  </a:lnTo>
                  <a:lnTo>
                    <a:pt x="2362200" y="501395"/>
                  </a:lnTo>
                  <a:close/>
                </a:path>
                <a:path w="3860800" h="1716404">
                  <a:moveTo>
                    <a:pt x="2362200" y="509777"/>
                  </a:moveTo>
                  <a:lnTo>
                    <a:pt x="2362200" y="509015"/>
                  </a:lnTo>
                  <a:lnTo>
                    <a:pt x="2360612" y="509015"/>
                  </a:lnTo>
                  <a:lnTo>
                    <a:pt x="2360788" y="509185"/>
                  </a:lnTo>
                  <a:lnTo>
                    <a:pt x="2362200" y="509777"/>
                  </a:lnTo>
                  <a:close/>
                </a:path>
                <a:path w="3860800" h="1716404">
                  <a:moveTo>
                    <a:pt x="2362200" y="541019"/>
                  </a:moveTo>
                  <a:lnTo>
                    <a:pt x="2361141" y="541464"/>
                  </a:lnTo>
                  <a:lnTo>
                    <a:pt x="2360930" y="541553"/>
                  </a:lnTo>
                  <a:lnTo>
                    <a:pt x="2360788" y="541612"/>
                  </a:lnTo>
                  <a:lnTo>
                    <a:pt x="2360612" y="541686"/>
                  </a:lnTo>
                  <a:lnTo>
                    <a:pt x="2361692" y="541782"/>
                  </a:lnTo>
                  <a:lnTo>
                    <a:pt x="2362200" y="541019"/>
                  </a:lnTo>
                  <a:close/>
                </a:path>
                <a:path w="3860800" h="1716404">
                  <a:moveTo>
                    <a:pt x="2362200" y="500633"/>
                  </a:moveTo>
                  <a:lnTo>
                    <a:pt x="2362200" y="499871"/>
                  </a:lnTo>
                  <a:lnTo>
                    <a:pt x="2361141" y="500379"/>
                  </a:lnTo>
                  <a:lnTo>
                    <a:pt x="2360930" y="500481"/>
                  </a:lnTo>
                  <a:lnTo>
                    <a:pt x="2360788" y="500549"/>
                  </a:lnTo>
                  <a:lnTo>
                    <a:pt x="2362200" y="500633"/>
                  </a:lnTo>
                  <a:close/>
                </a:path>
                <a:path w="3860800" h="1716404">
                  <a:moveTo>
                    <a:pt x="2361692" y="533003"/>
                  </a:moveTo>
                  <a:lnTo>
                    <a:pt x="2361141" y="533145"/>
                  </a:lnTo>
                  <a:lnTo>
                    <a:pt x="2360930" y="533247"/>
                  </a:lnTo>
                  <a:lnTo>
                    <a:pt x="2360788" y="533315"/>
                  </a:lnTo>
                  <a:lnTo>
                    <a:pt x="2361141" y="533399"/>
                  </a:lnTo>
                  <a:lnTo>
                    <a:pt x="2361692" y="533003"/>
                  </a:lnTo>
                  <a:close/>
                </a:path>
                <a:path w="3860800" h="1716404">
                  <a:moveTo>
                    <a:pt x="2361141" y="533399"/>
                  </a:moveTo>
                  <a:lnTo>
                    <a:pt x="2360788" y="533400"/>
                  </a:lnTo>
                  <a:lnTo>
                    <a:pt x="2360930" y="533552"/>
                  </a:lnTo>
                  <a:lnTo>
                    <a:pt x="2361141" y="533399"/>
                  </a:lnTo>
                  <a:close/>
                </a:path>
                <a:path w="3860800" h="1716404">
                  <a:moveTo>
                    <a:pt x="2362200" y="550163"/>
                  </a:moveTo>
                  <a:lnTo>
                    <a:pt x="2362200" y="549401"/>
                  </a:lnTo>
                  <a:lnTo>
                    <a:pt x="2361141" y="549910"/>
                  </a:lnTo>
                  <a:lnTo>
                    <a:pt x="2360930" y="550011"/>
                  </a:lnTo>
                  <a:lnTo>
                    <a:pt x="2360788" y="550079"/>
                  </a:lnTo>
                  <a:lnTo>
                    <a:pt x="2362200" y="550163"/>
                  </a:lnTo>
                  <a:close/>
                </a:path>
                <a:path w="3860800" h="1716404">
                  <a:moveTo>
                    <a:pt x="2362200" y="516635"/>
                  </a:moveTo>
                  <a:lnTo>
                    <a:pt x="2362200" y="515873"/>
                  </a:lnTo>
                  <a:lnTo>
                    <a:pt x="2361141" y="516445"/>
                  </a:lnTo>
                  <a:lnTo>
                    <a:pt x="2360930" y="516559"/>
                  </a:lnTo>
                  <a:lnTo>
                    <a:pt x="2362200" y="516635"/>
                  </a:lnTo>
                  <a:close/>
                </a:path>
                <a:path w="3860800" h="1716404">
                  <a:moveTo>
                    <a:pt x="2362200" y="525017"/>
                  </a:moveTo>
                  <a:lnTo>
                    <a:pt x="2362200" y="524255"/>
                  </a:lnTo>
                  <a:lnTo>
                    <a:pt x="2361141" y="524827"/>
                  </a:lnTo>
                  <a:lnTo>
                    <a:pt x="2360930" y="524941"/>
                  </a:lnTo>
                  <a:lnTo>
                    <a:pt x="2362200" y="525017"/>
                  </a:lnTo>
                  <a:close/>
                </a:path>
                <a:path w="3860800" h="1716404">
                  <a:moveTo>
                    <a:pt x="2362200" y="534161"/>
                  </a:moveTo>
                  <a:lnTo>
                    <a:pt x="2362200" y="533400"/>
                  </a:lnTo>
                  <a:lnTo>
                    <a:pt x="2361141" y="533399"/>
                  </a:lnTo>
                  <a:lnTo>
                    <a:pt x="2360930" y="533552"/>
                  </a:lnTo>
                  <a:lnTo>
                    <a:pt x="2362200" y="534161"/>
                  </a:lnTo>
                  <a:close/>
                </a:path>
                <a:path w="3860800" h="1716404">
                  <a:moveTo>
                    <a:pt x="2362200" y="533399"/>
                  </a:moveTo>
                  <a:lnTo>
                    <a:pt x="2362200" y="532637"/>
                  </a:lnTo>
                  <a:lnTo>
                    <a:pt x="2361141" y="533399"/>
                  </a:lnTo>
                  <a:lnTo>
                    <a:pt x="2362200" y="533399"/>
                  </a:lnTo>
                  <a:close/>
                </a:path>
                <a:path w="3860800" h="1716404">
                  <a:moveTo>
                    <a:pt x="2364508" y="558545"/>
                  </a:moveTo>
                  <a:lnTo>
                    <a:pt x="2362200" y="557021"/>
                  </a:lnTo>
                  <a:lnTo>
                    <a:pt x="2361141" y="558673"/>
                  </a:lnTo>
                  <a:lnTo>
                    <a:pt x="2361141" y="558545"/>
                  </a:lnTo>
                  <a:lnTo>
                    <a:pt x="2364508" y="558545"/>
                  </a:lnTo>
                  <a:close/>
                </a:path>
                <a:path w="3860800" h="1716404">
                  <a:moveTo>
                    <a:pt x="2362200" y="541782"/>
                  </a:moveTo>
                  <a:lnTo>
                    <a:pt x="2362200" y="541019"/>
                  </a:lnTo>
                  <a:lnTo>
                    <a:pt x="2361692" y="541782"/>
                  </a:lnTo>
                  <a:lnTo>
                    <a:pt x="2362200" y="541782"/>
                  </a:lnTo>
                  <a:close/>
                </a:path>
                <a:path w="3860800" h="1716404">
                  <a:moveTo>
                    <a:pt x="2369820" y="585977"/>
                  </a:moveTo>
                  <a:lnTo>
                    <a:pt x="2362200" y="585977"/>
                  </a:lnTo>
                  <a:lnTo>
                    <a:pt x="2362200" y="588263"/>
                  </a:lnTo>
                  <a:lnTo>
                    <a:pt x="2366645" y="588263"/>
                  </a:lnTo>
                  <a:lnTo>
                    <a:pt x="2367491" y="587724"/>
                  </a:lnTo>
                  <a:lnTo>
                    <a:pt x="2369820" y="585977"/>
                  </a:lnTo>
                  <a:close/>
                </a:path>
                <a:path w="3860800" h="1716404">
                  <a:moveTo>
                    <a:pt x="2379546" y="596590"/>
                  </a:moveTo>
                  <a:lnTo>
                    <a:pt x="2374900" y="594360"/>
                  </a:lnTo>
                  <a:lnTo>
                    <a:pt x="2362200" y="594360"/>
                  </a:lnTo>
                  <a:lnTo>
                    <a:pt x="2362200" y="599694"/>
                  </a:lnTo>
                  <a:lnTo>
                    <a:pt x="2375407" y="599694"/>
                  </a:lnTo>
                  <a:lnTo>
                    <a:pt x="2379382" y="596713"/>
                  </a:lnTo>
                  <a:lnTo>
                    <a:pt x="2379546" y="596590"/>
                  </a:lnTo>
                  <a:close/>
                </a:path>
                <a:path w="3860800" h="1716404">
                  <a:moveTo>
                    <a:pt x="2375407" y="599694"/>
                  </a:moveTo>
                  <a:lnTo>
                    <a:pt x="2362200" y="599694"/>
                  </a:lnTo>
                  <a:lnTo>
                    <a:pt x="2362200" y="605027"/>
                  </a:lnTo>
                  <a:lnTo>
                    <a:pt x="2368296" y="605027"/>
                  </a:lnTo>
                  <a:lnTo>
                    <a:pt x="2375407" y="599694"/>
                  </a:lnTo>
                  <a:close/>
                </a:path>
                <a:path w="3860800" h="1716404">
                  <a:moveTo>
                    <a:pt x="2363611" y="608076"/>
                  </a:moveTo>
                  <a:lnTo>
                    <a:pt x="2362200" y="608076"/>
                  </a:lnTo>
                  <a:lnTo>
                    <a:pt x="2362200" y="608837"/>
                  </a:lnTo>
                  <a:lnTo>
                    <a:pt x="2363611" y="608076"/>
                  </a:lnTo>
                  <a:close/>
                </a:path>
                <a:path w="3860800" h="1716404">
                  <a:moveTo>
                    <a:pt x="2364232" y="608076"/>
                  </a:moveTo>
                  <a:lnTo>
                    <a:pt x="2363611" y="608076"/>
                  </a:lnTo>
                  <a:lnTo>
                    <a:pt x="2362200" y="608837"/>
                  </a:lnTo>
                  <a:lnTo>
                    <a:pt x="2362200" y="609599"/>
                  </a:lnTo>
                  <a:lnTo>
                    <a:pt x="2364232" y="608076"/>
                  </a:lnTo>
                  <a:close/>
                </a:path>
                <a:path w="3860800" h="1716404">
                  <a:moveTo>
                    <a:pt x="2374900" y="608076"/>
                  </a:moveTo>
                  <a:lnTo>
                    <a:pt x="2364232" y="608076"/>
                  </a:lnTo>
                  <a:lnTo>
                    <a:pt x="2362200" y="609599"/>
                  </a:lnTo>
                  <a:lnTo>
                    <a:pt x="2362200" y="613410"/>
                  </a:lnTo>
                  <a:lnTo>
                    <a:pt x="2367491" y="613410"/>
                  </a:lnTo>
                  <a:lnTo>
                    <a:pt x="2374900" y="608076"/>
                  </a:lnTo>
                  <a:close/>
                </a:path>
                <a:path w="3860800" h="1716404">
                  <a:moveTo>
                    <a:pt x="2367491" y="613410"/>
                  </a:moveTo>
                  <a:lnTo>
                    <a:pt x="2362200" y="613410"/>
                  </a:lnTo>
                  <a:lnTo>
                    <a:pt x="2362200" y="617219"/>
                  </a:lnTo>
                  <a:lnTo>
                    <a:pt x="2367491" y="613410"/>
                  </a:lnTo>
                  <a:close/>
                </a:path>
                <a:path w="3860800" h="1716404">
                  <a:moveTo>
                    <a:pt x="2387600" y="610361"/>
                  </a:moveTo>
                  <a:lnTo>
                    <a:pt x="2387600" y="608076"/>
                  </a:lnTo>
                  <a:lnTo>
                    <a:pt x="2384777" y="608076"/>
                  </a:lnTo>
                  <a:lnTo>
                    <a:pt x="2374900" y="613410"/>
                  </a:lnTo>
                  <a:lnTo>
                    <a:pt x="2367491" y="613410"/>
                  </a:lnTo>
                  <a:lnTo>
                    <a:pt x="2362200" y="617219"/>
                  </a:lnTo>
                  <a:lnTo>
                    <a:pt x="2366645" y="620420"/>
                  </a:lnTo>
                  <a:lnTo>
                    <a:pt x="2384072" y="612055"/>
                  </a:lnTo>
                  <a:lnTo>
                    <a:pt x="2386541" y="608203"/>
                  </a:lnTo>
                  <a:lnTo>
                    <a:pt x="2386541" y="610870"/>
                  </a:lnTo>
                  <a:lnTo>
                    <a:pt x="2387600" y="610361"/>
                  </a:lnTo>
                  <a:close/>
                </a:path>
                <a:path w="3860800" h="1716404">
                  <a:moveTo>
                    <a:pt x="2366645" y="620420"/>
                  </a:moveTo>
                  <a:lnTo>
                    <a:pt x="2362200" y="617219"/>
                  </a:lnTo>
                  <a:lnTo>
                    <a:pt x="2362200" y="621791"/>
                  </a:lnTo>
                  <a:lnTo>
                    <a:pt x="2363787" y="621791"/>
                  </a:lnTo>
                  <a:lnTo>
                    <a:pt x="2366645" y="620420"/>
                  </a:lnTo>
                  <a:close/>
                </a:path>
                <a:path w="3860800" h="1716404">
                  <a:moveTo>
                    <a:pt x="2363611" y="621876"/>
                  </a:moveTo>
                  <a:lnTo>
                    <a:pt x="2362200" y="621791"/>
                  </a:lnTo>
                  <a:lnTo>
                    <a:pt x="2362200" y="622554"/>
                  </a:lnTo>
                  <a:lnTo>
                    <a:pt x="2363611" y="621876"/>
                  </a:lnTo>
                  <a:close/>
                </a:path>
                <a:path w="3860800" h="1716404">
                  <a:moveTo>
                    <a:pt x="2398459" y="624696"/>
                  </a:moveTo>
                  <a:lnTo>
                    <a:pt x="2393950" y="618743"/>
                  </a:lnTo>
                  <a:lnTo>
                    <a:pt x="2380544" y="618743"/>
                  </a:lnTo>
                  <a:lnTo>
                    <a:pt x="2379546" y="619282"/>
                  </a:lnTo>
                  <a:lnTo>
                    <a:pt x="2379382" y="619371"/>
                  </a:lnTo>
                  <a:lnTo>
                    <a:pt x="2374900" y="626363"/>
                  </a:lnTo>
                  <a:lnTo>
                    <a:pt x="2368550" y="621791"/>
                  </a:lnTo>
                  <a:lnTo>
                    <a:pt x="2363611" y="621876"/>
                  </a:lnTo>
                  <a:lnTo>
                    <a:pt x="2362200" y="622554"/>
                  </a:lnTo>
                  <a:lnTo>
                    <a:pt x="2363787" y="624649"/>
                  </a:lnTo>
                  <a:lnTo>
                    <a:pt x="2364232" y="624931"/>
                  </a:lnTo>
                  <a:lnTo>
                    <a:pt x="2374900" y="629411"/>
                  </a:lnTo>
                  <a:lnTo>
                    <a:pt x="2387600" y="629411"/>
                  </a:lnTo>
                  <a:lnTo>
                    <a:pt x="2387600" y="627126"/>
                  </a:lnTo>
                  <a:lnTo>
                    <a:pt x="2393042" y="627126"/>
                  </a:lnTo>
                  <a:lnTo>
                    <a:pt x="2397990" y="625047"/>
                  </a:lnTo>
                  <a:lnTo>
                    <a:pt x="2398459" y="624696"/>
                  </a:lnTo>
                  <a:close/>
                </a:path>
                <a:path w="3860800" h="1716404">
                  <a:moveTo>
                    <a:pt x="2363787" y="624744"/>
                  </a:moveTo>
                  <a:lnTo>
                    <a:pt x="2363611" y="624416"/>
                  </a:lnTo>
                  <a:lnTo>
                    <a:pt x="2362200" y="622554"/>
                  </a:lnTo>
                  <a:lnTo>
                    <a:pt x="2362200" y="624077"/>
                  </a:lnTo>
                  <a:lnTo>
                    <a:pt x="2363611" y="624670"/>
                  </a:lnTo>
                  <a:lnTo>
                    <a:pt x="2363787" y="624744"/>
                  </a:lnTo>
                  <a:close/>
                </a:path>
                <a:path w="3860800" h="1716404">
                  <a:moveTo>
                    <a:pt x="2374900" y="591311"/>
                  </a:moveTo>
                  <a:lnTo>
                    <a:pt x="2374900" y="588263"/>
                  </a:lnTo>
                  <a:lnTo>
                    <a:pt x="2366645" y="588359"/>
                  </a:lnTo>
                  <a:lnTo>
                    <a:pt x="2362708" y="591311"/>
                  </a:lnTo>
                  <a:lnTo>
                    <a:pt x="2374900" y="591311"/>
                  </a:lnTo>
                  <a:close/>
                </a:path>
                <a:path w="3860800" h="1716404">
                  <a:moveTo>
                    <a:pt x="2374900" y="573785"/>
                  </a:moveTo>
                  <a:lnTo>
                    <a:pt x="2374900" y="566165"/>
                  </a:lnTo>
                  <a:lnTo>
                    <a:pt x="2373923" y="566165"/>
                  </a:lnTo>
                  <a:lnTo>
                    <a:pt x="2363176" y="574547"/>
                  </a:lnTo>
                  <a:lnTo>
                    <a:pt x="2373488" y="574547"/>
                  </a:lnTo>
                  <a:lnTo>
                    <a:pt x="2374900" y="573785"/>
                  </a:lnTo>
                  <a:close/>
                </a:path>
                <a:path w="3860800" h="1716404">
                  <a:moveTo>
                    <a:pt x="2365828" y="606878"/>
                  </a:moveTo>
                  <a:lnTo>
                    <a:pt x="2363787" y="607980"/>
                  </a:lnTo>
                  <a:lnTo>
                    <a:pt x="2364232" y="608076"/>
                  </a:lnTo>
                  <a:lnTo>
                    <a:pt x="2365828" y="606878"/>
                  </a:lnTo>
                  <a:close/>
                </a:path>
                <a:path w="3860800" h="1716404">
                  <a:moveTo>
                    <a:pt x="2368550" y="621791"/>
                  </a:moveTo>
                  <a:lnTo>
                    <a:pt x="2366645" y="620420"/>
                  </a:lnTo>
                  <a:lnTo>
                    <a:pt x="2363787" y="621791"/>
                  </a:lnTo>
                  <a:lnTo>
                    <a:pt x="2368550" y="621791"/>
                  </a:lnTo>
                  <a:close/>
                </a:path>
                <a:path w="3860800" h="1716404">
                  <a:moveTo>
                    <a:pt x="2395220" y="627126"/>
                  </a:moveTo>
                  <a:lnTo>
                    <a:pt x="2393042" y="627126"/>
                  </a:lnTo>
                  <a:lnTo>
                    <a:pt x="2387600" y="629411"/>
                  </a:lnTo>
                  <a:lnTo>
                    <a:pt x="2374900" y="629411"/>
                  </a:lnTo>
                  <a:lnTo>
                    <a:pt x="2363787" y="624744"/>
                  </a:lnTo>
                  <a:lnTo>
                    <a:pt x="2364232" y="625236"/>
                  </a:lnTo>
                  <a:lnTo>
                    <a:pt x="2374900" y="639317"/>
                  </a:lnTo>
                  <a:lnTo>
                    <a:pt x="2386013" y="633983"/>
                  </a:lnTo>
                  <a:lnTo>
                    <a:pt x="2386188" y="633899"/>
                  </a:lnTo>
                  <a:lnTo>
                    <a:pt x="2386330" y="633831"/>
                  </a:lnTo>
                  <a:lnTo>
                    <a:pt x="2386541" y="633635"/>
                  </a:lnTo>
                  <a:lnTo>
                    <a:pt x="2395220" y="627126"/>
                  </a:lnTo>
                  <a:close/>
                </a:path>
                <a:path w="3860800" h="1716404">
                  <a:moveTo>
                    <a:pt x="2374900" y="608076"/>
                  </a:moveTo>
                  <a:lnTo>
                    <a:pt x="2374900" y="605027"/>
                  </a:lnTo>
                  <a:lnTo>
                    <a:pt x="2369255" y="605027"/>
                  </a:lnTo>
                  <a:lnTo>
                    <a:pt x="2365828" y="606878"/>
                  </a:lnTo>
                  <a:lnTo>
                    <a:pt x="2364232" y="608076"/>
                  </a:lnTo>
                  <a:lnTo>
                    <a:pt x="2374900" y="608076"/>
                  </a:lnTo>
                  <a:close/>
                </a:path>
                <a:path w="3860800" h="1716404">
                  <a:moveTo>
                    <a:pt x="2372077" y="558545"/>
                  </a:moveTo>
                  <a:lnTo>
                    <a:pt x="2364508" y="558545"/>
                  </a:lnTo>
                  <a:lnTo>
                    <a:pt x="2367844" y="560747"/>
                  </a:lnTo>
                  <a:lnTo>
                    <a:pt x="2368296" y="560588"/>
                  </a:lnTo>
                  <a:lnTo>
                    <a:pt x="2372077" y="558545"/>
                  </a:lnTo>
                  <a:close/>
                </a:path>
                <a:path w="3860800" h="1716404">
                  <a:moveTo>
                    <a:pt x="2369255" y="605027"/>
                  </a:moveTo>
                  <a:lnTo>
                    <a:pt x="2368296" y="605027"/>
                  </a:lnTo>
                  <a:lnTo>
                    <a:pt x="2365828" y="606878"/>
                  </a:lnTo>
                  <a:lnTo>
                    <a:pt x="2369255" y="605027"/>
                  </a:lnTo>
                  <a:close/>
                </a:path>
                <a:path w="3860800" h="1716404">
                  <a:moveTo>
                    <a:pt x="2386330" y="591502"/>
                  </a:moveTo>
                  <a:lnTo>
                    <a:pt x="2386188" y="591396"/>
                  </a:lnTo>
                  <a:lnTo>
                    <a:pt x="2374900" y="585977"/>
                  </a:lnTo>
                  <a:lnTo>
                    <a:pt x="2369820" y="585977"/>
                  </a:lnTo>
                  <a:lnTo>
                    <a:pt x="2366645" y="588359"/>
                  </a:lnTo>
                  <a:lnTo>
                    <a:pt x="2374900" y="588263"/>
                  </a:lnTo>
                  <a:lnTo>
                    <a:pt x="2374900" y="594360"/>
                  </a:lnTo>
                  <a:lnTo>
                    <a:pt x="2379382" y="596511"/>
                  </a:lnTo>
                  <a:lnTo>
                    <a:pt x="2379546" y="596590"/>
                  </a:lnTo>
                  <a:lnTo>
                    <a:pt x="2386188" y="591608"/>
                  </a:lnTo>
                  <a:lnTo>
                    <a:pt x="2386330" y="591502"/>
                  </a:lnTo>
                  <a:close/>
                </a:path>
                <a:path w="3860800" h="1716404">
                  <a:moveTo>
                    <a:pt x="2384072" y="612055"/>
                  </a:moveTo>
                  <a:lnTo>
                    <a:pt x="2366645" y="620420"/>
                  </a:lnTo>
                  <a:lnTo>
                    <a:pt x="2368550" y="621791"/>
                  </a:lnTo>
                  <a:lnTo>
                    <a:pt x="2374900" y="621791"/>
                  </a:lnTo>
                  <a:lnTo>
                    <a:pt x="2374900" y="618743"/>
                  </a:lnTo>
                  <a:lnTo>
                    <a:pt x="2379784" y="618743"/>
                  </a:lnTo>
                  <a:lnTo>
                    <a:pt x="2384072" y="612055"/>
                  </a:lnTo>
                  <a:close/>
                </a:path>
                <a:path w="3860800" h="1716404">
                  <a:moveTo>
                    <a:pt x="2384777" y="608076"/>
                  </a:moveTo>
                  <a:lnTo>
                    <a:pt x="2374900" y="608076"/>
                  </a:lnTo>
                  <a:lnTo>
                    <a:pt x="2367491" y="613410"/>
                  </a:lnTo>
                  <a:lnTo>
                    <a:pt x="2374900" y="613410"/>
                  </a:lnTo>
                  <a:lnTo>
                    <a:pt x="2384777" y="608076"/>
                  </a:lnTo>
                  <a:close/>
                </a:path>
                <a:path w="3860800" h="1716404">
                  <a:moveTo>
                    <a:pt x="2374900" y="560832"/>
                  </a:moveTo>
                  <a:lnTo>
                    <a:pt x="2374900" y="559307"/>
                  </a:lnTo>
                  <a:lnTo>
                    <a:pt x="2373488" y="558715"/>
                  </a:lnTo>
                  <a:lnTo>
                    <a:pt x="2373312" y="558545"/>
                  </a:lnTo>
                  <a:lnTo>
                    <a:pt x="2372077" y="558545"/>
                  </a:lnTo>
                  <a:lnTo>
                    <a:pt x="2367844" y="560831"/>
                  </a:lnTo>
                  <a:lnTo>
                    <a:pt x="2374900" y="560832"/>
                  </a:lnTo>
                  <a:close/>
                </a:path>
                <a:path w="3860800" h="1716404">
                  <a:moveTo>
                    <a:pt x="2374900" y="565404"/>
                  </a:moveTo>
                  <a:lnTo>
                    <a:pt x="2374900" y="560832"/>
                  </a:lnTo>
                  <a:lnTo>
                    <a:pt x="2367844" y="560832"/>
                  </a:lnTo>
                  <a:lnTo>
                    <a:pt x="2368296" y="561045"/>
                  </a:lnTo>
                  <a:lnTo>
                    <a:pt x="2374900" y="565404"/>
                  </a:lnTo>
                  <a:close/>
                </a:path>
                <a:path w="3860800" h="1716404">
                  <a:moveTo>
                    <a:pt x="2374900" y="577595"/>
                  </a:moveTo>
                  <a:lnTo>
                    <a:pt x="2374900" y="574547"/>
                  </a:lnTo>
                  <a:lnTo>
                    <a:pt x="2373312" y="574643"/>
                  </a:lnTo>
                  <a:lnTo>
                    <a:pt x="2367844" y="577595"/>
                  </a:lnTo>
                  <a:lnTo>
                    <a:pt x="2374900" y="577595"/>
                  </a:lnTo>
                  <a:close/>
                </a:path>
                <a:path w="3860800" h="1716404">
                  <a:moveTo>
                    <a:pt x="2386330" y="599846"/>
                  </a:moveTo>
                  <a:lnTo>
                    <a:pt x="2386188" y="599778"/>
                  </a:lnTo>
                  <a:lnTo>
                    <a:pt x="2375407" y="599694"/>
                  </a:lnTo>
                  <a:lnTo>
                    <a:pt x="2368296" y="605027"/>
                  </a:lnTo>
                  <a:lnTo>
                    <a:pt x="2369255" y="605027"/>
                  </a:lnTo>
                  <a:lnTo>
                    <a:pt x="2374900" y="601979"/>
                  </a:lnTo>
                  <a:lnTo>
                    <a:pt x="2383366" y="601979"/>
                  </a:lnTo>
                  <a:lnTo>
                    <a:pt x="2386013" y="600074"/>
                  </a:lnTo>
                  <a:lnTo>
                    <a:pt x="2386188" y="599948"/>
                  </a:lnTo>
                  <a:lnTo>
                    <a:pt x="2386330" y="599846"/>
                  </a:lnTo>
                  <a:close/>
                </a:path>
                <a:path w="3860800" h="1716404">
                  <a:moveTo>
                    <a:pt x="2379382" y="619371"/>
                  </a:moveTo>
                  <a:lnTo>
                    <a:pt x="2374900" y="621791"/>
                  </a:lnTo>
                  <a:lnTo>
                    <a:pt x="2368550" y="621791"/>
                  </a:lnTo>
                  <a:lnTo>
                    <a:pt x="2374900" y="626363"/>
                  </a:lnTo>
                  <a:lnTo>
                    <a:pt x="2379382" y="619371"/>
                  </a:lnTo>
                  <a:close/>
                </a:path>
                <a:path w="3860800" h="1716404">
                  <a:moveTo>
                    <a:pt x="2383366" y="601979"/>
                  </a:moveTo>
                  <a:lnTo>
                    <a:pt x="2374900" y="601979"/>
                  </a:lnTo>
                  <a:lnTo>
                    <a:pt x="2369255" y="605027"/>
                  </a:lnTo>
                  <a:lnTo>
                    <a:pt x="2374900" y="605027"/>
                  </a:lnTo>
                  <a:lnTo>
                    <a:pt x="2374900" y="608076"/>
                  </a:lnTo>
                  <a:lnTo>
                    <a:pt x="2383366" y="601979"/>
                  </a:lnTo>
                  <a:close/>
                </a:path>
                <a:path w="3860800" h="1716404">
                  <a:moveTo>
                    <a:pt x="2387600" y="590549"/>
                  </a:moveTo>
                  <a:lnTo>
                    <a:pt x="2374900" y="582167"/>
                  </a:lnTo>
                  <a:lnTo>
                    <a:pt x="2369820" y="585977"/>
                  </a:lnTo>
                  <a:lnTo>
                    <a:pt x="2374900" y="585977"/>
                  </a:lnTo>
                  <a:lnTo>
                    <a:pt x="2386013" y="591312"/>
                  </a:lnTo>
                  <a:lnTo>
                    <a:pt x="2386541" y="591344"/>
                  </a:lnTo>
                  <a:lnTo>
                    <a:pt x="2387600" y="590549"/>
                  </a:lnTo>
                  <a:close/>
                </a:path>
                <a:path w="3860800" h="1716404">
                  <a:moveTo>
                    <a:pt x="2373085" y="558545"/>
                  </a:moveTo>
                  <a:lnTo>
                    <a:pt x="2372518" y="558307"/>
                  </a:lnTo>
                  <a:lnTo>
                    <a:pt x="2372077" y="558545"/>
                  </a:lnTo>
                  <a:lnTo>
                    <a:pt x="2373085" y="558545"/>
                  </a:lnTo>
                  <a:close/>
                </a:path>
                <a:path w="3860800" h="1716404">
                  <a:moveTo>
                    <a:pt x="2374900" y="558545"/>
                  </a:moveTo>
                  <a:lnTo>
                    <a:pt x="2374900" y="557021"/>
                  </a:lnTo>
                  <a:lnTo>
                    <a:pt x="2372518" y="558307"/>
                  </a:lnTo>
                  <a:lnTo>
                    <a:pt x="2373085" y="558545"/>
                  </a:lnTo>
                  <a:lnTo>
                    <a:pt x="2374900" y="558545"/>
                  </a:lnTo>
                  <a:close/>
                </a:path>
                <a:path w="3860800" h="1716404">
                  <a:moveTo>
                    <a:pt x="2374900" y="559307"/>
                  </a:moveTo>
                  <a:lnTo>
                    <a:pt x="2374900" y="558545"/>
                  </a:lnTo>
                  <a:lnTo>
                    <a:pt x="2373312" y="558545"/>
                  </a:lnTo>
                  <a:lnTo>
                    <a:pt x="2373488" y="558715"/>
                  </a:lnTo>
                  <a:lnTo>
                    <a:pt x="2374900" y="559307"/>
                  </a:lnTo>
                  <a:close/>
                </a:path>
                <a:path w="3860800" h="1716404">
                  <a:moveTo>
                    <a:pt x="2374900" y="550926"/>
                  </a:moveTo>
                  <a:lnTo>
                    <a:pt x="2374900" y="550163"/>
                  </a:lnTo>
                  <a:lnTo>
                    <a:pt x="2373488" y="550163"/>
                  </a:lnTo>
                  <a:lnTo>
                    <a:pt x="2373923" y="550457"/>
                  </a:lnTo>
                  <a:lnTo>
                    <a:pt x="2374900" y="550926"/>
                  </a:lnTo>
                  <a:close/>
                </a:path>
                <a:path w="3860800" h="1716404">
                  <a:moveTo>
                    <a:pt x="2374900" y="565404"/>
                  </a:moveTo>
                  <a:lnTo>
                    <a:pt x="2373488" y="566166"/>
                  </a:lnTo>
                  <a:lnTo>
                    <a:pt x="2373923" y="566165"/>
                  </a:lnTo>
                  <a:lnTo>
                    <a:pt x="2374900" y="565404"/>
                  </a:lnTo>
                  <a:close/>
                </a:path>
                <a:path w="3860800" h="1716404">
                  <a:moveTo>
                    <a:pt x="2374900" y="574547"/>
                  </a:moveTo>
                  <a:lnTo>
                    <a:pt x="2374900" y="573785"/>
                  </a:lnTo>
                  <a:lnTo>
                    <a:pt x="2373488" y="574547"/>
                  </a:lnTo>
                  <a:lnTo>
                    <a:pt x="2374900" y="574547"/>
                  </a:lnTo>
                  <a:close/>
                </a:path>
                <a:path w="3860800" h="1716404">
                  <a:moveTo>
                    <a:pt x="2374900" y="566165"/>
                  </a:moveTo>
                  <a:lnTo>
                    <a:pt x="2374900" y="565404"/>
                  </a:lnTo>
                  <a:lnTo>
                    <a:pt x="2373923" y="566165"/>
                  </a:lnTo>
                  <a:lnTo>
                    <a:pt x="2374900" y="566165"/>
                  </a:lnTo>
                  <a:close/>
                </a:path>
                <a:path w="3860800" h="1716404">
                  <a:moveTo>
                    <a:pt x="2400300" y="618743"/>
                  </a:moveTo>
                  <a:lnTo>
                    <a:pt x="2400300" y="608837"/>
                  </a:lnTo>
                  <a:lnTo>
                    <a:pt x="2387600" y="601979"/>
                  </a:lnTo>
                  <a:lnTo>
                    <a:pt x="2383366" y="601979"/>
                  </a:lnTo>
                  <a:lnTo>
                    <a:pt x="2374900" y="608076"/>
                  </a:lnTo>
                  <a:lnTo>
                    <a:pt x="2384777" y="608076"/>
                  </a:lnTo>
                  <a:lnTo>
                    <a:pt x="2387600" y="606551"/>
                  </a:lnTo>
                  <a:lnTo>
                    <a:pt x="2387600" y="610361"/>
                  </a:lnTo>
                  <a:lnTo>
                    <a:pt x="2393950" y="618743"/>
                  </a:lnTo>
                  <a:lnTo>
                    <a:pt x="2400300" y="618743"/>
                  </a:lnTo>
                  <a:close/>
                </a:path>
                <a:path w="3860800" h="1716404">
                  <a:moveTo>
                    <a:pt x="2379784" y="618743"/>
                  </a:moveTo>
                  <a:lnTo>
                    <a:pt x="2374900" y="618743"/>
                  </a:lnTo>
                  <a:lnTo>
                    <a:pt x="2374900" y="621791"/>
                  </a:lnTo>
                  <a:lnTo>
                    <a:pt x="2379382" y="619371"/>
                  </a:lnTo>
                  <a:lnTo>
                    <a:pt x="2379784" y="618743"/>
                  </a:lnTo>
                  <a:close/>
                </a:path>
                <a:path w="3860800" h="1716404">
                  <a:moveTo>
                    <a:pt x="2386013" y="634031"/>
                  </a:moveTo>
                  <a:lnTo>
                    <a:pt x="2384777" y="634576"/>
                  </a:lnTo>
                  <a:lnTo>
                    <a:pt x="2374900" y="639317"/>
                  </a:lnTo>
                  <a:lnTo>
                    <a:pt x="2374900" y="642365"/>
                  </a:lnTo>
                  <a:lnTo>
                    <a:pt x="2386013" y="634031"/>
                  </a:lnTo>
                  <a:close/>
                </a:path>
                <a:path w="3860800" h="1716404">
                  <a:moveTo>
                    <a:pt x="2413000" y="640841"/>
                  </a:moveTo>
                  <a:lnTo>
                    <a:pt x="2413000" y="633221"/>
                  </a:lnTo>
                  <a:lnTo>
                    <a:pt x="2400300" y="627126"/>
                  </a:lnTo>
                  <a:lnTo>
                    <a:pt x="2386541" y="633730"/>
                  </a:lnTo>
                  <a:lnTo>
                    <a:pt x="2386330" y="633793"/>
                  </a:lnTo>
                  <a:lnTo>
                    <a:pt x="2374900" y="642365"/>
                  </a:lnTo>
                  <a:lnTo>
                    <a:pt x="2380544" y="646091"/>
                  </a:lnTo>
                  <a:lnTo>
                    <a:pt x="2387600" y="646176"/>
                  </a:lnTo>
                  <a:lnTo>
                    <a:pt x="2387600" y="635507"/>
                  </a:lnTo>
                  <a:lnTo>
                    <a:pt x="2397369" y="635507"/>
                  </a:lnTo>
                  <a:lnTo>
                    <a:pt x="2400300" y="630935"/>
                  </a:lnTo>
                  <a:lnTo>
                    <a:pt x="2400300" y="635507"/>
                  </a:lnTo>
                  <a:lnTo>
                    <a:pt x="2411412" y="640841"/>
                  </a:lnTo>
                  <a:lnTo>
                    <a:pt x="2413000" y="640841"/>
                  </a:lnTo>
                  <a:close/>
                </a:path>
                <a:path w="3860800" h="1716404">
                  <a:moveTo>
                    <a:pt x="2380544" y="646176"/>
                  </a:moveTo>
                  <a:lnTo>
                    <a:pt x="2379784" y="645589"/>
                  </a:lnTo>
                  <a:lnTo>
                    <a:pt x="2374900" y="642365"/>
                  </a:lnTo>
                  <a:lnTo>
                    <a:pt x="2374900" y="646176"/>
                  </a:lnTo>
                  <a:lnTo>
                    <a:pt x="2380544" y="646176"/>
                  </a:lnTo>
                  <a:close/>
                </a:path>
                <a:path w="3860800" h="1716404">
                  <a:moveTo>
                    <a:pt x="2386013" y="599694"/>
                  </a:moveTo>
                  <a:lnTo>
                    <a:pt x="2379784" y="596704"/>
                  </a:lnTo>
                  <a:lnTo>
                    <a:pt x="2379382" y="596713"/>
                  </a:lnTo>
                  <a:lnTo>
                    <a:pt x="2375407" y="599694"/>
                  </a:lnTo>
                  <a:lnTo>
                    <a:pt x="2386013" y="599694"/>
                  </a:lnTo>
                  <a:close/>
                </a:path>
                <a:path w="3860800" h="1716404">
                  <a:moveTo>
                    <a:pt x="2380544" y="618743"/>
                  </a:moveTo>
                  <a:lnTo>
                    <a:pt x="2379784" y="618743"/>
                  </a:lnTo>
                  <a:lnTo>
                    <a:pt x="2379382" y="619371"/>
                  </a:lnTo>
                  <a:lnTo>
                    <a:pt x="2380544" y="618743"/>
                  </a:lnTo>
                  <a:close/>
                </a:path>
                <a:path w="3860800" h="1716404">
                  <a:moveTo>
                    <a:pt x="2387600" y="598932"/>
                  </a:moveTo>
                  <a:lnTo>
                    <a:pt x="2387600" y="592073"/>
                  </a:lnTo>
                  <a:lnTo>
                    <a:pt x="2386541" y="591565"/>
                  </a:lnTo>
                  <a:lnTo>
                    <a:pt x="2386188" y="591608"/>
                  </a:lnTo>
                  <a:lnTo>
                    <a:pt x="2379546" y="596590"/>
                  </a:lnTo>
                  <a:lnTo>
                    <a:pt x="2386013" y="599694"/>
                  </a:lnTo>
                  <a:lnTo>
                    <a:pt x="2386541" y="599694"/>
                  </a:lnTo>
                  <a:lnTo>
                    <a:pt x="2387600" y="598932"/>
                  </a:lnTo>
                  <a:close/>
                </a:path>
                <a:path w="3860800" h="1716404">
                  <a:moveTo>
                    <a:pt x="2393950" y="618743"/>
                  </a:moveTo>
                  <a:lnTo>
                    <a:pt x="2387600" y="610361"/>
                  </a:lnTo>
                  <a:lnTo>
                    <a:pt x="2384072" y="612055"/>
                  </a:lnTo>
                  <a:lnTo>
                    <a:pt x="2379784" y="618743"/>
                  </a:lnTo>
                  <a:lnTo>
                    <a:pt x="2380672" y="618674"/>
                  </a:lnTo>
                  <a:lnTo>
                    <a:pt x="2387600" y="614933"/>
                  </a:lnTo>
                  <a:lnTo>
                    <a:pt x="2387600" y="618743"/>
                  </a:lnTo>
                  <a:lnTo>
                    <a:pt x="2393950" y="618743"/>
                  </a:lnTo>
                  <a:close/>
                </a:path>
                <a:path w="3860800" h="1716404">
                  <a:moveTo>
                    <a:pt x="2387600" y="618743"/>
                  </a:moveTo>
                  <a:lnTo>
                    <a:pt x="2387600" y="614933"/>
                  </a:lnTo>
                  <a:lnTo>
                    <a:pt x="2380672" y="618674"/>
                  </a:lnTo>
                  <a:lnTo>
                    <a:pt x="2387600" y="618743"/>
                  </a:lnTo>
                  <a:close/>
                </a:path>
                <a:path w="3860800" h="1716404">
                  <a:moveTo>
                    <a:pt x="2390530" y="646176"/>
                  </a:moveTo>
                  <a:lnTo>
                    <a:pt x="2380672" y="646176"/>
                  </a:lnTo>
                  <a:lnTo>
                    <a:pt x="2387600" y="650747"/>
                  </a:lnTo>
                  <a:lnTo>
                    <a:pt x="2387600" y="649223"/>
                  </a:lnTo>
                  <a:lnTo>
                    <a:pt x="2388576" y="649223"/>
                  </a:lnTo>
                  <a:lnTo>
                    <a:pt x="2390530" y="646176"/>
                  </a:lnTo>
                  <a:close/>
                </a:path>
                <a:path w="3860800" h="1716404">
                  <a:moveTo>
                    <a:pt x="2387600" y="601979"/>
                  </a:moveTo>
                  <a:lnTo>
                    <a:pt x="2387600" y="600455"/>
                  </a:lnTo>
                  <a:lnTo>
                    <a:pt x="2386541" y="599947"/>
                  </a:lnTo>
                  <a:lnTo>
                    <a:pt x="2386013" y="600074"/>
                  </a:lnTo>
                  <a:lnTo>
                    <a:pt x="2383366" y="601979"/>
                  </a:lnTo>
                  <a:lnTo>
                    <a:pt x="2387600" y="601979"/>
                  </a:lnTo>
                  <a:close/>
                </a:path>
                <a:path w="3860800" h="1716404">
                  <a:moveTo>
                    <a:pt x="2386541" y="610870"/>
                  </a:moveTo>
                  <a:lnTo>
                    <a:pt x="2386541" y="608203"/>
                  </a:lnTo>
                  <a:lnTo>
                    <a:pt x="2384072" y="612055"/>
                  </a:lnTo>
                  <a:lnTo>
                    <a:pt x="2386013" y="611123"/>
                  </a:lnTo>
                  <a:lnTo>
                    <a:pt x="2386188" y="611039"/>
                  </a:lnTo>
                  <a:lnTo>
                    <a:pt x="2386330" y="610971"/>
                  </a:lnTo>
                  <a:lnTo>
                    <a:pt x="2386541" y="610870"/>
                  </a:lnTo>
                  <a:close/>
                </a:path>
                <a:path w="3860800" h="1716404">
                  <a:moveTo>
                    <a:pt x="2387600" y="608076"/>
                  </a:moveTo>
                  <a:lnTo>
                    <a:pt x="2387600" y="606551"/>
                  </a:lnTo>
                  <a:lnTo>
                    <a:pt x="2386541" y="608203"/>
                  </a:lnTo>
                  <a:lnTo>
                    <a:pt x="2386541" y="607123"/>
                  </a:lnTo>
                  <a:lnTo>
                    <a:pt x="2384777" y="608076"/>
                  </a:lnTo>
                  <a:lnTo>
                    <a:pt x="2386541" y="608076"/>
                  </a:lnTo>
                  <a:lnTo>
                    <a:pt x="2386541" y="608203"/>
                  </a:lnTo>
                  <a:lnTo>
                    <a:pt x="2387600" y="606551"/>
                  </a:lnTo>
                  <a:lnTo>
                    <a:pt x="2387600" y="608076"/>
                  </a:lnTo>
                  <a:close/>
                </a:path>
                <a:path w="3860800" h="1716404">
                  <a:moveTo>
                    <a:pt x="2386541" y="599694"/>
                  </a:moveTo>
                  <a:lnTo>
                    <a:pt x="2386188" y="599694"/>
                  </a:lnTo>
                  <a:lnTo>
                    <a:pt x="2386330" y="599846"/>
                  </a:lnTo>
                  <a:lnTo>
                    <a:pt x="2386541" y="599694"/>
                  </a:lnTo>
                  <a:close/>
                </a:path>
                <a:path w="3860800" h="1716404">
                  <a:moveTo>
                    <a:pt x="2387600" y="600455"/>
                  </a:moveTo>
                  <a:lnTo>
                    <a:pt x="2387600" y="599694"/>
                  </a:lnTo>
                  <a:lnTo>
                    <a:pt x="2386541" y="599694"/>
                  </a:lnTo>
                  <a:lnTo>
                    <a:pt x="2386330" y="599846"/>
                  </a:lnTo>
                  <a:lnTo>
                    <a:pt x="2387600" y="600455"/>
                  </a:lnTo>
                  <a:close/>
                </a:path>
                <a:path w="3860800" h="1716404">
                  <a:moveTo>
                    <a:pt x="2387600" y="599694"/>
                  </a:moveTo>
                  <a:lnTo>
                    <a:pt x="2387600" y="598932"/>
                  </a:lnTo>
                  <a:lnTo>
                    <a:pt x="2386541" y="599694"/>
                  </a:lnTo>
                  <a:lnTo>
                    <a:pt x="2387600" y="599694"/>
                  </a:lnTo>
                  <a:close/>
                </a:path>
                <a:path w="3860800" h="1716404">
                  <a:moveTo>
                    <a:pt x="2400300" y="627126"/>
                  </a:moveTo>
                  <a:lnTo>
                    <a:pt x="2395220" y="627126"/>
                  </a:lnTo>
                  <a:lnTo>
                    <a:pt x="2386541" y="633635"/>
                  </a:lnTo>
                  <a:lnTo>
                    <a:pt x="2387600" y="633222"/>
                  </a:lnTo>
                  <a:lnTo>
                    <a:pt x="2400300" y="627126"/>
                  </a:lnTo>
                  <a:close/>
                </a:path>
                <a:path w="3860800" h="1716404">
                  <a:moveTo>
                    <a:pt x="2393042" y="627126"/>
                  </a:moveTo>
                  <a:lnTo>
                    <a:pt x="2387600" y="627126"/>
                  </a:lnTo>
                  <a:lnTo>
                    <a:pt x="2387600" y="629411"/>
                  </a:lnTo>
                  <a:lnTo>
                    <a:pt x="2393042" y="627126"/>
                  </a:lnTo>
                  <a:close/>
                </a:path>
                <a:path w="3860800" h="1716404">
                  <a:moveTo>
                    <a:pt x="2397369" y="635507"/>
                  </a:moveTo>
                  <a:lnTo>
                    <a:pt x="2387600" y="635507"/>
                  </a:lnTo>
                  <a:lnTo>
                    <a:pt x="2387600" y="640841"/>
                  </a:lnTo>
                  <a:lnTo>
                    <a:pt x="2393950" y="640841"/>
                  </a:lnTo>
                  <a:lnTo>
                    <a:pt x="2397369" y="635507"/>
                  </a:lnTo>
                  <a:close/>
                </a:path>
                <a:path w="3860800" h="1716404">
                  <a:moveTo>
                    <a:pt x="2393950" y="640841"/>
                  </a:moveTo>
                  <a:lnTo>
                    <a:pt x="2387600" y="640841"/>
                  </a:lnTo>
                  <a:lnTo>
                    <a:pt x="2387600" y="646176"/>
                  </a:lnTo>
                  <a:lnTo>
                    <a:pt x="2390530" y="646176"/>
                  </a:lnTo>
                  <a:lnTo>
                    <a:pt x="2393950" y="640841"/>
                  </a:lnTo>
                  <a:close/>
                </a:path>
                <a:path w="3860800" h="1716404">
                  <a:moveTo>
                    <a:pt x="2388576" y="649223"/>
                  </a:moveTo>
                  <a:lnTo>
                    <a:pt x="2387600" y="649223"/>
                  </a:lnTo>
                  <a:lnTo>
                    <a:pt x="2387600" y="649985"/>
                  </a:lnTo>
                  <a:lnTo>
                    <a:pt x="2388305" y="649647"/>
                  </a:lnTo>
                  <a:lnTo>
                    <a:pt x="2388576" y="649223"/>
                  </a:lnTo>
                  <a:close/>
                </a:path>
                <a:path w="3860800" h="1716404">
                  <a:moveTo>
                    <a:pt x="2388305" y="649647"/>
                  </a:moveTo>
                  <a:lnTo>
                    <a:pt x="2387600" y="649985"/>
                  </a:lnTo>
                  <a:lnTo>
                    <a:pt x="2387600" y="650747"/>
                  </a:lnTo>
                  <a:lnTo>
                    <a:pt x="2388305" y="649647"/>
                  </a:lnTo>
                  <a:close/>
                </a:path>
                <a:path w="3860800" h="1716404">
                  <a:moveTo>
                    <a:pt x="2394204" y="649223"/>
                  </a:moveTo>
                  <a:lnTo>
                    <a:pt x="2389414" y="649115"/>
                  </a:lnTo>
                  <a:lnTo>
                    <a:pt x="2388305" y="649647"/>
                  </a:lnTo>
                  <a:lnTo>
                    <a:pt x="2387600" y="650747"/>
                  </a:lnTo>
                  <a:lnTo>
                    <a:pt x="2387600" y="654557"/>
                  </a:lnTo>
                  <a:lnTo>
                    <a:pt x="2390530" y="654557"/>
                  </a:lnTo>
                  <a:lnTo>
                    <a:pt x="2390530" y="654733"/>
                  </a:lnTo>
                  <a:lnTo>
                    <a:pt x="2394204" y="649223"/>
                  </a:lnTo>
                  <a:close/>
                </a:path>
                <a:path w="3860800" h="1716404">
                  <a:moveTo>
                    <a:pt x="2411588" y="649223"/>
                  </a:moveTo>
                  <a:lnTo>
                    <a:pt x="2411412" y="649223"/>
                  </a:lnTo>
                  <a:lnTo>
                    <a:pt x="2400300" y="654557"/>
                  </a:lnTo>
                  <a:lnTo>
                    <a:pt x="2387600" y="654557"/>
                  </a:lnTo>
                  <a:lnTo>
                    <a:pt x="2387600" y="659129"/>
                  </a:lnTo>
                  <a:lnTo>
                    <a:pt x="2390530" y="654733"/>
                  </a:lnTo>
                  <a:lnTo>
                    <a:pt x="2390530" y="661064"/>
                  </a:lnTo>
                  <a:lnTo>
                    <a:pt x="2391507" y="661709"/>
                  </a:lnTo>
                  <a:lnTo>
                    <a:pt x="2409567" y="652498"/>
                  </a:lnTo>
                  <a:lnTo>
                    <a:pt x="2411588" y="649223"/>
                  </a:lnTo>
                  <a:close/>
                </a:path>
                <a:path w="3860800" h="1716404">
                  <a:moveTo>
                    <a:pt x="2390530" y="661064"/>
                  </a:moveTo>
                  <a:lnTo>
                    <a:pt x="2390530" y="654733"/>
                  </a:lnTo>
                  <a:lnTo>
                    <a:pt x="2387600" y="659129"/>
                  </a:lnTo>
                  <a:lnTo>
                    <a:pt x="2390530" y="661064"/>
                  </a:lnTo>
                  <a:close/>
                </a:path>
                <a:path w="3860800" h="1716404">
                  <a:moveTo>
                    <a:pt x="2391507" y="661709"/>
                  </a:moveTo>
                  <a:lnTo>
                    <a:pt x="2387600" y="659129"/>
                  </a:lnTo>
                  <a:lnTo>
                    <a:pt x="2387600" y="662939"/>
                  </a:lnTo>
                  <a:lnTo>
                    <a:pt x="2389094" y="662939"/>
                  </a:lnTo>
                  <a:lnTo>
                    <a:pt x="2391507" y="661709"/>
                  </a:lnTo>
                  <a:close/>
                </a:path>
                <a:path w="3860800" h="1716404">
                  <a:moveTo>
                    <a:pt x="2389094" y="662939"/>
                  </a:moveTo>
                  <a:lnTo>
                    <a:pt x="2387600" y="662939"/>
                  </a:lnTo>
                  <a:lnTo>
                    <a:pt x="2387600" y="663701"/>
                  </a:lnTo>
                  <a:lnTo>
                    <a:pt x="2389094" y="662939"/>
                  </a:lnTo>
                  <a:close/>
                </a:path>
                <a:path w="3860800" h="1716404">
                  <a:moveTo>
                    <a:pt x="2424205" y="665584"/>
                  </a:moveTo>
                  <a:lnTo>
                    <a:pt x="2419927" y="659891"/>
                  </a:lnTo>
                  <a:lnTo>
                    <a:pt x="2407355" y="659976"/>
                  </a:lnTo>
                  <a:lnTo>
                    <a:pt x="2404110" y="661339"/>
                  </a:lnTo>
                  <a:lnTo>
                    <a:pt x="2400300" y="667511"/>
                  </a:lnTo>
                  <a:lnTo>
                    <a:pt x="2393372" y="662939"/>
                  </a:lnTo>
                  <a:lnTo>
                    <a:pt x="2389094" y="662939"/>
                  </a:lnTo>
                  <a:lnTo>
                    <a:pt x="2387600" y="663701"/>
                  </a:lnTo>
                  <a:lnTo>
                    <a:pt x="2389414" y="666096"/>
                  </a:lnTo>
                  <a:lnTo>
                    <a:pt x="2400300" y="671321"/>
                  </a:lnTo>
                  <a:lnTo>
                    <a:pt x="2413000" y="671321"/>
                  </a:lnTo>
                  <a:lnTo>
                    <a:pt x="2413000" y="668273"/>
                  </a:lnTo>
                  <a:lnTo>
                    <a:pt x="2420620" y="668273"/>
                  </a:lnTo>
                  <a:lnTo>
                    <a:pt x="2424205" y="665584"/>
                  </a:lnTo>
                  <a:close/>
                </a:path>
                <a:path w="3860800" h="1716404">
                  <a:moveTo>
                    <a:pt x="2389414" y="666096"/>
                  </a:moveTo>
                  <a:lnTo>
                    <a:pt x="2387600" y="663701"/>
                  </a:lnTo>
                  <a:lnTo>
                    <a:pt x="2387600" y="665226"/>
                  </a:lnTo>
                  <a:lnTo>
                    <a:pt x="2389414" y="666096"/>
                  </a:lnTo>
                  <a:close/>
                </a:path>
                <a:path w="3860800" h="1716404">
                  <a:moveTo>
                    <a:pt x="2389094" y="649268"/>
                  </a:moveTo>
                  <a:lnTo>
                    <a:pt x="2388576" y="649223"/>
                  </a:lnTo>
                  <a:lnTo>
                    <a:pt x="2388305" y="649647"/>
                  </a:lnTo>
                  <a:lnTo>
                    <a:pt x="2389094" y="649268"/>
                  </a:lnTo>
                  <a:close/>
                </a:path>
                <a:path w="3860800" h="1716404">
                  <a:moveTo>
                    <a:pt x="2395537" y="646176"/>
                  </a:moveTo>
                  <a:lnTo>
                    <a:pt x="2390530" y="646176"/>
                  </a:lnTo>
                  <a:lnTo>
                    <a:pt x="2388576" y="649223"/>
                  </a:lnTo>
                  <a:lnTo>
                    <a:pt x="2389414" y="649223"/>
                  </a:lnTo>
                  <a:lnTo>
                    <a:pt x="2390530" y="648579"/>
                  </a:lnTo>
                  <a:lnTo>
                    <a:pt x="2395537" y="646176"/>
                  </a:lnTo>
                  <a:close/>
                </a:path>
                <a:path w="3860800" h="1716404">
                  <a:moveTo>
                    <a:pt x="2393372" y="662939"/>
                  </a:moveTo>
                  <a:lnTo>
                    <a:pt x="2391507" y="661709"/>
                  </a:lnTo>
                  <a:lnTo>
                    <a:pt x="2389094" y="662939"/>
                  </a:lnTo>
                  <a:lnTo>
                    <a:pt x="2393372" y="662939"/>
                  </a:lnTo>
                  <a:close/>
                </a:path>
                <a:path w="3860800" h="1716404">
                  <a:moveTo>
                    <a:pt x="2396236" y="646176"/>
                  </a:moveTo>
                  <a:lnTo>
                    <a:pt x="2395537" y="646176"/>
                  </a:lnTo>
                  <a:lnTo>
                    <a:pt x="2389414" y="649115"/>
                  </a:lnTo>
                  <a:lnTo>
                    <a:pt x="2394204" y="649223"/>
                  </a:lnTo>
                  <a:lnTo>
                    <a:pt x="2396236" y="646176"/>
                  </a:lnTo>
                  <a:close/>
                </a:path>
                <a:path w="3860800" h="1716404">
                  <a:moveTo>
                    <a:pt x="2420620" y="668273"/>
                  </a:moveTo>
                  <a:lnTo>
                    <a:pt x="2413000" y="668273"/>
                  </a:lnTo>
                  <a:lnTo>
                    <a:pt x="2413000" y="671321"/>
                  </a:lnTo>
                  <a:lnTo>
                    <a:pt x="2400300" y="671321"/>
                  </a:lnTo>
                  <a:lnTo>
                    <a:pt x="2389414" y="666096"/>
                  </a:lnTo>
                  <a:lnTo>
                    <a:pt x="2400300" y="680465"/>
                  </a:lnTo>
                  <a:lnTo>
                    <a:pt x="2413000" y="673988"/>
                  </a:lnTo>
                  <a:lnTo>
                    <a:pt x="2420620" y="668273"/>
                  </a:lnTo>
                  <a:close/>
                </a:path>
                <a:path w="3860800" h="1716404">
                  <a:moveTo>
                    <a:pt x="2399792" y="640841"/>
                  </a:moveTo>
                  <a:lnTo>
                    <a:pt x="2393950" y="640841"/>
                  </a:lnTo>
                  <a:lnTo>
                    <a:pt x="2390530" y="646176"/>
                  </a:lnTo>
                  <a:lnTo>
                    <a:pt x="2395537" y="646176"/>
                  </a:lnTo>
                  <a:lnTo>
                    <a:pt x="2396564" y="645682"/>
                  </a:lnTo>
                  <a:lnTo>
                    <a:pt x="2399792" y="640841"/>
                  </a:lnTo>
                  <a:close/>
                </a:path>
                <a:path w="3860800" h="1716404">
                  <a:moveTo>
                    <a:pt x="2411412" y="649223"/>
                  </a:moveTo>
                  <a:lnTo>
                    <a:pt x="2394204" y="649223"/>
                  </a:lnTo>
                  <a:lnTo>
                    <a:pt x="2390530" y="654733"/>
                  </a:lnTo>
                  <a:lnTo>
                    <a:pt x="2390530" y="654557"/>
                  </a:lnTo>
                  <a:lnTo>
                    <a:pt x="2400300" y="654557"/>
                  </a:lnTo>
                  <a:lnTo>
                    <a:pt x="2411412" y="649223"/>
                  </a:lnTo>
                  <a:close/>
                </a:path>
                <a:path w="3860800" h="1716404">
                  <a:moveTo>
                    <a:pt x="2409567" y="652498"/>
                  </a:moveTo>
                  <a:lnTo>
                    <a:pt x="2391507" y="661709"/>
                  </a:lnTo>
                  <a:lnTo>
                    <a:pt x="2393372" y="662939"/>
                  </a:lnTo>
                  <a:lnTo>
                    <a:pt x="2400300" y="662939"/>
                  </a:lnTo>
                  <a:lnTo>
                    <a:pt x="2400300" y="659891"/>
                  </a:lnTo>
                  <a:lnTo>
                    <a:pt x="2405003" y="659891"/>
                  </a:lnTo>
                  <a:lnTo>
                    <a:pt x="2409567" y="652498"/>
                  </a:lnTo>
                  <a:close/>
                </a:path>
                <a:path w="3860800" h="1716404">
                  <a:moveTo>
                    <a:pt x="2397990" y="625047"/>
                  </a:moveTo>
                  <a:lnTo>
                    <a:pt x="2393042" y="627126"/>
                  </a:lnTo>
                  <a:lnTo>
                    <a:pt x="2395220" y="627126"/>
                  </a:lnTo>
                  <a:lnTo>
                    <a:pt x="2397990" y="625047"/>
                  </a:lnTo>
                  <a:close/>
                </a:path>
                <a:path w="3860800" h="1716404">
                  <a:moveTo>
                    <a:pt x="2404110" y="661339"/>
                  </a:moveTo>
                  <a:lnTo>
                    <a:pt x="2400300" y="662939"/>
                  </a:lnTo>
                  <a:lnTo>
                    <a:pt x="2393372" y="662939"/>
                  </a:lnTo>
                  <a:lnTo>
                    <a:pt x="2400300" y="667511"/>
                  </a:lnTo>
                  <a:lnTo>
                    <a:pt x="2404110" y="661339"/>
                  </a:lnTo>
                  <a:close/>
                </a:path>
                <a:path w="3860800" h="1716404">
                  <a:moveTo>
                    <a:pt x="2400300" y="623315"/>
                  </a:moveTo>
                  <a:lnTo>
                    <a:pt x="2400300" y="618743"/>
                  </a:lnTo>
                  <a:lnTo>
                    <a:pt x="2393950" y="618743"/>
                  </a:lnTo>
                  <a:lnTo>
                    <a:pt x="2398459" y="624696"/>
                  </a:lnTo>
                  <a:lnTo>
                    <a:pt x="2400300" y="623315"/>
                  </a:lnTo>
                  <a:close/>
                </a:path>
                <a:path w="3860800" h="1716404">
                  <a:moveTo>
                    <a:pt x="2411412" y="640841"/>
                  </a:moveTo>
                  <a:lnTo>
                    <a:pt x="2400300" y="635507"/>
                  </a:lnTo>
                  <a:lnTo>
                    <a:pt x="2397369" y="635507"/>
                  </a:lnTo>
                  <a:lnTo>
                    <a:pt x="2393950" y="640841"/>
                  </a:lnTo>
                  <a:lnTo>
                    <a:pt x="2399792" y="640841"/>
                  </a:lnTo>
                  <a:lnTo>
                    <a:pt x="2400300" y="640079"/>
                  </a:lnTo>
                  <a:lnTo>
                    <a:pt x="2401711" y="640841"/>
                  </a:lnTo>
                  <a:lnTo>
                    <a:pt x="2411412" y="640841"/>
                  </a:lnTo>
                  <a:close/>
                </a:path>
                <a:path w="3860800" h="1716404">
                  <a:moveTo>
                    <a:pt x="2400300" y="649223"/>
                  </a:moveTo>
                  <a:lnTo>
                    <a:pt x="2400300" y="646176"/>
                  </a:lnTo>
                  <a:lnTo>
                    <a:pt x="2396236" y="646176"/>
                  </a:lnTo>
                  <a:lnTo>
                    <a:pt x="2394204" y="649223"/>
                  </a:lnTo>
                  <a:lnTo>
                    <a:pt x="2400300" y="649223"/>
                  </a:lnTo>
                  <a:close/>
                </a:path>
                <a:path w="3860800" h="1716404">
                  <a:moveTo>
                    <a:pt x="2398459" y="627126"/>
                  </a:moveTo>
                  <a:lnTo>
                    <a:pt x="2398459" y="624851"/>
                  </a:lnTo>
                  <a:lnTo>
                    <a:pt x="2397990" y="625047"/>
                  </a:lnTo>
                  <a:lnTo>
                    <a:pt x="2395220" y="627126"/>
                  </a:lnTo>
                  <a:lnTo>
                    <a:pt x="2398459" y="627126"/>
                  </a:lnTo>
                  <a:close/>
                </a:path>
                <a:path w="3860800" h="1716404">
                  <a:moveTo>
                    <a:pt x="2396564" y="645682"/>
                  </a:moveTo>
                  <a:lnTo>
                    <a:pt x="2395537" y="646176"/>
                  </a:lnTo>
                  <a:lnTo>
                    <a:pt x="2396236" y="646176"/>
                  </a:lnTo>
                  <a:lnTo>
                    <a:pt x="2396564" y="645682"/>
                  </a:lnTo>
                  <a:close/>
                </a:path>
                <a:path w="3860800" h="1716404">
                  <a:moveTo>
                    <a:pt x="2413000" y="646937"/>
                  </a:moveTo>
                  <a:lnTo>
                    <a:pt x="2409567" y="645084"/>
                  </a:lnTo>
                  <a:lnTo>
                    <a:pt x="2407557" y="643889"/>
                  </a:lnTo>
                  <a:lnTo>
                    <a:pt x="2400300" y="643889"/>
                  </a:lnTo>
                  <a:lnTo>
                    <a:pt x="2396564" y="645682"/>
                  </a:lnTo>
                  <a:lnTo>
                    <a:pt x="2396236" y="646176"/>
                  </a:lnTo>
                  <a:lnTo>
                    <a:pt x="2400300" y="646176"/>
                  </a:lnTo>
                  <a:lnTo>
                    <a:pt x="2400300" y="649223"/>
                  </a:lnTo>
                  <a:lnTo>
                    <a:pt x="2411588" y="649139"/>
                  </a:lnTo>
                  <a:lnTo>
                    <a:pt x="2413000" y="646937"/>
                  </a:lnTo>
                  <a:close/>
                </a:path>
                <a:path w="3860800" h="1716404">
                  <a:moveTo>
                    <a:pt x="2407227" y="643889"/>
                  </a:moveTo>
                  <a:lnTo>
                    <a:pt x="2405003" y="642619"/>
                  </a:lnTo>
                  <a:lnTo>
                    <a:pt x="2401711" y="640841"/>
                  </a:lnTo>
                  <a:lnTo>
                    <a:pt x="2399792" y="640841"/>
                  </a:lnTo>
                  <a:lnTo>
                    <a:pt x="2396564" y="645682"/>
                  </a:lnTo>
                  <a:lnTo>
                    <a:pt x="2400300" y="643889"/>
                  </a:lnTo>
                  <a:lnTo>
                    <a:pt x="2407227" y="643889"/>
                  </a:lnTo>
                  <a:close/>
                </a:path>
                <a:path w="3860800" h="1716404">
                  <a:moveTo>
                    <a:pt x="2400300" y="635507"/>
                  </a:moveTo>
                  <a:lnTo>
                    <a:pt x="2400300" y="630935"/>
                  </a:lnTo>
                  <a:lnTo>
                    <a:pt x="2397369" y="635507"/>
                  </a:lnTo>
                  <a:lnTo>
                    <a:pt x="2400300" y="635507"/>
                  </a:lnTo>
                  <a:close/>
                </a:path>
                <a:path w="3860800" h="1716404">
                  <a:moveTo>
                    <a:pt x="2400300" y="624077"/>
                  </a:moveTo>
                  <a:lnTo>
                    <a:pt x="2400300" y="623315"/>
                  </a:lnTo>
                  <a:lnTo>
                    <a:pt x="2397990" y="625047"/>
                  </a:lnTo>
                  <a:lnTo>
                    <a:pt x="2400300" y="624077"/>
                  </a:lnTo>
                  <a:close/>
                </a:path>
                <a:path w="3860800" h="1716404">
                  <a:moveTo>
                    <a:pt x="2400300" y="627126"/>
                  </a:moveTo>
                  <a:lnTo>
                    <a:pt x="2400300" y="624077"/>
                  </a:lnTo>
                  <a:lnTo>
                    <a:pt x="2398459" y="624851"/>
                  </a:lnTo>
                  <a:lnTo>
                    <a:pt x="2398459" y="624696"/>
                  </a:lnTo>
                  <a:lnTo>
                    <a:pt x="2400300" y="627126"/>
                  </a:lnTo>
                  <a:close/>
                </a:path>
                <a:path w="3860800" h="1716404">
                  <a:moveTo>
                    <a:pt x="2400300" y="627126"/>
                  </a:moveTo>
                  <a:lnTo>
                    <a:pt x="2398459" y="624696"/>
                  </a:lnTo>
                  <a:lnTo>
                    <a:pt x="2398459" y="627126"/>
                  </a:lnTo>
                  <a:lnTo>
                    <a:pt x="2400300" y="627126"/>
                  </a:lnTo>
                  <a:close/>
                </a:path>
                <a:path w="3860800" h="1716404">
                  <a:moveTo>
                    <a:pt x="2401711" y="640841"/>
                  </a:moveTo>
                  <a:lnTo>
                    <a:pt x="2400300" y="640079"/>
                  </a:lnTo>
                  <a:lnTo>
                    <a:pt x="2399792" y="640841"/>
                  </a:lnTo>
                  <a:lnTo>
                    <a:pt x="2401711" y="640841"/>
                  </a:lnTo>
                  <a:close/>
                </a:path>
                <a:path w="3860800" h="1716404">
                  <a:moveTo>
                    <a:pt x="2405003" y="659891"/>
                  </a:moveTo>
                  <a:lnTo>
                    <a:pt x="2400300" y="659891"/>
                  </a:lnTo>
                  <a:lnTo>
                    <a:pt x="2400300" y="662939"/>
                  </a:lnTo>
                  <a:lnTo>
                    <a:pt x="2404110" y="661339"/>
                  </a:lnTo>
                  <a:lnTo>
                    <a:pt x="2405003" y="659891"/>
                  </a:lnTo>
                  <a:close/>
                </a:path>
                <a:path w="3860800" h="1716404">
                  <a:moveTo>
                    <a:pt x="2413000" y="673988"/>
                  </a:moveTo>
                  <a:lnTo>
                    <a:pt x="2400300" y="680465"/>
                  </a:lnTo>
                  <a:lnTo>
                    <a:pt x="2400300" y="683513"/>
                  </a:lnTo>
                  <a:lnTo>
                    <a:pt x="2413000" y="673988"/>
                  </a:lnTo>
                  <a:close/>
                </a:path>
                <a:path w="3860800" h="1716404">
                  <a:moveTo>
                    <a:pt x="2437160" y="673775"/>
                  </a:moveTo>
                  <a:lnTo>
                    <a:pt x="2425700" y="668273"/>
                  </a:lnTo>
                  <a:lnTo>
                    <a:pt x="2424205" y="668273"/>
                  </a:lnTo>
                  <a:lnTo>
                    <a:pt x="2413000" y="673988"/>
                  </a:lnTo>
                  <a:lnTo>
                    <a:pt x="2400300" y="683513"/>
                  </a:lnTo>
                  <a:lnTo>
                    <a:pt x="2407227" y="688085"/>
                  </a:lnTo>
                  <a:lnTo>
                    <a:pt x="2413000" y="688085"/>
                  </a:lnTo>
                  <a:lnTo>
                    <a:pt x="2413000" y="682751"/>
                  </a:lnTo>
                  <a:lnTo>
                    <a:pt x="2421689" y="678581"/>
                  </a:lnTo>
                  <a:lnTo>
                    <a:pt x="2425700" y="672083"/>
                  </a:lnTo>
                  <a:lnTo>
                    <a:pt x="2432627" y="676655"/>
                  </a:lnTo>
                  <a:lnTo>
                    <a:pt x="2433320" y="676655"/>
                  </a:lnTo>
                  <a:lnTo>
                    <a:pt x="2437160" y="673775"/>
                  </a:lnTo>
                  <a:close/>
                </a:path>
                <a:path w="3860800" h="1716404">
                  <a:moveTo>
                    <a:pt x="2407227" y="688085"/>
                  </a:moveTo>
                  <a:lnTo>
                    <a:pt x="2400300" y="683513"/>
                  </a:lnTo>
                  <a:lnTo>
                    <a:pt x="2400300" y="688085"/>
                  </a:lnTo>
                  <a:lnTo>
                    <a:pt x="2407227" y="688085"/>
                  </a:lnTo>
                  <a:close/>
                </a:path>
                <a:path w="3860800" h="1716404">
                  <a:moveTo>
                    <a:pt x="2413000" y="643889"/>
                  </a:moveTo>
                  <a:lnTo>
                    <a:pt x="2413000" y="641604"/>
                  </a:lnTo>
                  <a:lnTo>
                    <a:pt x="2411588" y="640926"/>
                  </a:lnTo>
                  <a:lnTo>
                    <a:pt x="2401711" y="640841"/>
                  </a:lnTo>
                  <a:lnTo>
                    <a:pt x="2407227" y="643820"/>
                  </a:lnTo>
                  <a:lnTo>
                    <a:pt x="2413000" y="643889"/>
                  </a:lnTo>
                  <a:close/>
                </a:path>
                <a:path w="3860800" h="1716404">
                  <a:moveTo>
                    <a:pt x="2407355" y="659976"/>
                  </a:moveTo>
                  <a:lnTo>
                    <a:pt x="2405003" y="659891"/>
                  </a:lnTo>
                  <a:lnTo>
                    <a:pt x="2404110" y="661339"/>
                  </a:lnTo>
                  <a:lnTo>
                    <a:pt x="2407227" y="660030"/>
                  </a:lnTo>
                  <a:lnTo>
                    <a:pt x="2407355" y="659976"/>
                  </a:lnTo>
                  <a:close/>
                </a:path>
                <a:path w="3860800" h="1716404">
                  <a:moveTo>
                    <a:pt x="2419927" y="659891"/>
                  </a:moveTo>
                  <a:lnTo>
                    <a:pt x="2413000" y="650747"/>
                  </a:lnTo>
                  <a:lnTo>
                    <a:pt x="2409567" y="652498"/>
                  </a:lnTo>
                  <a:lnTo>
                    <a:pt x="2405003" y="659891"/>
                  </a:lnTo>
                  <a:lnTo>
                    <a:pt x="2407557" y="659891"/>
                  </a:lnTo>
                  <a:lnTo>
                    <a:pt x="2413000" y="657605"/>
                  </a:lnTo>
                  <a:lnTo>
                    <a:pt x="2413000" y="659891"/>
                  </a:lnTo>
                  <a:lnTo>
                    <a:pt x="2419927" y="659891"/>
                  </a:lnTo>
                  <a:close/>
                </a:path>
                <a:path w="3860800" h="1716404">
                  <a:moveTo>
                    <a:pt x="2418080" y="688085"/>
                  </a:moveTo>
                  <a:lnTo>
                    <a:pt x="2407355" y="688085"/>
                  </a:lnTo>
                  <a:lnTo>
                    <a:pt x="2407557" y="688303"/>
                  </a:lnTo>
                  <a:lnTo>
                    <a:pt x="2413000" y="691895"/>
                  </a:lnTo>
                  <a:lnTo>
                    <a:pt x="2413875" y="691239"/>
                  </a:lnTo>
                  <a:lnTo>
                    <a:pt x="2415721" y="688249"/>
                  </a:lnTo>
                  <a:lnTo>
                    <a:pt x="2415721" y="689854"/>
                  </a:lnTo>
                  <a:lnTo>
                    <a:pt x="2418080" y="688085"/>
                  </a:lnTo>
                  <a:close/>
                </a:path>
                <a:path w="3860800" h="1716404">
                  <a:moveTo>
                    <a:pt x="2413000" y="646937"/>
                  </a:moveTo>
                  <a:lnTo>
                    <a:pt x="2413000" y="643889"/>
                  </a:lnTo>
                  <a:lnTo>
                    <a:pt x="2407557" y="643889"/>
                  </a:lnTo>
                  <a:lnTo>
                    <a:pt x="2409567" y="645084"/>
                  </a:lnTo>
                  <a:lnTo>
                    <a:pt x="2413000" y="646937"/>
                  </a:lnTo>
                  <a:close/>
                </a:path>
                <a:path w="3860800" h="1716404">
                  <a:moveTo>
                    <a:pt x="2413000" y="659891"/>
                  </a:moveTo>
                  <a:lnTo>
                    <a:pt x="2413000" y="657605"/>
                  </a:lnTo>
                  <a:lnTo>
                    <a:pt x="2407557" y="659891"/>
                  </a:lnTo>
                  <a:lnTo>
                    <a:pt x="2413000" y="659891"/>
                  </a:lnTo>
                  <a:close/>
                </a:path>
                <a:path w="3860800" h="1716404">
                  <a:moveTo>
                    <a:pt x="2413000" y="650747"/>
                  </a:moveTo>
                  <a:lnTo>
                    <a:pt x="2413000" y="649223"/>
                  </a:lnTo>
                  <a:lnTo>
                    <a:pt x="2411588" y="649223"/>
                  </a:lnTo>
                  <a:lnTo>
                    <a:pt x="2409567" y="652498"/>
                  </a:lnTo>
                  <a:lnTo>
                    <a:pt x="2413000" y="650747"/>
                  </a:lnTo>
                  <a:close/>
                </a:path>
                <a:path w="3860800" h="1716404">
                  <a:moveTo>
                    <a:pt x="2413000" y="641604"/>
                  </a:moveTo>
                  <a:lnTo>
                    <a:pt x="2413000" y="640841"/>
                  </a:lnTo>
                  <a:lnTo>
                    <a:pt x="2411588" y="640841"/>
                  </a:lnTo>
                  <a:lnTo>
                    <a:pt x="2413000" y="641604"/>
                  </a:lnTo>
                  <a:close/>
                </a:path>
                <a:path w="3860800" h="1716404">
                  <a:moveTo>
                    <a:pt x="2413000" y="648461"/>
                  </a:moveTo>
                  <a:lnTo>
                    <a:pt x="2413000" y="646937"/>
                  </a:lnTo>
                  <a:lnTo>
                    <a:pt x="2411588" y="649224"/>
                  </a:lnTo>
                  <a:lnTo>
                    <a:pt x="2413000" y="648461"/>
                  </a:lnTo>
                  <a:close/>
                </a:path>
                <a:path w="3860800" h="1716404">
                  <a:moveTo>
                    <a:pt x="2413000" y="649223"/>
                  </a:moveTo>
                  <a:lnTo>
                    <a:pt x="2413000" y="648461"/>
                  </a:lnTo>
                  <a:lnTo>
                    <a:pt x="2411588" y="649139"/>
                  </a:lnTo>
                  <a:lnTo>
                    <a:pt x="2413000" y="649223"/>
                  </a:lnTo>
                  <a:close/>
                </a:path>
                <a:path w="3860800" h="1716404">
                  <a:moveTo>
                    <a:pt x="2424205" y="668273"/>
                  </a:moveTo>
                  <a:lnTo>
                    <a:pt x="2420620" y="668273"/>
                  </a:lnTo>
                  <a:lnTo>
                    <a:pt x="2413000" y="673988"/>
                  </a:lnTo>
                  <a:lnTo>
                    <a:pt x="2424205" y="668273"/>
                  </a:lnTo>
                  <a:close/>
                </a:path>
                <a:path w="3860800" h="1716404">
                  <a:moveTo>
                    <a:pt x="2421689" y="678581"/>
                  </a:moveTo>
                  <a:lnTo>
                    <a:pt x="2413000" y="682751"/>
                  </a:lnTo>
                  <a:lnTo>
                    <a:pt x="2413000" y="688085"/>
                  </a:lnTo>
                  <a:lnTo>
                    <a:pt x="2415721" y="688085"/>
                  </a:lnTo>
                  <a:lnTo>
                    <a:pt x="2415721" y="688249"/>
                  </a:lnTo>
                  <a:lnTo>
                    <a:pt x="2421689" y="678581"/>
                  </a:lnTo>
                  <a:close/>
                </a:path>
                <a:path w="3860800" h="1716404">
                  <a:moveTo>
                    <a:pt x="2413875" y="691239"/>
                  </a:moveTo>
                  <a:lnTo>
                    <a:pt x="2413000" y="691895"/>
                  </a:lnTo>
                  <a:lnTo>
                    <a:pt x="2413000" y="692657"/>
                  </a:lnTo>
                  <a:lnTo>
                    <a:pt x="2413875" y="691239"/>
                  </a:lnTo>
                  <a:close/>
                </a:path>
                <a:path w="3860800" h="1716404">
                  <a:moveTo>
                    <a:pt x="2425700" y="689991"/>
                  </a:moveTo>
                  <a:lnTo>
                    <a:pt x="2425700" y="688085"/>
                  </a:lnTo>
                  <a:lnTo>
                    <a:pt x="2418080" y="688085"/>
                  </a:lnTo>
                  <a:lnTo>
                    <a:pt x="2413875" y="691239"/>
                  </a:lnTo>
                  <a:lnTo>
                    <a:pt x="2413000" y="692657"/>
                  </a:lnTo>
                  <a:lnTo>
                    <a:pt x="2416432" y="694717"/>
                  </a:lnTo>
                  <a:lnTo>
                    <a:pt x="2425700" y="689991"/>
                  </a:lnTo>
                  <a:close/>
                </a:path>
                <a:path w="3860800" h="1716404">
                  <a:moveTo>
                    <a:pt x="2416432" y="694717"/>
                  </a:moveTo>
                  <a:lnTo>
                    <a:pt x="2413000" y="692657"/>
                  </a:lnTo>
                  <a:lnTo>
                    <a:pt x="2413000" y="696467"/>
                  </a:lnTo>
                  <a:lnTo>
                    <a:pt x="2416432" y="694717"/>
                  </a:lnTo>
                  <a:close/>
                </a:path>
                <a:path w="3860800" h="1716404">
                  <a:moveTo>
                    <a:pt x="2419350" y="696467"/>
                  </a:moveTo>
                  <a:lnTo>
                    <a:pt x="2416432" y="694717"/>
                  </a:lnTo>
                  <a:lnTo>
                    <a:pt x="2413000" y="696467"/>
                  </a:lnTo>
                  <a:lnTo>
                    <a:pt x="2419350" y="696467"/>
                  </a:lnTo>
                  <a:close/>
                </a:path>
                <a:path w="3860800" h="1716404">
                  <a:moveTo>
                    <a:pt x="2451100" y="700277"/>
                  </a:moveTo>
                  <a:lnTo>
                    <a:pt x="2445327" y="692657"/>
                  </a:lnTo>
                  <a:lnTo>
                    <a:pt x="2433637" y="692657"/>
                  </a:lnTo>
                  <a:lnTo>
                    <a:pt x="2429227" y="694774"/>
                  </a:lnTo>
                  <a:lnTo>
                    <a:pt x="2425700" y="700277"/>
                  </a:lnTo>
                  <a:lnTo>
                    <a:pt x="2419350" y="696467"/>
                  </a:lnTo>
                  <a:lnTo>
                    <a:pt x="2413000" y="696467"/>
                  </a:lnTo>
                  <a:lnTo>
                    <a:pt x="2415721" y="700060"/>
                  </a:lnTo>
                  <a:lnTo>
                    <a:pt x="2425700" y="704849"/>
                  </a:lnTo>
                  <a:lnTo>
                    <a:pt x="2425700" y="701039"/>
                  </a:lnTo>
                  <a:lnTo>
                    <a:pt x="2449605" y="701039"/>
                  </a:lnTo>
                  <a:lnTo>
                    <a:pt x="2451100" y="700277"/>
                  </a:lnTo>
                  <a:close/>
                </a:path>
                <a:path w="3860800" h="1716404">
                  <a:moveTo>
                    <a:pt x="2415721" y="700060"/>
                  </a:moveTo>
                  <a:lnTo>
                    <a:pt x="2413000" y="696467"/>
                  </a:lnTo>
                  <a:lnTo>
                    <a:pt x="2413000" y="698754"/>
                  </a:lnTo>
                  <a:lnTo>
                    <a:pt x="2415721" y="700060"/>
                  </a:lnTo>
                  <a:close/>
                </a:path>
                <a:path w="3860800" h="1716404">
                  <a:moveTo>
                    <a:pt x="2415721" y="689854"/>
                  </a:moveTo>
                  <a:lnTo>
                    <a:pt x="2415721" y="688249"/>
                  </a:lnTo>
                  <a:lnTo>
                    <a:pt x="2413875" y="691239"/>
                  </a:lnTo>
                  <a:lnTo>
                    <a:pt x="2415721" y="689854"/>
                  </a:lnTo>
                  <a:close/>
                </a:path>
                <a:path w="3860800" h="1716404">
                  <a:moveTo>
                    <a:pt x="2432995" y="676899"/>
                  </a:moveTo>
                  <a:lnTo>
                    <a:pt x="2432627" y="676655"/>
                  </a:lnTo>
                  <a:lnTo>
                    <a:pt x="2425700" y="676655"/>
                  </a:lnTo>
                  <a:lnTo>
                    <a:pt x="2421689" y="678581"/>
                  </a:lnTo>
                  <a:lnTo>
                    <a:pt x="2415721" y="688249"/>
                  </a:lnTo>
                  <a:lnTo>
                    <a:pt x="2415721" y="688085"/>
                  </a:lnTo>
                  <a:lnTo>
                    <a:pt x="2418080" y="688085"/>
                  </a:lnTo>
                  <a:lnTo>
                    <a:pt x="2432995" y="676899"/>
                  </a:lnTo>
                  <a:close/>
                </a:path>
                <a:path w="3860800" h="1716404">
                  <a:moveTo>
                    <a:pt x="2438400" y="706754"/>
                  </a:moveTo>
                  <a:lnTo>
                    <a:pt x="2438400" y="704849"/>
                  </a:lnTo>
                  <a:lnTo>
                    <a:pt x="2425700" y="704849"/>
                  </a:lnTo>
                  <a:lnTo>
                    <a:pt x="2415721" y="700060"/>
                  </a:lnTo>
                  <a:lnTo>
                    <a:pt x="2425700" y="713232"/>
                  </a:lnTo>
                  <a:lnTo>
                    <a:pt x="2425700" y="707135"/>
                  </a:lnTo>
                  <a:lnTo>
                    <a:pt x="2437653" y="707135"/>
                  </a:lnTo>
                  <a:lnTo>
                    <a:pt x="2438400" y="706754"/>
                  </a:lnTo>
                  <a:close/>
                </a:path>
                <a:path w="3860800" h="1716404">
                  <a:moveTo>
                    <a:pt x="2435497" y="684994"/>
                  </a:moveTo>
                  <a:lnTo>
                    <a:pt x="2416432" y="694717"/>
                  </a:lnTo>
                  <a:lnTo>
                    <a:pt x="2419350" y="696467"/>
                  </a:lnTo>
                  <a:lnTo>
                    <a:pt x="2425700" y="696467"/>
                  </a:lnTo>
                  <a:lnTo>
                    <a:pt x="2425700" y="692657"/>
                  </a:lnTo>
                  <a:lnTo>
                    <a:pt x="2430584" y="692657"/>
                  </a:lnTo>
                  <a:lnTo>
                    <a:pt x="2435497" y="684994"/>
                  </a:lnTo>
                  <a:close/>
                </a:path>
                <a:path w="3860800" h="1716404">
                  <a:moveTo>
                    <a:pt x="2438400" y="680465"/>
                  </a:moveTo>
                  <a:lnTo>
                    <a:pt x="2432995" y="676899"/>
                  </a:lnTo>
                  <a:lnTo>
                    <a:pt x="2418080" y="688085"/>
                  </a:lnTo>
                  <a:lnTo>
                    <a:pt x="2425700" y="688085"/>
                  </a:lnTo>
                  <a:lnTo>
                    <a:pt x="2425700" y="689991"/>
                  </a:lnTo>
                  <a:lnTo>
                    <a:pt x="2435497" y="684994"/>
                  </a:lnTo>
                  <a:lnTo>
                    <a:pt x="2438400" y="680465"/>
                  </a:lnTo>
                  <a:close/>
                </a:path>
                <a:path w="3860800" h="1716404">
                  <a:moveTo>
                    <a:pt x="2429227" y="694774"/>
                  </a:moveTo>
                  <a:lnTo>
                    <a:pt x="2425700" y="696467"/>
                  </a:lnTo>
                  <a:lnTo>
                    <a:pt x="2419350" y="696467"/>
                  </a:lnTo>
                  <a:lnTo>
                    <a:pt x="2425700" y="700277"/>
                  </a:lnTo>
                  <a:lnTo>
                    <a:pt x="2429227" y="694774"/>
                  </a:lnTo>
                  <a:close/>
                </a:path>
                <a:path w="3860800" h="1716404">
                  <a:moveTo>
                    <a:pt x="2425700" y="664463"/>
                  </a:moveTo>
                  <a:lnTo>
                    <a:pt x="2425700" y="659891"/>
                  </a:lnTo>
                  <a:lnTo>
                    <a:pt x="2419927" y="659891"/>
                  </a:lnTo>
                  <a:lnTo>
                    <a:pt x="2424205" y="665539"/>
                  </a:lnTo>
                  <a:lnTo>
                    <a:pt x="2425700" y="664463"/>
                  </a:lnTo>
                  <a:close/>
                </a:path>
                <a:path w="3860800" h="1716404">
                  <a:moveTo>
                    <a:pt x="2425700" y="667511"/>
                  </a:moveTo>
                  <a:lnTo>
                    <a:pt x="2424205" y="665584"/>
                  </a:lnTo>
                  <a:lnTo>
                    <a:pt x="2420620" y="668273"/>
                  </a:lnTo>
                  <a:lnTo>
                    <a:pt x="2424205" y="668273"/>
                  </a:lnTo>
                  <a:lnTo>
                    <a:pt x="2425700" y="667511"/>
                  </a:lnTo>
                  <a:close/>
                </a:path>
                <a:path w="3860800" h="1716404">
                  <a:moveTo>
                    <a:pt x="2432627" y="676655"/>
                  </a:moveTo>
                  <a:lnTo>
                    <a:pt x="2425700" y="672083"/>
                  </a:lnTo>
                  <a:lnTo>
                    <a:pt x="2421689" y="678581"/>
                  </a:lnTo>
                  <a:lnTo>
                    <a:pt x="2425700" y="676655"/>
                  </a:lnTo>
                  <a:lnTo>
                    <a:pt x="2432627" y="676655"/>
                  </a:lnTo>
                  <a:close/>
                </a:path>
                <a:path w="3860800" h="1716404">
                  <a:moveTo>
                    <a:pt x="2438400" y="672845"/>
                  </a:moveTo>
                  <a:lnTo>
                    <a:pt x="2425700" y="664463"/>
                  </a:lnTo>
                  <a:lnTo>
                    <a:pt x="2424205" y="665584"/>
                  </a:lnTo>
                  <a:lnTo>
                    <a:pt x="2425700" y="667511"/>
                  </a:lnTo>
                  <a:lnTo>
                    <a:pt x="2425700" y="668273"/>
                  </a:lnTo>
                  <a:lnTo>
                    <a:pt x="2437160" y="673775"/>
                  </a:lnTo>
                  <a:lnTo>
                    <a:pt x="2438400" y="672845"/>
                  </a:lnTo>
                  <a:close/>
                </a:path>
                <a:path w="3860800" h="1716404">
                  <a:moveTo>
                    <a:pt x="2425700" y="668273"/>
                  </a:moveTo>
                  <a:lnTo>
                    <a:pt x="2425700" y="667511"/>
                  </a:lnTo>
                  <a:lnTo>
                    <a:pt x="2424205" y="668273"/>
                  </a:lnTo>
                  <a:lnTo>
                    <a:pt x="2425700" y="668273"/>
                  </a:lnTo>
                  <a:close/>
                </a:path>
                <a:path w="3860800" h="1716404">
                  <a:moveTo>
                    <a:pt x="2430584" y="692657"/>
                  </a:moveTo>
                  <a:lnTo>
                    <a:pt x="2425700" y="692657"/>
                  </a:lnTo>
                  <a:lnTo>
                    <a:pt x="2425700" y="696467"/>
                  </a:lnTo>
                  <a:lnTo>
                    <a:pt x="2429227" y="694774"/>
                  </a:lnTo>
                  <a:lnTo>
                    <a:pt x="2430584" y="692657"/>
                  </a:lnTo>
                  <a:close/>
                </a:path>
                <a:path w="3860800" h="1716404">
                  <a:moveTo>
                    <a:pt x="2449605" y="701039"/>
                  </a:moveTo>
                  <a:lnTo>
                    <a:pt x="2425700" y="701039"/>
                  </a:lnTo>
                  <a:lnTo>
                    <a:pt x="2425700" y="704849"/>
                  </a:lnTo>
                  <a:lnTo>
                    <a:pt x="2438400" y="704849"/>
                  </a:lnTo>
                  <a:lnTo>
                    <a:pt x="2438400" y="706754"/>
                  </a:lnTo>
                  <a:lnTo>
                    <a:pt x="2449605" y="701039"/>
                  </a:lnTo>
                  <a:close/>
                </a:path>
                <a:path w="3860800" h="1716404">
                  <a:moveTo>
                    <a:pt x="2437653" y="707135"/>
                  </a:moveTo>
                  <a:lnTo>
                    <a:pt x="2425700" y="707135"/>
                  </a:lnTo>
                  <a:lnTo>
                    <a:pt x="2425700" y="713232"/>
                  </a:lnTo>
                  <a:lnTo>
                    <a:pt x="2437653" y="707135"/>
                  </a:lnTo>
                  <a:close/>
                </a:path>
                <a:path w="3860800" h="1716404">
                  <a:moveTo>
                    <a:pt x="2448277" y="707135"/>
                  </a:moveTo>
                  <a:lnTo>
                    <a:pt x="2437653" y="707135"/>
                  </a:lnTo>
                  <a:lnTo>
                    <a:pt x="2425700" y="713232"/>
                  </a:lnTo>
                  <a:lnTo>
                    <a:pt x="2425700" y="714755"/>
                  </a:lnTo>
                  <a:lnTo>
                    <a:pt x="2438400" y="714755"/>
                  </a:lnTo>
                  <a:lnTo>
                    <a:pt x="2438400" y="709421"/>
                  </a:lnTo>
                  <a:lnTo>
                    <a:pt x="2445455" y="709421"/>
                  </a:lnTo>
                  <a:lnTo>
                    <a:pt x="2448277" y="707135"/>
                  </a:lnTo>
                  <a:close/>
                </a:path>
                <a:path w="3860800" h="1716404">
                  <a:moveTo>
                    <a:pt x="2438870" y="714755"/>
                  </a:moveTo>
                  <a:lnTo>
                    <a:pt x="2425700" y="714755"/>
                  </a:lnTo>
                  <a:lnTo>
                    <a:pt x="2425700" y="721613"/>
                  </a:lnTo>
                  <a:lnTo>
                    <a:pt x="2430403" y="721613"/>
                  </a:lnTo>
                  <a:lnTo>
                    <a:pt x="2438870" y="714755"/>
                  </a:lnTo>
                  <a:close/>
                </a:path>
                <a:path w="3860800" h="1716404">
                  <a:moveTo>
                    <a:pt x="2430403" y="721613"/>
                  </a:moveTo>
                  <a:lnTo>
                    <a:pt x="2425700" y="721613"/>
                  </a:lnTo>
                  <a:lnTo>
                    <a:pt x="2425700" y="725423"/>
                  </a:lnTo>
                  <a:lnTo>
                    <a:pt x="2430403" y="721613"/>
                  </a:lnTo>
                  <a:close/>
                </a:path>
                <a:path w="3860800" h="1716404">
                  <a:moveTo>
                    <a:pt x="2445726" y="721613"/>
                  </a:moveTo>
                  <a:lnTo>
                    <a:pt x="2430403" y="721613"/>
                  </a:lnTo>
                  <a:lnTo>
                    <a:pt x="2425700" y="725423"/>
                  </a:lnTo>
                  <a:lnTo>
                    <a:pt x="2433320" y="729995"/>
                  </a:lnTo>
                  <a:lnTo>
                    <a:pt x="2438400" y="729995"/>
                  </a:lnTo>
                  <a:lnTo>
                    <a:pt x="2441302" y="728515"/>
                  </a:lnTo>
                  <a:lnTo>
                    <a:pt x="2445726" y="721613"/>
                  </a:lnTo>
                  <a:close/>
                </a:path>
                <a:path w="3860800" h="1716404">
                  <a:moveTo>
                    <a:pt x="2433320" y="729995"/>
                  </a:moveTo>
                  <a:lnTo>
                    <a:pt x="2425700" y="725423"/>
                  </a:lnTo>
                  <a:lnTo>
                    <a:pt x="2425700" y="729995"/>
                  </a:lnTo>
                  <a:lnTo>
                    <a:pt x="2433320" y="729995"/>
                  </a:lnTo>
                  <a:close/>
                </a:path>
                <a:path w="3860800" h="1716404">
                  <a:moveTo>
                    <a:pt x="2433637" y="692657"/>
                  </a:moveTo>
                  <a:lnTo>
                    <a:pt x="2430584" y="692657"/>
                  </a:lnTo>
                  <a:lnTo>
                    <a:pt x="2429227" y="694774"/>
                  </a:lnTo>
                  <a:lnTo>
                    <a:pt x="2433637" y="692657"/>
                  </a:lnTo>
                  <a:close/>
                </a:path>
                <a:path w="3860800" h="1716404">
                  <a:moveTo>
                    <a:pt x="2450123" y="714755"/>
                  </a:moveTo>
                  <a:lnTo>
                    <a:pt x="2438870" y="714755"/>
                  </a:lnTo>
                  <a:lnTo>
                    <a:pt x="2430403" y="721613"/>
                  </a:lnTo>
                  <a:lnTo>
                    <a:pt x="2445726" y="721613"/>
                  </a:lnTo>
                  <a:lnTo>
                    <a:pt x="2450123" y="714755"/>
                  </a:lnTo>
                  <a:close/>
                </a:path>
                <a:path w="3860800" h="1716404">
                  <a:moveTo>
                    <a:pt x="2445327" y="692657"/>
                  </a:moveTo>
                  <a:lnTo>
                    <a:pt x="2438400" y="683513"/>
                  </a:lnTo>
                  <a:lnTo>
                    <a:pt x="2435497" y="684994"/>
                  </a:lnTo>
                  <a:lnTo>
                    <a:pt x="2430584" y="692657"/>
                  </a:lnTo>
                  <a:lnTo>
                    <a:pt x="2433637" y="692657"/>
                  </a:lnTo>
                  <a:lnTo>
                    <a:pt x="2438400" y="690371"/>
                  </a:lnTo>
                  <a:lnTo>
                    <a:pt x="2438400" y="692657"/>
                  </a:lnTo>
                  <a:lnTo>
                    <a:pt x="2445327" y="692657"/>
                  </a:lnTo>
                  <a:close/>
                </a:path>
                <a:path w="3860800" h="1716404">
                  <a:moveTo>
                    <a:pt x="2433320" y="676655"/>
                  </a:moveTo>
                  <a:lnTo>
                    <a:pt x="2432627" y="676655"/>
                  </a:lnTo>
                  <a:lnTo>
                    <a:pt x="2432995" y="676899"/>
                  </a:lnTo>
                  <a:lnTo>
                    <a:pt x="2433320" y="676655"/>
                  </a:lnTo>
                  <a:close/>
                </a:path>
                <a:path w="3860800" h="1716404">
                  <a:moveTo>
                    <a:pt x="2438400" y="680465"/>
                  </a:moveTo>
                  <a:lnTo>
                    <a:pt x="2438400" y="676655"/>
                  </a:lnTo>
                  <a:lnTo>
                    <a:pt x="2433320" y="676655"/>
                  </a:lnTo>
                  <a:lnTo>
                    <a:pt x="2432995" y="676899"/>
                  </a:lnTo>
                  <a:lnTo>
                    <a:pt x="2438400" y="680465"/>
                  </a:lnTo>
                  <a:close/>
                </a:path>
                <a:path w="3860800" h="1716404">
                  <a:moveTo>
                    <a:pt x="2438400" y="676655"/>
                  </a:moveTo>
                  <a:lnTo>
                    <a:pt x="2438400" y="674369"/>
                  </a:lnTo>
                  <a:lnTo>
                    <a:pt x="2437160" y="673775"/>
                  </a:lnTo>
                  <a:lnTo>
                    <a:pt x="2433320" y="676655"/>
                  </a:lnTo>
                  <a:lnTo>
                    <a:pt x="2438400" y="676655"/>
                  </a:lnTo>
                  <a:close/>
                </a:path>
                <a:path w="3860800" h="1716404">
                  <a:moveTo>
                    <a:pt x="2440353" y="729995"/>
                  </a:moveTo>
                  <a:lnTo>
                    <a:pt x="2433320" y="729995"/>
                  </a:lnTo>
                  <a:lnTo>
                    <a:pt x="2438400" y="733043"/>
                  </a:lnTo>
                  <a:lnTo>
                    <a:pt x="2438400" y="732282"/>
                  </a:lnTo>
                  <a:lnTo>
                    <a:pt x="2438870" y="732056"/>
                  </a:lnTo>
                  <a:lnTo>
                    <a:pt x="2439105" y="731943"/>
                  </a:lnTo>
                  <a:lnTo>
                    <a:pt x="2440353" y="729995"/>
                  </a:lnTo>
                  <a:close/>
                </a:path>
                <a:path w="3860800" h="1716404">
                  <a:moveTo>
                    <a:pt x="2438400" y="692657"/>
                  </a:moveTo>
                  <a:lnTo>
                    <a:pt x="2438400" y="690371"/>
                  </a:lnTo>
                  <a:lnTo>
                    <a:pt x="2433637" y="692657"/>
                  </a:lnTo>
                  <a:lnTo>
                    <a:pt x="2438400" y="692657"/>
                  </a:lnTo>
                  <a:close/>
                </a:path>
                <a:path w="3860800" h="1716404">
                  <a:moveTo>
                    <a:pt x="2438400" y="683513"/>
                  </a:moveTo>
                  <a:lnTo>
                    <a:pt x="2438400" y="680465"/>
                  </a:lnTo>
                  <a:lnTo>
                    <a:pt x="2435497" y="684994"/>
                  </a:lnTo>
                  <a:lnTo>
                    <a:pt x="2438400" y="683513"/>
                  </a:lnTo>
                  <a:close/>
                </a:path>
                <a:path w="3860800" h="1716404">
                  <a:moveTo>
                    <a:pt x="2451100" y="704849"/>
                  </a:moveTo>
                  <a:lnTo>
                    <a:pt x="2451100" y="701039"/>
                  </a:lnTo>
                  <a:lnTo>
                    <a:pt x="2449605" y="701039"/>
                  </a:lnTo>
                  <a:lnTo>
                    <a:pt x="2437653" y="707135"/>
                  </a:lnTo>
                  <a:lnTo>
                    <a:pt x="2448277" y="707135"/>
                  </a:lnTo>
                  <a:lnTo>
                    <a:pt x="2451100" y="704849"/>
                  </a:lnTo>
                  <a:close/>
                </a:path>
                <a:path w="3860800" h="1716404">
                  <a:moveTo>
                    <a:pt x="2445327" y="709525"/>
                  </a:moveTo>
                  <a:lnTo>
                    <a:pt x="2438400" y="709421"/>
                  </a:lnTo>
                  <a:lnTo>
                    <a:pt x="2438400" y="714755"/>
                  </a:lnTo>
                  <a:lnTo>
                    <a:pt x="2438870" y="714755"/>
                  </a:lnTo>
                  <a:lnTo>
                    <a:pt x="2445327" y="709525"/>
                  </a:lnTo>
                  <a:close/>
                </a:path>
                <a:path w="3860800" h="1716404">
                  <a:moveTo>
                    <a:pt x="2441302" y="728515"/>
                  </a:moveTo>
                  <a:lnTo>
                    <a:pt x="2438400" y="729995"/>
                  </a:lnTo>
                  <a:lnTo>
                    <a:pt x="2440353" y="729995"/>
                  </a:lnTo>
                  <a:lnTo>
                    <a:pt x="2441302" y="728515"/>
                  </a:lnTo>
                  <a:close/>
                </a:path>
                <a:path w="3860800" h="1716404">
                  <a:moveTo>
                    <a:pt x="2439105" y="731943"/>
                  </a:moveTo>
                  <a:lnTo>
                    <a:pt x="2438400" y="732282"/>
                  </a:lnTo>
                  <a:lnTo>
                    <a:pt x="2438400" y="733043"/>
                  </a:lnTo>
                  <a:lnTo>
                    <a:pt x="2439105" y="731943"/>
                  </a:lnTo>
                  <a:close/>
                </a:path>
                <a:path w="3860800" h="1716404">
                  <a:moveTo>
                    <a:pt x="2457450" y="734567"/>
                  </a:moveTo>
                  <a:lnTo>
                    <a:pt x="2451100" y="734567"/>
                  </a:lnTo>
                  <a:lnTo>
                    <a:pt x="2451100" y="729995"/>
                  </a:lnTo>
                  <a:lnTo>
                    <a:pt x="2443162" y="729995"/>
                  </a:lnTo>
                  <a:lnTo>
                    <a:pt x="2439105" y="731943"/>
                  </a:lnTo>
                  <a:lnTo>
                    <a:pt x="2438400" y="733043"/>
                  </a:lnTo>
                  <a:lnTo>
                    <a:pt x="2438400" y="737615"/>
                  </a:lnTo>
                  <a:lnTo>
                    <a:pt x="2451100" y="737615"/>
                  </a:lnTo>
                  <a:lnTo>
                    <a:pt x="2457450" y="734567"/>
                  </a:lnTo>
                  <a:close/>
                </a:path>
                <a:path w="3860800" h="1716404">
                  <a:moveTo>
                    <a:pt x="2458720" y="734567"/>
                  </a:moveTo>
                  <a:lnTo>
                    <a:pt x="2457450" y="734567"/>
                  </a:lnTo>
                  <a:lnTo>
                    <a:pt x="2451100" y="737615"/>
                  </a:lnTo>
                  <a:lnTo>
                    <a:pt x="2438400" y="737615"/>
                  </a:lnTo>
                  <a:lnTo>
                    <a:pt x="2438400" y="745997"/>
                  </a:lnTo>
                  <a:lnTo>
                    <a:pt x="2454275" y="737901"/>
                  </a:lnTo>
                  <a:lnTo>
                    <a:pt x="2458720" y="734567"/>
                  </a:lnTo>
                  <a:close/>
                </a:path>
                <a:path w="3860800" h="1716404">
                  <a:moveTo>
                    <a:pt x="2454275" y="737901"/>
                  </a:moveTo>
                  <a:lnTo>
                    <a:pt x="2438400" y="745997"/>
                  </a:lnTo>
                  <a:lnTo>
                    <a:pt x="2438400" y="748283"/>
                  </a:lnTo>
                  <a:lnTo>
                    <a:pt x="2439639" y="748878"/>
                  </a:lnTo>
                  <a:lnTo>
                    <a:pt x="2454275" y="737901"/>
                  </a:lnTo>
                  <a:close/>
                </a:path>
                <a:path w="3860800" h="1716404">
                  <a:moveTo>
                    <a:pt x="2452511" y="754379"/>
                  </a:moveTo>
                  <a:lnTo>
                    <a:pt x="2451100" y="754379"/>
                  </a:lnTo>
                  <a:lnTo>
                    <a:pt x="2439639" y="748878"/>
                  </a:lnTo>
                  <a:lnTo>
                    <a:pt x="2438400" y="749807"/>
                  </a:lnTo>
                  <a:lnTo>
                    <a:pt x="2451100" y="758189"/>
                  </a:lnTo>
                  <a:lnTo>
                    <a:pt x="2451100" y="755141"/>
                  </a:lnTo>
                  <a:lnTo>
                    <a:pt x="2452511" y="754379"/>
                  </a:lnTo>
                  <a:close/>
                </a:path>
                <a:path w="3860800" h="1716404">
                  <a:moveTo>
                    <a:pt x="2463800" y="717041"/>
                  </a:moveTo>
                  <a:lnTo>
                    <a:pt x="2463800" y="716279"/>
                  </a:lnTo>
                  <a:lnTo>
                    <a:pt x="2451100" y="709421"/>
                  </a:lnTo>
                  <a:lnTo>
                    <a:pt x="2445327" y="709525"/>
                  </a:lnTo>
                  <a:lnTo>
                    <a:pt x="2438870" y="714755"/>
                  </a:lnTo>
                  <a:lnTo>
                    <a:pt x="2450123" y="714755"/>
                  </a:lnTo>
                  <a:lnTo>
                    <a:pt x="2451100" y="713232"/>
                  </a:lnTo>
                  <a:lnTo>
                    <a:pt x="2451100" y="723518"/>
                  </a:lnTo>
                  <a:lnTo>
                    <a:pt x="2463800" y="717041"/>
                  </a:lnTo>
                  <a:close/>
                </a:path>
                <a:path w="3860800" h="1716404">
                  <a:moveTo>
                    <a:pt x="2443162" y="729995"/>
                  </a:moveTo>
                  <a:lnTo>
                    <a:pt x="2440353" y="729995"/>
                  </a:lnTo>
                  <a:lnTo>
                    <a:pt x="2439105" y="731943"/>
                  </a:lnTo>
                  <a:lnTo>
                    <a:pt x="2443162" y="729995"/>
                  </a:lnTo>
                  <a:close/>
                </a:path>
                <a:path w="3860800" h="1716404">
                  <a:moveTo>
                    <a:pt x="2476500" y="739139"/>
                  </a:moveTo>
                  <a:lnTo>
                    <a:pt x="2469572" y="734567"/>
                  </a:lnTo>
                  <a:lnTo>
                    <a:pt x="2460811" y="734567"/>
                  </a:lnTo>
                  <a:lnTo>
                    <a:pt x="2454275" y="737901"/>
                  </a:lnTo>
                  <a:lnTo>
                    <a:pt x="2439639" y="748878"/>
                  </a:lnTo>
                  <a:lnTo>
                    <a:pt x="2451100" y="754379"/>
                  </a:lnTo>
                  <a:lnTo>
                    <a:pt x="2452511" y="754379"/>
                  </a:lnTo>
                  <a:lnTo>
                    <a:pt x="2465614" y="747304"/>
                  </a:lnTo>
                  <a:lnTo>
                    <a:pt x="2476500" y="739139"/>
                  </a:lnTo>
                  <a:close/>
                </a:path>
                <a:path w="3860800" h="1716404">
                  <a:moveTo>
                    <a:pt x="2463800" y="726185"/>
                  </a:moveTo>
                  <a:lnTo>
                    <a:pt x="2463800" y="717041"/>
                  </a:lnTo>
                  <a:lnTo>
                    <a:pt x="2441302" y="728515"/>
                  </a:lnTo>
                  <a:lnTo>
                    <a:pt x="2440353" y="729995"/>
                  </a:lnTo>
                  <a:lnTo>
                    <a:pt x="2443162" y="729995"/>
                  </a:lnTo>
                  <a:lnTo>
                    <a:pt x="2451100" y="726185"/>
                  </a:lnTo>
                  <a:lnTo>
                    <a:pt x="2463800" y="726185"/>
                  </a:lnTo>
                  <a:close/>
                </a:path>
                <a:path w="3860800" h="1716404">
                  <a:moveTo>
                    <a:pt x="2451100" y="723518"/>
                  </a:moveTo>
                  <a:lnTo>
                    <a:pt x="2451100" y="721613"/>
                  </a:lnTo>
                  <a:lnTo>
                    <a:pt x="2445726" y="721613"/>
                  </a:lnTo>
                  <a:lnTo>
                    <a:pt x="2441302" y="728515"/>
                  </a:lnTo>
                  <a:lnTo>
                    <a:pt x="2451100" y="723518"/>
                  </a:lnTo>
                  <a:close/>
                </a:path>
                <a:path w="3860800" h="1716404">
                  <a:moveTo>
                    <a:pt x="2463800" y="730757"/>
                  </a:moveTo>
                  <a:lnTo>
                    <a:pt x="2463800" y="726185"/>
                  </a:lnTo>
                  <a:lnTo>
                    <a:pt x="2451100" y="726185"/>
                  </a:lnTo>
                  <a:lnTo>
                    <a:pt x="2443162" y="729995"/>
                  </a:lnTo>
                  <a:lnTo>
                    <a:pt x="2451100" y="729995"/>
                  </a:lnTo>
                  <a:lnTo>
                    <a:pt x="2451100" y="734567"/>
                  </a:lnTo>
                  <a:lnTo>
                    <a:pt x="2457450" y="734567"/>
                  </a:lnTo>
                  <a:lnTo>
                    <a:pt x="2460811" y="732954"/>
                  </a:lnTo>
                  <a:lnTo>
                    <a:pt x="2460977" y="732874"/>
                  </a:lnTo>
                  <a:lnTo>
                    <a:pt x="2463800" y="730757"/>
                  </a:lnTo>
                  <a:close/>
                </a:path>
                <a:path w="3860800" h="1716404">
                  <a:moveTo>
                    <a:pt x="2451100" y="700277"/>
                  </a:moveTo>
                  <a:lnTo>
                    <a:pt x="2451100" y="692657"/>
                  </a:lnTo>
                  <a:lnTo>
                    <a:pt x="2445327" y="692657"/>
                  </a:lnTo>
                  <a:lnTo>
                    <a:pt x="2451100" y="700277"/>
                  </a:lnTo>
                  <a:close/>
                </a:path>
                <a:path w="3860800" h="1716404">
                  <a:moveTo>
                    <a:pt x="2451100" y="709421"/>
                  </a:moveTo>
                  <a:lnTo>
                    <a:pt x="2451100" y="707135"/>
                  </a:lnTo>
                  <a:lnTo>
                    <a:pt x="2448277" y="707135"/>
                  </a:lnTo>
                  <a:lnTo>
                    <a:pt x="2445455" y="709421"/>
                  </a:lnTo>
                  <a:lnTo>
                    <a:pt x="2451100" y="709421"/>
                  </a:lnTo>
                  <a:close/>
                </a:path>
                <a:path w="3860800" h="1716404">
                  <a:moveTo>
                    <a:pt x="2451100" y="721613"/>
                  </a:moveTo>
                  <a:lnTo>
                    <a:pt x="2451100" y="714755"/>
                  </a:lnTo>
                  <a:lnTo>
                    <a:pt x="2450123" y="714755"/>
                  </a:lnTo>
                  <a:lnTo>
                    <a:pt x="2445726" y="721613"/>
                  </a:lnTo>
                  <a:lnTo>
                    <a:pt x="2451100" y="721613"/>
                  </a:lnTo>
                  <a:close/>
                </a:path>
                <a:path w="3860800" h="1716404">
                  <a:moveTo>
                    <a:pt x="2451100" y="707135"/>
                  </a:moveTo>
                  <a:lnTo>
                    <a:pt x="2451100" y="704849"/>
                  </a:lnTo>
                  <a:lnTo>
                    <a:pt x="2448277" y="707135"/>
                  </a:lnTo>
                  <a:lnTo>
                    <a:pt x="2451100" y="707135"/>
                  </a:lnTo>
                  <a:close/>
                </a:path>
                <a:path w="3860800" h="1716404">
                  <a:moveTo>
                    <a:pt x="2451100" y="701039"/>
                  </a:moveTo>
                  <a:lnTo>
                    <a:pt x="2451100" y="700277"/>
                  </a:lnTo>
                  <a:lnTo>
                    <a:pt x="2449605" y="701039"/>
                  </a:lnTo>
                  <a:lnTo>
                    <a:pt x="2451100" y="701039"/>
                  </a:lnTo>
                  <a:close/>
                </a:path>
                <a:path w="3860800" h="1716404">
                  <a:moveTo>
                    <a:pt x="2451100" y="714755"/>
                  </a:moveTo>
                  <a:lnTo>
                    <a:pt x="2451100" y="713232"/>
                  </a:lnTo>
                  <a:lnTo>
                    <a:pt x="2450123" y="714755"/>
                  </a:lnTo>
                  <a:lnTo>
                    <a:pt x="2451100" y="714755"/>
                  </a:lnTo>
                  <a:close/>
                </a:path>
                <a:path w="3860800" h="1716404">
                  <a:moveTo>
                    <a:pt x="2455333" y="754379"/>
                  </a:moveTo>
                  <a:lnTo>
                    <a:pt x="2452511" y="754379"/>
                  </a:lnTo>
                  <a:lnTo>
                    <a:pt x="2451100" y="755141"/>
                  </a:lnTo>
                  <a:lnTo>
                    <a:pt x="2451946" y="756208"/>
                  </a:lnTo>
                  <a:lnTo>
                    <a:pt x="2455333" y="754379"/>
                  </a:lnTo>
                  <a:close/>
                </a:path>
                <a:path w="3860800" h="1716404">
                  <a:moveTo>
                    <a:pt x="2451946" y="756208"/>
                  </a:moveTo>
                  <a:lnTo>
                    <a:pt x="2451100" y="755141"/>
                  </a:lnTo>
                  <a:lnTo>
                    <a:pt x="2451100" y="756665"/>
                  </a:lnTo>
                  <a:lnTo>
                    <a:pt x="2451946" y="756208"/>
                  </a:lnTo>
                  <a:close/>
                </a:path>
                <a:path w="3860800" h="1716404">
                  <a:moveTo>
                    <a:pt x="2457147" y="762761"/>
                  </a:moveTo>
                  <a:lnTo>
                    <a:pt x="2451946" y="756208"/>
                  </a:lnTo>
                  <a:lnTo>
                    <a:pt x="2451100" y="756665"/>
                  </a:lnTo>
                  <a:lnTo>
                    <a:pt x="2451100" y="758189"/>
                  </a:lnTo>
                  <a:lnTo>
                    <a:pt x="2452511" y="757131"/>
                  </a:lnTo>
                  <a:lnTo>
                    <a:pt x="2452511" y="762761"/>
                  </a:lnTo>
                  <a:lnTo>
                    <a:pt x="2457147" y="762761"/>
                  </a:lnTo>
                  <a:close/>
                </a:path>
                <a:path w="3860800" h="1716404">
                  <a:moveTo>
                    <a:pt x="2452511" y="762761"/>
                  </a:moveTo>
                  <a:lnTo>
                    <a:pt x="2452511" y="757131"/>
                  </a:lnTo>
                  <a:lnTo>
                    <a:pt x="2451100" y="758189"/>
                  </a:lnTo>
                  <a:lnTo>
                    <a:pt x="2451100" y="762761"/>
                  </a:lnTo>
                  <a:lnTo>
                    <a:pt x="2452511" y="762761"/>
                  </a:lnTo>
                  <a:close/>
                </a:path>
                <a:path w="3860800" h="1716404">
                  <a:moveTo>
                    <a:pt x="2467232" y="769393"/>
                  </a:moveTo>
                  <a:lnTo>
                    <a:pt x="2463800" y="771143"/>
                  </a:lnTo>
                  <a:lnTo>
                    <a:pt x="2457147" y="762761"/>
                  </a:lnTo>
                  <a:lnTo>
                    <a:pt x="2451100" y="762761"/>
                  </a:lnTo>
                  <a:lnTo>
                    <a:pt x="2451100" y="772667"/>
                  </a:lnTo>
                  <a:lnTo>
                    <a:pt x="2463800" y="779526"/>
                  </a:lnTo>
                  <a:lnTo>
                    <a:pt x="2463800" y="774954"/>
                  </a:lnTo>
                  <a:lnTo>
                    <a:pt x="2467232" y="769393"/>
                  </a:lnTo>
                  <a:close/>
                </a:path>
                <a:path w="3860800" h="1716404">
                  <a:moveTo>
                    <a:pt x="2456180" y="754379"/>
                  </a:moveTo>
                  <a:lnTo>
                    <a:pt x="2455333" y="754379"/>
                  </a:lnTo>
                  <a:lnTo>
                    <a:pt x="2451946" y="756208"/>
                  </a:lnTo>
                  <a:lnTo>
                    <a:pt x="2452511" y="756919"/>
                  </a:lnTo>
                  <a:lnTo>
                    <a:pt x="2452511" y="757131"/>
                  </a:lnTo>
                  <a:lnTo>
                    <a:pt x="2456180" y="754379"/>
                  </a:lnTo>
                  <a:close/>
                </a:path>
                <a:path w="3860800" h="1716404">
                  <a:moveTo>
                    <a:pt x="2465614" y="747304"/>
                  </a:moveTo>
                  <a:lnTo>
                    <a:pt x="2452511" y="754379"/>
                  </a:lnTo>
                  <a:lnTo>
                    <a:pt x="2455333" y="754379"/>
                  </a:lnTo>
                  <a:lnTo>
                    <a:pt x="2458357" y="752747"/>
                  </a:lnTo>
                  <a:lnTo>
                    <a:pt x="2465614" y="747304"/>
                  </a:lnTo>
                  <a:close/>
                </a:path>
                <a:path w="3860800" h="1716404">
                  <a:moveTo>
                    <a:pt x="2463800" y="762761"/>
                  </a:moveTo>
                  <a:lnTo>
                    <a:pt x="2463800" y="754379"/>
                  </a:lnTo>
                  <a:lnTo>
                    <a:pt x="2456180" y="754379"/>
                  </a:lnTo>
                  <a:lnTo>
                    <a:pt x="2452511" y="757131"/>
                  </a:lnTo>
                  <a:lnTo>
                    <a:pt x="2452511" y="756919"/>
                  </a:lnTo>
                  <a:lnTo>
                    <a:pt x="2457147" y="762761"/>
                  </a:lnTo>
                  <a:lnTo>
                    <a:pt x="2463800" y="762761"/>
                  </a:lnTo>
                  <a:close/>
                </a:path>
                <a:path w="3860800" h="1716404">
                  <a:moveTo>
                    <a:pt x="2460811" y="734567"/>
                  </a:moveTo>
                  <a:lnTo>
                    <a:pt x="2458720" y="734567"/>
                  </a:lnTo>
                  <a:lnTo>
                    <a:pt x="2454275" y="737901"/>
                  </a:lnTo>
                  <a:lnTo>
                    <a:pt x="2460811" y="734567"/>
                  </a:lnTo>
                  <a:close/>
                </a:path>
                <a:path w="3860800" h="1716404">
                  <a:moveTo>
                    <a:pt x="2458357" y="752747"/>
                  </a:moveTo>
                  <a:lnTo>
                    <a:pt x="2455333" y="754379"/>
                  </a:lnTo>
                  <a:lnTo>
                    <a:pt x="2456180" y="754379"/>
                  </a:lnTo>
                  <a:lnTo>
                    <a:pt x="2458357" y="752747"/>
                  </a:lnTo>
                  <a:close/>
                </a:path>
                <a:path w="3860800" h="1716404">
                  <a:moveTo>
                    <a:pt x="2489200" y="758189"/>
                  </a:moveTo>
                  <a:lnTo>
                    <a:pt x="2487246" y="755610"/>
                  </a:lnTo>
                  <a:lnTo>
                    <a:pt x="2476500" y="749807"/>
                  </a:lnTo>
                  <a:lnTo>
                    <a:pt x="2463800" y="749807"/>
                  </a:lnTo>
                  <a:lnTo>
                    <a:pt x="2458357" y="752747"/>
                  </a:lnTo>
                  <a:lnTo>
                    <a:pt x="2456180" y="754379"/>
                  </a:lnTo>
                  <a:lnTo>
                    <a:pt x="2463800" y="754379"/>
                  </a:lnTo>
                  <a:lnTo>
                    <a:pt x="2463800" y="762761"/>
                  </a:lnTo>
                  <a:lnTo>
                    <a:pt x="2469572" y="762761"/>
                  </a:lnTo>
                  <a:lnTo>
                    <a:pt x="2471325" y="761745"/>
                  </a:lnTo>
                  <a:lnTo>
                    <a:pt x="2472266" y="761238"/>
                  </a:lnTo>
                  <a:lnTo>
                    <a:pt x="2476500" y="754379"/>
                  </a:lnTo>
                  <a:lnTo>
                    <a:pt x="2483427" y="758951"/>
                  </a:lnTo>
                  <a:lnTo>
                    <a:pt x="2487705" y="758951"/>
                  </a:lnTo>
                  <a:lnTo>
                    <a:pt x="2489200" y="758189"/>
                  </a:lnTo>
                  <a:close/>
                </a:path>
                <a:path w="3860800" h="1716404">
                  <a:moveTo>
                    <a:pt x="2469242" y="762870"/>
                  </a:moveTo>
                  <a:lnTo>
                    <a:pt x="2457147" y="762761"/>
                  </a:lnTo>
                  <a:lnTo>
                    <a:pt x="2463800" y="771143"/>
                  </a:lnTo>
                  <a:lnTo>
                    <a:pt x="2463800" y="765810"/>
                  </a:lnTo>
                  <a:lnTo>
                    <a:pt x="2469242" y="762870"/>
                  </a:lnTo>
                  <a:close/>
                </a:path>
                <a:path w="3860800" h="1716404">
                  <a:moveTo>
                    <a:pt x="2460811" y="732999"/>
                  </a:moveTo>
                  <a:lnTo>
                    <a:pt x="2458720" y="733958"/>
                  </a:lnTo>
                  <a:lnTo>
                    <a:pt x="2457450" y="734567"/>
                  </a:lnTo>
                  <a:lnTo>
                    <a:pt x="2458720" y="734567"/>
                  </a:lnTo>
                  <a:lnTo>
                    <a:pt x="2460811" y="732999"/>
                  </a:lnTo>
                  <a:close/>
                </a:path>
                <a:path w="3860800" h="1716404">
                  <a:moveTo>
                    <a:pt x="2463800" y="733043"/>
                  </a:moveTo>
                  <a:lnTo>
                    <a:pt x="2463800" y="731519"/>
                  </a:lnTo>
                  <a:lnTo>
                    <a:pt x="2460977" y="732874"/>
                  </a:lnTo>
                  <a:lnTo>
                    <a:pt x="2458720" y="734567"/>
                  </a:lnTo>
                  <a:lnTo>
                    <a:pt x="2460977" y="734483"/>
                  </a:lnTo>
                  <a:lnTo>
                    <a:pt x="2463800" y="733043"/>
                  </a:lnTo>
                  <a:close/>
                </a:path>
                <a:path w="3860800" h="1716404">
                  <a:moveTo>
                    <a:pt x="2487246" y="755610"/>
                  </a:moveTo>
                  <a:lnTo>
                    <a:pt x="2476500" y="741426"/>
                  </a:lnTo>
                  <a:lnTo>
                    <a:pt x="2465614" y="747304"/>
                  </a:lnTo>
                  <a:lnTo>
                    <a:pt x="2458720" y="752475"/>
                  </a:lnTo>
                  <a:lnTo>
                    <a:pt x="2460811" y="751421"/>
                  </a:lnTo>
                  <a:lnTo>
                    <a:pt x="2463800" y="749807"/>
                  </a:lnTo>
                  <a:lnTo>
                    <a:pt x="2476500" y="749807"/>
                  </a:lnTo>
                  <a:lnTo>
                    <a:pt x="2487246" y="755610"/>
                  </a:lnTo>
                  <a:close/>
                </a:path>
                <a:path w="3860800" h="1716404">
                  <a:moveTo>
                    <a:pt x="2469444" y="734567"/>
                  </a:moveTo>
                  <a:lnTo>
                    <a:pt x="2469242" y="734350"/>
                  </a:lnTo>
                  <a:lnTo>
                    <a:pt x="2463800" y="730757"/>
                  </a:lnTo>
                  <a:lnTo>
                    <a:pt x="2460977" y="732874"/>
                  </a:lnTo>
                  <a:lnTo>
                    <a:pt x="2463800" y="731519"/>
                  </a:lnTo>
                  <a:lnTo>
                    <a:pt x="2463800" y="734567"/>
                  </a:lnTo>
                  <a:lnTo>
                    <a:pt x="2469444" y="734567"/>
                  </a:lnTo>
                  <a:close/>
                </a:path>
                <a:path w="3860800" h="1716404">
                  <a:moveTo>
                    <a:pt x="2463800" y="734567"/>
                  </a:moveTo>
                  <a:lnTo>
                    <a:pt x="2463800" y="733043"/>
                  </a:lnTo>
                  <a:lnTo>
                    <a:pt x="2460977" y="734483"/>
                  </a:lnTo>
                  <a:lnTo>
                    <a:pt x="2463800" y="734567"/>
                  </a:lnTo>
                  <a:close/>
                </a:path>
                <a:path w="3860800" h="1716404">
                  <a:moveTo>
                    <a:pt x="2471325" y="762761"/>
                  </a:moveTo>
                  <a:lnTo>
                    <a:pt x="2469242" y="762870"/>
                  </a:lnTo>
                  <a:lnTo>
                    <a:pt x="2463800" y="765810"/>
                  </a:lnTo>
                  <a:lnTo>
                    <a:pt x="2463800" y="771143"/>
                  </a:lnTo>
                  <a:lnTo>
                    <a:pt x="2467232" y="769393"/>
                  </a:lnTo>
                  <a:lnTo>
                    <a:pt x="2471325" y="762761"/>
                  </a:lnTo>
                  <a:close/>
                </a:path>
                <a:path w="3860800" h="1716404">
                  <a:moveTo>
                    <a:pt x="2489200" y="762761"/>
                  </a:moveTo>
                  <a:lnTo>
                    <a:pt x="2485292" y="760182"/>
                  </a:lnTo>
                  <a:lnTo>
                    <a:pt x="2467232" y="769393"/>
                  </a:lnTo>
                  <a:lnTo>
                    <a:pt x="2463800" y="774954"/>
                  </a:lnTo>
                  <a:lnTo>
                    <a:pt x="2463800" y="779526"/>
                  </a:lnTo>
                  <a:lnTo>
                    <a:pt x="2469242" y="779526"/>
                  </a:lnTo>
                  <a:lnTo>
                    <a:pt x="2476500" y="773429"/>
                  </a:lnTo>
                  <a:lnTo>
                    <a:pt x="2476500" y="767333"/>
                  </a:lnTo>
                  <a:lnTo>
                    <a:pt x="2483757" y="767333"/>
                  </a:lnTo>
                  <a:lnTo>
                    <a:pt x="2489200" y="762761"/>
                  </a:lnTo>
                  <a:close/>
                </a:path>
                <a:path w="3860800" h="1716404">
                  <a:moveTo>
                    <a:pt x="2469242" y="779526"/>
                  </a:moveTo>
                  <a:lnTo>
                    <a:pt x="2463800" y="779526"/>
                  </a:lnTo>
                  <a:lnTo>
                    <a:pt x="2463800" y="781049"/>
                  </a:lnTo>
                  <a:lnTo>
                    <a:pt x="2466109" y="782158"/>
                  </a:lnTo>
                  <a:lnTo>
                    <a:pt x="2469242" y="779526"/>
                  </a:lnTo>
                  <a:close/>
                </a:path>
                <a:path w="3860800" h="1716404">
                  <a:moveTo>
                    <a:pt x="2466109" y="782158"/>
                  </a:moveTo>
                  <a:lnTo>
                    <a:pt x="2463800" y="781049"/>
                  </a:lnTo>
                  <a:lnTo>
                    <a:pt x="2463800" y="784097"/>
                  </a:lnTo>
                  <a:lnTo>
                    <a:pt x="2466109" y="782158"/>
                  </a:lnTo>
                  <a:close/>
                </a:path>
                <a:path w="3860800" h="1716404">
                  <a:moveTo>
                    <a:pt x="2479322" y="787145"/>
                  </a:moveTo>
                  <a:lnTo>
                    <a:pt x="2476500" y="787145"/>
                  </a:lnTo>
                  <a:lnTo>
                    <a:pt x="2466109" y="782158"/>
                  </a:lnTo>
                  <a:lnTo>
                    <a:pt x="2463800" y="784097"/>
                  </a:lnTo>
                  <a:lnTo>
                    <a:pt x="2476500" y="791717"/>
                  </a:lnTo>
                  <a:lnTo>
                    <a:pt x="2476500" y="788669"/>
                  </a:lnTo>
                  <a:lnTo>
                    <a:pt x="2479322" y="787145"/>
                  </a:lnTo>
                  <a:close/>
                </a:path>
                <a:path w="3860800" h="1716404">
                  <a:moveTo>
                    <a:pt x="2476500" y="741426"/>
                  </a:moveTo>
                  <a:lnTo>
                    <a:pt x="2476500" y="739139"/>
                  </a:lnTo>
                  <a:lnTo>
                    <a:pt x="2466109" y="746933"/>
                  </a:lnTo>
                  <a:lnTo>
                    <a:pt x="2467232" y="746430"/>
                  </a:lnTo>
                  <a:lnTo>
                    <a:pt x="2476500" y="741426"/>
                  </a:lnTo>
                  <a:close/>
                </a:path>
                <a:path w="3860800" h="1716404">
                  <a:moveTo>
                    <a:pt x="2489200" y="781430"/>
                  </a:moveTo>
                  <a:lnTo>
                    <a:pt x="2489200" y="772667"/>
                  </a:lnTo>
                  <a:lnTo>
                    <a:pt x="2476500" y="779526"/>
                  </a:lnTo>
                  <a:lnTo>
                    <a:pt x="2469242" y="779526"/>
                  </a:lnTo>
                  <a:lnTo>
                    <a:pt x="2466109" y="782158"/>
                  </a:lnTo>
                  <a:lnTo>
                    <a:pt x="2476500" y="787145"/>
                  </a:lnTo>
                  <a:lnTo>
                    <a:pt x="2479322" y="787145"/>
                  </a:lnTo>
                  <a:lnTo>
                    <a:pt x="2487705" y="782618"/>
                  </a:lnTo>
                  <a:lnTo>
                    <a:pt x="2489200" y="781430"/>
                  </a:lnTo>
                  <a:close/>
                </a:path>
                <a:path w="3860800" h="1716404">
                  <a:moveTo>
                    <a:pt x="2476500" y="764666"/>
                  </a:moveTo>
                  <a:lnTo>
                    <a:pt x="2476500" y="762761"/>
                  </a:lnTo>
                  <a:lnTo>
                    <a:pt x="2471325" y="762761"/>
                  </a:lnTo>
                  <a:lnTo>
                    <a:pt x="2467232" y="769393"/>
                  </a:lnTo>
                  <a:lnTo>
                    <a:pt x="2476500" y="764666"/>
                  </a:lnTo>
                  <a:close/>
                </a:path>
                <a:path w="3860800" h="1716404">
                  <a:moveTo>
                    <a:pt x="2501900" y="771143"/>
                  </a:moveTo>
                  <a:lnTo>
                    <a:pt x="2496127" y="767333"/>
                  </a:lnTo>
                  <a:lnTo>
                    <a:pt x="2483757" y="767333"/>
                  </a:lnTo>
                  <a:lnTo>
                    <a:pt x="2469242" y="779526"/>
                  </a:lnTo>
                  <a:lnTo>
                    <a:pt x="2476500" y="779526"/>
                  </a:lnTo>
                  <a:lnTo>
                    <a:pt x="2489200" y="772667"/>
                  </a:lnTo>
                  <a:lnTo>
                    <a:pt x="2489200" y="781430"/>
                  </a:lnTo>
                  <a:lnTo>
                    <a:pt x="2501900" y="771143"/>
                  </a:lnTo>
                  <a:close/>
                </a:path>
                <a:path w="3860800" h="1716404">
                  <a:moveTo>
                    <a:pt x="2476500" y="739139"/>
                  </a:moveTo>
                  <a:lnTo>
                    <a:pt x="2476500" y="734567"/>
                  </a:lnTo>
                  <a:lnTo>
                    <a:pt x="2469572" y="734567"/>
                  </a:lnTo>
                  <a:lnTo>
                    <a:pt x="2476500" y="739139"/>
                  </a:lnTo>
                  <a:close/>
                </a:path>
                <a:path w="3860800" h="1716404">
                  <a:moveTo>
                    <a:pt x="2472266" y="761238"/>
                  </a:moveTo>
                  <a:lnTo>
                    <a:pt x="2469572" y="762692"/>
                  </a:lnTo>
                  <a:lnTo>
                    <a:pt x="2471325" y="762761"/>
                  </a:lnTo>
                  <a:lnTo>
                    <a:pt x="2472266" y="761238"/>
                  </a:lnTo>
                  <a:close/>
                </a:path>
                <a:path w="3860800" h="1716404">
                  <a:moveTo>
                    <a:pt x="2485292" y="760182"/>
                  </a:moveTo>
                  <a:lnTo>
                    <a:pt x="2483427" y="758951"/>
                  </a:lnTo>
                  <a:lnTo>
                    <a:pt x="2476500" y="758951"/>
                  </a:lnTo>
                  <a:lnTo>
                    <a:pt x="2472266" y="761238"/>
                  </a:lnTo>
                  <a:lnTo>
                    <a:pt x="2471325" y="762761"/>
                  </a:lnTo>
                  <a:lnTo>
                    <a:pt x="2476500" y="762761"/>
                  </a:lnTo>
                  <a:lnTo>
                    <a:pt x="2476500" y="764666"/>
                  </a:lnTo>
                  <a:lnTo>
                    <a:pt x="2485292" y="760182"/>
                  </a:lnTo>
                  <a:close/>
                </a:path>
                <a:path w="3860800" h="1716404">
                  <a:moveTo>
                    <a:pt x="2483427" y="758951"/>
                  </a:moveTo>
                  <a:lnTo>
                    <a:pt x="2476500" y="754379"/>
                  </a:lnTo>
                  <a:lnTo>
                    <a:pt x="2472266" y="761238"/>
                  </a:lnTo>
                  <a:lnTo>
                    <a:pt x="2476500" y="758951"/>
                  </a:lnTo>
                  <a:lnTo>
                    <a:pt x="2483427" y="758951"/>
                  </a:lnTo>
                  <a:close/>
                </a:path>
                <a:path w="3860800" h="1716404">
                  <a:moveTo>
                    <a:pt x="2483757" y="767333"/>
                  </a:moveTo>
                  <a:lnTo>
                    <a:pt x="2476500" y="767333"/>
                  </a:lnTo>
                  <a:lnTo>
                    <a:pt x="2476500" y="773429"/>
                  </a:lnTo>
                  <a:lnTo>
                    <a:pt x="2483757" y="767333"/>
                  </a:lnTo>
                  <a:close/>
                </a:path>
                <a:path w="3860800" h="1716404">
                  <a:moveTo>
                    <a:pt x="2481580" y="787145"/>
                  </a:moveTo>
                  <a:lnTo>
                    <a:pt x="2479322" y="787145"/>
                  </a:lnTo>
                  <a:lnTo>
                    <a:pt x="2476500" y="788669"/>
                  </a:lnTo>
                  <a:lnTo>
                    <a:pt x="2477319" y="789702"/>
                  </a:lnTo>
                  <a:lnTo>
                    <a:pt x="2481580" y="787145"/>
                  </a:lnTo>
                  <a:close/>
                </a:path>
                <a:path w="3860800" h="1716404">
                  <a:moveTo>
                    <a:pt x="2477319" y="789702"/>
                  </a:moveTo>
                  <a:lnTo>
                    <a:pt x="2476500" y="788669"/>
                  </a:lnTo>
                  <a:lnTo>
                    <a:pt x="2476500" y="790193"/>
                  </a:lnTo>
                  <a:lnTo>
                    <a:pt x="2477319" y="789702"/>
                  </a:lnTo>
                  <a:close/>
                </a:path>
                <a:path w="3860800" h="1716404">
                  <a:moveTo>
                    <a:pt x="2477972" y="790525"/>
                  </a:moveTo>
                  <a:lnTo>
                    <a:pt x="2477319" y="789702"/>
                  </a:lnTo>
                  <a:lnTo>
                    <a:pt x="2476500" y="790193"/>
                  </a:lnTo>
                  <a:lnTo>
                    <a:pt x="2476500" y="791717"/>
                  </a:lnTo>
                  <a:lnTo>
                    <a:pt x="2477972" y="790525"/>
                  </a:lnTo>
                  <a:close/>
                </a:path>
                <a:path w="3860800" h="1716404">
                  <a:moveTo>
                    <a:pt x="2481942" y="795527"/>
                  </a:moveTo>
                  <a:lnTo>
                    <a:pt x="2477972" y="790525"/>
                  </a:lnTo>
                  <a:lnTo>
                    <a:pt x="2476500" y="791717"/>
                  </a:lnTo>
                  <a:lnTo>
                    <a:pt x="2476500" y="795527"/>
                  </a:lnTo>
                  <a:lnTo>
                    <a:pt x="2481942" y="795527"/>
                  </a:lnTo>
                  <a:close/>
                </a:path>
                <a:path w="3860800" h="1716404">
                  <a:moveTo>
                    <a:pt x="2493596" y="802298"/>
                  </a:moveTo>
                  <a:lnTo>
                    <a:pt x="2489200" y="804671"/>
                  </a:lnTo>
                  <a:lnTo>
                    <a:pt x="2481942" y="795527"/>
                  </a:lnTo>
                  <a:lnTo>
                    <a:pt x="2476500" y="795527"/>
                  </a:lnTo>
                  <a:lnTo>
                    <a:pt x="2476500" y="805433"/>
                  </a:lnTo>
                  <a:lnTo>
                    <a:pt x="2489200" y="812291"/>
                  </a:lnTo>
                  <a:lnTo>
                    <a:pt x="2489200" y="811529"/>
                  </a:lnTo>
                  <a:lnTo>
                    <a:pt x="2493596" y="802298"/>
                  </a:lnTo>
                  <a:close/>
                </a:path>
                <a:path w="3860800" h="1716404">
                  <a:moveTo>
                    <a:pt x="2482144" y="787145"/>
                  </a:moveTo>
                  <a:lnTo>
                    <a:pt x="2481580" y="787145"/>
                  </a:lnTo>
                  <a:lnTo>
                    <a:pt x="2477319" y="789702"/>
                  </a:lnTo>
                  <a:lnTo>
                    <a:pt x="2477972" y="790525"/>
                  </a:lnTo>
                  <a:lnTo>
                    <a:pt x="2482144" y="787145"/>
                  </a:lnTo>
                  <a:close/>
                </a:path>
                <a:path w="3860800" h="1716404">
                  <a:moveTo>
                    <a:pt x="2489200" y="795527"/>
                  </a:moveTo>
                  <a:lnTo>
                    <a:pt x="2489200" y="787145"/>
                  </a:lnTo>
                  <a:lnTo>
                    <a:pt x="2482144" y="787145"/>
                  </a:lnTo>
                  <a:lnTo>
                    <a:pt x="2477972" y="790525"/>
                  </a:lnTo>
                  <a:lnTo>
                    <a:pt x="2481942" y="795527"/>
                  </a:lnTo>
                  <a:lnTo>
                    <a:pt x="2489200" y="795527"/>
                  </a:lnTo>
                  <a:close/>
                </a:path>
                <a:path w="3860800" h="1716404">
                  <a:moveTo>
                    <a:pt x="2487705" y="782641"/>
                  </a:moveTo>
                  <a:lnTo>
                    <a:pt x="2487246" y="782867"/>
                  </a:lnTo>
                  <a:lnTo>
                    <a:pt x="2479322" y="787145"/>
                  </a:lnTo>
                  <a:lnTo>
                    <a:pt x="2481580" y="787145"/>
                  </a:lnTo>
                  <a:lnTo>
                    <a:pt x="2483757" y="785839"/>
                  </a:lnTo>
                  <a:lnTo>
                    <a:pt x="2487705" y="782641"/>
                  </a:lnTo>
                  <a:close/>
                </a:path>
                <a:path w="3860800" h="1716404">
                  <a:moveTo>
                    <a:pt x="2483427" y="786106"/>
                  </a:moveTo>
                  <a:lnTo>
                    <a:pt x="2482144" y="786807"/>
                  </a:lnTo>
                  <a:lnTo>
                    <a:pt x="2481580" y="787145"/>
                  </a:lnTo>
                  <a:lnTo>
                    <a:pt x="2482144" y="787145"/>
                  </a:lnTo>
                  <a:lnTo>
                    <a:pt x="2483427" y="786106"/>
                  </a:lnTo>
                  <a:close/>
                </a:path>
                <a:path w="3860800" h="1716404">
                  <a:moveTo>
                    <a:pt x="2496820" y="795527"/>
                  </a:moveTo>
                  <a:lnTo>
                    <a:pt x="2481942" y="795527"/>
                  </a:lnTo>
                  <a:lnTo>
                    <a:pt x="2489200" y="804671"/>
                  </a:lnTo>
                  <a:lnTo>
                    <a:pt x="2493596" y="802298"/>
                  </a:lnTo>
                  <a:lnTo>
                    <a:pt x="2496820" y="795527"/>
                  </a:lnTo>
                  <a:close/>
                </a:path>
                <a:path w="3860800" h="1716404">
                  <a:moveTo>
                    <a:pt x="2514600" y="790955"/>
                  </a:moveTo>
                  <a:lnTo>
                    <a:pt x="2513445" y="789501"/>
                  </a:lnTo>
                  <a:lnTo>
                    <a:pt x="2501900" y="782573"/>
                  </a:lnTo>
                  <a:lnTo>
                    <a:pt x="2489200" y="782573"/>
                  </a:lnTo>
                  <a:lnTo>
                    <a:pt x="2483757" y="785839"/>
                  </a:lnTo>
                  <a:lnTo>
                    <a:pt x="2482144" y="787145"/>
                  </a:lnTo>
                  <a:lnTo>
                    <a:pt x="2489200" y="787145"/>
                  </a:lnTo>
                  <a:lnTo>
                    <a:pt x="2489200" y="795527"/>
                  </a:lnTo>
                  <a:lnTo>
                    <a:pt x="2496820" y="795527"/>
                  </a:lnTo>
                  <a:lnTo>
                    <a:pt x="2501900" y="784860"/>
                  </a:lnTo>
                  <a:lnTo>
                    <a:pt x="2511136" y="790955"/>
                  </a:lnTo>
                  <a:lnTo>
                    <a:pt x="2514600" y="790955"/>
                  </a:lnTo>
                  <a:close/>
                </a:path>
                <a:path w="3860800" h="1716404">
                  <a:moveTo>
                    <a:pt x="2487705" y="758951"/>
                  </a:moveTo>
                  <a:lnTo>
                    <a:pt x="2483427" y="758951"/>
                  </a:lnTo>
                  <a:lnTo>
                    <a:pt x="2485292" y="760182"/>
                  </a:lnTo>
                  <a:lnTo>
                    <a:pt x="2487705" y="758951"/>
                  </a:lnTo>
                  <a:close/>
                </a:path>
                <a:path w="3860800" h="1716404">
                  <a:moveTo>
                    <a:pt x="2496127" y="767333"/>
                  </a:moveTo>
                  <a:lnTo>
                    <a:pt x="2489200" y="762761"/>
                  </a:lnTo>
                  <a:lnTo>
                    <a:pt x="2483757" y="767333"/>
                  </a:lnTo>
                  <a:lnTo>
                    <a:pt x="2496127" y="767333"/>
                  </a:lnTo>
                  <a:close/>
                </a:path>
                <a:path w="3860800" h="1716404">
                  <a:moveTo>
                    <a:pt x="2513445" y="789501"/>
                  </a:moveTo>
                  <a:lnTo>
                    <a:pt x="2501900" y="774954"/>
                  </a:lnTo>
                  <a:lnTo>
                    <a:pt x="2489200" y="781811"/>
                  </a:lnTo>
                  <a:lnTo>
                    <a:pt x="2487705" y="782641"/>
                  </a:lnTo>
                  <a:lnTo>
                    <a:pt x="2483757" y="785839"/>
                  </a:lnTo>
                  <a:lnTo>
                    <a:pt x="2489200" y="782573"/>
                  </a:lnTo>
                  <a:lnTo>
                    <a:pt x="2501900" y="782573"/>
                  </a:lnTo>
                  <a:lnTo>
                    <a:pt x="2513445" y="789501"/>
                  </a:lnTo>
                  <a:close/>
                </a:path>
                <a:path w="3860800" h="1716404">
                  <a:moveTo>
                    <a:pt x="2489200" y="762761"/>
                  </a:moveTo>
                  <a:lnTo>
                    <a:pt x="2489200" y="758951"/>
                  </a:lnTo>
                  <a:lnTo>
                    <a:pt x="2487705" y="758951"/>
                  </a:lnTo>
                  <a:lnTo>
                    <a:pt x="2485292" y="760182"/>
                  </a:lnTo>
                  <a:lnTo>
                    <a:pt x="2489200" y="762761"/>
                  </a:lnTo>
                  <a:close/>
                </a:path>
                <a:path w="3860800" h="1716404">
                  <a:moveTo>
                    <a:pt x="2489200" y="758189"/>
                  </a:moveTo>
                  <a:lnTo>
                    <a:pt x="2489200" y="756665"/>
                  </a:lnTo>
                  <a:lnTo>
                    <a:pt x="2487246" y="755610"/>
                  </a:lnTo>
                  <a:lnTo>
                    <a:pt x="2489200" y="758189"/>
                  </a:lnTo>
                  <a:close/>
                </a:path>
                <a:path w="3860800" h="1716404">
                  <a:moveTo>
                    <a:pt x="2489200" y="758951"/>
                  </a:moveTo>
                  <a:lnTo>
                    <a:pt x="2489200" y="758189"/>
                  </a:lnTo>
                  <a:lnTo>
                    <a:pt x="2487705" y="758951"/>
                  </a:lnTo>
                  <a:lnTo>
                    <a:pt x="2489200" y="758951"/>
                  </a:lnTo>
                  <a:close/>
                </a:path>
                <a:path w="3860800" h="1716404">
                  <a:moveTo>
                    <a:pt x="2501900" y="774954"/>
                  </a:moveTo>
                  <a:lnTo>
                    <a:pt x="2501900" y="771143"/>
                  </a:lnTo>
                  <a:lnTo>
                    <a:pt x="2487705" y="782641"/>
                  </a:lnTo>
                  <a:lnTo>
                    <a:pt x="2489200" y="781811"/>
                  </a:lnTo>
                  <a:lnTo>
                    <a:pt x="2501900" y="774954"/>
                  </a:lnTo>
                  <a:close/>
                </a:path>
                <a:path w="3860800" h="1716404">
                  <a:moveTo>
                    <a:pt x="2514600" y="793241"/>
                  </a:moveTo>
                  <a:lnTo>
                    <a:pt x="2512695" y="791984"/>
                  </a:lnTo>
                  <a:lnTo>
                    <a:pt x="2493596" y="802298"/>
                  </a:lnTo>
                  <a:lnTo>
                    <a:pt x="2489200" y="811529"/>
                  </a:lnTo>
                  <a:lnTo>
                    <a:pt x="2490354" y="812291"/>
                  </a:lnTo>
                  <a:lnTo>
                    <a:pt x="2501900" y="812291"/>
                  </a:lnTo>
                  <a:lnTo>
                    <a:pt x="2506784" y="809654"/>
                  </a:lnTo>
                  <a:lnTo>
                    <a:pt x="2514600" y="793241"/>
                  </a:lnTo>
                  <a:close/>
                </a:path>
                <a:path w="3860800" h="1716404">
                  <a:moveTo>
                    <a:pt x="2490354" y="812291"/>
                  </a:moveTo>
                  <a:lnTo>
                    <a:pt x="2489200" y="811529"/>
                  </a:lnTo>
                  <a:lnTo>
                    <a:pt x="2489200" y="812291"/>
                  </a:lnTo>
                  <a:lnTo>
                    <a:pt x="2490354" y="812291"/>
                  </a:lnTo>
                  <a:close/>
                </a:path>
                <a:path w="3860800" h="1716404">
                  <a:moveTo>
                    <a:pt x="2506784" y="809654"/>
                  </a:moveTo>
                  <a:lnTo>
                    <a:pt x="2501900" y="812291"/>
                  </a:lnTo>
                  <a:lnTo>
                    <a:pt x="2490354" y="812291"/>
                  </a:lnTo>
                  <a:lnTo>
                    <a:pt x="2501900" y="819911"/>
                  </a:lnTo>
                  <a:lnTo>
                    <a:pt x="2501900" y="813054"/>
                  </a:lnTo>
                  <a:lnTo>
                    <a:pt x="2506296" y="810680"/>
                  </a:lnTo>
                  <a:lnTo>
                    <a:pt x="2506784" y="809654"/>
                  </a:lnTo>
                  <a:close/>
                </a:path>
                <a:path w="3860800" h="1716404">
                  <a:moveTo>
                    <a:pt x="2512695" y="791984"/>
                  </a:moveTo>
                  <a:lnTo>
                    <a:pt x="2511136" y="790955"/>
                  </a:lnTo>
                  <a:lnTo>
                    <a:pt x="2501900" y="790955"/>
                  </a:lnTo>
                  <a:lnTo>
                    <a:pt x="2501900" y="795527"/>
                  </a:lnTo>
                  <a:lnTo>
                    <a:pt x="2496820" y="795527"/>
                  </a:lnTo>
                  <a:lnTo>
                    <a:pt x="2493596" y="802298"/>
                  </a:lnTo>
                  <a:lnTo>
                    <a:pt x="2512695" y="791984"/>
                  </a:lnTo>
                  <a:close/>
                </a:path>
                <a:path w="3860800" h="1716404">
                  <a:moveTo>
                    <a:pt x="2501900" y="771143"/>
                  </a:moveTo>
                  <a:lnTo>
                    <a:pt x="2501900" y="767333"/>
                  </a:lnTo>
                  <a:lnTo>
                    <a:pt x="2496127" y="767333"/>
                  </a:lnTo>
                  <a:lnTo>
                    <a:pt x="2501900" y="771143"/>
                  </a:lnTo>
                  <a:close/>
                </a:path>
                <a:path w="3860800" h="1716404">
                  <a:moveTo>
                    <a:pt x="2511136" y="790955"/>
                  </a:moveTo>
                  <a:lnTo>
                    <a:pt x="2501900" y="784860"/>
                  </a:lnTo>
                  <a:lnTo>
                    <a:pt x="2496820" y="795527"/>
                  </a:lnTo>
                  <a:lnTo>
                    <a:pt x="2501900" y="795527"/>
                  </a:lnTo>
                  <a:lnTo>
                    <a:pt x="2501900" y="790955"/>
                  </a:lnTo>
                  <a:lnTo>
                    <a:pt x="2511136" y="790955"/>
                  </a:lnTo>
                  <a:close/>
                </a:path>
                <a:path w="3860800" h="1716404">
                  <a:moveTo>
                    <a:pt x="2506296" y="810680"/>
                  </a:moveTo>
                  <a:lnTo>
                    <a:pt x="2501900" y="813054"/>
                  </a:lnTo>
                  <a:lnTo>
                    <a:pt x="2503090" y="814625"/>
                  </a:lnTo>
                  <a:lnTo>
                    <a:pt x="2504948" y="813511"/>
                  </a:lnTo>
                  <a:lnTo>
                    <a:pt x="2506296" y="810680"/>
                  </a:lnTo>
                  <a:close/>
                </a:path>
                <a:path w="3860800" h="1716404">
                  <a:moveTo>
                    <a:pt x="2503090" y="814625"/>
                  </a:moveTo>
                  <a:lnTo>
                    <a:pt x="2501900" y="813054"/>
                  </a:lnTo>
                  <a:lnTo>
                    <a:pt x="2501900" y="815339"/>
                  </a:lnTo>
                  <a:lnTo>
                    <a:pt x="2503090" y="814625"/>
                  </a:lnTo>
                  <a:close/>
                </a:path>
                <a:path w="3860800" h="1716404">
                  <a:moveTo>
                    <a:pt x="2503905" y="815700"/>
                  </a:moveTo>
                  <a:lnTo>
                    <a:pt x="2503090" y="814625"/>
                  </a:lnTo>
                  <a:lnTo>
                    <a:pt x="2501900" y="815339"/>
                  </a:lnTo>
                  <a:lnTo>
                    <a:pt x="2501900" y="819911"/>
                  </a:lnTo>
                  <a:lnTo>
                    <a:pt x="2503905" y="815700"/>
                  </a:lnTo>
                  <a:close/>
                </a:path>
                <a:path w="3860800" h="1716404">
                  <a:moveTo>
                    <a:pt x="2507672" y="820673"/>
                  </a:moveTo>
                  <a:lnTo>
                    <a:pt x="2503905" y="815700"/>
                  </a:lnTo>
                  <a:lnTo>
                    <a:pt x="2501900" y="819911"/>
                  </a:lnTo>
                  <a:lnTo>
                    <a:pt x="2501900" y="820673"/>
                  </a:lnTo>
                  <a:lnTo>
                    <a:pt x="2507672" y="820673"/>
                  </a:lnTo>
                  <a:close/>
                </a:path>
                <a:path w="3860800" h="1716404">
                  <a:moveTo>
                    <a:pt x="2517942" y="828013"/>
                  </a:moveTo>
                  <a:lnTo>
                    <a:pt x="2514600" y="829817"/>
                  </a:lnTo>
                  <a:lnTo>
                    <a:pt x="2507672" y="820673"/>
                  </a:lnTo>
                  <a:lnTo>
                    <a:pt x="2501900" y="820673"/>
                  </a:lnTo>
                  <a:lnTo>
                    <a:pt x="2501900" y="830579"/>
                  </a:lnTo>
                  <a:lnTo>
                    <a:pt x="2514600" y="838199"/>
                  </a:lnTo>
                  <a:lnTo>
                    <a:pt x="2514600" y="833627"/>
                  </a:lnTo>
                  <a:lnTo>
                    <a:pt x="2517942" y="828013"/>
                  </a:lnTo>
                  <a:close/>
                </a:path>
                <a:path w="3860800" h="1716404">
                  <a:moveTo>
                    <a:pt x="2504948" y="813511"/>
                  </a:moveTo>
                  <a:lnTo>
                    <a:pt x="2503090" y="814625"/>
                  </a:lnTo>
                  <a:lnTo>
                    <a:pt x="2503905" y="815700"/>
                  </a:lnTo>
                  <a:lnTo>
                    <a:pt x="2504948" y="813511"/>
                  </a:lnTo>
                  <a:close/>
                </a:path>
                <a:path w="3860800" h="1716404">
                  <a:moveTo>
                    <a:pt x="2540000" y="816101"/>
                  </a:moveTo>
                  <a:lnTo>
                    <a:pt x="2538941" y="814704"/>
                  </a:lnTo>
                  <a:lnTo>
                    <a:pt x="2527300" y="807719"/>
                  </a:lnTo>
                  <a:lnTo>
                    <a:pt x="2514600" y="807719"/>
                  </a:lnTo>
                  <a:lnTo>
                    <a:pt x="2504948" y="813511"/>
                  </a:lnTo>
                  <a:lnTo>
                    <a:pt x="2503905" y="815700"/>
                  </a:lnTo>
                  <a:lnTo>
                    <a:pt x="2507672" y="820673"/>
                  </a:lnTo>
                  <a:lnTo>
                    <a:pt x="2518833" y="820673"/>
                  </a:lnTo>
                  <a:lnTo>
                    <a:pt x="2523957" y="817906"/>
                  </a:lnTo>
                  <a:lnTo>
                    <a:pt x="2527300" y="812291"/>
                  </a:lnTo>
                  <a:lnTo>
                    <a:pt x="2533072" y="816101"/>
                  </a:lnTo>
                  <a:lnTo>
                    <a:pt x="2540000" y="816101"/>
                  </a:lnTo>
                  <a:close/>
                </a:path>
                <a:path w="3860800" h="1716404">
                  <a:moveTo>
                    <a:pt x="2538941" y="814704"/>
                  </a:moveTo>
                  <a:lnTo>
                    <a:pt x="2527300" y="799337"/>
                  </a:lnTo>
                  <a:lnTo>
                    <a:pt x="2506296" y="810680"/>
                  </a:lnTo>
                  <a:lnTo>
                    <a:pt x="2504948" y="813511"/>
                  </a:lnTo>
                  <a:lnTo>
                    <a:pt x="2514600" y="807719"/>
                  </a:lnTo>
                  <a:lnTo>
                    <a:pt x="2527300" y="807719"/>
                  </a:lnTo>
                  <a:lnTo>
                    <a:pt x="2538941" y="814704"/>
                  </a:lnTo>
                  <a:close/>
                </a:path>
                <a:path w="3860800" h="1716404">
                  <a:moveTo>
                    <a:pt x="2514600" y="806195"/>
                  </a:moveTo>
                  <a:lnTo>
                    <a:pt x="2514600" y="805433"/>
                  </a:lnTo>
                  <a:lnTo>
                    <a:pt x="2506784" y="809654"/>
                  </a:lnTo>
                  <a:lnTo>
                    <a:pt x="2506296" y="810680"/>
                  </a:lnTo>
                  <a:lnTo>
                    <a:pt x="2514600" y="806195"/>
                  </a:lnTo>
                  <a:close/>
                </a:path>
                <a:path w="3860800" h="1716404">
                  <a:moveTo>
                    <a:pt x="2514600" y="805433"/>
                  </a:moveTo>
                  <a:lnTo>
                    <a:pt x="2514600" y="793241"/>
                  </a:lnTo>
                  <a:lnTo>
                    <a:pt x="2506784" y="809654"/>
                  </a:lnTo>
                  <a:lnTo>
                    <a:pt x="2514600" y="805433"/>
                  </a:lnTo>
                  <a:close/>
                </a:path>
                <a:path w="3860800" h="1716404">
                  <a:moveTo>
                    <a:pt x="2518833" y="820673"/>
                  </a:moveTo>
                  <a:lnTo>
                    <a:pt x="2507672" y="820673"/>
                  </a:lnTo>
                  <a:lnTo>
                    <a:pt x="2514600" y="829817"/>
                  </a:lnTo>
                  <a:lnTo>
                    <a:pt x="2514600" y="822960"/>
                  </a:lnTo>
                  <a:lnTo>
                    <a:pt x="2518833" y="820673"/>
                  </a:lnTo>
                  <a:close/>
                </a:path>
                <a:path w="3860800" h="1716404">
                  <a:moveTo>
                    <a:pt x="2514600" y="790955"/>
                  </a:moveTo>
                  <a:lnTo>
                    <a:pt x="2511136" y="790955"/>
                  </a:lnTo>
                  <a:lnTo>
                    <a:pt x="2512695" y="791984"/>
                  </a:lnTo>
                  <a:lnTo>
                    <a:pt x="2514600" y="790955"/>
                  </a:lnTo>
                  <a:close/>
                </a:path>
                <a:path w="3860800" h="1716404">
                  <a:moveTo>
                    <a:pt x="2527300" y="799337"/>
                  </a:moveTo>
                  <a:lnTo>
                    <a:pt x="2527300" y="790955"/>
                  </a:lnTo>
                  <a:lnTo>
                    <a:pt x="2514600" y="790955"/>
                  </a:lnTo>
                  <a:lnTo>
                    <a:pt x="2512695" y="791984"/>
                  </a:lnTo>
                  <a:lnTo>
                    <a:pt x="2514600" y="793241"/>
                  </a:lnTo>
                  <a:lnTo>
                    <a:pt x="2514600" y="806195"/>
                  </a:lnTo>
                  <a:lnTo>
                    <a:pt x="2527300" y="799337"/>
                  </a:lnTo>
                  <a:close/>
                </a:path>
                <a:path w="3860800" h="1716404">
                  <a:moveTo>
                    <a:pt x="2514600" y="790955"/>
                  </a:moveTo>
                  <a:lnTo>
                    <a:pt x="2514600" y="790193"/>
                  </a:lnTo>
                  <a:lnTo>
                    <a:pt x="2513445" y="789501"/>
                  </a:lnTo>
                  <a:lnTo>
                    <a:pt x="2514600" y="790955"/>
                  </a:lnTo>
                  <a:close/>
                </a:path>
                <a:path w="3860800" h="1716404">
                  <a:moveTo>
                    <a:pt x="2522310" y="820673"/>
                  </a:moveTo>
                  <a:lnTo>
                    <a:pt x="2518833" y="820673"/>
                  </a:lnTo>
                  <a:lnTo>
                    <a:pt x="2514600" y="822960"/>
                  </a:lnTo>
                  <a:lnTo>
                    <a:pt x="2514600" y="829817"/>
                  </a:lnTo>
                  <a:lnTo>
                    <a:pt x="2517942" y="828013"/>
                  </a:lnTo>
                  <a:lnTo>
                    <a:pt x="2522310" y="820673"/>
                  </a:lnTo>
                  <a:close/>
                </a:path>
                <a:path w="3860800" h="1716404">
                  <a:moveTo>
                    <a:pt x="2540000" y="820673"/>
                  </a:moveTo>
                  <a:lnTo>
                    <a:pt x="2536190" y="818159"/>
                  </a:lnTo>
                  <a:lnTo>
                    <a:pt x="2517942" y="828013"/>
                  </a:lnTo>
                  <a:lnTo>
                    <a:pt x="2514600" y="833627"/>
                  </a:lnTo>
                  <a:lnTo>
                    <a:pt x="2514600" y="838199"/>
                  </a:lnTo>
                  <a:lnTo>
                    <a:pt x="2525888" y="832103"/>
                  </a:lnTo>
                  <a:lnTo>
                    <a:pt x="2540000" y="820673"/>
                  </a:lnTo>
                  <a:close/>
                </a:path>
                <a:path w="3860800" h="1716404">
                  <a:moveTo>
                    <a:pt x="2525888" y="832103"/>
                  </a:moveTo>
                  <a:lnTo>
                    <a:pt x="2514600" y="838199"/>
                  </a:lnTo>
                  <a:lnTo>
                    <a:pt x="2518362" y="838199"/>
                  </a:lnTo>
                  <a:lnTo>
                    <a:pt x="2525888" y="832103"/>
                  </a:lnTo>
                  <a:close/>
                </a:path>
                <a:path w="3860800" h="1716404">
                  <a:moveTo>
                    <a:pt x="2518362" y="838199"/>
                  </a:moveTo>
                  <a:lnTo>
                    <a:pt x="2514600" y="838199"/>
                  </a:lnTo>
                  <a:lnTo>
                    <a:pt x="2516072" y="840055"/>
                  </a:lnTo>
                  <a:lnTo>
                    <a:pt x="2518362" y="838199"/>
                  </a:lnTo>
                  <a:close/>
                </a:path>
                <a:path w="3860800" h="1716404">
                  <a:moveTo>
                    <a:pt x="2516072" y="840055"/>
                  </a:moveTo>
                  <a:lnTo>
                    <a:pt x="2514600" y="838199"/>
                  </a:lnTo>
                  <a:lnTo>
                    <a:pt x="2514600" y="839723"/>
                  </a:lnTo>
                  <a:lnTo>
                    <a:pt x="2515781" y="840291"/>
                  </a:lnTo>
                  <a:lnTo>
                    <a:pt x="2516072" y="840055"/>
                  </a:lnTo>
                  <a:close/>
                </a:path>
                <a:path w="3860800" h="1716404">
                  <a:moveTo>
                    <a:pt x="2515781" y="840291"/>
                  </a:moveTo>
                  <a:lnTo>
                    <a:pt x="2514600" y="839723"/>
                  </a:lnTo>
                  <a:lnTo>
                    <a:pt x="2514600" y="841247"/>
                  </a:lnTo>
                  <a:lnTo>
                    <a:pt x="2515781" y="840291"/>
                  </a:lnTo>
                  <a:close/>
                </a:path>
                <a:path w="3860800" h="1716404">
                  <a:moveTo>
                    <a:pt x="2516553" y="840661"/>
                  </a:moveTo>
                  <a:lnTo>
                    <a:pt x="2516072" y="840055"/>
                  </a:lnTo>
                  <a:lnTo>
                    <a:pt x="2515781" y="840291"/>
                  </a:lnTo>
                  <a:lnTo>
                    <a:pt x="2516553" y="840661"/>
                  </a:lnTo>
                  <a:close/>
                </a:path>
                <a:path w="3860800" h="1716404">
                  <a:moveTo>
                    <a:pt x="2550885" y="838200"/>
                  </a:moveTo>
                  <a:lnTo>
                    <a:pt x="2546047" y="832104"/>
                  </a:lnTo>
                  <a:lnTo>
                    <a:pt x="2537460" y="832104"/>
                  </a:lnTo>
                  <a:lnTo>
                    <a:pt x="2527300" y="838199"/>
                  </a:lnTo>
                  <a:lnTo>
                    <a:pt x="2518362" y="838199"/>
                  </a:lnTo>
                  <a:lnTo>
                    <a:pt x="2516072" y="840055"/>
                  </a:lnTo>
                  <a:lnTo>
                    <a:pt x="2516553" y="840661"/>
                  </a:lnTo>
                  <a:lnTo>
                    <a:pt x="2527300" y="845819"/>
                  </a:lnTo>
                  <a:lnTo>
                    <a:pt x="2530122" y="845819"/>
                  </a:lnTo>
                  <a:lnTo>
                    <a:pt x="2540000" y="840485"/>
                  </a:lnTo>
                  <a:lnTo>
                    <a:pt x="2548164" y="840485"/>
                  </a:lnTo>
                  <a:lnTo>
                    <a:pt x="2550885" y="838200"/>
                  </a:lnTo>
                  <a:close/>
                </a:path>
                <a:path w="3860800" h="1716404">
                  <a:moveTo>
                    <a:pt x="2530122" y="845819"/>
                  </a:moveTo>
                  <a:lnTo>
                    <a:pt x="2527300" y="845819"/>
                  </a:lnTo>
                  <a:lnTo>
                    <a:pt x="2516553" y="840661"/>
                  </a:lnTo>
                  <a:lnTo>
                    <a:pt x="2527300" y="854201"/>
                  </a:lnTo>
                  <a:lnTo>
                    <a:pt x="2527300" y="847343"/>
                  </a:lnTo>
                  <a:lnTo>
                    <a:pt x="2530122" y="845819"/>
                  </a:lnTo>
                  <a:close/>
                </a:path>
                <a:path w="3860800" h="1716404">
                  <a:moveTo>
                    <a:pt x="2527300" y="822960"/>
                  </a:moveTo>
                  <a:lnTo>
                    <a:pt x="2527300" y="820673"/>
                  </a:lnTo>
                  <a:lnTo>
                    <a:pt x="2522310" y="820673"/>
                  </a:lnTo>
                  <a:lnTo>
                    <a:pt x="2517942" y="828013"/>
                  </a:lnTo>
                  <a:lnTo>
                    <a:pt x="2527300" y="822960"/>
                  </a:lnTo>
                  <a:close/>
                </a:path>
                <a:path w="3860800" h="1716404">
                  <a:moveTo>
                    <a:pt x="2546047" y="832104"/>
                  </a:moveTo>
                  <a:lnTo>
                    <a:pt x="2540000" y="824483"/>
                  </a:lnTo>
                  <a:lnTo>
                    <a:pt x="2525888" y="832103"/>
                  </a:lnTo>
                  <a:lnTo>
                    <a:pt x="2518362" y="838199"/>
                  </a:lnTo>
                  <a:lnTo>
                    <a:pt x="2527300" y="838199"/>
                  </a:lnTo>
                  <a:lnTo>
                    <a:pt x="2527300" y="832104"/>
                  </a:lnTo>
                  <a:lnTo>
                    <a:pt x="2537460" y="832104"/>
                  </a:lnTo>
                  <a:lnTo>
                    <a:pt x="2540000" y="830579"/>
                  </a:lnTo>
                  <a:lnTo>
                    <a:pt x="2540000" y="832104"/>
                  </a:lnTo>
                  <a:lnTo>
                    <a:pt x="2546047" y="832104"/>
                  </a:lnTo>
                  <a:close/>
                </a:path>
                <a:path w="3860800" h="1716404">
                  <a:moveTo>
                    <a:pt x="2523957" y="817906"/>
                  </a:moveTo>
                  <a:lnTo>
                    <a:pt x="2518833" y="820673"/>
                  </a:lnTo>
                  <a:lnTo>
                    <a:pt x="2522310" y="820673"/>
                  </a:lnTo>
                  <a:lnTo>
                    <a:pt x="2523957" y="817906"/>
                  </a:lnTo>
                  <a:close/>
                </a:path>
                <a:path w="3860800" h="1716404">
                  <a:moveTo>
                    <a:pt x="2536190" y="818159"/>
                  </a:moveTo>
                  <a:lnTo>
                    <a:pt x="2533072" y="816101"/>
                  </a:lnTo>
                  <a:lnTo>
                    <a:pt x="2527300" y="816101"/>
                  </a:lnTo>
                  <a:lnTo>
                    <a:pt x="2523957" y="817906"/>
                  </a:lnTo>
                  <a:lnTo>
                    <a:pt x="2522310" y="820673"/>
                  </a:lnTo>
                  <a:lnTo>
                    <a:pt x="2527300" y="820673"/>
                  </a:lnTo>
                  <a:lnTo>
                    <a:pt x="2527300" y="822960"/>
                  </a:lnTo>
                  <a:lnTo>
                    <a:pt x="2536190" y="818159"/>
                  </a:lnTo>
                  <a:close/>
                </a:path>
                <a:path w="3860800" h="1716404">
                  <a:moveTo>
                    <a:pt x="2533072" y="816101"/>
                  </a:moveTo>
                  <a:lnTo>
                    <a:pt x="2527300" y="812291"/>
                  </a:lnTo>
                  <a:lnTo>
                    <a:pt x="2523957" y="817906"/>
                  </a:lnTo>
                  <a:lnTo>
                    <a:pt x="2527300" y="816101"/>
                  </a:lnTo>
                  <a:lnTo>
                    <a:pt x="2533072" y="816101"/>
                  </a:lnTo>
                  <a:close/>
                </a:path>
                <a:path w="3860800" h="1716404">
                  <a:moveTo>
                    <a:pt x="2540000" y="824483"/>
                  </a:moveTo>
                  <a:lnTo>
                    <a:pt x="2540000" y="820673"/>
                  </a:lnTo>
                  <a:lnTo>
                    <a:pt x="2525888" y="832103"/>
                  </a:lnTo>
                  <a:lnTo>
                    <a:pt x="2540000" y="824483"/>
                  </a:lnTo>
                  <a:close/>
                </a:path>
                <a:path w="3860800" h="1716404">
                  <a:moveTo>
                    <a:pt x="2537460" y="832104"/>
                  </a:moveTo>
                  <a:lnTo>
                    <a:pt x="2527300" y="832104"/>
                  </a:lnTo>
                  <a:lnTo>
                    <a:pt x="2527300" y="838199"/>
                  </a:lnTo>
                  <a:lnTo>
                    <a:pt x="2537460" y="832104"/>
                  </a:lnTo>
                  <a:close/>
                </a:path>
                <a:path w="3860800" h="1716404">
                  <a:moveTo>
                    <a:pt x="2540000" y="847343"/>
                  </a:moveTo>
                  <a:lnTo>
                    <a:pt x="2540000" y="845819"/>
                  </a:lnTo>
                  <a:lnTo>
                    <a:pt x="2530122" y="845819"/>
                  </a:lnTo>
                  <a:lnTo>
                    <a:pt x="2527300" y="847343"/>
                  </a:lnTo>
                  <a:lnTo>
                    <a:pt x="2527300" y="854201"/>
                  </a:lnTo>
                  <a:lnTo>
                    <a:pt x="2540000" y="847343"/>
                  </a:lnTo>
                  <a:close/>
                </a:path>
                <a:path w="3860800" h="1716404">
                  <a:moveTo>
                    <a:pt x="2540000" y="847343"/>
                  </a:moveTo>
                  <a:lnTo>
                    <a:pt x="2527300" y="854201"/>
                  </a:lnTo>
                  <a:lnTo>
                    <a:pt x="2527300" y="858011"/>
                  </a:lnTo>
                  <a:lnTo>
                    <a:pt x="2540000" y="847343"/>
                  </a:lnTo>
                  <a:close/>
                </a:path>
                <a:path w="3860800" h="1716404">
                  <a:moveTo>
                    <a:pt x="2565400" y="849629"/>
                  </a:moveTo>
                  <a:lnTo>
                    <a:pt x="2565400" y="847343"/>
                  </a:lnTo>
                  <a:lnTo>
                    <a:pt x="2552700" y="840485"/>
                  </a:lnTo>
                  <a:lnTo>
                    <a:pt x="2540000" y="847343"/>
                  </a:lnTo>
                  <a:lnTo>
                    <a:pt x="2527300" y="858011"/>
                  </a:lnTo>
                  <a:lnTo>
                    <a:pt x="2531187" y="860577"/>
                  </a:lnTo>
                  <a:lnTo>
                    <a:pt x="2540000" y="857757"/>
                  </a:lnTo>
                  <a:lnTo>
                    <a:pt x="2540000" y="857249"/>
                  </a:lnTo>
                  <a:lnTo>
                    <a:pt x="2541587" y="857249"/>
                  </a:lnTo>
                  <a:lnTo>
                    <a:pt x="2546047" y="855822"/>
                  </a:lnTo>
                  <a:lnTo>
                    <a:pt x="2546350" y="855725"/>
                  </a:lnTo>
                  <a:lnTo>
                    <a:pt x="2552700" y="845057"/>
                  </a:lnTo>
                  <a:lnTo>
                    <a:pt x="2552700" y="853693"/>
                  </a:lnTo>
                  <a:lnTo>
                    <a:pt x="2565400" y="849629"/>
                  </a:lnTo>
                  <a:close/>
                </a:path>
                <a:path w="3860800" h="1716404">
                  <a:moveTo>
                    <a:pt x="2531187" y="860577"/>
                  </a:moveTo>
                  <a:lnTo>
                    <a:pt x="2527300" y="858011"/>
                  </a:lnTo>
                  <a:lnTo>
                    <a:pt x="2527300" y="861821"/>
                  </a:lnTo>
                  <a:lnTo>
                    <a:pt x="2531187" y="860577"/>
                  </a:lnTo>
                  <a:close/>
                </a:path>
                <a:path w="3860800" h="1716404">
                  <a:moveTo>
                    <a:pt x="2534227" y="862583"/>
                  </a:moveTo>
                  <a:lnTo>
                    <a:pt x="2531187" y="860577"/>
                  </a:lnTo>
                  <a:lnTo>
                    <a:pt x="2527300" y="861821"/>
                  </a:lnTo>
                  <a:lnTo>
                    <a:pt x="2527877" y="862583"/>
                  </a:lnTo>
                  <a:lnTo>
                    <a:pt x="2534227" y="862583"/>
                  </a:lnTo>
                  <a:close/>
                </a:path>
                <a:path w="3860800" h="1716404">
                  <a:moveTo>
                    <a:pt x="2527877" y="862583"/>
                  </a:moveTo>
                  <a:lnTo>
                    <a:pt x="2527300" y="861821"/>
                  </a:lnTo>
                  <a:lnTo>
                    <a:pt x="2527300" y="862583"/>
                  </a:lnTo>
                  <a:lnTo>
                    <a:pt x="2527877" y="862583"/>
                  </a:lnTo>
                  <a:close/>
                </a:path>
                <a:path w="3860800" h="1716404">
                  <a:moveTo>
                    <a:pt x="2529416" y="864615"/>
                  </a:moveTo>
                  <a:lnTo>
                    <a:pt x="2527877" y="862583"/>
                  </a:lnTo>
                  <a:lnTo>
                    <a:pt x="2527300" y="862583"/>
                  </a:lnTo>
                  <a:lnTo>
                    <a:pt x="2527300" y="863345"/>
                  </a:lnTo>
                  <a:lnTo>
                    <a:pt x="2529416" y="864615"/>
                  </a:lnTo>
                  <a:close/>
                </a:path>
                <a:path w="3860800" h="1716404">
                  <a:moveTo>
                    <a:pt x="2560864" y="865632"/>
                  </a:moveTo>
                  <a:lnTo>
                    <a:pt x="2552700" y="865632"/>
                  </a:lnTo>
                  <a:lnTo>
                    <a:pt x="2552700" y="862583"/>
                  </a:lnTo>
                  <a:lnTo>
                    <a:pt x="2542267" y="862583"/>
                  </a:lnTo>
                  <a:lnTo>
                    <a:pt x="2540000" y="866393"/>
                  </a:lnTo>
                  <a:lnTo>
                    <a:pt x="2534227" y="862583"/>
                  </a:lnTo>
                  <a:lnTo>
                    <a:pt x="2527877" y="862583"/>
                  </a:lnTo>
                  <a:lnTo>
                    <a:pt x="2529416" y="864615"/>
                  </a:lnTo>
                  <a:lnTo>
                    <a:pt x="2540000" y="870965"/>
                  </a:lnTo>
                  <a:lnTo>
                    <a:pt x="2552700" y="870965"/>
                  </a:lnTo>
                  <a:lnTo>
                    <a:pt x="2559050" y="867155"/>
                  </a:lnTo>
                  <a:lnTo>
                    <a:pt x="2560864" y="865632"/>
                  </a:lnTo>
                  <a:close/>
                </a:path>
                <a:path w="3860800" h="1716404">
                  <a:moveTo>
                    <a:pt x="2559050" y="867155"/>
                  </a:moveTo>
                  <a:lnTo>
                    <a:pt x="2552700" y="870965"/>
                  </a:lnTo>
                  <a:lnTo>
                    <a:pt x="2540000" y="870965"/>
                  </a:lnTo>
                  <a:lnTo>
                    <a:pt x="2529416" y="864615"/>
                  </a:lnTo>
                  <a:lnTo>
                    <a:pt x="2540000" y="878585"/>
                  </a:lnTo>
                  <a:lnTo>
                    <a:pt x="2552700" y="872489"/>
                  </a:lnTo>
                  <a:lnTo>
                    <a:pt x="2559050" y="867155"/>
                  </a:lnTo>
                  <a:close/>
                </a:path>
                <a:path w="3860800" h="1716404">
                  <a:moveTo>
                    <a:pt x="2548164" y="840485"/>
                  </a:moveTo>
                  <a:lnTo>
                    <a:pt x="2540000" y="840485"/>
                  </a:lnTo>
                  <a:lnTo>
                    <a:pt x="2530122" y="845819"/>
                  </a:lnTo>
                  <a:lnTo>
                    <a:pt x="2540000" y="845819"/>
                  </a:lnTo>
                  <a:lnTo>
                    <a:pt x="2540000" y="847343"/>
                  </a:lnTo>
                  <a:lnTo>
                    <a:pt x="2548164" y="840485"/>
                  </a:lnTo>
                  <a:close/>
                </a:path>
                <a:path w="3860800" h="1716404">
                  <a:moveTo>
                    <a:pt x="2545442" y="857249"/>
                  </a:moveTo>
                  <a:lnTo>
                    <a:pt x="2541587" y="857249"/>
                  </a:lnTo>
                  <a:lnTo>
                    <a:pt x="2531187" y="860577"/>
                  </a:lnTo>
                  <a:lnTo>
                    <a:pt x="2534227" y="862583"/>
                  </a:lnTo>
                  <a:lnTo>
                    <a:pt x="2542267" y="862583"/>
                  </a:lnTo>
                  <a:lnTo>
                    <a:pt x="2545442" y="857249"/>
                  </a:lnTo>
                  <a:close/>
                </a:path>
                <a:path w="3860800" h="1716404">
                  <a:moveTo>
                    <a:pt x="2540000" y="816101"/>
                  </a:moveTo>
                  <a:lnTo>
                    <a:pt x="2533072" y="816101"/>
                  </a:lnTo>
                  <a:lnTo>
                    <a:pt x="2536190" y="818159"/>
                  </a:lnTo>
                  <a:lnTo>
                    <a:pt x="2540000" y="816101"/>
                  </a:lnTo>
                  <a:close/>
                </a:path>
                <a:path w="3860800" h="1716404">
                  <a:moveTo>
                    <a:pt x="2542267" y="862583"/>
                  </a:moveTo>
                  <a:lnTo>
                    <a:pt x="2534227" y="862583"/>
                  </a:lnTo>
                  <a:lnTo>
                    <a:pt x="2540000" y="866393"/>
                  </a:lnTo>
                  <a:lnTo>
                    <a:pt x="2542267" y="862583"/>
                  </a:lnTo>
                  <a:close/>
                </a:path>
                <a:path w="3860800" h="1716404">
                  <a:moveTo>
                    <a:pt x="2540000" y="820673"/>
                  </a:moveTo>
                  <a:lnTo>
                    <a:pt x="2540000" y="816101"/>
                  </a:lnTo>
                  <a:lnTo>
                    <a:pt x="2536190" y="818159"/>
                  </a:lnTo>
                  <a:lnTo>
                    <a:pt x="2540000" y="820673"/>
                  </a:lnTo>
                  <a:close/>
                </a:path>
                <a:path w="3860800" h="1716404">
                  <a:moveTo>
                    <a:pt x="2540000" y="832104"/>
                  </a:moveTo>
                  <a:lnTo>
                    <a:pt x="2540000" y="830579"/>
                  </a:lnTo>
                  <a:lnTo>
                    <a:pt x="2537460" y="832104"/>
                  </a:lnTo>
                  <a:lnTo>
                    <a:pt x="2540000" y="832104"/>
                  </a:lnTo>
                  <a:close/>
                </a:path>
                <a:path w="3860800" h="1716404">
                  <a:moveTo>
                    <a:pt x="2540000" y="816101"/>
                  </a:moveTo>
                  <a:lnTo>
                    <a:pt x="2540000" y="815339"/>
                  </a:lnTo>
                  <a:lnTo>
                    <a:pt x="2538941" y="814704"/>
                  </a:lnTo>
                  <a:lnTo>
                    <a:pt x="2540000" y="816101"/>
                  </a:lnTo>
                  <a:close/>
                </a:path>
                <a:path w="3860800" h="1716404">
                  <a:moveTo>
                    <a:pt x="2552700" y="840485"/>
                  </a:moveTo>
                  <a:lnTo>
                    <a:pt x="2548164" y="840485"/>
                  </a:lnTo>
                  <a:lnTo>
                    <a:pt x="2540000" y="847343"/>
                  </a:lnTo>
                  <a:lnTo>
                    <a:pt x="2552700" y="840485"/>
                  </a:lnTo>
                  <a:close/>
                </a:path>
                <a:path w="3860800" h="1716404">
                  <a:moveTo>
                    <a:pt x="2541587" y="857249"/>
                  </a:moveTo>
                  <a:lnTo>
                    <a:pt x="2540000" y="857249"/>
                  </a:lnTo>
                  <a:lnTo>
                    <a:pt x="2540000" y="857757"/>
                  </a:lnTo>
                  <a:lnTo>
                    <a:pt x="2541587" y="857249"/>
                  </a:lnTo>
                  <a:close/>
                </a:path>
                <a:path w="3860800" h="1716404">
                  <a:moveTo>
                    <a:pt x="2552700" y="872489"/>
                  </a:moveTo>
                  <a:lnTo>
                    <a:pt x="2540000" y="878585"/>
                  </a:lnTo>
                  <a:lnTo>
                    <a:pt x="2540000" y="883157"/>
                  </a:lnTo>
                  <a:lnTo>
                    <a:pt x="2552700" y="872489"/>
                  </a:lnTo>
                  <a:close/>
                </a:path>
                <a:path w="3860800" h="1716404">
                  <a:moveTo>
                    <a:pt x="2565400" y="874013"/>
                  </a:moveTo>
                  <a:lnTo>
                    <a:pt x="2565400" y="866393"/>
                  </a:lnTo>
                  <a:lnTo>
                    <a:pt x="2552700" y="872489"/>
                  </a:lnTo>
                  <a:lnTo>
                    <a:pt x="2540000" y="883157"/>
                  </a:lnTo>
                  <a:lnTo>
                    <a:pt x="2547620" y="887729"/>
                  </a:lnTo>
                  <a:lnTo>
                    <a:pt x="2552700" y="887729"/>
                  </a:lnTo>
                  <a:lnTo>
                    <a:pt x="2552700" y="880110"/>
                  </a:lnTo>
                  <a:lnTo>
                    <a:pt x="2565400" y="874013"/>
                  </a:lnTo>
                  <a:close/>
                </a:path>
                <a:path w="3860800" h="1716404">
                  <a:moveTo>
                    <a:pt x="2547620" y="887729"/>
                  </a:moveTo>
                  <a:lnTo>
                    <a:pt x="2540000" y="883157"/>
                  </a:lnTo>
                  <a:lnTo>
                    <a:pt x="2540000" y="887729"/>
                  </a:lnTo>
                  <a:lnTo>
                    <a:pt x="2547620" y="887729"/>
                  </a:lnTo>
                  <a:close/>
                </a:path>
                <a:path w="3860800" h="1716404">
                  <a:moveTo>
                    <a:pt x="2546350" y="855725"/>
                  </a:moveTo>
                  <a:lnTo>
                    <a:pt x="2541587" y="857249"/>
                  </a:lnTo>
                  <a:lnTo>
                    <a:pt x="2545442" y="857249"/>
                  </a:lnTo>
                  <a:lnTo>
                    <a:pt x="2546350" y="855725"/>
                  </a:lnTo>
                  <a:close/>
                </a:path>
                <a:path w="3860800" h="1716404">
                  <a:moveTo>
                    <a:pt x="2565400" y="861821"/>
                  </a:moveTo>
                  <a:lnTo>
                    <a:pt x="2565400" y="857249"/>
                  </a:lnTo>
                  <a:lnTo>
                    <a:pt x="2545442" y="857249"/>
                  </a:lnTo>
                  <a:lnTo>
                    <a:pt x="2542267" y="862583"/>
                  </a:lnTo>
                  <a:lnTo>
                    <a:pt x="2552700" y="862583"/>
                  </a:lnTo>
                  <a:lnTo>
                    <a:pt x="2552700" y="865632"/>
                  </a:lnTo>
                  <a:lnTo>
                    <a:pt x="2560864" y="865632"/>
                  </a:lnTo>
                  <a:lnTo>
                    <a:pt x="2565400" y="861821"/>
                  </a:lnTo>
                  <a:close/>
                </a:path>
                <a:path w="3860800" h="1716404">
                  <a:moveTo>
                    <a:pt x="2565400" y="857249"/>
                  </a:moveTo>
                  <a:lnTo>
                    <a:pt x="2565400" y="849629"/>
                  </a:lnTo>
                  <a:lnTo>
                    <a:pt x="2546350" y="855725"/>
                  </a:lnTo>
                  <a:lnTo>
                    <a:pt x="2545442" y="857249"/>
                  </a:lnTo>
                  <a:lnTo>
                    <a:pt x="2565400" y="857249"/>
                  </a:lnTo>
                  <a:close/>
                </a:path>
                <a:path w="3860800" h="1716404">
                  <a:moveTo>
                    <a:pt x="2552700" y="836676"/>
                  </a:moveTo>
                  <a:lnTo>
                    <a:pt x="2552700" y="832104"/>
                  </a:lnTo>
                  <a:lnTo>
                    <a:pt x="2546047" y="832104"/>
                  </a:lnTo>
                  <a:lnTo>
                    <a:pt x="2550885" y="838200"/>
                  </a:lnTo>
                  <a:lnTo>
                    <a:pt x="2552700" y="836676"/>
                  </a:lnTo>
                  <a:close/>
                </a:path>
                <a:path w="3860800" h="1716404">
                  <a:moveTo>
                    <a:pt x="2552700" y="853693"/>
                  </a:moveTo>
                  <a:lnTo>
                    <a:pt x="2552700" y="845057"/>
                  </a:lnTo>
                  <a:lnTo>
                    <a:pt x="2546350" y="855725"/>
                  </a:lnTo>
                  <a:lnTo>
                    <a:pt x="2552700" y="853693"/>
                  </a:lnTo>
                  <a:close/>
                </a:path>
                <a:path w="3860800" h="1716404">
                  <a:moveTo>
                    <a:pt x="2556462" y="887729"/>
                  </a:moveTo>
                  <a:lnTo>
                    <a:pt x="2547620" y="887729"/>
                  </a:lnTo>
                  <a:lnTo>
                    <a:pt x="2552700" y="890777"/>
                  </a:lnTo>
                  <a:lnTo>
                    <a:pt x="2556462" y="887729"/>
                  </a:lnTo>
                  <a:close/>
                </a:path>
                <a:path w="3860800" h="1716404">
                  <a:moveTo>
                    <a:pt x="2552700" y="840485"/>
                  </a:moveTo>
                  <a:lnTo>
                    <a:pt x="2550885" y="838200"/>
                  </a:lnTo>
                  <a:lnTo>
                    <a:pt x="2548164" y="840485"/>
                  </a:lnTo>
                  <a:lnTo>
                    <a:pt x="2552700" y="840485"/>
                  </a:lnTo>
                  <a:close/>
                </a:path>
                <a:path w="3860800" h="1716404">
                  <a:moveTo>
                    <a:pt x="2552700" y="840485"/>
                  </a:moveTo>
                  <a:lnTo>
                    <a:pt x="2552700" y="836676"/>
                  </a:lnTo>
                  <a:lnTo>
                    <a:pt x="2550885" y="838200"/>
                  </a:lnTo>
                  <a:lnTo>
                    <a:pt x="2552700" y="840485"/>
                  </a:lnTo>
                  <a:close/>
                </a:path>
                <a:path w="3860800" h="1716404">
                  <a:moveTo>
                    <a:pt x="2576406" y="871575"/>
                  </a:moveTo>
                  <a:lnTo>
                    <a:pt x="2565400" y="865632"/>
                  </a:lnTo>
                  <a:lnTo>
                    <a:pt x="2561590" y="865632"/>
                  </a:lnTo>
                  <a:lnTo>
                    <a:pt x="2559050" y="867155"/>
                  </a:lnTo>
                  <a:lnTo>
                    <a:pt x="2552700" y="872489"/>
                  </a:lnTo>
                  <a:lnTo>
                    <a:pt x="2565400" y="866393"/>
                  </a:lnTo>
                  <a:lnTo>
                    <a:pt x="2565400" y="874013"/>
                  </a:lnTo>
                  <a:lnTo>
                    <a:pt x="2573396" y="874013"/>
                  </a:lnTo>
                  <a:lnTo>
                    <a:pt x="2576406" y="871575"/>
                  </a:lnTo>
                  <a:close/>
                </a:path>
                <a:path w="3860800" h="1716404">
                  <a:moveTo>
                    <a:pt x="2573396" y="874013"/>
                  </a:moveTo>
                  <a:lnTo>
                    <a:pt x="2565400" y="874013"/>
                  </a:lnTo>
                  <a:lnTo>
                    <a:pt x="2552700" y="880110"/>
                  </a:lnTo>
                  <a:lnTo>
                    <a:pt x="2552700" y="887729"/>
                  </a:lnTo>
                  <a:lnTo>
                    <a:pt x="2556462" y="887729"/>
                  </a:lnTo>
                  <a:lnTo>
                    <a:pt x="2573396" y="874013"/>
                  </a:lnTo>
                  <a:close/>
                </a:path>
                <a:path w="3860800" h="1716404">
                  <a:moveTo>
                    <a:pt x="2557955" y="887729"/>
                  </a:moveTo>
                  <a:lnTo>
                    <a:pt x="2556462" y="887729"/>
                  </a:lnTo>
                  <a:lnTo>
                    <a:pt x="2552700" y="890777"/>
                  </a:lnTo>
                  <a:lnTo>
                    <a:pt x="2552700" y="892301"/>
                  </a:lnTo>
                  <a:lnTo>
                    <a:pt x="2557955" y="887729"/>
                  </a:lnTo>
                  <a:close/>
                </a:path>
                <a:path w="3860800" h="1716404">
                  <a:moveTo>
                    <a:pt x="2567516" y="890015"/>
                  </a:moveTo>
                  <a:lnTo>
                    <a:pt x="2565400" y="890015"/>
                  </a:lnTo>
                  <a:lnTo>
                    <a:pt x="2565400" y="887729"/>
                  </a:lnTo>
                  <a:lnTo>
                    <a:pt x="2557955" y="887729"/>
                  </a:lnTo>
                  <a:lnTo>
                    <a:pt x="2552700" y="892301"/>
                  </a:lnTo>
                  <a:lnTo>
                    <a:pt x="2556086" y="894130"/>
                  </a:lnTo>
                  <a:lnTo>
                    <a:pt x="2567516" y="890015"/>
                  </a:lnTo>
                  <a:close/>
                </a:path>
                <a:path w="3860800" h="1716404">
                  <a:moveTo>
                    <a:pt x="2556086" y="894130"/>
                  </a:moveTo>
                  <a:lnTo>
                    <a:pt x="2552700" y="892301"/>
                  </a:lnTo>
                  <a:lnTo>
                    <a:pt x="2552700" y="895350"/>
                  </a:lnTo>
                  <a:lnTo>
                    <a:pt x="2556086" y="894130"/>
                  </a:lnTo>
                  <a:close/>
                </a:path>
                <a:path w="3860800" h="1716404">
                  <a:moveTo>
                    <a:pt x="2558344" y="895350"/>
                  </a:moveTo>
                  <a:lnTo>
                    <a:pt x="2556086" y="894130"/>
                  </a:lnTo>
                  <a:lnTo>
                    <a:pt x="2552700" y="895350"/>
                  </a:lnTo>
                  <a:lnTo>
                    <a:pt x="2558344" y="895350"/>
                  </a:lnTo>
                  <a:close/>
                </a:path>
                <a:path w="3860800" h="1716404">
                  <a:moveTo>
                    <a:pt x="2590800" y="894588"/>
                  </a:moveTo>
                  <a:lnTo>
                    <a:pt x="2590800" y="890015"/>
                  </a:lnTo>
                  <a:lnTo>
                    <a:pt x="2576406" y="890066"/>
                  </a:lnTo>
                  <a:lnTo>
                    <a:pt x="2568423" y="893898"/>
                  </a:lnTo>
                  <a:lnTo>
                    <a:pt x="2565400" y="899159"/>
                  </a:lnTo>
                  <a:lnTo>
                    <a:pt x="2558344" y="895350"/>
                  </a:lnTo>
                  <a:lnTo>
                    <a:pt x="2552700" y="895350"/>
                  </a:lnTo>
                  <a:lnTo>
                    <a:pt x="2554653" y="897929"/>
                  </a:lnTo>
                  <a:lnTo>
                    <a:pt x="2565400" y="903732"/>
                  </a:lnTo>
                  <a:lnTo>
                    <a:pt x="2578100" y="903732"/>
                  </a:lnTo>
                  <a:lnTo>
                    <a:pt x="2578100" y="898397"/>
                  </a:lnTo>
                  <a:lnTo>
                    <a:pt x="2586264" y="898397"/>
                  </a:lnTo>
                  <a:lnTo>
                    <a:pt x="2590800" y="894588"/>
                  </a:lnTo>
                  <a:close/>
                </a:path>
                <a:path w="3860800" h="1716404">
                  <a:moveTo>
                    <a:pt x="2554653" y="897929"/>
                  </a:moveTo>
                  <a:lnTo>
                    <a:pt x="2552700" y="895350"/>
                  </a:lnTo>
                  <a:lnTo>
                    <a:pt x="2552700" y="896873"/>
                  </a:lnTo>
                  <a:lnTo>
                    <a:pt x="2554653" y="897929"/>
                  </a:lnTo>
                  <a:close/>
                </a:path>
                <a:path w="3860800" h="1716404">
                  <a:moveTo>
                    <a:pt x="2583180" y="900988"/>
                  </a:moveTo>
                  <a:lnTo>
                    <a:pt x="2578100" y="903732"/>
                  </a:lnTo>
                  <a:lnTo>
                    <a:pt x="2565400" y="903732"/>
                  </a:lnTo>
                  <a:lnTo>
                    <a:pt x="2554653" y="897929"/>
                  </a:lnTo>
                  <a:lnTo>
                    <a:pt x="2565400" y="912113"/>
                  </a:lnTo>
                  <a:lnTo>
                    <a:pt x="2578100" y="905255"/>
                  </a:lnTo>
                  <a:lnTo>
                    <a:pt x="2583180" y="900988"/>
                  </a:lnTo>
                  <a:close/>
                </a:path>
                <a:path w="3860800" h="1716404">
                  <a:moveTo>
                    <a:pt x="2570655" y="890015"/>
                  </a:moveTo>
                  <a:lnTo>
                    <a:pt x="2567516" y="890015"/>
                  </a:lnTo>
                  <a:lnTo>
                    <a:pt x="2556086" y="894130"/>
                  </a:lnTo>
                  <a:lnTo>
                    <a:pt x="2558344" y="895350"/>
                  </a:lnTo>
                  <a:lnTo>
                    <a:pt x="2565400" y="895350"/>
                  </a:lnTo>
                  <a:lnTo>
                    <a:pt x="2568423" y="893898"/>
                  </a:lnTo>
                  <a:lnTo>
                    <a:pt x="2570655" y="890015"/>
                  </a:lnTo>
                  <a:close/>
                </a:path>
                <a:path w="3860800" h="1716404">
                  <a:moveTo>
                    <a:pt x="2573720" y="874013"/>
                  </a:moveTo>
                  <a:lnTo>
                    <a:pt x="2573396" y="874013"/>
                  </a:lnTo>
                  <a:lnTo>
                    <a:pt x="2556462" y="887729"/>
                  </a:lnTo>
                  <a:lnTo>
                    <a:pt x="2557955" y="887729"/>
                  </a:lnTo>
                  <a:lnTo>
                    <a:pt x="2573720" y="874013"/>
                  </a:lnTo>
                  <a:close/>
                </a:path>
                <a:path w="3860800" h="1716404">
                  <a:moveTo>
                    <a:pt x="2590800" y="881633"/>
                  </a:moveTo>
                  <a:lnTo>
                    <a:pt x="2590800" y="880110"/>
                  </a:lnTo>
                  <a:lnTo>
                    <a:pt x="2578100" y="874013"/>
                  </a:lnTo>
                  <a:lnTo>
                    <a:pt x="2573720" y="874013"/>
                  </a:lnTo>
                  <a:lnTo>
                    <a:pt x="2557955" y="887729"/>
                  </a:lnTo>
                  <a:lnTo>
                    <a:pt x="2565400" y="887729"/>
                  </a:lnTo>
                  <a:lnTo>
                    <a:pt x="2565400" y="890015"/>
                  </a:lnTo>
                  <a:lnTo>
                    <a:pt x="2567516" y="890015"/>
                  </a:lnTo>
                  <a:lnTo>
                    <a:pt x="2571473" y="888591"/>
                  </a:lnTo>
                  <a:lnTo>
                    <a:pt x="2578100" y="877061"/>
                  </a:lnTo>
                  <a:lnTo>
                    <a:pt x="2578100" y="886205"/>
                  </a:lnTo>
                  <a:lnTo>
                    <a:pt x="2590800" y="881633"/>
                  </a:lnTo>
                  <a:close/>
                </a:path>
                <a:path w="3860800" h="1716404">
                  <a:moveTo>
                    <a:pt x="2568423" y="893898"/>
                  </a:moveTo>
                  <a:lnTo>
                    <a:pt x="2565400" y="895350"/>
                  </a:lnTo>
                  <a:lnTo>
                    <a:pt x="2558344" y="895350"/>
                  </a:lnTo>
                  <a:lnTo>
                    <a:pt x="2565400" y="899159"/>
                  </a:lnTo>
                  <a:lnTo>
                    <a:pt x="2568423" y="893898"/>
                  </a:lnTo>
                  <a:close/>
                </a:path>
                <a:path w="3860800" h="1716404">
                  <a:moveTo>
                    <a:pt x="2561590" y="865632"/>
                  </a:moveTo>
                  <a:lnTo>
                    <a:pt x="2560864" y="865632"/>
                  </a:lnTo>
                  <a:lnTo>
                    <a:pt x="2559050" y="867155"/>
                  </a:lnTo>
                  <a:lnTo>
                    <a:pt x="2561590" y="865632"/>
                  </a:lnTo>
                  <a:close/>
                </a:path>
                <a:path w="3860800" h="1716404">
                  <a:moveTo>
                    <a:pt x="2578100" y="870204"/>
                  </a:moveTo>
                  <a:lnTo>
                    <a:pt x="2565400" y="861821"/>
                  </a:lnTo>
                  <a:lnTo>
                    <a:pt x="2560864" y="865632"/>
                  </a:lnTo>
                  <a:lnTo>
                    <a:pt x="2561590" y="865632"/>
                  </a:lnTo>
                  <a:lnTo>
                    <a:pt x="2565400" y="863345"/>
                  </a:lnTo>
                  <a:lnTo>
                    <a:pt x="2565400" y="865632"/>
                  </a:lnTo>
                  <a:lnTo>
                    <a:pt x="2576406" y="871575"/>
                  </a:lnTo>
                  <a:lnTo>
                    <a:pt x="2578100" y="870204"/>
                  </a:lnTo>
                  <a:close/>
                </a:path>
                <a:path w="3860800" h="1716404">
                  <a:moveTo>
                    <a:pt x="2565400" y="865632"/>
                  </a:moveTo>
                  <a:lnTo>
                    <a:pt x="2565400" y="863345"/>
                  </a:lnTo>
                  <a:lnTo>
                    <a:pt x="2561590" y="865632"/>
                  </a:lnTo>
                  <a:lnTo>
                    <a:pt x="2565400" y="865632"/>
                  </a:lnTo>
                  <a:close/>
                </a:path>
                <a:path w="3860800" h="1716404">
                  <a:moveTo>
                    <a:pt x="2578100" y="905255"/>
                  </a:moveTo>
                  <a:lnTo>
                    <a:pt x="2565400" y="912113"/>
                  </a:lnTo>
                  <a:lnTo>
                    <a:pt x="2565400" y="915923"/>
                  </a:lnTo>
                  <a:lnTo>
                    <a:pt x="2578100" y="905255"/>
                  </a:lnTo>
                  <a:close/>
                </a:path>
                <a:path w="3860800" h="1716404">
                  <a:moveTo>
                    <a:pt x="2602345" y="903939"/>
                  </a:moveTo>
                  <a:lnTo>
                    <a:pt x="2590800" y="898397"/>
                  </a:lnTo>
                  <a:lnTo>
                    <a:pt x="2578100" y="905255"/>
                  </a:lnTo>
                  <a:lnTo>
                    <a:pt x="2565400" y="915923"/>
                  </a:lnTo>
                  <a:lnTo>
                    <a:pt x="2572327" y="920495"/>
                  </a:lnTo>
                  <a:lnTo>
                    <a:pt x="2578100" y="920495"/>
                  </a:lnTo>
                  <a:lnTo>
                    <a:pt x="2578100" y="912876"/>
                  </a:lnTo>
                  <a:lnTo>
                    <a:pt x="2590800" y="906779"/>
                  </a:lnTo>
                  <a:lnTo>
                    <a:pt x="2598964" y="906779"/>
                  </a:lnTo>
                  <a:lnTo>
                    <a:pt x="2602345" y="903939"/>
                  </a:lnTo>
                  <a:close/>
                </a:path>
                <a:path w="3860800" h="1716404">
                  <a:moveTo>
                    <a:pt x="2572327" y="920495"/>
                  </a:moveTo>
                  <a:lnTo>
                    <a:pt x="2565400" y="915923"/>
                  </a:lnTo>
                  <a:lnTo>
                    <a:pt x="2565400" y="920495"/>
                  </a:lnTo>
                  <a:lnTo>
                    <a:pt x="2572327" y="920495"/>
                  </a:lnTo>
                  <a:close/>
                </a:path>
                <a:path w="3860800" h="1716404">
                  <a:moveTo>
                    <a:pt x="2571473" y="888591"/>
                  </a:moveTo>
                  <a:lnTo>
                    <a:pt x="2567516" y="890015"/>
                  </a:lnTo>
                  <a:lnTo>
                    <a:pt x="2570655" y="890015"/>
                  </a:lnTo>
                  <a:lnTo>
                    <a:pt x="2571473" y="888591"/>
                  </a:lnTo>
                  <a:close/>
                </a:path>
                <a:path w="3860800" h="1716404">
                  <a:moveTo>
                    <a:pt x="2576406" y="890066"/>
                  </a:moveTo>
                  <a:lnTo>
                    <a:pt x="2570655" y="890015"/>
                  </a:lnTo>
                  <a:lnTo>
                    <a:pt x="2568423" y="893898"/>
                  </a:lnTo>
                  <a:lnTo>
                    <a:pt x="2576406" y="890066"/>
                  </a:lnTo>
                  <a:close/>
                </a:path>
                <a:path w="3860800" h="1716404">
                  <a:moveTo>
                    <a:pt x="2590800" y="890015"/>
                  </a:moveTo>
                  <a:lnTo>
                    <a:pt x="2590800" y="881633"/>
                  </a:lnTo>
                  <a:lnTo>
                    <a:pt x="2571473" y="888591"/>
                  </a:lnTo>
                  <a:lnTo>
                    <a:pt x="2570655" y="890015"/>
                  </a:lnTo>
                  <a:lnTo>
                    <a:pt x="2576406" y="890015"/>
                  </a:lnTo>
                  <a:lnTo>
                    <a:pt x="2578100" y="889253"/>
                  </a:lnTo>
                  <a:lnTo>
                    <a:pt x="2578100" y="890015"/>
                  </a:lnTo>
                  <a:lnTo>
                    <a:pt x="2590800" y="890015"/>
                  </a:lnTo>
                  <a:close/>
                </a:path>
                <a:path w="3860800" h="1716404">
                  <a:moveTo>
                    <a:pt x="2578100" y="886205"/>
                  </a:moveTo>
                  <a:lnTo>
                    <a:pt x="2578100" y="877061"/>
                  </a:lnTo>
                  <a:lnTo>
                    <a:pt x="2571473" y="888591"/>
                  </a:lnTo>
                  <a:lnTo>
                    <a:pt x="2578100" y="886205"/>
                  </a:lnTo>
                  <a:close/>
                </a:path>
                <a:path w="3860800" h="1716404">
                  <a:moveTo>
                    <a:pt x="2582635" y="920495"/>
                  </a:moveTo>
                  <a:lnTo>
                    <a:pt x="2572327" y="920495"/>
                  </a:lnTo>
                  <a:lnTo>
                    <a:pt x="2578100" y="924305"/>
                  </a:lnTo>
                  <a:lnTo>
                    <a:pt x="2582635" y="920495"/>
                  </a:lnTo>
                  <a:close/>
                </a:path>
                <a:path w="3860800" h="1716404">
                  <a:moveTo>
                    <a:pt x="2576406" y="871677"/>
                  </a:moveTo>
                  <a:lnTo>
                    <a:pt x="2573396" y="874013"/>
                  </a:lnTo>
                  <a:lnTo>
                    <a:pt x="2573720" y="874013"/>
                  </a:lnTo>
                  <a:lnTo>
                    <a:pt x="2576406" y="871677"/>
                  </a:lnTo>
                  <a:close/>
                </a:path>
                <a:path w="3860800" h="1716404">
                  <a:moveTo>
                    <a:pt x="2578100" y="874013"/>
                  </a:moveTo>
                  <a:lnTo>
                    <a:pt x="2578100" y="872489"/>
                  </a:lnTo>
                  <a:lnTo>
                    <a:pt x="2576406" y="871677"/>
                  </a:lnTo>
                  <a:lnTo>
                    <a:pt x="2573720" y="874013"/>
                  </a:lnTo>
                  <a:lnTo>
                    <a:pt x="2578100" y="874013"/>
                  </a:lnTo>
                  <a:close/>
                </a:path>
                <a:path w="3860800" h="1716404">
                  <a:moveTo>
                    <a:pt x="2578100" y="872489"/>
                  </a:moveTo>
                  <a:lnTo>
                    <a:pt x="2578100" y="870204"/>
                  </a:lnTo>
                  <a:lnTo>
                    <a:pt x="2576406" y="871677"/>
                  </a:lnTo>
                  <a:lnTo>
                    <a:pt x="2578100" y="872489"/>
                  </a:lnTo>
                  <a:close/>
                </a:path>
                <a:path w="3860800" h="1716404">
                  <a:moveTo>
                    <a:pt x="2578100" y="890015"/>
                  </a:moveTo>
                  <a:lnTo>
                    <a:pt x="2578100" y="889253"/>
                  </a:lnTo>
                  <a:lnTo>
                    <a:pt x="2576406" y="890066"/>
                  </a:lnTo>
                  <a:lnTo>
                    <a:pt x="2578100" y="890015"/>
                  </a:lnTo>
                  <a:close/>
                </a:path>
                <a:path w="3860800" h="1716404">
                  <a:moveTo>
                    <a:pt x="2586264" y="898397"/>
                  </a:moveTo>
                  <a:lnTo>
                    <a:pt x="2578100" y="898397"/>
                  </a:lnTo>
                  <a:lnTo>
                    <a:pt x="2578100" y="903732"/>
                  </a:lnTo>
                  <a:lnTo>
                    <a:pt x="2583180" y="900988"/>
                  </a:lnTo>
                  <a:lnTo>
                    <a:pt x="2586264" y="898397"/>
                  </a:lnTo>
                  <a:close/>
                </a:path>
                <a:path w="3860800" h="1716404">
                  <a:moveTo>
                    <a:pt x="2590800" y="898397"/>
                  </a:moveTo>
                  <a:lnTo>
                    <a:pt x="2587977" y="898397"/>
                  </a:lnTo>
                  <a:lnTo>
                    <a:pt x="2583180" y="900988"/>
                  </a:lnTo>
                  <a:lnTo>
                    <a:pt x="2578100" y="905255"/>
                  </a:lnTo>
                  <a:lnTo>
                    <a:pt x="2590800" y="898397"/>
                  </a:lnTo>
                  <a:close/>
                </a:path>
                <a:path w="3860800" h="1716404">
                  <a:moveTo>
                    <a:pt x="2598964" y="906779"/>
                  </a:moveTo>
                  <a:lnTo>
                    <a:pt x="2590800" y="906779"/>
                  </a:lnTo>
                  <a:lnTo>
                    <a:pt x="2578100" y="912876"/>
                  </a:lnTo>
                  <a:lnTo>
                    <a:pt x="2578100" y="920495"/>
                  </a:lnTo>
                  <a:lnTo>
                    <a:pt x="2582635" y="920495"/>
                  </a:lnTo>
                  <a:lnTo>
                    <a:pt x="2598964" y="906779"/>
                  </a:lnTo>
                  <a:close/>
                </a:path>
                <a:path w="3860800" h="1716404">
                  <a:moveTo>
                    <a:pt x="2590800" y="928877"/>
                  </a:moveTo>
                  <a:lnTo>
                    <a:pt x="2590800" y="920495"/>
                  </a:lnTo>
                  <a:lnTo>
                    <a:pt x="2582635" y="920495"/>
                  </a:lnTo>
                  <a:lnTo>
                    <a:pt x="2578100" y="924305"/>
                  </a:lnTo>
                  <a:lnTo>
                    <a:pt x="2585027" y="928877"/>
                  </a:lnTo>
                  <a:lnTo>
                    <a:pt x="2590800" y="928877"/>
                  </a:lnTo>
                  <a:close/>
                </a:path>
                <a:path w="3860800" h="1716404">
                  <a:moveTo>
                    <a:pt x="2585027" y="928877"/>
                  </a:moveTo>
                  <a:lnTo>
                    <a:pt x="2578100" y="924305"/>
                  </a:lnTo>
                  <a:lnTo>
                    <a:pt x="2578100" y="928877"/>
                  </a:lnTo>
                  <a:lnTo>
                    <a:pt x="2585027" y="928877"/>
                  </a:lnTo>
                  <a:close/>
                </a:path>
                <a:path w="3860800" h="1716404">
                  <a:moveTo>
                    <a:pt x="2594428" y="937259"/>
                  </a:moveTo>
                  <a:lnTo>
                    <a:pt x="2590800" y="932688"/>
                  </a:lnTo>
                  <a:lnTo>
                    <a:pt x="2585027" y="928877"/>
                  </a:lnTo>
                  <a:lnTo>
                    <a:pt x="2578100" y="928877"/>
                  </a:lnTo>
                  <a:lnTo>
                    <a:pt x="2578100" y="930401"/>
                  </a:lnTo>
                  <a:lnTo>
                    <a:pt x="2590800" y="937259"/>
                  </a:lnTo>
                  <a:lnTo>
                    <a:pt x="2594428" y="937259"/>
                  </a:lnTo>
                  <a:close/>
                </a:path>
                <a:path w="3860800" h="1716404">
                  <a:moveTo>
                    <a:pt x="2616200" y="918971"/>
                  </a:moveTo>
                  <a:lnTo>
                    <a:pt x="2616200" y="912876"/>
                  </a:lnTo>
                  <a:lnTo>
                    <a:pt x="2603500" y="906779"/>
                  </a:lnTo>
                  <a:lnTo>
                    <a:pt x="2598964" y="906779"/>
                  </a:lnTo>
                  <a:lnTo>
                    <a:pt x="2582635" y="920495"/>
                  </a:lnTo>
                  <a:lnTo>
                    <a:pt x="2590800" y="920495"/>
                  </a:lnTo>
                  <a:lnTo>
                    <a:pt x="2590800" y="928877"/>
                  </a:lnTo>
                  <a:lnTo>
                    <a:pt x="2594142" y="927073"/>
                  </a:lnTo>
                  <a:lnTo>
                    <a:pt x="2603500" y="911351"/>
                  </a:lnTo>
                  <a:lnTo>
                    <a:pt x="2616200" y="918971"/>
                  </a:lnTo>
                  <a:close/>
                </a:path>
                <a:path w="3860800" h="1716404">
                  <a:moveTo>
                    <a:pt x="2587977" y="898397"/>
                  </a:moveTo>
                  <a:lnTo>
                    <a:pt x="2586264" y="898397"/>
                  </a:lnTo>
                  <a:lnTo>
                    <a:pt x="2583180" y="900988"/>
                  </a:lnTo>
                  <a:lnTo>
                    <a:pt x="2587977" y="898397"/>
                  </a:lnTo>
                  <a:close/>
                </a:path>
                <a:path w="3860800" h="1716404">
                  <a:moveTo>
                    <a:pt x="2594142" y="927073"/>
                  </a:moveTo>
                  <a:lnTo>
                    <a:pt x="2590800" y="928877"/>
                  </a:lnTo>
                  <a:lnTo>
                    <a:pt x="2585027" y="928877"/>
                  </a:lnTo>
                  <a:lnTo>
                    <a:pt x="2590800" y="932688"/>
                  </a:lnTo>
                  <a:lnTo>
                    <a:pt x="2594142" y="927073"/>
                  </a:lnTo>
                  <a:close/>
                </a:path>
                <a:path w="3860800" h="1716404">
                  <a:moveTo>
                    <a:pt x="2603500" y="902969"/>
                  </a:moveTo>
                  <a:lnTo>
                    <a:pt x="2590800" y="894588"/>
                  </a:lnTo>
                  <a:lnTo>
                    <a:pt x="2586264" y="898397"/>
                  </a:lnTo>
                  <a:lnTo>
                    <a:pt x="2587977" y="898397"/>
                  </a:lnTo>
                  <a:lnTo>
                    <a:pt x="2590800" y="896873"/>
                  </a:lnTo>
                  <a:lnTo>
                    <a:pt x="2590800" y="898397"/>
                  </a:lnTo>
                  <a:lnTo>
                    <a:pt x="2602345" y="903939"/>
                  </a:lnTo>
                  <a:lnTo>
                    <a:pt x="2603500" y="902969"/>
                  </a:lnTo>
                  <a:close/>
                </a:path>
                <a:path w="3860800" h="1716404">
                  <a:moveTo>
                    <a:pt x="2590800" y="898397"/>
                  </a:moveTo>
                  <a:lnTo>
                    <a:pt x="2590800" y="896873"/>
                  </a:lnTo>
                  <a:lnTo>
                    <a:pt x="2587977" y="898397"/>
                  </a:lnTo>
                  <a:lnTo>
                    <a:pt x="2590800" y="898397"/>
                  </a:lnTo>
                  <a:close/>
                </a:path>
                <a:path w="3860800" h="1716404">
                  <a:moveTo>
                    <a:pt x="2627243" y="928745"/>
                  </a:moveTo>
                  <a:lnTo>
                    <a:pt x="2616200" y="922782"/>
                  </a:lnTo>
                  <a:lnTo>
                    <a:pt x="2603500" y="922782"/>
                  </a:lnTo>
                  <a:lnTo>
                    <a:pt x="2603500" y="922019"/>
                  </a:lnTo>
                  <a:lnTo>
                    <a:pt x="2594142" y="927073"/>
                  </a:lnTo>
                  <a:lnTo>
                    <a:pt x="2590800" y="932688"/>
                  </a:lnTo>
                  <a:lnTo>
                    <a:pt x="2594428" y="937259"/>
                  </a:lnTo>
                  <a:lnTo>
                    <a:pt x="2603500" y="937259"/>
                  </a:lnTo>
                  <a:lnTo>
                    <a:pt x="2616200" y="930401"/>
                  </a:lnTo>
                  <a:lnTo>
                    <a:pt x="2616200" y="931163"/>
                  </a:lnTo>
                  <a:lnTo>
                    <a:pt x="2623644" y="931163"/>
                  </a:lnTo>
                  <a:lnTo>
                    <a:pt x="2626632" y="928565"/>
                  </a:lnTo>
                  <a:lnTo>
                    <a:pt x="2626632" y="929258"/>
                  </a:lnTo>
                  <a:lnTo>
                    <a:pt x="2627243" y="928745"/>
                  </a:lnTo>
                  <a:close/>
                </a:path>
                <a:path w="3860800" h="1716404">
                  <a:moveTo>
                    <a:pt x="2628900" y="926591"/>
                  </a:moveTo>
                  <a:lnTo>
                    <a:pt x="2603500" y="911351"/>
                  </a:lnTo>
                  <a:lnTo>
                    <a:pt x="2594142" y="927073"/>
                  </a:lnTo>
                  <a:lnTo>
                    <a:pt x="2603500" y="922019"/>
                  </a:lnTo>
                  <a:lnTo>
                    <a:pt x="2603500" y="922782"/>
                  </a:lnTo>
                  <a:lnTo>
                    <a:pt x="2616200" y="922782"/>
                  </a:lnTo>
                  <a:lnTo>
                    <a:pt x="2626632" y="928415"/>
                  </a:lnTo>
                  <a:lnTo>
                    <a:pt x="2626632" y="928565"/>
                  </a:lnTo>
                  <a:lnTo>
                    <a:pt x="2628900" y="926591"/>
                  </a:lnTo>
                  <a:close/>
                </a:path>
                <a:path w="3860800" h="1716404">
                  <a:moveTo>
                    <a:pt x="2616200" y="931163"/>
                  </a:moveTo>
                  <a:lnTo>
                    <a:pt x="2616200" y="930401"/>
                  </a:lnTo>
                  <a:lnTo>
                    <a:pt x="2603500" y="937259"/>
                  </a:lnTo>
                  <a:lnTo>
                    <a:pt x="2594428" y="937259"/>
                  </a:lnTo>
                  <a:lnTo>
                    <a:pt x="2603500" y="948689"/>
                  </a:lnTo>
                  <a:lnTo>
                    <a:pt x="2603500" y="938021"/>
                  </a:lnTo>
                  <a:lnTo>
                    <a:pt x="2616200" y="931163"/>
                  </a:lnTo>
                  <a:close/>
                </a:path>
                <a:path w="3860800" h="1716404">
                  <a:moveTo>
                    <a:pt x="2603500" y="906779"/>
                  </a:moveTo>
                  <a:lnTo>
                    <a:pt x="2603500" y="904494"/>
                  </a:lnTo>
                  <a:lnTo>
                    <a:pt x="2602345" y="903939"/>
                  </a:lnTo>
                  <a:lnTo>
                    <a:pt x="2598964" y="906779"/>
                  </a:lnTo>
                  <a:lnTo>
                    <a:pt x="2603500" y="906779"/>
                  </a:lnTo>
                  <a:close/>
                </a:path>
                <a:path w="3860800" h="1716404">
                  <a:moveTo>
                    <a:pt x="2603500" y="904494"/>
                  </a:moveTo>
                  <a:lnTo>
                    <a:pt x="2603500" y="902969"/>
                  </a:lnTo>
                  <a:lnTo>
                    <a:pt x="2602345" y="903939"/>
                  </a:lnTo>
                  <a:lnTo>
                    <a:pt x="2603500" y="904494"/>
                  </a:lnTo>
                  <a:close/>
                </a:path>
                <a:path w="3860800" h="1716404">
                  <a:moveTo>
                    <a:pt x="2623644" y="931163"/>
                  </a:moveTo>
                  <a:lnTo>
                    <a:pt x="2616200" y="931163"/>
                  </a:lnTo>
                  <a:lnTo>
                    <a:pt x="2603500" y="938021"/>
                  </a:lnTo>
                  <a:lnTo>
                    <a:pt x="2603500" y="948689"/>
                  </a:lnTo>
                  <a:lnTo>
                    <a:pt x="2623644" y="931163"/>
                  </a:lnTo>
                  <a:close/>
                </a:path>
                <a:path w="3860800" h="1716404">
                  <a:moveTo>
                    <a:pt x="2624364" y="931163"/>
                  </a:moveTo>
                  <a:lnTo>
                    <a:pt x="2623644" y="931163"/>
                  </a:lnTo>
                  <a:lnTo>
                    <a:pt x="2603500" y="948689"/>
                  </a:lnTo>
                  <a:lnTo>
                    <a:pt x="2624364" y="931163"/>
                  </a:lnTo>
                  <a:close/>
                </a:path>
                <a:path w="3860800" h="1716404">
                  <a:moveTo>
                    <a:pt x="2641600" y="939545"/>
                  </a:moveTo>
                  <a:lnTo>
                    <a:pt x="2641600" y="938021"/>
                  </a:lnTo>
                  <a:lnTo>
                    <a:pt x="2628900" y="931163"/>
                  </a:lnTo>
                  <a:lnTo>
                    <a:pt x="2624364" y="931163"/>
                  </a:lnTo>
                  <a:lnTo>
                    <a:pt x="2603500" y="948689"/>
                  </a:lnTo>
                  <a:lnTo>
                    <a:pt x="2610427" y="953261"/>
                  </a:lnTo>
                  <a:lnTo>
                    <a:pt x="2616200" y="953261"/>
                  </a:lnTo>
                  <a:lnTo>
                    <a:pt x="2616200" y="939545"/>
                  </a:lnTo>
                  <a:lnTo>
                    <a:pt x="2626360" y="939545"/>
                  </a:lnTo>
                  <a:lnTo>
                    <a:pt x="2628900" y="934973"/>
                  </a:lnTo>
                  <a:lnTo>
                    <a:pt x="2635827" y="939545"/>
                  </a:lnTo>
                  <a:lnTo>
                    <a:pt x="2641600" y="939545"/>
                  </a:lnTo>
                  <a:close/>
                </a:path>
                <a:path w="3860800" h="1716404">
                  <a:moveTo>
                    <a:pt x="2610427" y="953261"/>
                  </a:moveTo>
                  <a:lnTo>
                    <a:pt x="2603500" y="948689"/>
                  </a:lnTo>
                  <a:lnTo>
                    <a:pt x="2603500" y="953261"/>
                  </a:lnTo>
                  <a:lnTo>
                    <a:pt x="2610427" y="953261"/>
                  </a:lnTo>
                  <a:close/>
                </a:path>
                <a:path w="3860800" h="1716404">
                  <a:moveTo>
                    <a:pt x="2619663" y="951599"/>
                  </a:moveTo>
                  <a:lnTo>
                    <a:pt x="2619375" y="951738"/>
                  </a:lnTo>
                  <a:lnTo>
                    <a:pt x="2616200" y="957071"/>
                  </a:lnTo>
                  <a:lnTo>
                    <a:pt x="2610427" y="953261"/>
                  </a:lnTo>
                  <a:lnTo>
                    <a:pt x="2603500" y="953261"/>
                  </a:lnTo>
                  <a:lnTo>
                    <a:pt x="2603500" y="955547"/>
                  </a:lnTo>
                  <a:lnTo>
                    <a:pt x="2616200" y="961644"/>
                  </a:lnTo>
                  <a:lnTo>
                    <a:pt x="2616200" y="957833"/>
                  </a:lnTo>
                  <a:lnTo>
                    <a:pt x="2619663" y="951599"/>
                  </a:lnTo>
                  <a:close/>
                </a:path>
                <a:path w="3860800" h="1716404">
                  <a:moveTo>
                    <a:pt x="2619375" y="951738"/>
                  </a:moveTo>
                  <a:lnTo>
                    <a:pt x="2616200" y="953261"/>
                  </a:lnTo>
                  <a:lnTo>
                    <a:pt x="2610427" y="953261"/>
                  </a:lnTo>
                  <a:lnTo>
                    <a:pt x="2616200" y="957071"/>
                  </a:lnTo>
                  <a:lnTo>
                    <a:pt x="2619375" y="951738"/>
                  </a:lnTo>
                  <a:close/>
                </a:path>
                <a:path w="3860800" h="1716404">
                  <a:moveTo>
                    <a:pt x="2626360" y="939545"/>
                  </a:moveTo>
                  <a:lnTo>
                    <a:pt x="2616200" y="939545"/>
                  </a:lnTo>
                  <a:lnTo>
                    <a:pt x="2616200" y="953261"/>
                  </a:lnTo>
                  <a:lnTo>
                    <a:pt x="2619375" y="951738"/>
                  </a:lnTo>
                  <a:lnTo>
                    <a:pt x="2622550" y="946404"/>
                  </a:lnTo>
                  <a:lnTo>
                    <a:pt x="2626360" y="939545"/>
                  </a:lnTo>
                  <a:close/>
                </a:path>
                <a:path w="3860800" h="1716404">
                  <a:moveTo>
                    <a:pt x="2628900" y="954786"/>
                  </a:moveTo>
                  <a:lnTo>
                    <a:pt x="2628900" y="947165"/>
                  </a:lnTo>
                  <a:lnTo>
                    <a:pt x="2619663" y="951599"/>
                  </a:lnTo>
                  <a:lnTo>
                    <a:pt x="2616200" y="957833"/>
                  </a:lnTo>
                  <a:lnTo>
                    <a:pt x="2616200" y="961644"/>
                  </a:lnTo>
                  <a:lnTo>
                    <a:pt x="2628900" y="954786"/>
                  </a:lnTo>
                  <a:close/>
                </a:path>
                <a:path w="3860800" h="1716404">
                  <a:moveTo>
                    <a:pt x="2628900" y="954786"/>
                  </a:moveTo>
                  <a:lnTo>
                    <a:pt x="2616200" y="961644"/>
                  </a:lnTo>
                  <a:lnTo>
                    <a:pt x="2617787" y="961644"/>
                  </a:lnTo>
                  <a:lnTo>
                    <a:pt x="2625271" y="958051"/>
                  </a:lnTo>
                  <a:lnTo>
                    <a:pt x="2628900" y="954786"/>
                  </a:lnTo>
                  <a:close/>
                </a:path>
                <a:path w="3860800" h="1716404">
                  <a:moveTo>
                    <a:pt x="2617787" y="961644"/>
                  </a:moveTo>
                  <a:lnTo>
                    <a:pt x="2616200" y="961644"/>
                  </a:lnTo>
                  <a:lnTo>
                    <a:pt x="2616623" y="962202"/>
                  </a:lnTo>
                  <a:lnTo>
                    <a:pt x="2617787" y="961644"/>
                  </a:lnTo>
                  <a:close/>
                </a:path>
                <a:path w="3860800" h="1716404">
                  <a:moveTo>
                    <a:pt x="2616623" y="962202"/>
                  </a:moveTo>
                  <a:lnTo>
                    <a:pt x="2616200" y="961644"/>
                  </a:lnTo>
                  <a:lnTo>
                    <a:pt x="2616200" y="962405"/>
                  </a:lnTo>
                  <a:lnTo>
                    <a:pt x="2616623" y="962202"/>
                  </a:lnTo>
                  <a:close/>
                </a:path>
                <a:path w="3860800" h="1716404">
                  <a:moveTo>
                    <a:pt x="2618259" y="964362"/>
                  </a:moveTo>
                  <a:lnTo>
                    <a:pt x="2616623" y="962202"/>
                  </a:lnTo>
                  <a:lnTo>
                    <a:pt x="2616200" y="962405"/>
                  </a:lnTo>
                  <a:lnTo>
                    <a:pt x="2616200" y="966215"/>
                  </a:lnTo>
                  <a:lnTo>
                    <a:pt x="2618259" y="964362"/>
                  </a:lnTo>
                  <a:close/>
                </a:path>
                <a:path w="3860800" h="1716404">
                  <a:moveTo>
                    <a:pt x="2622550" y="970026"/>
                  </a:moveTo>
                  <a:lnTo>
                    <a:pt x="2618259" y="964362"/>
                  </a:lnTo>
                  <a:lnTo>
                    <a:pt x="2616200" y="966215"/>
                  </a:lnTo>
                  <a:lnTo>
                    <a:pt x="2616200" y="970026"/>
                  </a:lnTo>
                  <a:lnTo>
                    <a:pt x="2622550" y="970026"/>
                  </a:lnTo>
                  <a:close/>
                </a:path>
                <a:path w="3860800" h="1716404">
                  <a:moveTo>
                    <a:pt x="2640012" y="972454"/>
                  </a:moveTo>
                  <a:lnTo>
                    <a:pt x="2635827" y="974667"/>
                  </a:lnTo>
                  <a:lnTo>
                    <a:pt x="2628900" y="978407"/>
                  </a:lnTo>
                  <a:lnTo>
                    <a:pt x="2622550" y="970026"/>
                  </a:lnTo>
                  <a:lnTo>
                    <a:pt x="2616200" y="970026"/>
                  </a:lnTo>
                  <a:lnTo>
                    <a:pt x="2616200" y="979932"/>
                  </a:lnTo>
                  <a:lnTo>
                    <a:pt x="2628900" y="986789"/>
                  </a:lnTo>
                  <a:lnTo>
                    <a:pt x="2628900" y="981455"/>
                  </a:lnTo>
                  <a:lnTo>
                    <a:pt x="2640012" y="972454"/>
                  </a:lnTo>
                  <a:close/>
                </a:path>
                <a:path w="3860800" h="1716404">
                  <a:moveTo>
                    <a:pt x="2621280" y="961644"/>
                  </a:moveTo>
                  <a:lnTo>
                    <a:pt x="2617787" y="961644"/>
                  </a:lnTo>
                  <a:lnTo>
                    <a:pt x="2616623" y="962202"/>
                  </a:lnTo>
                  <a:lnTo>
                    <a:pt x="2618259" y="964362"/>
                  </a:lnTo>
                  <a:lnTo>
                    <a:pt x="2621280" y="961644"/>
                  </a:lnTo>
                  <a:close/>
                </a:path>
                <a:path w="3860800" h="1716404">
                  <a:moveTo>
                    <a:pt x="2625271" y="958051"/>
                  </a:moveTo>
                  <a:lnTo>
                    <a:pt x="2617787" y="961644"/>
                  </a:lnTo>
                  <a:lnTo>
                    <a:pt x="2621280" y="961644"/>
                  </a:lnTo>
                  <a:lnTo>
                    <a:pt x="2625271" y="958051"/>
                  </a:lnTo>
                  <a:close/>
                </a:path>
                <a:path w="3860800" h="1716404">
                  <a:moveTo>
                    <a:pt x="2652511" y="962330"/>
                  </a:moveTo>
                  <a:lnTo>
                    <a:pt x="2651578" y="961099"/>
                  </a:lnTo>
                  <a:lnTo>
                    <a:pt x="2641600" y="956309"/>
                  </a:lnTo>
                  <a:lnTo>
                    <a:pt x="2640012" y="956309"/>
                  </a:lnTo>
                  <a:lnTo>
                    <a:pt x="2628900" y="961644"/>
                  </a:lnTo>
                  <a:lnTo>
                    <a:pt x="2621280" y="961644"/>
                  </a:lnTo>
                  <a:lnTo>
                    <a:pt x="2618259" y="964362"/>
                  </a:lnTo>
                  <a:lnTo>
                    <a:pt x="2622550" y="970025"/>
                  </a:lnTo>
                  <a:lnTo>
                    <a:pt x="2630487" y="970026"/>
                  </a:lnTo>
                  <a:lnTo>
                    <a:pt x="2641600" y="964691"/>
                  </a:lnTo>
                  <a:lnTo>
                    <a:pt x="2649596" y="964691"/>
                  </a:lnTo>
                  <a:lnTo>
                    <a:pt x="2652511" y="962330"/>
                  </a:lnTo>
                  <a:close/>
                </a:path>
                <a:path w="3860800" h="1716404">
                  <a:moveTo>
                    <a:pt x="2622550" y="946404"/>
                  </a:moveTo>
                  <a:lnTo>
                    <a:pt x="2619375" y="951738"/>
                  </a:lnTo>
                  <a:lnTo>
                    <a:pt x="2619663" y="951599"/>
                  </a:lnTo>
                  <a:lnTo>
                    <a:pt x="2622550" y="946404"/>
                  </a:lnTo>
                  <a:close/>
                </a:path>
                <a:path w="3860800" h="1716404">
                  <a:moveTo>
                    <a:pt x="2641600" y="943355"/>
                  </a:moveTo>
                  <a:lnTo>
                    <a:pt x="2635827" y="939545"/>
                  </a:lnTo>
                  <a:lnTo>
                    <a:pt x="2626632" y="939545"/>
                  </a:lnTo>
                  <a:lnTo>
                    <a:pt x="2622550" y="946404"/>
                  </a:lnTo>
                  <a:lnTo>
                    <a:pt x="2619663" y="951599"/>
                  </a:lnTo>
                  <a:lnTo>
                    <a:pt x="2628900" y="947165"/>
                  </a:lnTo>
                  <a:lnTo>
                    <a:pt x="2628900" y="954786"/>
                  </a:lnTo>
                  <a:lnTo>
                    <a:pt x="2641600" y="943355"/>
                  </a:lnTo>
                  <a:close/>
                </a:path>
                <a:path w="3860800" h="1716404">
                  <a:moveTo>
                    <a:pt x="2640012" y="956309"/>
                  </a:moveTo>
                  <a:lnTo>
                    <a:pt x="2628900" y="956309"/>
                  </a:lnTo>
                  <a:lnTo>
                    <a:pt x="2625271" y="958051"/>
                  </a:lnTo>
                  <a:lnTo>
                    <a:pt x="2621280" y="961644"/>
                  </a:lnTo>
                  <a:lnTo>
                    <a:pt x="2628900" y="961644"/>
                  </a:lnTo>
                  <a:lnTo>
                    <a:pt x="2640012" y="956309"/>
                  </a:lnTo>
                  <a:close/>
                </a:path>
                <a:path w="3860800" h="1716404">
                  <a:moveTo>
                    <a:pt x="2626632" y="939545"/>
                  </a:moveTo>
                  <a:lnTo>
                    <a:pt x="2626360" y="939545"/>
                  </a:lnTo>
                  <a:lnTo>
                    <a:pt x="2622550" y="946404"/>
                  </a:lnTo>
                  <a:lnTo>
                    <a:pt x="2626632" y="939545"/>
                  </a:lnTo>
                  <a:close/>
                </a:path>
                <a:path w="3860800" h="1716404">
                  <a:moveTo>
                    <a:pt x="2630487" y="970026"/>
                  </a:moveTo>
                  <a:lnTo>
                    <a:pt x="2622550" y="970026"/>
                  </a:lnTo>
                  <a:lnTo>
                    <a:pt x="2628900" y="978407"/>
                  </a:lnTo>
                  <a:lnTo>
                    <a:pt x="2628900" y="970788"/>
                  </a:lnTo>
                  <a:lnTo>
                    <a:pt x="2630487" y="970026"/>
                  </a:lnTo>
                  <a:close/>
                </a:path>
                <a:path w="3860800" h="1716404">
                  <a:moveTo>
                    <a:pt x="2626632" y="929258"/>
                  </a:moveTo>
                  <a:lnTo>
                    <a:pt x="2626632" y="928565"/>
                  </a:lnTo>
                  <a:lnTo>
                    <a:pt x="2623644" y="931163"/>
                  </a:lnTo>
                  <a:lnTo>
                    <a:pt x="2624364" y="931163"/>
                  </a:lnTo>
                  <a:lnTo>
                    <a:pt x="2626632" y="929258"/>
                  </a:lnTo>
                  <a:close/>
                </a:path>
                <a:path w="3860800" h="1716404">
                  <a:moveTo>
                    <a:pt x="2628900" y="931163"/>
                  </a:moveTo>
                  <a:lnTo>
                    <a:pt x="2628900" y="929639"/>
                  </a:lnTo>
                  <a:lnTo>
                    <a:pt x="2627243" y="928745"/>
                  </a:lnTo>
                  <a:lnTo>
                    <a:pt x="2624364" y="931163"/>
                  </a:lnTo>
                  <a:lnTo>
                    <a:pt x="2628900" y="931163"/>
                  </a:lnTo>
                  <a:close/>
                </a:path>
                <a:path w="3860800" h="1716404">
                  <a:moveTo>
                    <a:pt x="2651578" y="961099"/>
                  </a:moveTo>
                  <a:lnTo>
                    <a:pt x="2641600" y="947927"/>
                  </a:lnTo>
                  <a:lnTo>
                    <a:pt x="2628900" y="954786"/>
                  </a:lnTo>
                  <a:lnTo>
                    <a:pt x="2625271" y="958051"/>
                  </a:lnTo>
                  <a:lnTo>
                    <a:pt x="2628900" y="956309"/>
                  </a:lnTo>
                  <a:lnTo>
                    <a:pt x="2640188" y="956225"/>
                  </a:lnTo>
                  <a:lnTo>
                    <a:pt x="2641600" y="955547"/>
                  </a:lnTo>
                  <a:lnTo>
                    <a:pt x="2641600" y="956309"/>
                  </a:lnTo>
                  <a:lnTo>
                    <a:pt x="2651578" y="961099"/>
                  </a:lnTo>
                  <a:close/>
                </a:path>
                <a:path w="3860800" h="1716404">
                  <a:moveTo>
                    <a:pt x="2635827" y="939545"/>
                  </a:moveTo>
                  <a:lnTo>
                    <a:pt x="2628900" y="934973"/>
                  </a:lnTo>
                  <a:lnTo>
                    <a:pt x="2626360" y="939545"/>
                  </a:lnTo>
                  <a:lnTo>
                    <a:pt x="2626632" y="939545"/>
                  </a:lnTo>
                  <a:lnTo>
                    <a:pt x="2628900" y="935735"/>
                  </a:lnTo>
                  <a:lnTo>
                    <a:pt x="2628900" y="939545"/>
                  </a:lnTo>
                  <a:lnTo>
                    <a:pt x="2635827" y="939545"/>
                  </a:lnTo>
                  <a:close/>
                </a:path>
                <a:path w="3860800" h="1716404">
                  <a:moveTo>
                    <a:pt x="2628900" y="939545"/>
                  </a:moveTo>
                  <a:lnTo>
                    <a:pt x="2628900" y="935735"/>
                  </a:lnTo>
                  <a:lnTo>
                    <a:pt x="2626632" y="939545"/>
                  </a:lnTo>
                  <a:lnTo>
                    <a:pt x="2628900" y="939545"/>
                  </a:lnTo>
                  <a:close/>
                </a:path>
                <a:path w="3860800" h="1716404">
                  <a:moveTo>
                    <a:pt x="2628900" y="929639"/>
                  </a:moveTo>
                  <a:lnTo>
                    <a:pt x="2628900" y="927353"/>
                  </a:lnTo>
                  <a:lnTo>
                    <a:pt x="2627243" y="928745"/>
                  </a:lnTo>
                  <a:lnTo>
                    <a:pt x="2628900" y="929639"/>
                  </a:lnTo>
                  <a:close/>
                </a:path>
                <a:path w="3860800" h="1716404">
                  <a:moveTo>
                    <a:pt x="2641600" y="947927"/>
                  </a:moveTo>
                  <a:lnTo>
                    <a:pt x="2641600" y="943355"/>
                  </a:lnTo>
                  <a:lnTo>
                    <a:pt x="2628900" y="954786"/>
                  </a:lnTo>
                  <a:lnTo>
                    <a:pt x="2641600" y="947927"/>
                  </a:lnTo>
                  <a:close/>
                </a:path>
                <a:path w="3860800" h="1716404">
                  <a:moveTo>
                    <a:pt x="2641600" y="971168"/>
                  </a:moveTo>
                  <a:lnTo>
                    <a:pt x="2641600" y="970026"/>
                  </a:lnTo>
                  <a:lnTo>
                    <a:pt x="2630487" y="970026"/>
                  </a:lnTo>
                  <a:lnTo>
                    <a:pt x="2628900" y="970788"/>
                  </a:lnTo>
                  <a:lnTo>
                    <a:pt x="2628900" y="978407"/>
                  </a:lnTo>
                  <a:lnTo>
                    <a:pt x="2640012" y="972407"/>
                  </a:lnTo>
                  <a:lnTo>
                    <a:pt x="2640188" y="972312"/>
                  </a:lnTo>
                  <a:lnTo>
                    <a:pt x="2641600" y="971168"/>
                  </a:lnTo>
                  <a:close/>
                </a:path>
                <a:path w="3860800" h="1716404">
                  <a:moveTo>
                    <a:pt x="2651578" y="971631"/>
                  </a:moveTo>
                  <a:lnTo>
                    <a:pt x="2641600" y="971550"/>
                  </a:lnTo>
                  <a:lnTo>
                    <a:pt x="2640188" y="972312"/>
                  </a:lnTo>
                  <a:lnTo>
                    <a:pt x="2628900" y="981455"/>
                  </a:lnTo>
                  <a:lnTo>
                    <a:pt x="2628900" y="986789"/>
                  </a:lnTo>
                  <a:lnTo>
                    <a:pt x="2634155" y="986789"/>
                  </a:lnTo>
                  <a:lnTo>
                    <a:pt x="2651578" y="971631"/>
                  </a:lnTo>
                  <a:close/>
                </a:path>
                <a:path w="3860800" h="1716404">
                  <a:moveTo>
                    <a:pt x="2634155" y="986789"/>
                  </a:moveTo>
                  <a:lnTo>
                    <a:pt x="2628900" y="986789"/>
                  </a:lnTo>
                  <a:lnTo>
                    <a:pt x="2628900" y="988313"/>
                  </a:lnTo>
                  <a:lnTo>
                    <a:pt x="2630973" y="989558"/>
                  </a:lnTo>
                  <a:lnTo>
                    <a:pt x="2634155" y="986789"/>
                  </a:lnTo>
                  <a:close/>
                </a:path>
                <a:path w="3860800" h="1716404">
                  <a:moveTo>
                    <a:pt x="2630973" y="989558"/>
                  </a:moveTo>
                  <a:lnTo>
                    <a:pt x="2628900" y="988313"/>
                  </a:lnTo>
                  <a:lnTo>
                    <a:pt x="2628900" y="991361"/>
                  </a:lnTo>
                  <a:lnTo>
                    <a:pt x="2630973" y="989558"/>
                  </a:lnTo>
                  <a:close/>
                </a:path>
                <a:path w="3860800" h="1716404">
                  <a:moveTo>
                    <a:pt x="2649596" y="964691"/>
                  </a:moveTo>
                  <a:lnTo>
                    <a:pt x="2641600" y="964691"/>
                  </a:lnTo>
                  <a:lnTo>
                    <a:pt x="2630487" y="970026"/>
                  </a:lnTo>
                  <a:lnTo>
                    <a:pt x="2641600" y="970026"/>
                  </a:lnTo>
                  <a:lnTo>
                    <a:pt x="2641600" y="971168"/>
                  </a:lnTo>
                  <a:lnTo>
                    <a:pt x="2649596" y="964691"/>
                  </a:lnTo>
                  <a:close/>
                </a:path>
                <a:path w="3860800" h="1716404">
                  <a:moveTo>
                    <a:pt x="2644986" y="985062"/>
                  </a:moveTo>
                  <a:lnTo>
                    <a:pt x="2644227" y="985371"/>
                  </a:lnTo>
                  <a:lnTo>
                    <a:pt x="2641600" y="986789"/>
                  </a:lnTo>
                  <a:lnTo>
                    <a:pt x="2634155" y="986789"/>
                  </a:lnTo>
                  <a:lnTo>
                    <a:pt x="2630973" y="989558"/>
                  </a:lnTo>
                  <a:lnTo>
                    <a:pt x="2641600" y="995933"/>
                  </a:lnTo>
                  <a:lnTo>
                    <a:pt x="2641600" y="991361"/>
                  </a:lnTo>
                  <a:lnTo>
                    <a:pt x="2644986" y="985062"/>
                  </a:lnTo>
                  <a:close/>
                </a:path>
                <a:path w="3860800" h="1716404">
                  <a:moveTo>
                    <a:pt x="2652251" y="971550"/>
                  </a:moveTo>
                  <a:lnTo>
                    <a:pt x="2651578" y="971631"/>
                  </a:lnTo>
                  <a:lnTo>
                    <a:pt x="2634155" y="986789"/>
                  </a:lnTo>
                  <a:lnTo>
                    <a:pt x="2641600" y="986789"/>
                  </a:lnTo>
                  <a:lnTo>
                    <a:pt x="2644986" y="984961"/>
                  </a:lnTo>
                  <a:lnTo>
                    <a:pt x="2652251" y="971550"/>
                  </a:lnTo>
                  <a:close/>
                </a:path>
                <a:path w="3860800" h="1716404">
                  <a:moveTo>
                    <a:pt x="2641600" y="943355"/>
                  </a:moveTo>
                  <a:lnTo>
                    <a:pt x="2641600" y="939545"/>
                  </a:lnTo>
                  <a:lnTo>
                    <a:pt x="2635827" y="939545"/>
                  </a:lnTo>
                  <a:lnTo>
                    <a:pt x="2641600" y="943355"/>
                  </a:lnTo>
                  <a:close/>
                </a:path>
                <a:path w="3860800" h="1716404">
                  <a:moveTo>
                    <a:pt x="2641600" y="956309"/>
                  </a:moveTo>
                  <a:lnTo>
                    <a:pt x="2641600" y="955547"/>
                  </a:lnTo>
                  <a:lnTo>
                    <a:pt x="2640188" y="956225"/>
                  </a:lnTo>
                  <a:lnTo>
                    <a:pt x="2641600" y="956309"/>
                  </a:lnTo>
                  <a:close/>
                </a:path>
                <a:path w="3860800" h="1716404">
                  <a:moveTo>
                    <a:pt x="2654300" y="964691"/>
                  </a:moveTo>
                  <a:lnTo>
                    <a:pt x="2649596" y="964691"/>
                  </a:lnTo>
                  <a:lnTo>
                    <a:pt x="2640188" y="972312"/>
                  </a:lnTo>
                  <a:lnTo>
                    <a:pt x="2654300" y="964691"/>
                  </a:lnTo>
                  <a:close/>
                </a:path>
                <a:path w="3860800" h="1716404">
                  <a:moveTo>
                    <a:pt x="2667000" y="971550"/>
                  </a:moveTo>
                  <a:lnTo>
                    <a:pt x="2667000" y="970788"/>
                  </a:lnTo>
                  <a:lnTo>
                    <a:pt x="2654300" y="964691"/>
                  </a:lnTo>
                  <a:lnTo>
                    <a:pt x="2641600" y="971550"/>
                  </a:lnTo>
                  <a:lnTo>
                    <a:pt x="2651578" y="971550"/>
                  </a:lnTo>
                  <a:lnTo>
                    <a:pt x="2652251" y="971046"/>
                  </a:lnTo>
                  <a:lnTo>
                    <a:pt x="2652760" y="970603"/>
                  </a:lnTo>
                  <a:lnTo>
                    <a:pt x="2654300" y="967739"/>
                  </a:lnTo>
                  <a:lnTo>
                    <a:pt x="2660072" y="971550"/>
                  </a:lnTo>
                  <a:lnTo>
                    <a:pt x="2667000" y="971550"/>
                  </a:lnTo>
                  <a:close/>
                </a:path>
                <a:path w="3860800" h="1716404">
                  <a:moveTo>
                    <a:pt x="2654300" y="987170"/>
                  </a:moveTo>
                  <a:lnTo>
                    <a:pt x="2654300" y="979932"/>
                  </a:lnTo>
                  <a:lnTo>
                    <a:pt x="2648226" y="983211"/>
                  </a:lnTo>
                  <a:lnTo>
                    <a:pt x="2644986" y="985062"/>
                  </a:lnTo>
                  <a:lnTo>
                    <a:pt x="2641600" y="991361"/>
                  </a:lnTo>
                  <a:lnTo>
                    <a:pt x="2641600" y="995933"/>
                  </a:lnTo>
                  <a:lnTo>
                    <a:pt x="2644227" y="995933"/>
                  </a:lnTo>
                  <a:lnTo>
                    <a:pt x="2654300" y="987170"/>
                  </a:lnTo>
                  <a:close/>
                </a:path>
                <a:path w="3860800" h="1716404">
                  <a:moveTo>
                    <a:pt x="2644227" y="995933"/>
                  </a:moveTo>
                  <a:lnTo>
                    <a:pt x="2641600" y="995933"/>
                  </a:lnTo>
                  <a:lnTo>
                    <a:pt x="2641600" y="998219"/>
                  </a:lnTo>
                  <a:lnTo>
                    <a:pt x="2644227" y="995933"/>
                  </a:lnTo>
                  <a:close/>
                </a:path>
                <a:path w="3860800" h="1716404">
                  <a:moveTo>
                    <a:pt x="2644986" y="995933"/>
                  </a:moveTo>
                  <a:lnTo>
                    <a:pt x="2644227" y="995933"/>
                  </a:lnTo>
                  <a:lnTo>
                    <a:pt x="2641600" y="998219"/>
                  </a:lnTo>
                  <a:lnTo>
                    <a:pt x="2642079" y="998550"/>
                  </a:lnTo>
                  <a:lnTo>
                    <a:pt x="2644986" y="995933"/>
                  </a:lnTo>
                  <a:close/>
                </a:path>
                <a:path w="3860800" h="1716404">
                  <a:moveTo>
                    <a:pt x="2642079" y="998550"/>
                  </a:moveTo>
                  <a:lnTo>
                    <a:pt x="2641600" y="998219"/>
                  </a:lnTo>
                  <a:lnTo>
                    <a:pt x="2641600" y="998982"/>
                  </a:lnTo>
                  <a:lnTo>
                    <a:pt x="2642079" y="998550"/>
                  </a:lnTo>
                  <a:close/>
                </a:path>
                <a:path w="3860800" h="1716404">
                  <a:moveTo>
                    <a:pt x="2648226" y="1002791"/>
                  </a:moveTo>
                  <a:lnTo>
                    <a:pt x="2642079" y="998550"/>
                  </a:lnTo>
                  <a:lnTo>
                    <a:pt x="2641600" y="998982"/>
                  </a:lnTo>
                  <a:lnTo>
                    <a:pt x="2641600" y="1002791"/>
                  </a:lnTo>
                  <a:lnTo>
                    <a:pt x="2648226" y="1002791"/>
                  </a:lnTo>
                  <a:close/>
                </a:path>
                <a:path w="3860800" h="1716404">
                  <a:moveTo>
                    <a:pt x="2679700" y="992885"/>
                  </a:moveTo>
                  <a:lnTo>
                    <a:pt x="2676236" y="988313"/>
                  </a:lnTo>
                  <a:lnTo>
                    <a:pt x="2667000" y="988313"/>
                  </a:lnTo>
                  <a:lnTo>
                    <a:pt x="2654300" y="995933"/>
                  </a:lnTo>
                  <a:lnTo>
                    <a:pt x="2644986" y="995933"/>
                  </a:lnTo>
                  <a:lnTo>
                    <a:pt x="2642079" y="998550"/>
                  </a:lnTo>
                  <a:lnTo>
                    <a:pt x="2648226" y="1002791"/>
                  </a:lnTo>
                  <a:lnTo>
                    <a:pt x="2667000" y="1002791"/>
                  </a:lnTo>
                  <a:lnTo>
                    <a:pt x="2667000" y="996695"/>
                  </a:lnTo>
                  <a:lnTo>
                    <a:pt x="2676071" y="996695"/>
                  </a:lnTo>
                  <a:lnTo>
                    <a:pt x="2678906" y="994314"/>
                  </a:lnTo>
                  <a:lnTo>
                    <a:pt x="2679700" y="992885"/>
                  </a:lnTo>
                  <a:close/>
                </a:path>
                <a:path w="3860800" h="1716404">
                  <a:moveTo>
                    <a:pt x="2667000" y="976121"/>
                  </a:moveTo>
                  <a:lnTo>
                    <a:pt x="2644227" y="995933"/>
                  </a:lnTo>
                  <a:lnTo>
                    <a:pt x="2644986" y="995933"/>
                  </a:lnTo>
                  <a:lnTo>
                    <a:pt x="2667000" y="976121"/>
                  </a:lnTo>
                  <a:close/>
                </a:path>
                <a:path w="3860800" h="1716404">
                  <a:moveTo>
                    <a:pt x="2667000" y="976121"/>
                  </a:moveTo>
                  <a:lnTo>
                    <a:pt x="2660072" y="971550"/>
                  </a:lnTo>
                  <a:lnTo>
                    <a:pt x="2652251" y="971550"/>
                  </a:lnTo>
                  <a:lnTo>
                    <a:pt x="2644986" y="985062"/>
                  </a:lnTo>
                  <a:lnTo>
                    <a:pt x="2648226" y="983211"/>
                  </a:lnTo>
                  <a:lnTo>
                    <a:pt x="2654300" y="979932"/>
                  </a:lnTo>
                  <a:lnTo>
                    <a:pt x="2654300" y="987170"/>
                  </a:lnTo>
                  <a:lnTo>
                    <a:pt x="2667000" y="976121"/>
                  </a:lnTo>
                  <a:close/>
                </a:path>
                <a:path w="3860800" h="1716404">
                  <a:moveTo>
                    <a:pt x="2676236" y="988313"/>
                  </a:moveTo>
                  <a:lnTo>
                    <a:pt x="2667000" y="976121"/>
                  </a:lnTo>
                  <a:lnTo>
                    <a:pt x="2644986" y="995933"/>
                  </a:lnTo>
                  <a:lnTo>
                    <a:pt x="2654300" y="995933"/>
                  </a:lnTo>
                  <a:lnTo>
                    <a:pt x="2667000" y="988313"/>
                  </a:lnTo>
                  <a:lnTo>
                    <a:pt x="2676236" y="988313"/>
                  </a:lnTo>
                  <a:close/>
                </a:path>
                <a:path w="3860800" h="1716404">
                  <a:moveTo>
                    <a:pt x="2676071" y="996695"/>
                  </a:moveTo>
                  <a:lnTo>
                    <a:pt x="2667000" y="996695"/>
                  </a:lnTo>
                  <a:lnTo>
                    <a:pt x="2667000" y="1002791"/>
                  </a:lnTo>
                  <a:lnTo>
                    <a:pt x="2648226" y="1002791"/>
                  </a:lnTo>
                  <a:lnTo>
                    <a:pt x="2659529" y="1010591"/>
                  </a:lnTo>
                  <a:lnTo>
                    <a:pt x="2676071" y="996695"/>
                  </a:lnTo>
                  <a:close/>
                </a:path>
                <a:path w="3860800" h="1716404">
                  <a:moveTo>
                    <a:pt x="2654300" y="964691"/>
                  </a:moveTo>
                  <a:lnTo>
                    <a:pt x="2652511" y="962330"/>
                  </a:lnTo>
                  <a:lnTo>
                    <a:pt x="2649596" y="964691"/>
                  </a:lnTo>
                  <a:lnTo>
                    <a:pt x="2654300" y="964691"/>
                  </a:lnTo>
                  <a:close/>
                </a:path>
                <a:path w="3860800" h="1716404">
                  <a:moveTo>
                    <a:pt x="2653118" y="961838"/>
                  </a:moveTo>
                  <a:lnTo>
                    <a:pt x="2651578" y="961099"/>
                  </a:lnTo>
                  <a:lnTo>
                    <a:pt x="2652511" y="962330"/>
                  </a:lnTo>
                  <a:lnTo>
                    <a:pt x="2653118" y="961838"/>
                  </a:lnTo>
                  <a:close/>
                </a:path>
                <a:path w="3860800" h="1716404">
                  <a:moveTo>
                    <a:pt x="2652760" y="970603"/>
                  </a:moveTo>
                  <a:lnTo>
                    <a:pt x="2651578" y="971631"/>
                  </a:lnTo>
                  <a:lnTo>
                    <a:pt x="2652251" y="971550"/>
                  </a:lnTo>
                  <a:lnTo>
                    <a:pt x="2652760" y="970603"/>
                  </a:lnTo>
                  <a:close/>
                </a:path>
                <a:path w="3860800" h="1716404">
                  <a:moveTo>
                    <a:pt x="2654300" y="971550"/>
                  </a:moveTo>
                  <a:lnTo>
                    <a:pt x="2654300" y="969263"/>
                  </a:lnTo>
                  <a:lnTo>
                    <a:pt x="2652760" y="970603"/>
                  </a:lnTo>
                  <a:lnTo>
                    <a:pt x="2652251" y="971550"/>
                  </a:lnTo>
                  <a:lnTo>
                    <a:pt x="2654300" y="971550"/>
                  </a:lnTo>
                  <a:close/>
                </a:path>
                <a:path w="3860800" h="1716404">
                  <a:moveTo>
                    <a:pt x="2654300" y="964691"/>
                  </a:moveTo>
                  <a:lnTo>
                    <a:pt x="2654300" y="962405"/>
                  </a:lnTo>
                  <a:lnTo>
                    <a:pt x="2653118" y="961838"/>
                  </a:lnTo>
                  <a:lnTo>
                    <a:pt x="2652511" y="962330"/>
                  </a:lnTo>
                  <a:lnTo>
                    <a:pt x="2654300" y="964691"/>
                  </a:lnTo>
                  <a:close/>
                </a:path>
                <a:path w="3860800" h="1716404">
                  <a:moveTo>
                    <a:pt x="2660072" y="971550"/>
                  </a:moveTo>
                  <a:lnTo>
                    <a:pt x="2654300" y="967739"/>
                  </a:lnTo>
                  <a:lnTo>
                    <a:pt x="2652760" y="970603"/>
                  </a:lnTo>
                  <a:lnTo>
                    <a:pt x="2654300" y="969263"/>
                  </a:lnTo>
                  <a:lnTo>
                    <a:pt x="2654300" y="971550"/>
                  </a:lnTo>
                  <a:lnTo>
                    <a:pt x="2660072" y="971550"/>
                  </a:lnTo>
                  <a:close/>
                </a:path>
                <a:path w="3860800" h="1716404">
                  <a:moveTo>
                    <a:pt x="2654300" y="962405"/>
                  </a:moveTo>
                  <a:lnTo>
                    <a:pt x="2654300" y="960882"/>
                  </a:lnTo>
                  <a:lnTo>
                    <a:pt x="2653118" y="961838"/>
                  </a:lnTo>
                  <a:lnTo>
                    <a:pt x="2654300" y="962405"/>
                  </a:lnTo>
                  <a:close/>
                </a:path>
                <a:path w="3860800" h="1716404">
                  <a:moveTo>
                    <a:pt x="2659529" y="1010591"/>
                  </a:moveTo>
                  <a:lnTo>
                    <a:pt x="2654300" y="1006982"/>
                  </a:lnTo>
                  <a:lnTo>
                    <a:pt x="2654300" y="1012697"/>
                  </a:lnTo>
                  <a:lnTo>
                    <a:pt x="2655887" y="1013650"/>
                  </a:lnTo>
                  <a:lnTo>
                    <a:pt x="2659529" y="1010591"/>
                  </a:lnTo>
                  <a:close/>
                </a:path>
                <a:path w="3860800" h="1716404">
                  <a:moveTo>
                    <a:pt x="2668814" y="1021841"/>
                  </a:moveTo>
                  <a:lnTo>
                    <a:pt x="2667604" y="1020317"/>
                  </a:lnTo>
                  <a:lnTo>
                    <a:pt x="2667000" y="1020317"/>
                  </a:lnTo>
                  <a:lnTo>
                    <a:pt x="2655887" y="1013650"/>
                  </a:lnTo>
                  <a:lnTo>
                    <a:pt x="2654300" y="1014983"/>
                  </a:lnTo>
                  <a:lnTo>
                    <a:pt x="2667000" y="1023365"/>
                  </a:lnTo>
                  <a:lnTo>
                    <a:pt x="2668814" y="1021841"/>
                  </a:lnTo>
                  <a:close/>
                </a:path>
                <a:path w="3860800" h="1716404">
                  <a:moveTo>
                    <a:pt x="2692400" y="1002029"/>
                  </a:moveTo>
                  <a:lnTo>
                    <a:pt x="2684318" y="996695"/>
                  </a:lnTo>
                  <a:lnTo>
                    <a:pt x="2677583" y="996695"/>
                  </a:lnTo>
                  <a:lnTo>
                    <a:pt x="2667000" y="1015745"/>
                  </a:lnTo>
                  <a:lnTo>
                    <a:pt x="2659529" y="1010591"/>
                  </a:lnTo>
                  <a:lnTo>
                    <a:pt x="2655887" y="1013650"/>
                  </a:lnTo>
                  <a:lnTo>
                    <a:pt x="2667000" y="1020317"/>
                  </a:lnTo>
                  <a:lnTo>
                    <a:pt x="2667000" y="1019555"/>
                  </a:lnTo>
                  <a:lnTo>
                    <a:pt x="2679700" y="1012697"/>
                  </a:lnTo>
                  <a:lnTo>
                    <a:pt x="2692400" y="1002029"/>
                  </a:lnTo>
                  <a:close/>
                </a:path>
                <a:path w="3860800" h="1716404">
                  <a:moveTo>
                    <a:pt x="2677583" y="996695"/>
                  </a:moveTo>
                  <a:lnTo>
                    <a:pt x="2676071" y="996695"/>
                  </a:lnTo>
                  <a:lnTo>
                    <a:pt x="2659529" y="1010591"/>
                  </a:lnTo>
                  <a:lnTo>
                    <a:pt x="2667000" y="1015745"/>
                  </a:lnTo>
                  <a:lnTo>
                    <a:pt x="2677583" y="996695"/>
                  </a:lnTo>
                  <a:close/>
                </a:path>
                <a:path w="3860800" h="1716404">
                  <a:moveTo>
                    <a:pt x="2667000" y="976121"/>
                  </a:moveTo>
                  <a:lnTo>
                    <a:pt x="2667000" y="971550"/>
                  </a:lnTo>
                  <a:lnTo>
                    <a:pt x="2660072" y="971550"/>
                  </a:lnTo>
                  <a:lnTo>
                    <a:pt x="2667000" y="976121"/>
                  </a:lnTo>
                  <a:close/>
                </a:path>
                <a:path w="3860800" h="1716404">
                  <a:moveTo>
                    <a:pt x="2679700" y="1012697"/>
                  </a:moveTo>
                  <a:lnTo>
                    <a:pt x="2667000" y="1019555"/>
                  </a:lnTo>
                  <a:lnTo>
                    <a:pt x="2667437" y="1020107"/>
                  </a:lnTo>
                  <a:lnTo>
                    <a:pt x="2675466" y="1016253"/>
                  </a:lnTo>
                  <a:lnTo>
                    <a:pt x="2679700" y="1012697"/>
                  </a:lnTo>
                  <a:close/>
                </a:path>
                <a:path w="3860800" h="1716404">
                  <a:moveTo>
                    <a:pt x="2667437" y="1020107"/>
                  </a:moveTo>
                  <a:lnTo>
                    <a:pt x="2667000" y="1019555"/>
                  </a:lnTo>
                  <a:lnTo>
                    <a:pt x="2667000" y="1020317"/>
                  </a:lnTo>
                  <a:lnTo>
                    <a:pt x="2667437" y="1020107"/>
                  </a:lnTo>
                  <a:close/>
                </a:path>
                <a:path w="3860800" h="1716404">
                  <a:moveTo>
                    <a:pt x="2667604" y="1020317"/>
                  </a:moveTo>
                  <a:lnTo>
                    <a:pt x="2667437" y="1020107"/>
                  </a:lnTo>
                  <a:lnTo>
                    <a:pt x="2667000" y="1020317"/>
                  </a:lnTo>
                  <a:lnTo>
                    <a:pt x="2667604" y="1020317"/>
                  </a:lnTo>
                  <a:close/>
                </a:path>
                <a:path w="3860800" h="1716404">
                  <a:moveTo>
                    <a:pt x="2673652" y="1027938"/>
                  </a:moveTo>
                  <a:lnTo>
                    <a:pt x="2668814" y="1021841"/>
                  </a:lnTo>
                  <a:lnTo>
                    <a:pt x="2667000" y="1023365"/>
                  </a:lnTo>
                  <a:lnTo>
                    <a:pt x="2667000" y="1027938"/>
                  </a:lnTo>
                  <a:lnTo>
                    <a:pt x="2673652" y="1027938"/>
                  </a:lnTo>
                  <a:close/>
                </a:path>
                <a:path w="3860800" h="1716404">
                  <a:moveTo>
                    <a:pt x="2683328" y="1033598"/>
                  </a:moveTo>
                  <a:lnTo>
                    <a:pt x="2679700" y="1035557"/>
                  </a:lnTo>
                  <a:lnTo>
                    <a:pt x="2673652" y="1027938"/>
                  </a:lnTo>
                  <a:lnTo>
                    <a:pt x="2667000" y="1027938"/>
                  </a:lnTo>
                  <a:lnTo>
                    <a:pt x="2667000" y="1037844"/>
                  </a:lnTo>
                  <a:lnTo>
                    <a:pt x="2679700" y="1045463"/>
                  </a:lnTo>
                  <a:lnTo>
                    <a:pt x="2679700" y="1040129"/>
                  </a:lnTo>
                  <a:lnTo>
                    <a:pt x="2683328" y="1033598"/>
                  </a:lnTo>
                  <a:close/>
                </a:path>
                <a:path w="3860800" h="1716404">
                  <a:moveTo>
                    <a:pt x="2675466" y="1016253"/>
                  </a:moveTo>
                  <a:lnTo>
                    <a:pt x="2667604" y="1020027"/>
                  </a:lnTo>
                  <a:lnTo>
                    <a:pt x="2667437" y="1020107"/>
                  </a:lnTo>
                  <a:lnTo>
                    <a:pt x="2667604" y="1020317"/>
                  </a:lnTo>
                  <a:lnTo>
                    <a:pt x="2670628" y="1020317"/>
                  </a:lnTo>
                  <a:lnTo>
                    <a:pt x="2675466" y="1016253"/>
                  </a:lnTo>
                  <a:close/>
                </a:path>
                <a:path w="3860800" h="1716404">
                  <a:moveTo>
                    <a:pt x="2670628" y="1020317"/>
                  </a:moveTo>
                  <a:lnTo>
                    <a:pt x="2667604" y="1020317"/>
                  </a:lnTo>
                  <a:lnTo>
                    <a:pt x="2668814" y="1021841"/>
                  </a:lnTo>
                  <a:lnTo>
                    <a:pt x="2670628" y="1020317"/>
                  </a:lnTo>
                  <a:close/>
                </a:path>
                <a:path w="3860800" h="1716404">
                  <a:moveTo>
                    <a:pt x="2704495" y="1021079"/>
                  </a:moveTo>
                  <a:lnTo>
                    <a:pt x="2703146" y="1019380"/>
                  </a:lnTo>
                  <a:lnTo>
                    <a:pt x="2692400" y="1014221"/>
                  </a:lnTo>
                  <a:lnTo>
                    <a:pt x="2689860" y="1014221"/>
                  </a:lnTo>
                  <a:lnTo>
                    <a:pt x="2679700" y="1020317"/>
                  </a:lnTo>
                  <a:lnTo>
                    <a:pt x="2670628" y="1020317"/>
                  </a:lnTo>
                  <a:lnTo>
                    <a:pt x="2668814" y="1021841"/>
                  </a:lnTo>
                  <a:lnTo>
                    <a:pt x="2673652" y="1027938"/>
                  </a:lnTo>
                  <a:lnTo>
                    <a:pt x="2680970" y="1027938"/>
                  </a:lnTo>
                  <a:lnTo>
                    <a:pt x="2689225" y="1022985"/>
                  </a:lnTo>
                  <a:lnTo>
                    <a:pt x="2692400" y="1017269"/>
                  </a:lnTo>
                  <a:lnTo>
                    <a:pt x="2698172" y="1021079"/>
                  </a:lnTo>
                  <a:lnTo>
                    <a:pt x="2704495" y="1021079"/>
                  </a:lnTo>
                  <a:close/>
                </a:path>
                <a:path w="3860800" h="1716404">
                  <a:moveTo>
                    <a:pt x="2689860" y="1014221"/>
                  </a:moveTo>
                  <a:lnTo>
                    <a:pt x="2679700" y="1014221"/>
                  </a:lnTo>
                  <a:lnTo>
                    <a:pt x="2675466" y="1016253"/>
                  </a:lnTo>
                  <a:lnTo>
                    <a:pt x="2670628" y="1020317"/>
                  </a:lnTo>
                  <a:lnTo>
                    <a:pt x="2679700" y="1020317"/>
                  </a:lnTo>
                  <a:lnTo>
                    <a:pt x="2689860" y="1014221"/>
                  </a:lnTo>
                  <a:close/>
                </a:path>
                <a:path w="3860800" h="1716404">
                  <a:moveTo>
                    <a:pt x="2680970" y="1027938"/>
                  </a:moveTo>
                  <a:lnTo>
                    <a:pt x="2673652" y="1027938"/>
                  </a:lnTo>
                  <a:lnTo>
                    <a:pt x="2679700" y="1035557"/>
                  </a:lnTo>
                  <a:lnTo>
                    <a:pt x="2679700" y="1028700"/>
                  </a:lnTo>
                  <a:lnTo>
                    <a:pt x="2680970" y="1027938"/>
                  </a:lnTo>
                  <a:close/>
                </a:path>
                <a:path w="3860800" h="1716404">
                  <a:moveTo>
                    <a:pt x="2702983" y="1019301"/>
                  </a:moveTo>
                  <a:lnTo>
                    <a:pt x="2701925" y="1017841"/>
                  </a:lnTo>
                  <a:lnTo>
                    <a:pt x="2692400" y="1005839"/>
                  </a:lnTo>
                  <a:lnTo>
                    <a:pt x="2679700" y="1012697"/>
                  </a:lnTo>
                  <a:lnTo>
                    <a:pt x="2675466" y="1016253"/>
                  </a:lnTo>
                  <a:lnTo>
                    <a:pt x="2679700" y="1014221"/>
                  </a:lnTo>
                  <a:lnTo>
                    <a:pt x="2689860" y="1014221"/>
                  </a:lnTo>
                  <a:lnTo>
                    <a:pt x="2692400" y="1012697"/>
                  </a:lnTo>
                  <a:lnTo>
                    <a:pt x="2692400" y="1014221"/>
                  </a:lnTo>
                  <a:lnTo>
                    <a:pt x="2702983" y="1019301"/>
                  </a:lnTo>
                  <a:close/>
                </a:path>
                <a:path w="3860800" h="1716404">
                  <a:moveTo>
                    <a:pt x="2678906" y="994314"/>
                  </a:moveTo>
                  <a:lnTo>
                    <a:pt x="2676071" y="996695"/>
                  </a:lnTo>
                  <a:lnTo>
                    <a:pt x="2677583" y="996695"/>
                  </a:lnTo>
                  <a:lnTo>
                    <a:pt x="2678906" y="994314"/>
                  </a:lnTo>
                  <a:close/>
                </a:path>
                <a:path w="3860800" h="1716404">
                  <a:moveTo>
                    <a:pt x="2692400" y="996695"/>
                  </a:moveTo>
                  <a:lnTo>
                    <a:pt x="2692400" y="995933"/>
                  </a:lnTo>
                  <a:lnTo>
                    <a:pt x="2679700" y="988313"/>
                  </a:lnTo>
                  <a:lnTo>
                    <a:pt x="2676236" y="988313"/>
                  </a:lnTo>
                  <a:lnTo>
                    <a:pt x="2679700" y="992885"/>
                  </a:lnTo>
                  <a:lnTo>
                    <a:pt x="2679700" y="993647"/>
                  </a:lnTo>
                  <a:lnTo>
                    <a:pt x="2684318" y="996695"/>
                  </a:lnTo>
                  <a:lnTo>
                    <a:pt x="2692400" y="996695"/>
                  </a:lnTo>
                  <a:close/>
                </a:path>
                <a:path w="3860800" h="1716404">
                  <a:moveTo>
                    <a:pt x="2684318" y="996695"/>
                  </a:moveTo>
                  <a:lnTo>
                    <a:pt x="2679700" y="993647"/>
                  </a:lnTo>
                  <a:lnTo>
                    <a:pt x="2678906" y="994314"/>
                  </a:lnTo>
                  <a:lnTo>
                    <a:pt x="2677583" y="996695"/>
                  </a:lnTo>
                  <a:lnTo>
                    <a:pt x="2684318" y="996695"/>
                  </a:lnTo>
                  <a:close/>
                </a:path>
                <a:path w="3860800" h="1716404">
                  <a:moveTo>
                    <a:pt x="2679700" y="993647"/>
                  </a:moveTo>
                  <a:lnTo>
                    <a:pt x="2679700" y="992885"/>
                  </a:lnTo>
                  <a:lnTo>
                    <a:pt x="2678906" y="994314"/>
                  </a:lnTo>
                  <a:lnTo>
                    <a:pt x="2679700" y="993647"/>
                  </a:lnTo>
                  <a:close/>
                </a:path>
                <a:path w="3860800" h="1716404">
                  <a:moveTo>
                    <a:pt x="2692400" y="1005839"/>
                  </a:moveTo>
                  <a:lnTo>
                    <a:pt x="2692400" y="1002029"/>
                  </a:lnTo>
                  <a:lnTo>
                    <a:pt x="2679700" y="1012697"/>
                  </a:lnTo>
                  <a:lnTo>
                    <a:pt x="2692400" y="1005839"/>
                  </a:lnTo>
                  <a:close/>
                </a:path>
                <a:path w="3860800" h="1716404">
                  <a:moveTo>
                    <a:pt x="2686473" y="1027938"/>
                  </a:moveTo>
                  <a:lnTo>
                    <a:pt x="2680970" y="1027938"/>
                  </a:lnTo>
                  <a:lnTo>
                    <a:pt x="2679700" y="1028700"/>
                  </a:lnTo>
                  <a:lnTo>
                    <a:pt x="2679700" y="1035557"/>
                  </a:lnTo>
                  <a:lnTo>
                    <a:pt x="2683328" y="1033598"/>
                  </a:lnTo>
                  <a:lnTo>
                    <a:pt x="2686473" y="1027938"/>
                  </a:lnTo>
                  <a:close/>
                </a:path>
                <a:path w="3860800" h="1716404">
                  <a:moveTo>
                    <a:pt x="2705100" y="1025651"/>
                  </a:moveTo>
                  <a:lnTo>
                    <a:pt x="2701925" y="1023556"/>
                  </a:lnTo>
                  <a:lnTo>
                    <a:pt x="2683328" y="1033598"/>
                  </a:lnTo>
                  <a:lnTo>
                    <a:pt x="2679700" y="1040129"/>
                  </a:lnTo>
                  <a:lnTo>
                    <a:pt x="2679700" y="1045463"/>
                  </a:lnTo>
                  <a:lnTo>
                    <a:pt x="2683086" y="1045463"/>
                  </a:lnTo>
                  <a:lnTo>
                    <a:pt x="2692400" y="1037082"/>
                  </a:lnTo>
                  <a:lnTo>
                    <a:pt x="2692400" y="1029461"/>
                  </a:lnTo>
                  <a:lnTo>
                    <a:pt x="2700866" y="1029461"/>
                  </a:lnTo>
                  <a:lnTo>
                    <a:pt x="2705100" y="1025651"/>
                  </a:lnTo>
                  <a:close/>
                </a:path>
                <a:path w="3860800" h="1716404">
                  <a:moveTo>
                    <a:pt x="2683086" y="1045463"/>
                  </a:moveTo>
                  <a:lnTo>
                    <a:pt x="2679700" y="1045463"/>
                  </a:lnTo>
                  <a:lnTo>
                    <a:pt x="2679700" y="1046226"/>
                  </a:lnTo>
                  <a:lnTo>
                    <a:pt x="2681287" y="1047083"/>
                  </a:lnTo>
                  <a:lnTo>
                    <a:pt x="2683086" y="1045463"/>
                  </a:lnTo>
                  <a:close/>
                </a:path>
                <a:path w="3860800" h="1716404">
                  <a:moveTo>
                    <a:pt x="2681287" y="1047083"/>
                  </a:moveTo>
                  <a:lnTo>
                    <a:pt x="2679700" y="1046226"/>
                  </a:lnTo>
                  <a:lnTo>
                    <a:pt x="2679700" y="1048511"/>
                  </a:lnTo>
                  <a:lnTo>
                    <a:pt x="2681287" y="1047083"/>
                  </a:lnTo>
                  <a:close/>
                </a:path>
                <a:path w="3860800" h="1716404">
                  <a:moveTo>
                    <a:pt x="2696633" y="1053083"/>
                  </a:moveTo>
                  <a:lnTo>
                    <a:pt x="2692400" y="1053083"/>
                  </a:lnTo>
                  <a:lnTo>
                    <a:pt x="2681287" y="1047083"/>
                  </a:lnTo>
                  <a:lnTo>
                    <a:pt x="2679700" y="1048511"/>
                  </a:lnTo>
                  <a:lnTo>
                    <a:pt x="2692400" y="1056894"/>
                  </a:lnTo>
                  <a:lnTo>
                    <a:pt x="2696633" y="1053083"/>
                  </a:lnTo>
                  <a:close/>
                </a:path>
                <a:path w="3860800" h="1716404">
                  <a:moveTo>
                    <a:pt x="2689225" y="1022984"/>
                  </a:moveTo>
                  <a:lnTo>
                    <a:pt x="2680970" y="1027938"/>
                  </a:lnTo>
                  <a:lnTo>
                    <a:pt x="2686473" y="1027938"/>
                  </a:lnTo>
                  <a:lnTo>
                    <a:pt x="2689225" y="1022984"/>
                  </a:lnTo>
                  <a:close/>
                </a:path>
                <a:path w="3860800" h="1716404">
                  <a:moveTo>
                    <a:pt x="2705100" y="1045463"/>
                  </a:moveTo>
                  <a:lnTo>
                    <a:pt x="2705100" y="1037844"/>
                  </a:lnTo>
                  <a:lnTo>
                    <a:pt x="2692400" y="1045463"/>
                  </a:lnTo>
                  <a:lnTo>
                    <a:pt x="2683086" y="1045463"/>
                  </a:lnTo>
                  <a:lnTo>
                    <a:pt x="2681287" y="1047083"/>
                  </a:lnTo>
                  <a:lnTo>
                    <a:pt x="2692400" y="1053083"/>
                  </a:lnTo>
                  <a:lnTo>
                    <a:pt x="2692400" y="1052321"/>
                  </a:lnTo>
                  <a:lnTo>
                    <a:pt x="2705100" y="1045463"/>
                  </a:lnTo>
                  <a:close/>
                </a:path>
                <a:path w="3860800" h="1716404">
                  <a:moveTo>
                    <a:pt x="2717800" y="1034033"/>
                  </a:moveTo>
                  <a:lnTo>
                    <a:pt x="2710872" y="1029461"/>
                  </a:lnTo>
                  <a:lnTo>
                    <a:pt x="2700866" y="1029461"/>
                  </a:lnTo>
                  <a:lnTo>
                    <a:pt x="2683086" y="1045463"/>
                  </a:lnTo>
                  <a:lnTo>
                    <a:pt x="2692400" y="1045463"/>
                  </a:lnTo>
                  <a:lnTo>
                    <a:pt x="2705100" y="1037844"/>
                  </a:lnTo>
                  <a:lnTo>
                    <a:pt x="2705100" y="1045463"/>
                  </a:lnTo>
                  <a:lnTo>
                    <a:pt x="2717800" y="1034033"/>
                  </a:lnTo>
                  <a:close/>
                </a:path>
                <a:path w="3860800" h="1716404">
                  <a:moveTo>
                    <a:pt x="2692400" y="1028700"/>
                  </a:moveTo>
                  <a:lnTo>
                    <a:pt x="2692400" y="1027938"/>
                  </a:lnTo>
                  <a:lnTo>
                    <a:pt x="2686473" y="1027938"/>
                  </a:lnTo>
                  <a:lnTo>
                    <a:pt x="2683328" y="1033598"/>
                  </a:lnTo>
                  <a:lnTo>
                    <a:pt x="2692400" y="1028700"/>
                  </a:lnTo>
                  <a:close/>
                </a:path>
                <a:path w="3860800" h="1716404">
                  <a:moveTo>
                    <a:pt x="2692400" y="1002029"/>
                  </a:moveTo>
                  <a:lnTo>
                    <a:pt x="2692400" y="996695"/>
                  </a:lnTo>
                  <a:lnTo>
                    <a:pt x="2684318" y="996695"/>
                  </a:lnTo>
                  <a:lnTo>
                    <a:pt x="2692400" y="1002029"/>
                  </a:lnTo>
                  <a:close/>
                </a:path>
                <a:path w="3860800" h="1716404">
                  <a:moveTo>
                    <a:pt x="2701925" y="1023556"/>
                  </a:moveTo>
                  <a:lnTo>
                    <a:pt x="2698172" y="1021079"/>
                  </a:lnTo>
                  <a:lnTo>
                    <a:pt x="2692400" y="1021079"/>
                  </a:lnTo>
                  <a:lnTo>
                    <a:pt x="2689225" y="1022984"/>
                  </a:lnTo>
                  <a:lnTo>
                    <a:pt x="2686473" y="1027938"/>
                  </a:lnTo>
                  <a:lnTo>
                    <a:pt x="2692400" y="1027938"/>
                  </a:lnTo>
                  <a:lnTo>
                    <a:pt x="2692400" y="1028700"/>
                  </a:lnTo>
                  <a:lnTo>
                    <a:pt x="2701925" y="1023556"/>
                  </a:lnTo>
                  <a:close/>
                </a:path>
                <a:path w="3860800" h="1716404">
                  <a:moveTo>
                    <a:pt x="2698172" y="1021079"/>
                  </a:moveTo>
                  <a:lnTo>
                    <a:pt x="2692400" y="1017269"/>
                  </a:lnTo>
                  <a:lnTo>
                    <a:pt x="2689225" y="1022984"/>
                  </a:lnTo>
                  <a:lnTo>
                    <a:pt x="2692400" y="1021079"/>
                  </a:lnTo>
                  <a:lnTo>
                    <a:pt x="2698172" y="1021079"/>
                  </a:lnTo>
                  <a:close/>
                </a:path>
                <a:path w="3860800" h="1716404">
                  <a:moveTo>
                    <a:pt x="2692400" y="1014221"/>
                  </a:moveTo>
                  <a:lnTo>
                    <a:pt x="2692400" y="1012697"/>
                  </a:lnTo>
                  <a:lnTo>
                    <a:pt x="2689860" y="1014221"/>
                  </a:lnTo>
                  <a:lnTo>
                    <a:pt x="2692400" y="1014221"/>
                  </a:lnTo>
                  <a:close/>
                </a:path>
                <a:path w="3860800" h="1716404">
                  <a:moveTo>
                    <a:pt x="2700866" y="1029461"/>
                  </a:moveTo>
                  <a:lnTo>
                    <a:pt x="2692400" y="1029461"/>
                  </a:lnTo>
                  <a:lnTo>
                    <a:pt x="2692400" y="1037082"/>
                  </a:lnTo>
                  <a:lnTo>
                    <a:pt x="2700866" y="1029461"/>
                  </a:lnTo>
                  <a:close/>
                </a:path>
                <a:path w="3860800" h="1716404">
                  <a:moveTo>
                    <a:pt x="2705100" y="1045463"/>
                  </a:moveTo>
                  <a:lnTo>
                    <a:pt x="2692400" y="1052321"/>
                  </a:lnTo>
                  <a:lnTo>
                    <a:pt x="2692400" y="1053083"/>
                  </a:lnTo>
                  <a:lnTo>
                    <a:pt x="2702983" y="1047368"/>
                  </a:lnTo>
                  <a:lnTo>
                    <a:pt x="2705100" y="1045463"/>
                  </a:lnTo>
                  <a:close/>
                </a:path>
                <a:path w="3860800" h="1716404">
                  <a:moveTo>
                    <a:pt x="2702983" y="1047368"/>
                  </a:moveTo>
                  <a:lnTo>
                    <a:pt x="2692400" y="1053083"/>
                  </a:lnTo>
                  <a:lnTo>
                    <a:pt x="2696633" y="1053083"/>
                  </a:lnTo>
                  <a:lnTo>
                    <a:pt x="2702983" y="1047368"/>
                  </a:lnTo>
                  <a:close/>
                </a:path>
                <a:path w="3860800" h="1716404">
                  <a:moveTo>
                    <a:pt x="2729922" y="1054608"/>
                  </a:moveTo>
                  <a:lnTo>
                    <a:pt x="2727569" y="1051501"/>
                  </a:lnTo>
                  <a:lnTo>
                    <a:pt x="2717800" y="1046226"/>
                  </a:lnTo>
                  <a:lnTo>
                    <a:pt x="2705100" y="1053083"/>
                  </a:lnTo>
                  <a:lnTo>
                    <a:pt x="2696633" y="1053083"/>
                  </a:lnTo>
                  <a:lnTo>
                    <a:pt x="2692400" y="1056894"/>
                  </a:lnTo>
                  <a:lnTo>
                    <a:pt x="2692400" y="1061465"/>
                  </a:lnTo>
                  <a:lnTo>
                    <a:pt x="2705100" y="1061465"/>
                  </a:lnTo>
                  <a:lnTo>
                    <a:pt x="2705100" y="1054608"/>
                  </a:lnTo>
                  <a:lnTo>
                    <a:pt x="2715985" y="1054608"/>
                  </a:lnTo>
                  <a:lnTo>
                    <a:pt x="2717800" y="1051559"/>
                  </a:lnTo>
                  <a:lnTo>
                    <a:pt x="2722418" y="1054608"/>
                  </a:lnTo>
                  <a:lnTo>
                    <a:pt x="2729922" y="1054608"/>
                  </a:lnTo>
                  <a:close/>
                </a:path>
                <a:path w="3860800" h="1716404">
                  <a:moveTo>
                    <a:pt x="2711903" y="1061465"/>
                  </a:moveTo>
                  <a:lnTo>
                    <a:pt x="2692400" y="1061465"/>
                  </a:lnTo>
                  <a:lnTo>
                    <a:pt x="2692400" y="1069086"/>
                  </a:lnTo>
                  <a:lnTo>
                    <a:pt x="2711450" y="1062227"/>
                  </a:lnTo>
                  <a:lnTo>
                    <a:pt x="2711903" y="1061465"/>
                  </a:lnTo>
                  <a:close/>
                </a:path>
                <a:path w="3860800" h="1716404">
                  <a:moveTo>
                    <a:pt x="2711450" y="1062227"/>
                  </a:moveTo>
                  <a:lnTo>
                    <a:pt x="2692400" y="1069086"/>
                  </a:lnTo>
                  <a:lnTo>
                    <a:pt x="2692400" y="1070609"/>
                  </a:lnTo>
                  <a:lnTo>
                    <a:pt x="2705100" y="1078230"/>
                  </a:lnTo>
                  <a:lnTo>
                    <a:pt x="2705100" y="1072895"/>
                  </a:lnTo>
                  <a:lnTo>
                    <a:pt x="2711450" y="1062227"/>
                  </a:lnTo>
                  <a:close/>
                </a:path>
                <a:path w="3860800" h="1716404">
                  <a:moveTo>
                    <a:pt x="2717800" y="1046226"/>
                  </a:moveTo>
                  <a:lnTo>
                    <a:pt x="2705100" y="1046226"/>
                  </a:lnTo>
                  <a:lnTo>
                    <a:pt x="2703146" y="1047281"/>
                  </a:lnTo>
                  <a:lnTo>
                    <a:pt x="2702983" y="1047368"/>
                  </a:lnTo>
                  <a:lnTo>
                    <a:pt x="2696633" y="1053083"/>
                  </a:lnTo>
                  <a:lnTo>
                    <a:pt x="2705100" y="1053083"/>
                  </a:lnTo>
                  <a:lnTo>
                    <a:pt x="2717800" y="1046226"/>
                  </a:lnTo>
                  <a:close/>
                </a:path>
                <a:path w="3860800" h="1716404">
                  <a:moveTo>
                    <a:pt x="2705100" y="1021841"/>
                  </a:moveTo>
                  <a:lnTo>
                    <a:pt x="2704495" y="1021079"/>
                  </a:lnTo>
                  <a:lnTo>
                    <a:pt x="2698172" y="1021079"/>
                  </a:lnTo>
                  <a:lnTo>
                    <a:pt x="2701925" y="1023556"/>
                  </a:lnTo>
                  <a:lnTo>
                    <a:pt x="2705100" y="1021841"/>
                  </a:lnTo>
                  <a:close/>
                </a:path>
                <a:path w="3860800" h="1716404">
                  <a:moveTo>
                    <a:pt x="2710872" y="1029461"/>
                  </a:moveTo>
                  <a:lnTo>
                    <a:pt x="2705100" y="1025651"/>
                  </a:lnTo>
                  <a:lnTo>
                    <a:pt x="2700866" y="1029461"/>
                  </a:lnTo>
                  <a:lnTo>
                    <a:pt x="2710872" y="1029461"/>
                  </a:lnTo>
                  <a:close/>
                </a:path>
                <a:path w="3860800" h="1716404">
                  <a:moveTo>
                    <a:pt x="2705100" y="1025651"/>
                  </a:moveTo>
                  <a:lnTo>
                    <a:pt x="2705100" y="1021841"/>
                  </a:lnTo>
                  <a:lnTo>
                    <a:pt x="2701925" y="1023556"/>
                  </a:lnTo>
                  <a:lnTo>
                    <a:pt x="2705100" y="1025651"/>
                  </a:lnTo>
                  <a:close/>
                </a:path>
                <a:path w="3860800" h="1716404">
                  <a:moveTo>
                    <a:pt x="2705100" y="1021079"/>
                  </a:moveTo>
                  <a:lnTo>
                    <a:pt x="2705100" y="1020317"/>
                  </a:lnTo>
                  <a:lnTo>
                    <a:pt x="2703146" y="1019380"/>
                  </a:lnTo>
                  <a:lnTo>
                    <a:pt x="2704495" y="1021079"/>
                  </a:lnTo>
                  <a:lnTo>
                    <a:pt x="2705100" y="1021079"/>
                  </a:lnTo>
                  <a:close/>
                </a:path>
                <a:path w="3860800" h="1716404">
                  <a:moveTo>
                    <a:pt x="2727569" y="1051501"/>
                  </a:moveTo>
                  <a:lnTo>
                    <a:pt x="2717800" y="1038605"/>
                  </a:lnTo>
                  <a:lnTo>
                    <a:pt x="2705100" y="1045463"/>
                  </a:lnTo>
                  <a:lnTo>
                    <a:pt x="2703146" y="1047222"/>
                  </a:lnTo>
                  <a:lnTo>
                    <a:pt x="2704495" y="1046552"/>
                  </a:lnTo>
                  <a:lnTo>
                    <a:pt x="2705100" y="1046226"/>
                  </a:lnTo>
                  <a:lnTo>
                    <a:pt x="2717800" y="1046226"/>
                  </a:lnTo>
                  <a:lnTo>
                    <a:pt x="2727569" y="1051501"/>
                  </a:lnTo>
                  <a:close/>
                </a:path>
                <a:path w="3860800" h="1716404">
                  <a:moveTo>
                    <a:pt x="2717800" y="1029461"/>
                  </a:moveTo>
                  <a:lnTo>
                    <a:pt x="2717800" y="1028700"/>
                  </a:lnTo>
                  <a:lnTo>
                    <a:pt x="2705100" y="1021079"/>
                  </a:lnTo>
                  <a:lnTo>
                    <a:pt x="2704495" y="1021079"/>
                  </a:lnTo>
                  <a:lnTo>
                    <a:pt x="2705100" y="1021841"/>
                  </a:lnTo>
                  <a:lnTo>
                    <a:pt x="2705100" y="1025651"/>
                  </a:lnTo>
                  <a:lnTo>
                    <a:pt x="2710872" y="1029461"/>
                  </a:lnTo>
                  <a:lnTo>
                    <a:pt x="2717800" y="1029461"/>
                  </a:lnTo>
                  <a:close/>
                </a:path>
                <a:path w="3860800" h="1716404">
                  <a:moveTo>
                    <a:pt x="2717800" y="1038605"/>
                  </a:moveTo>
                  <a:lnTo>
                    <a:pt x="2717800" y="1034033"/>
                  </a:lnTo>
                  <a:lnTo>
                    <a:pt x="2705100" y="1045463"/>
                  </a:lnTo>
                  <a:lnTo>
                    <a:pt x="2717800" y="1038605"/>
                  </a:lnTo>
                  <a:close/>
                </a:path>
                <a:path w="3860800" h="1716404">
                  <a:moveTo>
                    <a:pt x="2715985" y="1054608"/>
                  </a:moveTo>
                  <a:lnTo>
                    <a:pt x="2705100" y="1054608"/>
                  </a:lnTo>
                  <a:lnTo>
                    <a:pt x="2705100" y="1061465"/>
                  </a:lnTo>
                  <a:lnTo>
                    <a:pt x="2711903" y="1061465"/>
                  </a:lnTo>
                  <a:lnTo>
                    <a:pt x="2715985" y="1054608"/>
                  </a:lnTo>
                  <a:close/>
                </a:path>
                <a:path w="3860800" h="1716404">
                  <a:moveTo>
                    <a:pt x="2727113" y="1062227"/>
                  </a:moveTo>
                  <a:lnTo>
                    <a:pt x="2717800" y="1062227"/>
                  </a:lnTo>
                  <a:lnTo>
                    <a:pt x="2717800" y="1061465"/>
                  </a:lnTo>
                  <a:lnTo>
                    <a:pt x="2713566" y="1061465"/>
                  </a:lnTo>
                  <a:lnTo>
                    <a:pt x="2711450" y="1062227"/>
                  </a:lnTo>
                  <a:lnTo>
                    <a:pt x="2705100" y="1072895"/>
                  </a:lnTo>
                  <a:lnTo>
                    <a:pt x="2705100" y="1078230"/>
                  </a:lnTo>
                  <a:lnTo>
                    <a:pt x="2707922" y="1078230"/>
                  </a:lnTo>
                  <a:lnTo>
                    <a:pt x="2722418" y="1066488"/>
                  </a:lnTo>
                  <a:lnTo>
                    <a:pt x="2724727" y="1064375"/>
                  </a:lnTo>
                  <a:lnTo>
                    <a:pt x="2727113" y="1062227"/>
                  </a:lnTo>
                  <a:close/>
                </a:path>
                <a:path w="3860800" h="1716404">
                  <a:moveTo>
                    <a:pt x="2707922" y="1078230"/>
                  </a:moveTo>
                  <a:lnTo>
                    <a:pt x="2705100" y="1078230"/>
                  </a:lnTo>
                  <a:lnTo>
                    <a:pt x="2705100" y="1080515"/>
                  </a:lnTo>
                  <a:lnTo>
                    <a:pt x="2707922" y="1078230"/>
                  </a:lnTo>
                  <a:close/>
                </a:path>
                <a:path w="3860800" h="1716404">
                  <a:moveTo>
                    <a:pt x="2709333" y="1078230"/>
                  </a:moveTo>
                  <a:lnTo>
                    <a:pt x="2707922" y="1078230"/>
                  </a:lnTo>
                  <a:lnTo>
                    <a:pt x="2705100" y="1080515"/>
                  </a:lnTo>
                  <a:lnTo>
                    <a:pt x="2705100" y="1082039"/>
                  </a:lnTo>
                  <a:lnTo>
                    <a:pt x="2709333" y="1078230"/>
                  </a:lnTo>
                  <a:close/>
                </a:path>
                <a:path w="3860800" h="1716404">
                  <a:moveTo>
                    <a:pt x="2738966" y="1070609"/>
                  </a:moveTo>
                  <a:lnTo>
                    <a:pt x="2730500" y="1070609"/>
                  </a:lnTo>
                  <a:lnTo>
                    <a:pt x="2717800" y="1078230"/>
                  </a:lnTo>
                  <a:lnTo>
                    <a:pt x="2709333" y="1078230"/>
                  </a:lnTo>
                  <a:lnTo>
                    <a:pt x="2705100" y="1082039"/>
                  </a:lnTo>
                  <a:lnTo>
                    <a:pt x="2712720" y="1086611"/>
                  </a:lnTo>
                  <a:lnTo>
                    <a:pt x="2721186" y="1086611"/>
                  </a:lnTo>
                  <a:lnTo>
                    <a:pt x="2738966" y="1070609"/>
                  </a:lnTo>
                  <a:close/>
                </a:path>
                <a:path w="3860800" h="1716404">
                  <a:moveTo>
                    <a:pt x="2712720" y="1086611"/>
                  </a:moveTo>
                  <a:lnTo>
                    <a:pt x="2705100" y="1082039"/>
                  </a:lnTo>
                  <a:lnTo>
                    <a:pt x="2705100" y="1086611"/>
                  </a:lnTo>
                  <a:lnTo>
                    <a:pt x="2712720" y="1086611"/>
                  </a:lnTo>
                  <a:close/>
                </a:path>
                <a:path w="3860800" h="1716404">
                  <a:moveTo>
                    <a:pt x="2721186" y="1067561"/>
                  </a:moveTo>
                  <a:lnTo>
                    <a:pt x="2717800" y="1070229"/>
                  </a:lnTo>
                  <a:lnTo>
                    <a:pt x="2707922" y="1078230"/>
                  </a:lnTo>
                  <a:lnTo>
                    <a:pt x="2709333" y="1078230"/>
                  </a:lnTo>
                  <a:lnTo>
                    <a:pt x="2721186" y="1067561"/>
                  </a:lnTo>
                  <a:close/>
                </a:path>
                <a:path w="3860800" h="1716404">
                  <a:moveTo>
                    <a:pt x="2742259" y="1067646"/>
                  </a:moveTo>
                  <a:lnTo>
                    <a:pt x="2734733" y="1062227"/>
                  </a:lnTo>
                  <a:lnTo>
                    <a:pt x="2727569" y="1062315"/>
                  </a:lnTo>
                  <a:lnTo>
                    <a:pt x="2724727" y="1064617"/>
                  </a:lnTo>
                  <a:lnTo>
                    <a:pt x="2722418" y="1066453"/>
                  </a:lnTo>
                  <a:lnTo>
                    <a:pt x="2709333" y="1078230"/>
                  </a:lnTo>
                  <a:lnTo>
                    <a:pt x="2717800" y="1078230"/>
                  </a:lnTo>
                  <a:lnTo>
                    <a:pt x="2730500" y="1070609"/>
                  </a:lnTo>
                  <a:lnTo>
                    <a:pt x="2738966" y="1070609"/>
                  </a:lnTo>
                  <a:lnTo>
                    <a:pt x="2742259" y="1067646"/>
                  </a:lnTo>
                  <a:close/>
                </a:path>
                <a:path w="3860800" h="1716404">
                  <a:moveTo>
                    <a:pt x="2717800" y="1034033"/>
                  </a:moveTo>
                  <a:lnTo>
                    <a:pt x="2717800" y="1029461"/>
                  </a:lnTo>
                  <a:lnTo>
                    <a:pt x="2710872" y="1029461"/>
                  </a:lnTo>
                  <a:lnTo>
                    <a:pt x="2717800" y="1034033"/>
                  </a:lnTo>
                  <a:close/>
                </a:path>
                <a:path w="3860800" h="1716404">
                  <a:moveTo>
                    <a:pt x="2713566" y="1061465"/>
                  </a:moveTo>
                  <a:lnTo>
                    <a:pt x="2711903" y="1061465"/>
                  </a:lnTo>
                  <a:lnTo>
                    <a:pt x="2711450" y="1062227"/>
                  </a:lnTo>
                  <a:lnTo>
                    <a:pt x="2713566" y="1061465"/>
                  </a:lnTo>
                  <a:close/>
                </a:path>
                <a:path w="3860800" h="1716404">
                  <a:moveTo>
                    <a:pt x="2726017" y="1056983"/>
                  </a:moveTo>
                  <a:lnTo>
                    <a:pt x="2722418" y="1054608"/>
                  </a:lnTo>
                  <a:lnTo>
                    <a:pt x="2715985" y="1054608"/>
                  </a:lnTo>
                  <a:lnTo>
                    <a:pt x="2711903" y="1061465"/>
                  </a:lnTo>
                  <a:lnTo>
                    <a:pt x="2713566" y="1061465"/>
                  </a:lnTo>
                  <a:lnTo>
                    <a:pt x="2726017" y="1056983"/>
                  </a:lnTo>
                  <a:close/>
                </a:path>
                <a:path w="3860800" h="1716404">
                  <a:moveTo>
                    <a:pt x="2721186" y="1086611"/>
                  </a:moveTo>
                  <a:lnTo>
                    <a:pt x="2712720" y="1086611"/>
                  </a:lnTo>
                  <a:lnTo>
                    <a:pt x="2717800" y="1089659"/>
                  </a:lnTo>
                  <a:lnTo>
                    <a:pt x="2721186" y="1086611"/>
                  </a:lnTo>
                  <a:close/>
                </a:path>
                <a:path w="3860800" h="1716404">
                  <a:moveTo>
                    <a:pt x="2730500" y="1059942"/>
                  </a:moveTo>
                  <a:lnTo>
                    <a:pt x="2726017" y="1056983"/>
                  </a:lnTo>
                  <a:lnTo>
                    <a:pt x="2713566" y="1061465"/>
                  </a:lnTo>
                  <a:lnTo>
                    <a:pt x="2717800" y="1061465"/>
                  </a:lnTo>
                  <a:lnTo>
                    <a:pt x="2717800" y="1062227"/>
                  </a:lnTo>
                  <a:lnTo>
                    <a:pt x="2727113" y="1062227"/>
                  </a:lnTo>
                  <a:lnTo>
                    <a:pt x="2729922" y="1059699"/>
                  </a:lnTo>
                  <a:lnTo>
                    <a:pt x="2729922" y="1060409"/>
                  </a:lnTo>
                  <a:lnTo>
                    <a:pt x="2730500" y="1059942"/>
                  </a:lnTo>
                  <a:close/>
                </a:path>
                <a:path w="3860800" h="1716404">
                  <a:moveTo>
                    <a:pt x="2722418" y="1054608"/>
                  </a:moveTo>
                  <a:lnTo>
                    <a:pt x="2717800" y="1051559"/>
                  </a:lnTo>
                  <a:lnTo>
                    <a:pt x="2715985" y="1054608"/>
                  </a:lnTo>
                  <a:lnTo>
                    <a:pt x="2722418" y="1054608"/>
                  </a:lnTo>
                  <a:close/>
                </a:path>
                <a:path w="3860800" h="1716404">
                  <a:moveTo>
                    <a:pt x="2721428" y="1086611"/>
                  </a:moveTo>
                  <a:lnTo>
                    <a:pt x="2721186" y="1086611"/>
                  </a:lnTo>
                  <a:lnTo>
                    <a:pt x="2717800" y="1089659"/>
                  </a:lnTo>
                  <a:lnTo>
                    <a:pt x="2721428" y="1086611"/>
                  </a:lnTo>
                  <a:close/>
                </a:path>
                <a:path w="3860800" h="1716404">
                  <a:moveTo>
                    <a:pt x="2740025" y="1080896"/>
                  </a:moveTo>
                  <a:lnTo>
                    <a:pt x="2730500" y="1086611"/>
                  </a:lnTo>
                  <a:lnTo>
                    <a:pt x="2721428" y="1086611"/>
                  </a:lnTo>
                  <a:lnTo>
                    <a:pt x="2717800" y="1089659"/>
                  </a:lnTo>
                  <a:lnTo>
                    <a:pt x="2724727" y="1094232"/>
                  </a:lnTo>
                  <a:lnTo>
                    <a:pt x="2732616" y="1094232"/>
                  </a:lnTo>
                  <a:lnTo>
                    <a:pt x="2740025" y="1080896"/>
                  </a:lnTo>
                  <a:close/>
                </a:path>
                <a:path w="3860800" h="1716404">
                  <a:moveTo>
                    <a:pt x="2724727" y="1094232"/>
                  </a:moveTo>
                  <a:lnTo>
                    <a:pt x="2717800" y="1089659"/>
                  </a:lnTo>
                  <a:lnTo>
                    <a:pt x="2717800" y="1094232"/>
                  </a:lnTo>
                  <a:lnTo>
                    <a:pt x="2724727" y="1094232"/>
                  </a:lnTo>
                  <a:close/>
                </a:path>
                <a:path w="3860800" h="1716404">
                  <a:moveTo>
                    <a:pt x="2751666" y="1087373"/>
                  </a:moveTo>
                  <a:lnTo>
                    <a:pt x="2743200" y="1087373"/>
                  </a:lnTo>
                  <a:lnTo>
                    <a:pt x="2743200" y="1094232"/>
                  </a:lnTo>
                  <a:lnTo>
                    <a:pt x="2732616" y="1094232"/>
                  </a:lnTo>
                  <a:lnTo>
                    <a:pt x="2730500" y="1098042"/>
                  </a:lnTo>
                  <a:lnTo>
                    <a:pt x="2724727" y="1094232"/>
                  </a:lnTo>
                  <a:lnTo>
                    <a:pt x="2717800" y="1094232"/>
                  </a:lnTo>
                  <a:lnTo>
                    <a:pt x="2717800" y="1095755"/>
                  </a:lnTo>
                  <a:lnTo>
                    <a:pt x="2730500" y="1102614"/>
                  </a:lnTo>
                  <a:lnTo>
                    <a:pt x="2734733" y="1102614"/>
                  </a:lnTo>
                  <a:lnTo>
                    <a:pt x="2751666" y="1087373"/>
                  </a:lnTo>
                  <a:close/>
                </a:path>
                <a:path w="3860800" h="1716404">
                  <a:moveTo>
                    <a:pt x="2740478" y="1070609"/>
                  </a:moveTo>
                  <a:lnTo>
                    <a:pt x="2738966" y="1070609"/>
                  </a:lnTo>
                  <a:lnTo>
                    <a:pt x="2721186" y="1086611"/>
                  </a:lnTo>
                  <a:lnTo>
                    <a:pt x="2721428" y="1086611"/>
                  </a:lnTo>
                  <a:lnTo>
                    <a:pt x="2740478" y="1070609"/>
                  </a:lnTo>
                  <a:close/>
                </a:path>
                <a:path w="3860800" h="1716404">
                  <a:moveTo>
                    <a:pt x="2755900" y="1078992"/>
                  </a:moveTo>
                  <a:lnTo>
                    <a:pt x="2755900" y="1078230"/>
                  </a:lnTo>
                  <a:lnTo>
                    <a:pt x="2743200" y="1070609"/>
                  </a:lnTo>
                  <a:lnTo>
                    <a:pt x="2740478" y="1070609"/>
                  </a:lnTo>
                  <a:lnTo>
                    <a:pt x="2721428" y="1086611"/>
                  </a:lnTo>
                  <a:lnTo>
                    <a:pt x="2730500" y="1086611"/>
                  </a:lnTo>
                  <a:lnTo>
                    <a:pt x="2740025" y="1080896"/>
                  </a:lnTo>
                  <a:lnTo>
                    <a:pt x="2743200" y="1075182"/>
                  </a:lnTo>
                  <a:lnTo>
                    <a:pt x="2748972" y="1078992"/>
                  </a:lnTo>
                  <a:lnTo>
                    <a:pt x="2755900" y="1078992"/>
                  </a:lnTo>
                  <a:close/>
                </a:path>
                <a:path w="3860800" h="1716404">
                  <a:moveTo>
                    <a:pt x="2730500" y="1055370"/>
                  </a:moveTo>
                  <a:lnTo>
                    <a:pt x="2729922" y="1054608"/>
                  </a:lnTo>
                  <a:lnTo>
                    <a:pt x="2722418" y="1054608"/>
                  </a:lnTo>
                  <a:lnTo>
                    <a:pt x="2726017" y="1056983"/>
                  </a:lnTo>
                  <a:lnTo>
                    <a:pt x="2730500" y="1055370"/>
                  </a:lnTo>
                  <a:close/>
                </a:path>
                <a:path w="3860800" h="1716404">
                  <a:moveTo>
                    <a:pt x="2727569" y="1062315"/>
                  </a:moveTo>
                  <a:lnTo>
                    <a:pt x="2727113" y="1062227"/>
                  </a:lnTo>
                  <a:lnTo>
                    <a:pt x="2722418" y="1066453"/>
                  </a:lnTo>
                  <a:lnTo>
                    <a:pt x="2724727" y="1064617"/>
                  </a:lnTo>
                  <a:lnTo>
                    <a:pt x="2727569" y="1062315"/>
                  </a:lnTo>
                  <a:close/>
                </a:path>
                <a:path w="3860800" h="1716404">
                  <a:moveTo>
                    <a:pt x="2732616" y="1094232"/>
                  </a:moveTo>
                  <a:lnTo>
                    <a:pt x="2724727" y="1094232"/>
                  </a:lnTo>
                  <a:lnTo>
                    <a:pt x="2730500" y="1098042"/>
                  </a:lnTo>
                  <a:lnTo>
                    <a:pt x="2732616" y="1094232"/>
                  </a:lnTo>
                  <a:close/>
                </a:path>
                <a:path w="3860800" h="1716404">
                  <a:moveTo>
                    <a:pt x="2730500" y="1059180"/>
                  </a:moveTo>
                  <a:lnTo>
                    <a:pt x="2730500" y="1055370"/>
                  </a:lnTo>
                  <a:lnTo>
                    <a:pt x="2726017" y="1056983"/>
                  </a:lnTo>
                  <a:lnTo>
                    <a:pt x="2729922" y="1059561"/>
                  </a:lnTo>
                  <a:lnTo>
                    <a:pt x="2729922" y="1059699"/>
                  </a:lnTo>
                  <a:lnTo>
                    <a:pt x="2730500" y="1059180"/>
                  </a:lnTo>
                  <a:close/>
                </a:path>
                <a:path w="3860800" h="1716404">
                  <a:moveTo>
                    <a:pt x="2729922" y="1060409"/>
                  </a:moveTo>
                  <a:lnTo>
                    <a:pt x="2729922" y="1059699"/>
                  </a:lnTo>
                  <a:lnTo>
                    <a:pt x="2727113" y="1062227"/>
                  </a:lnTo>
                  <a:lnTo>
                    <a:pt x="2727569" y="1062227"/>
                  </a:lnTo>
                  <a:lnTo>
                    <a:pt x="2729922" y="1060409"/>
                  </a:lnTo>
                  <a:close/>
                </a:path>
                <a:path w="3860800" h="1716404">
                  <a:moveTo>
                    <a:pt x="2730500" y="1054608"/>
                  </a:moveTo>
                  <a:lnTo>
                    <a:pt x="2730500" y="1053083"/>
                  </a:lnTo>
                  <a:lnTo>
                    <a:pt x="2727569" y="1051501"/>
                  </a:lnTo>
                  <a:lnTo>
                    <a:pt x="2729922" y="1054608"/>
                  </a:lnTo>
                  <a:lnTo>
                    <a:pt x="2730500" y="1054608"/>
                  </a:lnTo>
                  <a:close/>
                </a:path>
                <a:path w="3860800" h="1716404">
                  <a:moveTo>
                    <a:pt x="2730500" y="1062227"/>
                  </a:moveTo>
                  <a:lnTo>
                    <a:pt x="2730500" y="1059942"/>
                  </a:lnTo>
                  <a:lnTo>
                    <a:pt x="2727569" y="1062315"/>
                  </a:lnTo>
                  <a:lnTo>
                    <a:pt x="2730500" y="1062227"/>
                  </a:lnTo>
                  <a:close/>
                </a:path>
                <a:path w="3860800" h="1716404">
                  <a:moveTo>
                    <a:pt x="2730500" y="1055370"/>
                  </a:moveTo>
                  <a:lnTo>
                    <a:pt x="2730500" y="1054608"/>
                  </a:lnTo>
                  <a:lnTo>
                    <a:pt x="2729922" y="1054608"/>
                  </a:lnTo>
                  <a:lnTo>
                    <a:pt x="2730500" y="1055370"/>
                  </a:lnTo>
                  <a:close/>
                </a:path>
                <a:path w="3860800" h="1716404">
                  <a:moveTo>
                    <a:pt x="2734733" y="1062227"/>
                  </a:moveTo>
                  <a:lnTo>
                    <a:pt x="2730500" y="1059180"/>
                  </a:lnTo>
                  <a:lnTo>
                    <a:pt x="2729922" y="1059699"/>
                  </a:lnTo>
                  <a:lnTo>
                    <a:pt x="2729922" y="1059561"/>
                  </a:lnTo>
                  <a:lnTo>
                    <a:pt x="2730500" y="1059942"/>
                  </a:lnTo>
                  <a:lnTo>
                    <a:pt x="2730500" y="1062227"/>
                  </a:lnTo>
                  <a:lnTo>
                    <a:pt x="2734733" y="1062227"/>
                  </a:lnTo>
                  <a:close/>
                </a:path>
                <a:path w="3860800" h="1716404">
                  <a:moveTo>
                    <a:pt x="2734733" y="1102614"/>
                  </a:moveTo>
                  <a:lnTo>
                    <a:pt x="2730500" y="1102614"/>
                  </a:lnTo>
                  <a:lnTo>
                    <a:pt x="2730500" y="1104138"/>
                  </a:lnTo>
                  <a:lnTo>
                    <a:pt x="2732087" y="1104995"/>
                  </a:lnTo>
                  <a:lnTo>
                    <a:pt x="2734733" y="1102614"/>
                  </a:lnTo>
                  <a:close/>
                </a:path>
                <a:path w="3860800" h="1716404">
                  <a:moveTo>
                    <a:pt x="2732087" y="1104995"/>
                  </a:moveTo>
                  <a:lnTo>
                    <a:pt x="2730500" y="1104138"/>
                  </a:lnTo>
                  <a:lnTo>
                    <a:pt x="2730500" y="1106423"/>
                  </a:lnTo>
                  <a:lnTo>
                    <a:pt x="2732087" y="1104995"/>
                  </a:lnTo>
                  <a:close/>
                </a:path>
                <a:path w="3860800" h="1716404">
                  <a:moveTo>
                    <a:pt x="2747433" y="1110995"/>
                  </a:moveTo>
                  <a:lnTo>
                    <a:pt x="2743200" y="1110995"/>
                  </a:lnTo>
                  <a:lnTo>
                    <a:pt x="2732087" y="1104995"/>
                  </a:lnTo>
                  <a:lnTo>
                    <a:pt x="2730500" y="1106423"/>
                  </a:lnTo>
                  <a:lnTo>
                    <a:pt x="2743200" y="1114805"/>
                  </a:lnTo>
                  <a:lnTo>
                    <a:pt x="2747433" y="1110995"/>
                  </a:lnTo>
                  <a:close/>
                </a:path>
                <a:path w="3860800" h="1716404">
                  <a:moveTo>
                    <a:pt x="2755900" y="1103376"/>
                  </a:moveTo>
                  <a:lnTo>
                    <a:pt x="2755900" y="1095755"/>
                  </a:lnTo>
                  <a:lnTo>
                    <a:pt x="2743200" y="1102614"/>
                  </a:lnTo>
                  <a:lnTo>
                    <a:pt x="2734733" y="1102614"/>
                  </a:lnTo>
                  <a:lnTo>
                    <a:pt x="2732087" y="1104995"/>
                  </a:lnTo>
                  <a:lnTo>
                    <a:pt x="2743200" y="1110995"/>
                  </a:lnTo>
                  <a:lnTo>
                    <a:pt x="2743200" y="1110233"/>
                  </a:lnTo>
                  <a:lnTo>
                    <a:pt x="2755900" y="1103376"/>
                  </a:lnTo>
                  <a:close/>
                </a:path>
                <a:path w="3860800" h="1716404">
                  <a:moveTo>
                    <a:pt x="2755900" y="1083564"/>
                  </a:moveTo>
                  <a:lnTo>
                    <a:pt x="2748972" y="1078992"/>
                  </a:lnTo>
                  <a:lnTo>
                    <a:pt x="2743200" y="1078992"/>
                  </a:lnTo>
                  <a:lnTo>
                    <a:pt x="2740025" y="1080896"/>
                  </a:lnTo>
                  <a:lnTo>
                    <a:pt x="2732616" y="1094232"/>
                  </a:lnTo>
                  <a:lnTo>
                    <a:pt x="2743200" y="1094232"/>
                  </a:lnTo>
                  <a:lnTo>
                    <a:pt x="2743200" y="1087373"/>
                  </a:lnTo>
                  <a:lnTo>
                    <a:pt x="2751666" y="1087373"/>
                  </a:lnTo>
                  <a:lnTo>
                    <a:pt x="2755900" y="1083564"/>
                  </a:lnTo>
                  <a:close/>
                </a:path>
                <a:path w="3860800" h="1716404">
                  <a:moveTo>
                    <a:pt x="2743200" y="1066800"/>
                  </a:moveTo>
                  <a:lnTo>
                    <a:pt x="2743200" y="1062227"/>
                  </a:lnTo>
                  <a:lnTo>
                    <a:pt x="2734733" y="1062227"/>
                  </a:lnTo>
                  <a:lnTo>
                    <a:pt x="2742259" y="1067646"/>
                  </a:lnTo>
                  <a:lnTo>
                    <a:pt x="2743200" y="1066800"/>
                  </a:lnTo>
                  <a:close/>
                </a:path>
                <a:path w="3860800" h="1716404">
                  <a:moveTo>
                    <a:pt x="2768600" y="1091945"/>
                  </a:moveTo>
                  <a:lnTo>
                    <a:pt x="2761672" y="1087373"/>
                  </a:lnTo>
                  <a:lnTo>
                    <a:pt x="2751666" y="1087373"/>
                  </a:lnTo>
                  <a:lnTo>
                    <a:pt x="2734733" y="1102614"/>
                  </a:lnTo>
                  <a:lnTo>
                    <a:pt x="2743200" y="1102614"/>
                  </a:lnTo>
                  <a:lnTo>
                    <a:pt x="2755900" y="1095755"/>
                  </a:lnTo>
                  <a:lnTo>
                    <a:pt x="2755900" y="1103376"/>
                  </a:lnTo>
                  <a:lnTo>
                    <a:pt x="2768600" y="1091945"/>
                  </a:lnTo>
                  <a:close/>
                </a:path>
                <a:path w="3860800" h="1716404">
                  <a:moveTo>
                    <a:pt x="2743200" y="1068323"/>
                  </a:moveTo>
                  <a:lnTo>
                    <a:pt x="2742259" y="1067646"/>
                  </a:lnTo>
                  <a:lnTo>
                    <a:pt x="2738966" y="1070609"/>
                  </a:lnTo>
                  <a:lnTo>
                    <a:pt x="2740478" y="1070609"/>
                  </a:lnTo>
                  <a:lnTo>
                    <a:pt x="2743200" y="1068323"/>
                  </a:lnTo>
                  <a:close/>
                </a:path>
                <a:path w="3860800" h="1716404">
                  <a:moveTo>
                    <a:pt x="2748972" y="1078992"/>
                  </a:moveTo>
                  <a:lnTo>
                    <a:pt x="2743200" y="1075182"/>
                  </a:lnTo>
                  <a:lnTo>
                    <a:pt x="2740025" y="1080896"/>
                  </a:lnTo>
                  <a:lnTo>
                    <a:pt x="2743200" y="1078992"/>
                  </a:lnTo>
                  <a:lnTo>
                    <a:pt x="2748972" y="1078992"/>
                  </a:lnTo>
                  <a:close/>
                </a:path>
                <a:path w="3860800" h="1716404">
                  <a:moveTo>
                    <a:pt x="2743200" y="1070609"/>
                  </a:moveTo>
                  <a:lnTo>
                    <a:pt x="2743200" y="1068323"/>
                  </a:lnTo>
                  <a:lnTo>
                    <a:pt x="2740478" y="1070609"/>
                  </a:lnTo>
                  <a:lnTo>
                    <a:pt x="2743200" y="1070609"/>
                  </a:lnTo>
                  <a:close/>
                </a:path>
                <a:path w="3860800" h="1716404">
                  <a:moveTo>
                    <a:pt x="2743200" y="1068323"/>
                  </a:moveTo>
                  <a:lnTo>
                    <a:pt x="2743200" y="1066800"/>
                  </a:lnTo>
                  <a:lnTo>
                    <a:pt x="2742259" y="1067646"/>
                  </a:lnTo>
                  <a:lnTo>
                    <a:pt x="2743200" y="1068323"/>
                  </a:lnTo>
                  <a:close/>
                </a:path>
                <a:path w="3860800" h="1716404">
                  <a:moveTo>
                    <a:pt x="2755900" y="1103376"/>
                  </a:moveTo>
                  <a:lnTo>
                    <a:pt x="2743200" y="1110233"/>
                  </a:lnTo>
                  <a:lnTo>
                    <a:pt x="2743200" y="1110995"/>
                  </a:lnTo>
                  <a:lnTo>
                    <a:pt x="2753783" y="1105281"/>
                  </a:lnTo>
                  <a:lnTo>
                    <a:pt x="2755900" y="1103376"/>
                  </a:lnTo>
                  <a:close/>
                </a:path>
                <a:path w="3860800" h="1716404">
                  <a:moveTo>
                    <a:pt x="2753783" y="1105281"/>
                  </a:moveTo>
                  <a:lnTo>
                    <a:pt x="2743200" y="1110995"/>
                  </a:lnTo>
                  <a:lnTo>
                    <a:pt x="2747433" y="1110995"/>
                  </a:lnTo>
                  <a:lnTo>
                    <a:pt x="2753783" y="1105281"/>
                  </a:lnTo>
                  <a:close/>
                </a:path>
                <a:path w="3860800" h="1716404">
                  <a:moveTo>
                    <a:pt x="2766906" y="1111758"/>
                  </a:moveTo>
                  <a:lnTo>
                    <a:pt x="2755900" y="1111758"/>
                  </a:lnTo>
                  <a:lnTo>
                    <a:pt x="2755900" y="1110995"/>
                  </a:lnTo>
                  <a:lnTo>
                    <a:pt x="2747433" y="1110995"/>
                  </a:lnTo>
                  <a:lnTo>
                    <a:pt x="2743200" y="1114805"/>
                  </a:lnTo>
                  <a:lnTo>
                    <a:pt x="2743200" y="1119377"/>
                  </a:lnTo>
                  <a:lnTo>
                    <a:pt x="2762673" y="1119377"/>
                  </a:lnTo>
                  <a:lnTo>
                    <a:pt x="2766906" y="1111758"/>
                  </a:lnTo>
                  <a:close/>
                </a:path>
                <a:path w="3860800" h="1716404">
                  <a:moveTo>
                    <a:pt x="2762673" y="1119377"/>
                  </a:moveTo>
                  <a:lnTo>
                    <a:pt x="2743200" y="1119377"/>
                  </a:lnTo>
                  <a:lnTo>
                    <a:pt x="2743200" y="1126997"/>
                  </a:lnTo>
                  <a:lnTo>
                    <a:pt x="2762250" y="1120139"/>
                  </a:lnTo>
                  <a:lnTo>
                    <a:pt x="2762673" y="1119377"/>
                  </a:lnTo>
                  <a:close/>
                </a:path>
                <a:path w="3860800" h="1716404">
                  <a:moveTo>
                    <a:pt x="2762250" y="1120139"/>
                  </a:moveTo>
                  <a:lnTo>
                    <a:pt x="2743200" y="1126997"/>
                  </a:lnTo>
                  <a:lnTo>
                    <a:pt x="2743200" y="1128521"/>
                  </a:lnTo>
                  <a:lnTo>
                    <a:pt x="2755900" y="1136142"/>
                  </a:lnTo>
                  <a:lnTo>
                    <a:pt x="2755900" y="1131570"/>
                  </a:lnTo>
                  <a:lnTo>
                    <a:pt x="2762250" y="1120139"/>
                  </a:lnTo>
                  <a:close/>
                </a:path>
                <a:path w="3860800" h="1716404">
                  <a:moveTo>
                    <a:pt x="2780145" y="1111758"/>
                  </a:moveTo>
                  <a:lnTo>
                    <a:pt x="2778369" y="1109413"/>
                  </a:lnTo>
                  <a:lnTo>
                    <a:pt x="2768600" y="1104138"/>
                  </a:lnTo>
                  <a:lnTo>
                    <a:pt x="2755900" y="1104138"/>
                  </a:lnTo>
                  <a:lnTo>
                    <a:pt x="2753783" y="1105281"/>
                  </a:lnTo>
                  <a:lnTo>
                    <a:pt x="2747433" y="1110995"/>
                  </a:lnTo>
                  <a:lnTo>
                    <a:pt x="2755900" y="1110995"/>
                  </a:lnTo>
                  <a:lnTo>
                    <a:pt x="2755900" y="1111758"/>
                  </a:lnTo>
                  <a:lnTo>
                    <a:pt x="2766906" y="1111758"/>
                  </a:lnTo>
                  <a:lnTo>
                    <a:pt x="2768600" y="1108709"/>
                  </a:lnTo>
                  <a:lnTo>
                    <a:pt x="2773680" y="1111758"/>
                  </a:lnTo>
                  <a:lnTo>
                    <a:pt x="2780145" y="1111758"/>
                  </a:lnTo>
                  <a:close/>
                </a:path>
                <a:path w="3860800" h="1716404">
                  <a:moveTo>
                    <a:pt x="2755900" y="1083564"/>
                  </a:moveTo>
                  <a:lnTo>
                    <a:pt x="2755900" y="1078992"/>
                  </a:lnTo>
                  <a:lnTo>
                    <a:pt x="2748972" y="1078992"/>
                  </a:lnTo>
                  <a:lnTo>
                    <a:pt x="2755900" y="1083564"/>
                  </a:lnTo>
                  <a:close/>
                </a:path>
                <a:path w="3860800" h="1716404">
                  <a:moveTo>
                    <a:pt x="2761544" y="1087373"/>
                  </a:moveTo>
                  <a:lnTo>
                    <a:pt x="2760662" y="1086707"/>
                  </a:lnTo>
                  <a:lnTo>
                    <a:pt x="2755900" y="1083564"/>
                  </a:lnTo>
                  <a:lnTo>
                    <a:pt x="2751666" y="1087373"/>
                  </a:lnTo>
                  <a:lnTo>
                    <a:pt x="2761544" y="1087373"/>
                  </a:lnTo>
                  <a:close/>
                </a:path>
                <a:path w="3860800" h="1716404">
                  <a:moveTo>
                    <a:pt x="2778369" y="1109413"/>
                  </a:moveTo>
                  <a:lnTo>
                    <a:pt x="2768600" y="1096517"/>
                  </a:lnTo>
                  <a:lnTo>
                    <a:pt x="2755900" y="1103376"/>
                  </a:lnTo>
                  <a:lnTo>
                    <a:pt x="2753783" y="1105281"/>
                  </a:lnTo>
                  <a:lnTo>
                    <a:pt x="2755900" y="1104138"/>
                  </a:lnTo>
                  <a:lnTo>
                    <a:pt x="2768600" y="1104138"/>
                  </a:lnTo>
                  <a:lnTo>
                    <a:pt x="2778369" y="1109413"/>
                  </a:lnTo>
                  <a:close/>
                </a:path>
                <a:path w="3860800" h="1716404">
                  <a:moveTo>
                    <a:pt x="2768600" y="1096517"/>
                  </a:moveTo>
                  <a:lnTo>
                    <a:pt x="2768600" y="1091945"/>
                  </a:lnTo>
                  <a:lnTo>
                    <a:pt x="2755900" y="1103376"/>
                  </a:lnTo>
                  <a:lnTo>
                    <a:pt x="2768600" y="1096517"/>
                  </a:lnTo>
                  <a:close/>
                </a:path>
                <a:path w="3860800" h="1716404">
                  <a:moveTo>
                    <a:pt x="2777066" y="1120139"/>
                  </a:moveTo>
                  <a:lnTo>
                    <a:pt x="2768600" y="1120139"/>
                  </a:lnTo>
                  <a:lnTo>
                    <a:pt x="2768600" y="1119377"/>
                  </a:lnTo>
                  <a:lnTo>
                    <a:pt x="2764366" y="1119377"/>
                  </a:lnTo>
                  <a:lnTo>
                    <a:pt x="2762250" y="1120139"/>
                  </a:lnTo>
                  <a:lnTo>
                    <a:pt x="2755900" y="1131570"/>
                  </a:lnTo>
                  <a:lnTo>
                    <a:pt x="2755900" y="1136142"/>
                  </a:lnTo>
                  <a:lnTo>
                    <a:pt x="2759286" y="1136142"/>
                  </a:lnTo>
                  <a:lnTo>
                    <a:pt x="2777066" y="1120139"/>
                  </a:lnTo>
                  <a:close/>
                </a:path>
                <a:path w="3860800" h="1716404">
                  <a:moveTo>
                    <a:pt x="2759286" y="1136142"/>
                  </a:moveTo>
                  <a:lnTo>
                    <a:pt x="2755900" y="1136142"/>
                  </a:lnTo>
                  <a:lnTo>
                    <a:pt x="2755900" y="1139189"/>
                  </a:lnTo>
                  <a:lnTo>
                    <a:pt x="2759286" y="1136142"/>
                  </a:lnTo>
                  <a:close/>
                </a:path>
                <a:path w="3860800" h="1716404">
                  <a:moveTo>
                    <a:pt x="2760662" y="1136142"/>
                  </a:moveTo>
                  <a:lnTo>
                    <a:pt x="2759286" y="1136142"/>
                  </a:lnTo>
                  <a:lnTo>
                    <a:pt x="2755900" y="1139189"/>
                  </a:lnTo>
                  <a:lnTo>
                    <a:pt x="2755900" y="1140714"/>
                  </a:lnTo>
                  <a:lnTo>
                    <a:pt x="2760662" y="1136142"/>
                  </a:lnTo>
                  <a:close/>
                </a:path>
                <a:path w="3860800" h="1716404">
                  <a:moveTo>
                    <a:pt x="2789766" y="1128521"/>
                  </a:moveTo>
                  <a:lnTo>
                    <a:pt x="2781300" y="1128521"/>
                  </a:lnTo>
                  <a:lnTo>
                    <a:pt x="2768600" y="1136142"/>
                  </a:lnTo>
                  <a:lnTo>
                    <a:pt x="2760662" y="1136142"/>
                  </a:lnTo>
                  <a:lnTo>
                    <a:pt x="2755900" y="1140714"/>
                  </a:lnTo>
                  <a:lnTo>
                    <a:pt x="2761544" y="1143761"/>
                  </a:lnTo>
                  <a:lnTo>
                    <a:pt x="2772833" y="1143761"/>
                  </a:lnTo>
                  <a:lnTo>
                    <a:pt x="2789766" y="1128521"/>
                  </a:lnTo>
                  <a:close/>
                </a:path>
                <a:path w="3860800" h="1716404">
                  <a:moveTo>
                    <a:pt x="2761544" y="1143761"/>
                  </a:moveTo>
                  <a:lnTo>
                    <a:pt x="2755900" y="1140714"/>
                  </a:lnTo>
                  <a:lnTo>
                    <a:pt x="2755900" y="1143761"/>
                  </a:lnTo>
                  <a:lnTo>
                    <a:pt x="2761544" y="1143761"/>
                  </a:lnTo>
                  <a:close/>
                </a:path>
                <a:path w="3860800" h="1716404">
                  <a:moveTo>
                    <a:pt x="2770716" y="1126489"/>
                  </a:moveTo>
                  <a:lnTo>
                    <a:pt x="2768600" y="1127759"/>
                  </a:lnTo>
                  <a:lnTo>
                    <a:pt x="2759286" y="1136142"/>
                  </a:lnTo>
                  <a:lnTo>
                    <a:pt x="2760662" y="1136142"/>
                  </a:lnTo>
                  <a:lnTo>
                    <a:pt x="2770716" y="1126489"/>
                  </a:lnTo>
                  <a:close/>
                </a:path>
                <a:path w="3860800" h="1716404">
                  <a:moveTo>
                    <a:pt x="2794000" y="1124711"/>
                  </a:moveTo>
                  <a:lnTo>
                    <a:pt x="2788227" y="1120902"/>
                  </a:lnTo>
                  <a:lnTo>
                    <a:pt x="2787226" y="1120139"/>
                  </a:lnTo>
                  <a:lnTo>
                    <a:pt x="2781300" y="1120139"/>
                  </a:lnTo>
                  <a:lnTo>
                    <a:pt x="2770716" y="1126489"/>
                  </a:lnTo>
                  <a:lnTo>
                    <a:pt x="2760662" y="1136142"/>
                  </a:lnTo>
                  <a:lnTo>
                    <a:pt x="2768600" y="1136142"/>
                  </a:lnTo>
                  <a:lnTo>
                    <a:pt x="2781300" y="1128521"/>
                  </a:lnTo>
                  <a:lnTo>
                    <a:pt x="2789766" y="1128521"/>
                  </a:lnTo>
                  <a:lnTo>
                    <a:pt x="2794000" y="1124711"/>
                  </a:lnTo>
                  <a:close/>
                </a:path>
                <a:path w="3860800" h="1716404">
                  <a:moveTo>
                    <a:pt x="2768600" y="1091945"/>
                  </a:moveTo>
                  <a:lnTo>
                    <a:pt x="2768600" y="1087373"/>
                  </a:lnTo>
                  <a:lnTo>
                    <a:pt x="2761672" y="1087373"/>
                  </a:lnTo>
                  <a:lnTo>
                    <a:pt x="2768600" y="1091945"/>
                  </a:lnTo>
                  <a:close/>
                </a:path>
                <a:path w="3860800" h="1716404">
                  <a:moveTo>
                    <a:pt x="2772833" y="1143761"/>
                  </a:moveTo>
                  <a:lnTo>
                    <a:pt x="2761672" y="1143761"/>
                  </a:lnTo>
                  <a:lnTo>
                    <a:pt x="2762250" y="1144143"/>
                  </a:lnTo>
                  <a:lnTo>
                    <a:pt x="2768600" y="1147571"/>
                  </a:lnTo>
                  <a:lnTo>
                    <a:pt x="2768600" y="1145286"/>
                  </a:lnTo>
                  <a:lnTo>
                    <a:pt x="2770187" y="1146143"/>
                  </a:lnTo>
                  <a:lnTo>
                    <a:pt x="2772833" y="1143761"/>
                  </a:lnTo>
                  <a:close/>
                </a:path>
                <a:path w="3860800" h="1716404">
                  <a:moveTo>
                    <a:pt x="2764366" y="1119377"/>
                  </a:moveTo>
                  <a:lnTo>
                    <a:pt x="2762673" y="1119377"/>
                  </a:lnTo>
                  <a:lnTo>
                    <a:pt x="2762250" y="1120139"/>
                  </a:lnTo>
                  <a:lnTo>
                    <a:pt x="2764366" y="1119377"/>
                  </a:lnTo>
                  <a:close/>
                </a:path>
                <a:path w="3860800" h="1716404">
                  <a:moveTo>
                    <a:pt x="2778125" y="1114425"/>
                  </a:moveTo>
                  <a:lnTo>
                    <a:pt x="2773680" y="1111758"/>
                  </a:lnTo>
                  <a:lnTo>
                    <a:pt x="2766906" y="1111758"/>
                  </a:lnTo>
                  <a:lnTo>
                    <a:pt x="2762673" y="1119377"/>
                  </a:lnTo>
                  <a:lnTo>
                    <a:pt x="2764366" y="1119377"/>
                  </a:lnTo>
                  <a:lnTo>
                    <a:pt x="2778125" y="1114425"/>
                  </a:lnTo>
                  <a:close/>
                </a:path>
                <a:path w="3860800" h="1716404">
                  <a:moveTo>
                    <a:pt x="2781300" y="1116330"/>
                  </a:moveTo>
                  <a:lnTo>
                    <a:pt x="2778125" y="1114425"/>
                  </a:lnTo>
                  <a:lnTo>
                    <a:pt x="2764366" y="1119377"/>
                  </a:lnTo>
                  <a:lnTo>
                    <a:pt x="2768600" y="1119377"/>
                  </a:lnTo>
                  <a:lnTo>
                    <a:pt x="2768600" y="1120139"/>
                  </a:lnTo>
                  <a:lnTo>
                    <a:pt x="2777066" y="1120139"/>
                  </a:lnTo>
                  <a:lnTo>
                    <a:pt x="2781300" y="1116330"/>
                  </a:lnTo>
                  <a:close/>
                </a:path>
                <a:path w="3860800" h="1716404">
                  <a:moveTo>
                    <a:pt x="2773680" y="1111758"/>
                  </a:moveTo>
                  <a:lnTo>
                    <a:pt x="2768600" y="1108709"/>
                  </a:lnTo>
                  <a:lnTo>
                    <a:pt x="2766906" y="1111758"/>
                  </a:lnTo>
                  <a:lnTo>
                    <a:pt x="2773680" y="1111758"/>
                  </a:lnTo>
                  <a:close/>
                </a:path>
                <a:path w="3860800" h="1716404">
                  <a:moveTo>
                    <a:pt x="2777331" y="1120139"/>
                  </a:moveTo>
                  <a:lnTo>
                    <a:pt x="2777066" y="1120139"/>
                  </a:lnTo>
                  <a:lnTo>
                    <a:pt x="2768600" y="1127759"/>
                  </a:lnTo>
                  <a:lnTo>
                    <a:pt x="2770716" y="1126489"/>
                  </a:lnTo>
                  <a:lnTo>
                    <a:pt x="2777331" y="1120139"/>
                  </a:lnTo>
                  <a:close/>
                </a:path>
                <a:path w="3860800" h="1716404">
                  <a:moveTo>
                    <a:pt x="2770187" y="1146143"/>
                  </a:moveTo>
                  <a:lnTo>
                    <a:pt x="2768600" y="1145286"/>
                  </a:lnTo>
                  <a:lnTo>
                    <a:pt x="2768600" y="1147571"/>
                  </a:lnTo>
                  <a:lnTo>
                    <a:pt x="2770187" y="1146143"/>
                  </a:lnTo>
                  <a:close/>
                </a:path>
                <a:path w="3860800" h="1716404">
                  <a:moveTo>
                    <a:pt x="2781300" y="1152144"/>
                  </a:moveTo>
                  <a:lnTo>
                    <a:pt x="2770187" y="1146143"/>
                  </a:lnTo>
                  <a:lnTo>
                    <a:pt x="2768600" y="1147571"/>
                  </a:lnTo>
                  <a:lnTo>
                    <a:pt x="2768600" y="1152144"/>
                  </a:lnTo>
                  <a:lnTo>
                    <a:pt x="2781300" y="1152144"/>
                  </a:lnTo>
                  <a:close/>
                </a:path>
                <a:path w="3860800" h="1716404">
                  <a:moveTo>
                    <a:pt x="2793153" y="1145285"/>
                  </a:moveTo>
                  <a:lnTo>
                    <a:pt x="2782570" y="1145285"/>
                  </a:lnTo>
                  <a:lnTo>
                    <a:pt x="2781300" y="1147571"/>
                  </a:lnTo>
                  <a:lnTo>
                    <a:pt x="2781300" y="1143761"/>
                  </a:lnTo>
                  <a:lnTo>
                    <a:pt x="2772833" y="1143761"/>
                  </a:lnTo>
                  <a:lnTo>
                    <a:pt x="2770187" y="1146143"/>
                  </a:lnTo>
                  <a:lnTo>
                    <a:pt x="2781300" y="1152144"/>
                  </a:lnTo>
                  <a:lnTo>
                    <a:pt x="2791883" y="1146429"/>
                  </a:lnTo>
                  <a:lnTo>
                    <a:pt x="2793153" y="1145285"/>
                  </a:lnTo>
                  <a:close/>
                </a:path>
                <a:path w="3860800" h="1716404">
                  <a:moveTo>
                    <a:pt x="2781300" y="1120139"/>
                  </a:moveTo>
                  <a:lnTo>
                    <a:pt x="2777331" y="1120139"/>
                  </a:lnTo>
                  <a:lnTo>
                    <a:pt x="2770716" y="1126489"/>
                  </a:lnTo>
                  <a:lnTo>
                    <a:pt x="2781300" y="1120139"/>
                  </a:lnTo>
                  <a:close/>
                </a:path>
                <a:path w="3860800" h="1716404">
                  <a:moveTo>
                    <a:pt x="2791883" y="1128522"/>
                  </a:moveTo>
                  <a:lnTo>
                    <a:pt x="2789766" y="1128521"/>
                  </a:lnTo>
                  <a:lnTo>
                    <a:pt x="2772833" y="1143761"/>
                  </a:lnTo>
                  <a:lnTo>
                    <a:pt x="2781300" y="1143761"/>
                  </a:lnTo>
                  <a:lnTo>
                    <a:pt x="2781300" y="1136903"/>
                  </a:lnTo>
                  <a:lnTo>
                    <a:pt x="2787226" y="1136903"/>
                  </a:lnTo>
                  <a:lnTo>
                    <a:pt x="2791883" y="1128522"/>
                  </a:lnTo>
                  <a:close/>
                </a:path>
                <a:path w="3860800" h="1716404">
                  <a:moveTo>
                    <a:pt x="2781300" y="1113282"/>
                  </a:moveTo>
                  <a:lnTo>
                    <a:pt x="2780145" y="1111758"/>
                  </a:lnTo>
                  <a:lnTo>
                    <a:pt x="2773680" y="1111758"/>
                  </a:lnTo>
                  <a:lnTo>
                    <a:pt x="2778125" y="1114425"/>
                  </a:lnTo>
                  <a:lnTo>
                    <a:pt x="2781300" y="1113282"/>
                  </a:lnTo>
                  <a:close/>
                </a:path>
                <a:path w="3860800" h="1716404">
                  <a:moveTo>
                    <a:pt x="2780145" y="1117438"/>
                  </a:moveTo>
                  <a:lnTo>
                    <a:pt x="2778369" y="1118967"/>
                  </a:lnTo>
                  <a:lnTo>
                    <a:pt x="2777066" y="1120139"/>
                  </a:lnTo>
                  <a:lnTo>
                    <a:pt x="2777331" y="1120139"/>
                  </a:lnTo>
                  <a:lnTo>
                    <a:pt x="2780145" y="1117438"/>
                  </a:lnTo>
                  <a:close/>
                </a:path>
                <a:path w="3860800" h="1716404">
                  <a:moveTo>
                    <a:pt x="2787072" y="1120139"/>
                  </a:moveTo>
                  <a:lnTo>
                    <a:pt x="2781300" y="1116330"/>
                  </a:lnTo>
                  <a:lnTo>
                    <a:pt x="2777331" y="1120139"/>
                  </a:lnTo>
                  <a:lnTo>
                    <a:pt x="2787072" y="1120139"/>
                  </a:lnTo>
                  <a:close/>
                </a:path>
                <a:path w="3860800" h="1716404">
                  <a:moveTo>
                    <a:pt x="2781300" y="1116330"/>
                  </a:moveTo>
                  <a:lnTo>
                    <a:pt x="2781300" y="1113282"/>
                  </a:lnTo>
                  <a:lnTo>
                    <a:pt x="2778369" y="1114337"/>
                  </a:lnTo>
                  <a:lnTo>
                    <a:pt x="2778125" y="1114425"/>
                  </a:lnTo>
                  <a:lnTo>
                    <a:pt x="2781300" y="1116330"/>
                  </a:lnTo>
                  <a:close/>
                </a:path>
                <a:path w="3860800" h="1716404">
                  <a:moveTo>
                    <a:pt x="2781300" y="1111758"/>
                  </a:moveTo>
                  <a:lnTo>
                    <a:pt x="2781300" y="1110995"/>
                  </a:lnTo>
                  <a:lnTo>
                    <a:pt x="2778369" y="1109413"/>
                  </a:lnTo>
                  <a:lnTo>
                    <a:pt x="2780145" y="1111758"/>
                  </a:lnTo>
                  <a:lnTo>
                    <a:pt x="2781300" y="1111758"/>
                  </a:lnTo>
                  <a:close/>
                </a:path>
                <a:path w="3860800" h="1716404">
                  <a:moveTo>
                    <a:pt x="2781300" y="1113282"/>
                  </a:moveTo>
                  <a:lnTo>
                    <a:pt x="2781300" y="1111758"/>
                  </a:lnTo>
                  <a:lnTo>
                    <a:pt x="2780145" y="1111758"/>
                  </a:lnTo>
                  <a:lnTo>
                    <a:pt x="2781300" y="1113282"/>
                  </a:lnTo>
                  <a:close/>
                </a:path>
                <a:path w="3860800" h="1716404">
                  <a:moveTo>
                    <a:pt x="2787226" y="1136903"/>
                  </a:moveTo>
                  <a:lnTo>
                    <a:pt x="2781300" y="1136903"/>
                  </a:lnTo>
                  <a:lnTo>
                    <a:pt x="2781300" y="1145285"/>
                  </a:lnTo>
                  <a:lnTo>
                    <a:pt x="2782570" y="1145285"/>
                  </a:lnTo>
                  <a:lnTo>
                    <a:pt x="2787226" y="1136903"/>
                  </a:lnTo>
                  <a:close/>
                </a:path>
                <a:path w="3860800" h="1716404">
                  <a:moveTo>
                    <a:pt x="2782570" y="1145285"/>
                  </a:moveTo>
                  <a:lnTo>
                    <a:pt x="2781300" y="1145285"/>
                  </a:lnTo>
                  <a:lnTo>
                    <a:pt x="2781300" y="1147571"/>
                  </a:lnTo>
                  <a:lnTo>
                    <a:pt x="2782570" y="1145285"/>
                  </a:lnTo>
                  <a:close/>
                </a:path>
                <a:path w="3860800" h="1716404">
                  <a:moveTo>
                    <a:pt x="2791883" y="1146429"/>
                  </a:moveTo>
                  <a:lnTo>
                    <a:pt x="2781300" y="1152144"/>
                  </a:lnTo>
                  <a:lnTo>
                    <a:pt x="2785533" y="1152144"/>
                  </a:lnTo>
                  <a:lnTo>
                    <a:pt x="2791883" y="1146429"/>
                  </a:lnTo>
                  <a:close/>
                </a:path>
                <a:path w="3860800" h="1716404">
                  <a:moveTo>
                    <a:pt x="2785533" y="1152144"/>
                  </a:moveTo>
                  <a:lnTo>
                    <a:pt x="2781300" y="1152144"/>
                  </a:lnTo>
                  <a:lnTo>
                    <a:pt x="2781300" y="1152905"/>
                  </a:lnTo>
                  <a:lnTo>
                    <a:pt x="2784686" y="1152905"/>
                  </a:lnTo>
                  <a:lnTo>
                    <a:pt x="2785533" y="1152144"/>
                  </a:lnTo>
                  <a:close/>
                </a:path>
                <a:path w="3860800" h="1716404">
                  <a:moveTo>
                    <a:pt x="2784686" y="1152905"/>
                  </a:moveTo>
                  <a:lnTo>
                    <a:pt x="2781300" y="1152905"/>
                  </a:lnTo>
                  <a:lnTo>
                    <a:pt x="2781300" y="1155953"/>
                  </a:lnTo>
                  <a:lnTo>
                    <a:pt x="2784686" y="1152905"/>
                  </a:lnTo>
                  <a:close/>
                </a:path>
                <a:path w="3860800" h="1716404">
                  <a:moveTo>
                    <a:pt x="2794000" y="1152905"/>
                  </a:moveTo>
                  <a:lnTo>
                    <a:pt x="2784686" y="1152905"/>
                  </a:lnTo>
                  <a:lnTo>
                    <a:pt x="2781300" y="1155953"/>
                  </a:lnTo>
                  <a:lnTo>
                    <a:pt x="2781300" y="1160526"/>
                  </a:lnTo>
                  <a:lnTo>
                    <a:pt x="2794000" y="1152905"/>
                  </a:lnTo>
                  <a:close/>
                </a:path>
                <a:path w="3860800" h="1716404">
                  <a:moveTo>
                    <a:pt x="2794437" y="1152905"/>
                  </a:moveTo>
                  <a:lnTo>
                    <a:pt x="2794000" y="1152905"/>
                  </a:lnTo>
                  <a:lnTo>
                    <a:pt x="2781300" y="1160526"/>
                  </a:lnTo>
                  <a:lnTo>
                    <a:pt x="2785679" y="1160526"/>
                  </a:lnTo>
                  <a:lnTo>
                    <a:pt x="2794437" y="1152905"/>
                  </a:lnTo>
                  <a:close/>
                </a:path>
                <a:path w="3860800" h="1716404">
                  <a:moveTo>
                    <a:pt x="2785533" y="1160652"/>
                  </a:moveTo>
                  <a:lnTo>
                    <a:pt x="2781300" y="1160526"/>
                  </a:lnTo>
                  <a:lnTo>
                    <a:pt x="2781300" y="1164336"/>
                  </a:lnTo>
                  <a:lnTo>
                    <a:pt x="2785533" y="1160652"/>
                  </a:lnTo>
                  <a:close/>
                </a:path>
                <a:path w="3860800" h="1716404">
                  <a:moveTo>
                    <a:pt x="2807546" y="1160526"/>
                  </a:moveTo>
                  <a:lnTo>
                    <a:pt x="2785533" y="1160652"/>
                  </a:lnTo>
                  <a:lnTo>
                    <a:pt x="2781300" y="1164336"/>
                  </a:lnTo>
                  <a:lnTo>
                    <a:pt x="2788227" y="1168908"/>
                  </a:lnTo>
                  <a:lnTo>
                    <a:pt x="2794000" y="1168908"/>
                  </a:lnTo>
                  <a:lnTo>
                    <a:pt x="2806700" y="1161288"/>
                  </a:lnTo>
                  <a:lnTo>
                    <a:pt x="2807546" y="1160526"/>
                  </a:lnTo>
                  <a:close/>
                </a:path>
                <a:path w="3860800" h="1716404">
                  <a:moveTo>
                    <a:pt x="2788227" y="1168908"/>
                  </a:moveTo>
                  <a:lnTo>
                    <a:pt x="2781300" y="1164336"/>
                  </a:lnTo>
                  <a:lnTo>
                    <a:pt x="2781300" y="1168908"/>
                  </a:lnTo>
                  <a:lnTo>
                    <a:pt x="2788227" y="1168908"/>
                  </a:lnTo>
                  <a:close/>
                </a:path>
                <a:path w="3860800" h="1716404">
                  <a:moveTo>
                    <a:pt x="2789381" y="1169670"/>
                  </a:moveTo>
                  <a:lnTo>
                    <a:pt x="2788227" y="1168908"/>
                  </a:lnTo>
                  <a:lnTo>
                    <a:pt x="2781300" y="1168908"/>
                  </a:lnTo>
                  <a:lnTo>
                    <a:pt x="2781300" y="1169670"/>
                  </a:lnTo>
                  <a:lnTo>
                    <a:pt x="2789381" y="1169670"/>
                  </a:lnTo>
                  <a:close/>
                </a:path>
                <a:path w="3860800" h="1716404">
                  <a:moveTo>
                    <a:pt x="2806290" y="1169670"/>
                  </a:moveTo>
                  <a:lnTo>
                    <a:pt x="2797277" y="1169768"/>
                  </a:lnTo>
                  <a:lnTo>
                    <a:pt x="2794000" y="1172717"/>
                  </a:lnTo>
                  <a:lnTo>
                    <a:pt x="2789381" y="1169670"/>
                  </a:lnTo>
                  <a:lnTo>
                    <a:pt x="2781300" y="1169670"/>
                  </a:lnTo>
                  <a:lnTo>
                    <a:pt x="2794000" y="1177289"/>
                  </a:lnTo>
                  <a:lnTo>
                    <a:pt x="2805545" y="1170362"/>
                  </a:lnTo>
                  <a:lnTo>
                    <a:pt x="2806290" y="1169670"/>
                  </a:lnTo>
                  <a:close/>
                </a:path>
                <a:path w="3860800" h="1716404">
                  <a:moveTo>
                    <a:pt x="2798096" y="1177289"/>
                  </a:moveTo>
                  <a:lnTo>
                    <a:pt x="2794000" y="1177289"/>
                  </a:lnTo>
                  <a:lnTo>
                    <a:pt x="2781300" y="1169670"/>
                  </a:lnTo>
                  <a:lnTo>
                    <a:pt x="2781300" y="1178052"/>
                  </a:lnTo>
                  <a:lnTo>
                    <a:pt x="2794000" y="1185671"/>
                  </a:lnTo>
                  <a:lnTo>
                    <a:pt x="2794000" y="1178052"/>
                  </a:lnTo>
                  <a:lnTo>
                    <a:pt x="2797277" y="1178052"/>
                  </a:lnTo>
                  <a:lnTo>
                    <a:pt x="2798096" y="1177289"/>
                  </a:lnTo>
                  <a:close/>
                </a:path>
                <a:path w="3860800" h="1716404">
                  <a:moveTo>
                    <a:pt x="2802466" y="1136903"/>
                  </a:moveTo>
                  <a:lnTo>
                    <a:pt x="2787226" y="1136903"/>
                  </a:lnTo>
                  <a:lnTo>
                    <a:pt x="2782570" y="1145285"/>
                  </a:lnTo>
                  <a:lnTo>
                    <a:pt x="2793153" y="1145285"/>
                  </a:lnTo>
                  <a:lnTo>
                    <a:pt x="2802466" y="1136903"/>
                  </a:lnTo>
                  <a:close/>
                </a:path>
                <a:path w="3860800" h="1716404">
                  <a:moveTo>
                    <a:pt x="2797277" y="1150435"/>
                  </a:moveTo>
                  <a:lnTo>
                    <a:pt x="2794000" y="1152144"/>
                  </a:lnTo>
                  <a:lnTo>
                    <a:pt x="2785533" y="1152144"/>
                  </a:lnTo>
                  <a:lnTo>
                    <a:pt x="2784686" y="1152905"/>
                  </a:lnTo>
                  <a:lnTo>
                    <a:pt x="2794437" y="1152905"/>
                  </a:lnTo>
                  <a:lnTo>
                    <a:pt x="2797277" y="1150435"/>
                  </a:lnTo>
                  <a:close/>
                </a:path>
                <a:path w="3860800" h="1716404">
                  <a:moveTo>
                    <a:pt x="2803196" y="1145286"/>
                  </a:moveTo>
                  <a:lnTo>
                    <a:pt x="2794000" y="1145286"/>
                  </a:lnTo>
                  <a:lnTo>
                    <a:pt x="2791883" y="1146429"/>
                  </a:lnTo>
                  <a:lnTo>
                    <a:pt x="2785533" y="1152144"/>
                  </a:lnTo>
                  <a:lnTo>
                    <a:pt x="2794000" y="1152144"/>
                  </a:lnTo>
                  <a:lnTo>
                    <a:pt x="2797277" y="1150374"/>
                  </a:lnTo>
                  <a:lnTo>
                    <a:pt x="2798096" y="1149722"/>
                  </a:lnTo>
                  <a:lnTo>
                    <a:pt x="2803196" y="1145286"/>
                  </a:lnTo>
                  <a:close/>
                </a:path>
                <a:path w="3860800" h="1716404">
                  <a:moveTo>
                    <a:pt x="2816013" y="1152905"/>
                  </a:moveTo>
                  <a:lnTo>
                    <a:pt x="2794437" y="1152905"/>
                  </a:lnTo>
                  <a:lnTo>
                    <a:pt x="2785679" y="1160526"/>
                  </a:lnTo>
                  <a:lnTo>
                    <a:pt x="2807546" y="1160526"/>
                  </a:lnTo>
                  <a:lnTo>
                    <a:pt x="2816013" y="1152905"/>
                  </a:lnTo>
                  <a:close/>
                </a:path>
                <a:path w="3860800" h="1716404">
                  <a:moveTo>
                    <a:pt x="2806700" y="1128521"/>
                  </a:moveTo>
                  <a:lnTo>
                    <a:pt x="2806700" y="1127759"/>
                  </a:lnTo>
                  <a:lnTo>
                    <a:pt x="2794000" y="1120139"/>
                  </a:lnTo>
                  <a:lnTo>
                    <a:pt x="2787226" y="1120139"/>
                  </a:lnTo>
                  <a:lnTo>
                    <a:pt x="2788227" y="1120902"/>
                  </a:lnTo>
                  <a:lnTo>
                    <a:pt x="2799772" y="1128521"/>
                  </a:lnTo>
                  <a:lnTo>
                    <a:pt x="2806700" y="1128521"/>
                  </a:lnTo>
                  <a:close/>
                </a:path>
                <a:path w="3860800" h="1716404">
                  <a:moveTo>
                    <a:pt x="2806700" y="1133094"/>
                  </a:moveTo>
                  <a:lnTo>
                    <a:pt x="2799772" y="1128521"/>
                  </a:lnTo>
                  <a:lnTo>
                    <a:pt x="2791883" y="1128522"/>
                  </a:lnTo>
                  <a:lnTo>
                    <a:pt x="2787226" y="1136903"/>
                  </a:lnTo>
                  <a:lnTo>
                    <a:pt x="2802466" y="1136903"/>
                  </a:lnTo>
                  <a:lnTo>
                    <a:pt x="2806700" y="1133094"/>
                  </a:lnTo>
                  <a:close/>
                </a:path>
                <a:path w="3860800" h="1716404">
                  <a:moveTo>
                    <a:pt x="2798096" y="1169030"/>
                  </a:moveTo>
                  <a:lnTo>
                    <a:pt x="2788227" y="1168908"/>
                  </a:lnTo>
                  <a:lnTo>
                    <a:pt x="2789381" y="1169670"/>
                  </a:lnTo>
                  <a:lnTo>
                    <a:pt x="2797277" y="1169670"/>
                  </a:lnTo>
                  <a:lnTo>
                    <a:pt x="2798096" y="1169030"/>
                  </a:lnTo>
                  <a:close/>
                </a:path>
                <a:path w="3860800" h="1716404">
                  <a:moveTo>
                    <a:pt x="2797277" y="1169768"/>
                  </a:moveTo>
                  <a:lnTo>
                    <a:pt x="2789381" y="1169670"/>
                  </a:lnTo>
                  <a:lnTo>
                    <a:pt x="2794000" y="1172717"/>
                  </a:lnTo>
                  <a:lnTo>
                    <a:pt x="2797277" y="1169768"/>
                  </a:lnTo>
                  <a:close/>
                </a:path>
                <a:path w="3860800" h="1716404">
                  <a:moveTo>
                    <a:pt x="2794000" y="1124711"/>
                  </a:moveTo>
                  <a:lnTo>
                    <a:pt x="2789766" y="1128521"/>
                  </a:lnTo>
                  <a:lnTo>
                    <a:pt x="2791883" y="1128521"/>
                  </a:lnTo>
                  <a:lnTo>
                    <a:pt x="2794000" y="1124711"/>
                  </a:lnTo>
                  <a:close/>
                </a:path>
                <a:path w="3860800" h="1716404">
                  <a:moveTo>
                    <a:pt x="2799772" y="1128521"/>
                  </a:moveTo>
                  <a:lnTo>
                    <a:pt x="2794000" y="1124711"/>
                  </a:lnTo>
                  <a:lnTo>
                    <a:pt x="2791883" y="1128522"/>
                  </a:lnTo>
                  <a:lnTo>
                    <a:pt x="2799772" y="1128521"/>
                  </a:lnTo>
                  <a:close/>
                </a:path>
                <a:path w="3860800" h="1716404">
                  <a:moveTo>
                    <a:pt x="2794000" y="1145286"/>
                  </a:moveTo>
                  <a:lnTo>
                    <a:pt x="2793153" y="1145285"/>
                  </a:lnTo>
                  <a:lnTo>
                    <a:pt x="2791883" y="1146429"/>
                  </a:lnTo>
                  <a:lnTo>
                    <a:pt x="2794000" y="1145286"/>
                  </a:lnTo>
                  <a:close/>
                </a:path>
                <a:path w="3860800" h="1716404">
                  <a:moveTo>
                    <a:pt x="2806700" y="1142238"/>
                  </a:moveTo>
                  <a:lnTo>
                    <a:pt x="2806700" y="1136903"/>
                  </a:lnTo>
                  <a:lnTo>
                    <a:pt x="2802466" y="1136903"/>
                  </a:lnTo>
                  <a:lnTo>
                    <a:pt x="2793153" y="1145285"/>
                  </a:lnTo>
                  <a:lnTo>
                    <a:pt x="2803196" y="1145285"/>
                  </a:lnTo>
                  <a:lnTo>
                    <a:pt x="2806700" y="1142238"/>
                  </a:lnTo>
                  <a:close/>
                </a:path>
                <a:path w="3860800" h="1716404">
                  <a:moveTo>
                    <a:pt x="2806290" y="1161656"/>
                  </a:moveTo>
                  <a:lnTo>
                    <a:pt x="2805545" y="1161980"/>
                  </a:lnTo>
                  <a:lnTo>
                    <a:pt x="2794000" y="1168908"/>
                  </a:lnTo>
                  <a:lnTo>
                    <a:pt x="2798233" y="1168908"/>
                  </a:lnTo>
                  <a:lnTo>
                    <a:pt x="2806290" y="1161656"/>
                  </a:lnTo>
                  <a:close/>
                </a:path>
                <a:path w="3860800" h="1716404">
                  <a:moveTo>
                    <a:pt x="2805545" y="1170362"/>
                  </a:moveTo>
                  <a:lnTo>
                    <a:pt x="2794000" y="1177289"/>
                  </a:lnTo>
                  <a:lnTo>
                    <a:pt x="2798096" y="1177289"/>
                  </a:lnTo>
                  <a:lnTo>
                    <a:pt x="2805545" y="1170362"/>
                  </a:lnTo>
                  <a:close/>
                </a:path>
                <a:path w="3860800" h="1716404">
                  <a:moveTo>
                    <a:pt x="2797277" y="1178052"/>
                  </a:moveTo>
                  <a:lnTo>
                    <a:pt x="2794000" y="1178052"/>
                  </a:lnTo>
                  <a:lnTo>
                    <a:pt x="2794000" y="1181100"/>
                  </a:lnTo>
                  <a:lnTo>
                    <a:pt x="2797277" y="1178052"/>
                  </a:lnTo>
                  <a:close/>
                </a:path>
                <a:path w="3860800" h="1716404">
                  <a:moveTo>
                    <a:pt x="2812626" y="1178052"/>
                  </a:moveTo>
                  <a:lnTo>
                    <a:pt x="2797277" y="1178052"/>
                  </a:lnTo>
                  <a:lnTo>
                    <a:pt x="2794000" y="1181100"/>
                  </a:lnTo>
                  <a:lnTo>
                    <a:pt x="2801620" y="1185671"/>
                  </a:lnTo>
                  <a:lnTo>
                    <a:pt x="2808393" y="1185671"/>
                  </a:lnTo>
                  <a:lnTo>
                    <a:pt x="2812626" y="1178052"/>
                  </a:lnTo>
                  <a:close/>
                </a:path>
                <a:path w="3860800" h="1716404">
                  <a:moveTo>
                    <a:pt x="2801620" y="1185671"/>
                  </a:moveTo>
                  <a:lnTo>
                    <a:pt x="2794000" y="1181100"/>
                  </a:lnTo>
                  <a:lnTo>
                    <a:pt x="2794000" y="1185671"/>
                  </a:lnTo>
                  <a:lnTo>
                    <a:pt x="2801620" y="1185671"/>
                  </a:lnTo>
                  <a:close/>
                </a:path>
                <a:path w="3860800" h="1716404">
                  <a:moveTo>
                    <a:pt x="2802890" y="1186433"/>
                  </a:moveTo>
                  <a:lnTo>
                    <a:pt x="2801620" y="1185671"/>
                  </a:lnTo>
                  <a:lnTo>
                    <a:pt x="2794000" y="1185671"/>
                  </a:lnTo>
                  <a:lnTo>
                    <a:pt x="2794000" y="1186433"/>
                  </a:lnTo>
                  <a:lnTo>
                    <a:pt x="2802890" y="1186433"/>
                  </a:lnTo>
                  <a:close/>
                </a:path>
                <a:path w="3860800" h="1716404">
                  <a:moveTo>
                    <a:pt x="2818553" y="1186433"/>
                  </a:moveTo>
                  <a:lnTo>
                    <a:pt x="2807970" y="1186433"/>
                  </a:lnTo>
                  <a:lnTo>
                    <a:pt x="2806700" y="1188720"/>
                  </a:lnTo>
                  <a:lnTo>
                    <a:pt x="2802890" y="1186433"/>
                  </a:lnTo>
                  <a:lnTo>
                    <a:pt x="2794000" y="1186433"/>
                  </a:lnTo>
                  <a:lnTo>
                    <a:pt x="2794000" y="1187195"/>
                  </a:lnTo>
                  <a:lnTo>
                    <a:pt x="2806700" y="1194815"/>
                  </a:lnTo>
                  <a:lnTo>
                    <a:pt x="2809240" y="1194815"/>
                  </a:lnTo>
                  <a:lnTo>
                    <a:pt x="2818553" y="1186433"/>
                  </a:lnTo>
                  <a:close/>
                </a:path>
                <a:path w="3860800" h="1716404">
                  <a:moveTo>
                    <a:pt x="2809240" y="1194815"/>
                  </a:moveTo>
                  <a:lnTo>
                    <a:pt x="2806700" y="1194815"/>
                  </a:lnTo>
                  <a:lnTo>
                    <a:pt x="2794000" y="1187195"/>
                  </a:lnTo>
                  <a:lnTo>
                    <a:pt x="2794000" y="1194815"/>
                  </a:lnTo>
                  <a:lnTo>
                    <a:pt x="2806700" y="1201673"/>
                  </a:lnTo>
                  <a:lnTo>
                    <a:pt x="2806700" y="1197102"/>
                  </a:lnTo>
                  <a:lnTo>
                    <a:pt x="2809240" y="1194815"/>
                  </a:lnTo>
                  <a:close/>
                </a:path>
                <a:path w="3860800" h="1716404">
                  <a:moveTo>
                    <a:pt x="2819400" y="1149858"/>
                  </a:moveTo>
                  <a:lnTo>
                    <a:pt x="2811780" y="1145286"/>
                  </a:lnTo>
                  <a:lnTo>
                    <a:pt x="2806700" y="1145286"/>
                  </a:lnTo>
                  <a:lnTo>
                    <a:pt x="2798233" y="1149858"/>
                  </a:lnTo>
                  <a:lnTo>
                    <a:pt x="2797277" y="1150435"/>
                  </a:lnTo>
                  <a:lnTo>
                    <a:pt x="2794437" y="1152905"/>
                  </a:lnTo>
                  <a:lnTo>
                    <a:pt x="2816013" y="1152905"/>
                  </a:lnTo>
                  <a:lnTo>
                    <a:pt x="2819400" y="1149858"/>
                  </a:lnTo>
                  <a:close/>
                </a:path>
                <a:path w="3860800" h="1716404">
                  <a:moveTo>
                    <a:pt x="2806700" y="1145286"/>
                  </a:moveTo>
                  <a:lnTo>
                    <a:pt x="2803196" y="1145286"/>
                  </a:lnTo>
                  <a:lnTo>
                    <a:pt x="2797277" y="1150435"/>
                  </a:lnTo>
                  <a:lnTo>
                    <a:pt x="2798096" y="1149931"/>
                  </a:lnTo>
                  <a:lnTo>
                    <a:pt x="2806700" y="1145286"/>
                  </a:lnTo>
                  <a:close/>
                </a:path>
                <a:path w="3860800" h="1716404">
                  <a:moveTo>
                    <a:pt x="2806700" y="1169289"/>
                  </a:moveTo>
                  <a:lnTo>
                    <a:pt x="2806700" y="1168908"/>
                  </a:lnTo>
                  <a:lnTo>
                    <a:pt x="2798096" y="1169030"/>
                  </a:lnTo>
                  <a:lnTo>
                    <a:pt x="2797277" y="1169768"/>
                  </a:lnTo>
                  <a:lnTo>
                    <a:pt x="2806290" y="1169670"/>
                  </a:lnTo>
                  <a:lnTo>
                    <a:pt x="2806700" y="1169289"/>
                  </a:lnTo>
                  <a:close/>
                </a:path>
                <a:path w="3860800" h="1716404">
                  <a:moveTo>
                    <a:pt x="2813050" y="1177289"/>
                  </a:moveTo>
                  <a:lnTo>
                    <a:pt x="2798096" y="1177289"/>
                  </a:lnTo>
                  <a:lnTo>
                    <a:pt x="2797277" y="1178052"/>
                  </a:lnTo>
                  <a:lnTo>
                    <a:pt x="2812626" y="1178052"/>
                  </a:lnTo>
                  <a:lnTo>
                    <a:pt x="2813050" y="1177289"/>
                  </a:lnTo>
                  <a:close/>
                </a:path>
                <a:path w="3860800" h="1716404">
                  <a:moveTo>
                    <a:pt x="2817283" y="1169670"/>
                  </a:moveTo>
                  <a:lnTo>
                    <a:pt x="2806700" y="1169670"/>
                  </a:lnTo>
                  <a:lnTo>
                    <a:pt x="2805545" y="1170362"/>
                  </a:lnTo>
                  <a:lnTo>
                    <a:pt x="2798096" y="1177289"/>
                  </a:lnTo>
                  <a:lnTo>
                    <a:pt x="2813050" y="1177289"/>
                  </a:lnTo>
                  <a:lnTo>
                    <a:pt x="2817283" y="1169670"/>
                  </a:lnTo>
                  <a:close/>
                </a:path>
                <a:path w="3860800" h="1716404">
                  <a:moveTo>
                    <a:pt x="2815303" y="1161288"/>
                  </a:moveTo>
                  <a:lnTo>
                    <a:pt x="2806700" y="1161288"/>
                  </a:lnTo>
                  <a:lnTo>
                    <a:pt x="2798233" y="1168908"/>
                  </a:lnTo>
                  <a:lnTo>
                    <a:pt x="2806700" y="1168908"/>
                  </a:lnTo>
                  <a:lnTo>
                    <a:pt x="2806700" y="1169289"/>
                  </a:lnTo>
                  <a:lnTo>
                    <a:pt x="2815303" y="1161288"/>
                  </a:lnTo>
                  <a:close/>
                </a:path>
                <a:path w="3860800" h="1716404">
                  <a:moveTo>
                    <a:pt x="2806700" y="1133094"/>
                  </a:moveTo>
                  <a:lnTo>
                    <a:pt x="2806700" y="1128521"/>
                  </a:lnTo>
                  <a:lnTo>
                    <a:pt x="2799772" y="1128521"/>
                  </a:lnTo>
                  <a:lnTo>
                    <a:pt x="2806700" y="1133094"/>
                  </a:lnTo>
                  <a:close/>
                </a:path>
                <a:path w="3860800" h="1716404">
                  <a:moveTo>
                    <a:pt x="2808393" y="1185671"/>
                  </a:moveTo>
                  <a:lnTo>
                    <a:pt x="2801620" y="1185671"/>
                  </a:lnTo>
                  <a:lnTo>
                    <a:pt x="2802890" y="1186433"/>
                  </a:lnTo>
                  <a:lnTo>
                    <a:pt x="2807970" y="1186433"/>
                  </a:lnTo>
                  <a:lnTo>
                    <a:pt x="2808393" y="1185671"/>
                  </a:lnTo>
                  <a:close/>
                </a:path>
                <a:path w="3860800" h="1716404">
                  <a:moveTo>
                    <a:pt x="2806700" y="1136903"/>
                  </a:moveTo>
                  <a:lnTo>
                    <a:pt x="2806700" y="1133094"/>
                  </a:lnTo>
                  <a:lnTo>
                    <a:pt x="2802466" y="1136903"/>
                  </a:lnTo>
                  <a:lnTo>
                    <a:pt x="2806700" y="1136903"/>
                  </a:lnTo>
                  <a:close/>
                </a:path>
                <a:path w="3860800" h="1716404">
                  <a:moveTo>
                    <a:pt x="2807970" y="1186433"/>
                  </a:moveTo>
                  <a:lnTo>
                    <a:pt x="2802890" y="1186433"/>
                  </a:lnTo>
                  <a:lnTo>
                    <a:pt x="2806700" y="1188720"/>
                  </a:lnTo>
                  <a:lnTo>
                    <a:pt x="2807970" y="1186433"/>
                  </a:lnTo>
                  <a:close/>
                </a:path>
                <a:path w="3860800" h="1716404">
                  <a:moveTo>
                    <a:pt x="2811780" y="1145286"/>
                  </a:moveTo>
                  <a:lnTo>
                    <a:pt x="2806700" y="1142238"/>
                  </a:lnTo>
                  <a:lnTo>
                    <a:pt x="2803196" y="1145286"/>
                  </a:lnTo>
                  <a:lnTo>
                    <a:pt x="2811780" y="1145286"/>
                  </a:lnTo>
                  <a:close/>
                </a:path>
                <a:path w="3860800" h="1716404">
                  <a:moveTo>
                    <a:pt x="2806700" y="1169670"/>
                  </a:moveTo>
                  <a:lnTo>
                    <a:pt x="2806290" y="1169670"/>
                  </a:lnTo>
                  <a:lnTo>
                    <a:pt x="2805545" y="1170362"/>
                  </a:lnTo>
                  <a:lnTo>
                    <a:pt x="2806700" y="1169670"/>
                  </a:lnTo>
                  <a:close/>
                </a:path>
                <a:path w="3860800" h="1716404">
                  <a:moveTo>
                    <a:pt x="2832100" y="1169670"/>
                  </a:moveTo>
                  <a:lnTo>
                    <a:pt x="2832100" y="1168908"/>
                  </a:lnTo>
                  <a:lnTo>
                    <a:pt x="2819400" y="1161288"/>
                  </a:lnTo>
                  <a:lnTo>
                    <a:pt x="2815303" y="1161288"/>
                  </a:lnTo>
                  <a:lnTo>
                    <a:pt x="2806290" y="1169670"/>
                  </a:lnTo>
                  <a:lnTo>
                    <a:pt x="2817283" y="1169670"/>
                  </a:lnTo>
                  <a:lnTo>
                    <a:pt x="2819400" y="1165859"/>
                  </a:lnTo>
                  <a:lnTo>
                    <a:pt x="2819400" y="1169670"/>
                  </a:lnTo>
                  <a:lnTo>
                    <a:pt x="2832100" y="1169670"/>
                  </a:lnTo>
                  <a:close/>
                </a:path>
                <a:path w="3860800" h="1716404">
                  <a:moveTo>
                    <a:pt x="2816013" y="1160627"/>
                  </a:moveTo>
                  <a:lnTo>
                    <a:pt x="2807546" y="1160526"/>
                  </a:lnTo>
                  <a:lnTo>
                    <a:pt x="2806700" y="1161288"/>
                  </a:lnTo>
                  <a:lnTo>
                    <a:pt x="2815303" y="1161288"/>
                  </a:lnTo>
                  <a:lnTo>
                    <a:pt x="2816013" y="1160627"/>
                  </a:lnTo>
                  <a:close/>
                </a:path>
                <a:path w="3860800" h="1716404">
                  <a:moveTo>
                    <a:pt x="2831253" y="1194815"/>
                  </a:moveTo>
                  <a:lnTo>
                    <a:pt x="2809240" y="1194815"/>
                  </a:lnTo>
                  <a:lnTo>
                    <a:pt x="2806700" y="1197102"/>
                  </a:lnTo>
                  <a:lnTo>
                    <a:pt x="2813627" y="1201673"/>
                  </a:lnTo>
                  <a:lnTo>
                    <a:pt x="2819400" y="1201673"/>
                  </a:lnTo>
                  <a:lnTo>
                    <a:pt x="2829983" y="1195958"/>
                  </a:lnTo>
                  <a:lnTo>
                    <a:pt x="2831253" y="1194815"/>
                  </a:lnTo>
                  <a:close/>
                </a:path>
                <a:path w="3860800" h="1716404">
                  <a:moveTo>
                    <a:pt x="2813627" y="1201673"/>
                  </a:moveTo>
                  <a:lnTo>
                    <a:pt x="2806700" y="1197102"/>
                  </a:lnTo>
                  <a:lnTo>
                    <a:pt x="2806700" y="1201673"/>
                  </a:lnTo>
                  <a:lnTo>
                    <a:pt x="2813627" y="1201673"/>
                  </a:lnTo>
                  <a:close/>
                </a:path>
                <a:path w="3860800" h="1716404">
                  <a:moveTo>
                    <a:pt x="2814781" y="1202436"/>
                  </a:moveTo>
                  <a:lnTo>
                    <a:pt x="2813627" y="1201673"/>
                  </a:lnTo>
                  <a:lnTo>
                    <a:pt x="2806700" y="1201673"/>
                  </a:lnTo>
                  <a:lnTo>
                    <a:pt x="2806700" y="1202436"/>
                  </a:lnTo>
                  <a:lnTo>
                    <a:pt x="2814781" y="1202436"/>
                  </a:lnTo>
                  <a:close/>
                </a:path>
                <a:path w="3860800" h="1716404">
                  <a:moveTo>
                    <a:pt x="2819400" y="1157477"/>
                  </a:moveTo>
                  <a:lnTo>
                    <a:pt x="2819400" y="1152905"/>
                  </a:lnTo>
                  <a:lnTo>
                    <a:pt x="2816013" y="1152905"/>
                  </a:lnTo>
                  <a:lnTo>
                    <a:pt x="2807546" y="1160526"/>
                  </a:lnTo>
                  <a:lnTo>
                    <a:pt x="2816013" y="1160526"/>
                  </a:lnTo>
                  <a:lnTo>
                    <a:pt x="2817283" y="1159446"/>
                  </a:lnTo>
                  <a:lnTo>
                    <a:pt x="2819400" y="1157477"/>
                  </a:lnTo>
                  <a:close/>
                </a:path>
                <a:path w="3860800" h="1716404">
                  <a:moveTo>
                    <a:pt x="2819400" y="1185671"/>
                  </a:moveTo>
                  <a:lnTo>
                    <a:pt x="2808393" y="1185671"/>
                  </a:lnTo>
                  <a:lnTo>
                    <a:pt x="2807970" y="1186433"/>
                  </a:lnTo>
                  <a:lnTo>
                    <a:pt x="2818553" y="1186433"/>
                  </a:lnTo>
                  <a:lnTo>
                    <a:pt x="2819400" y="1185671"/>
                  </a:lnTo>
                  <a:close/>
                </a:path>
                <a:path w="3860800" h="1716404">
                  <a:moveTo>
                    <a:pt x="2827866" y="1178052"/>
                  </a:moveTo>
                  <a:lnTo>
                    <a:pt x="2812626" y="1178052"/>
                  </a:lnTo>
                  <a:lnTo>
                    <a:pt x="2808393" y="1185671"/>
                  </a:lnTo>
                  <a:lnTo>
                    <a:pt x="2819400" y="1185671"/>
                  </a:lnTo>
                  <a:lnTo>
                    <a:pt x="2827866" y="1178052"/>
                  </a:lnTo>
                  <a:close/>
                </a:path>
                <a:path w="3860800" h="1716404">
                  <a:moveTo>
                    <a:pt x="2832100" y="1186433"/>
                  </a:moveTo>
                  <a:lnTo>
                    <a:pt x="2818553" y="1186433"/>
                  </a:lnTo>
                  <a:lnTo>
                    <a:pt x="2809240" y="1194815"/>
                  </a:lnTo>
                  <a:lnTo>
                    <a:pt x="2819400" y="1194815"/>
                  </a:lnTo>
                  <a:lnTo>
                    <a:pt x="2819400" y="1193292"/>
                  </a:lnTo>
                  <a:lnTo>
                    <a:pt x="2832100" y="1186433"/>
                  </a:lnTo>
                  <a:close/>
                </a:path>
                <a:path w="3860800" h="1716404">
                  <a:moveTo>
                    <a:pt x="2819400" y="1149858"/>
                  </a:moveTo>
                  <a:lnTo>
                    <a:pt x="2819400" y="1145286"/>
                  </a:lnTo>
                  <a:lnTo>
                    <a:pt x="2811780" y="1145286"/>
                  </a:lnTo>
                  <a:lnTo>
                    <a:pt x="2819400" y="1149858"/>
                  </a:lnTo>
                  <a:close/>
                </a:path>
                <a:path w="3860800" h="1716404">
                  <a:moveTo>
                    <a:pt x="2819400" y="1178052"/>
                  </a:moveTo>
                  <a:lnTo>
                    <a:pt x="2819400" y="1177289"/>
                  </a:lnTo>
                  <a:lnTo>
                    <a:pt x="2813050" y="1177289"/>
                  </a:lnTo>
                  <a:lnTo>
                    <a:pt x="2812626" y="1178052"/>
                  </a:lnTo>
                  <a:lnTo>
                    <a:pt x="2819400" y="1178052"/>
                  </a:lnTo>
                  <a:close/>
                </a:path>
                <a:path w="3860800" h="1716404">
                  <a:moveTo>
                    <a:pt x="2832100" y="1178052"/>
                  </a:moveTo>
                  <a:lnTo>
                    <a:pt x="2832100" y="1177289"/>
                  </a:lnTo>
                  <a:lnTo>
                    <a:pt x="2819400" y="1169670"/>
                  </a:lnTo>
                  <a:lnTo>
                    <a:pt x="2817283" y="1169670"/>
                  </a:lnTo>
                  <a:lnTo>
                    <a:pt x="2813050" y="1177289"/>
                  </a:lnTo>
                  <a:lnTo>
                    <a:pt x="2819400" y="1177289"/>
                  </a:lnTo>
                  <a:lnTo>
                    <a:pt x="2819400" y="1178052"/>
                  </a:lnTo>
                  <a:lnTo>
                    <a:pt x="2827866" y="1178052"/>
                  </a:lnTo>
                  <a:lnTo>
                    <a:pt x="2829983" y="1176147"/>
                  </a:lnTo>
                  <a:lnTo>
                    <a:pt x="2829983" y="1178052"/>
                  </a:lnTo>
                  <a:lnTo>
                    <a:pt x="2832100" y="1178052"/>
                  </a:lnTo>
                  <a:close/>
                </a:path>
                <a:path w="3860800" h="1716404">
                  <a:moveTo>
                    <a:pt x="2823633" y="1201673"/>
                  </a:moveTo>
                  <a:lnTo>
                    <a:pt x="2813627" y="1201673"/>
                  </a:lnTo>
                  <a:lnTo>
                    <a:pt x="2814781" y="1202436"/>
                  </a:lnTo>
                  <a:lnTo>
                    <a:pt x="2822786" y="1202436"/>
                  </a:lnTo>
                  <a:lnTo>
                    <a:pt x="2823633" y="1201673"/>
                  </a:lnTo>
                  <a:close/>
                </a:path>
                <a:path w="3860800" h="1716404">
                  <a:moveTo>
                    <a:pt x="2822786" y="1202436"/>
                  </a:moveTo>
                  <a:lnTo>
                    <a:pt x="2814781" y="1202436"/>
                  </a:lnTo>
                  <a:lnTo>
                    <a:pt x="2819400" y="1205483"/>
                  </a:lnTo>
                  <a:lnTo>
                    <a:pt x="2822786" y="1202436"/>
                  </a:lnTo>
                  <a:close/>
                </a:path>
                <a:path w="3860800" h="1716404">
                  <a:moveTo>
                    <a:pt x="2819400" y="1161288"/>
                  </a:moveTo>
                  <a:lnTo>
                    <a:pt x="2819400" y="1160526"/>
                  </a:lnTo>
                  <a:lnTo>
                    <a:pt x="2816013" y="1160627"/>
                  </a:lnTo>
                  <a:lnTo>
                    <a:pt x="2815303" y="1161288"/>
                  </a:lnTo>
                  <a:lnTo>
                    <a:pt x="2819400" y="1161288"/>
                  </a:lnTo>
                  <a:close/>
                </a:path>
                <a:path w="3860800" h="1716404">
                  <a:moveTo>
                    <a:pt x="2819400" y="1152905"/>
                  </a:moveTo>
                  <a:lnTo>
                    <a:pt x="2819400" y="1149858"/>
                  </a:lnTo>
                  <a:lnTo>
                    <a:pt x="2816013" y="1152905"/>
                  </a:lnTo>
                  <a:lnTo>
                    <a:pt x="2819400" y="1152905"/>
                  </a:lnTo>
                  <a:close/>
                </a:path>
                <a:path w="3860800" h="1716404">
                  <a:moveTo>
                    <a:pt x="2819400" y="1160526"/>
                  </a:moveTo>
                  <a:lnTo>
                    <a:pt x="2819400" y="1157477"/>
                  </a:lnTo>
                  <a:lnTo>
                    <a:pt x="2816013" y="1160627"/>
                  </a:lnTo>
                  <a:lnTo>
                    <a:pt x="2819400" y="1160526"/>
                  </a:lnTo>
                  <a:close/>
                </a:path>
                <a:path w="3860800" h="1716404">
                  <a:moveTo>
                    <a:pt x="2819400" y="1169670"/>
                  </a:moveTo>
                  <a:lnTo>
                    <a:pt x="2819400" y="1165859"/>
                  </a:lnTo>
                  <a:lnTo>
                    <a:pt x="2817283" y="1169670"/>
                  </a:lnTo>
                  <a:lnTo>
                    <a:pt x="2819400" y="1169670"/>
                  </a:lnTo>
                  <a:close/>
                </a:path>
                <a:path w="3860800" h="1716404">
                  <a:moveTo>
                    <a:pt x="2842683" y="1184528"/>
                  </a:moveTo>
                  <a:lnTo>
                    <a:pt x="2840566" y="1183131"/>
                  </a:lnTo>
                  <a:lnTo>
                    <a:pt x="2832100" y="1178052"/>
                  </a:lnTo>
                  <a:lnTo>
                    <a:pt x="2827866" y="1178052"/>
                  </a:lnTo>
                  <a:lnTo>
                    <a:pt x="2818553" y="1186433"/>
                  </a:lnTo>
                  <a:lnTo>
                    <a:pt x="2840566" y="1186433"/>
                  </a:lnTo>
                  <a:lnTo>
                    <a:pt x="2842683" y="1184528"/>
                  </a:lnTo>
                  <a:close/>
                </a:path>
                <a:path w="3860800" h="1716404">
                  <a:moveTo>
                    <a:pt x="2832100" y="1174242"/>
                  </a:moveTo>
                  <a:lnTo>
                    <a:pt x="2832100" y="1169670"/>
                  </a:lnTo>
                  <a:lnTo>
                    <a:pt x="2819400" y="1169670"/>
                  </a:lnTo>
                  <a:lnTo>
                    <a:pt x="2829983" y="1176019"/>
                  </a:lnTo>
                  <a:lnTo>
                    <a:pt x="2829983" y="1176147"/>
                  </a:lnTo>
                  <a:lnTo>
                    <a:pt x="2832100" y="1174242"/>
                  </a:lnTo>
                  <a:close/>
                </a:path>
                <a:path w="3860800" h="1716404">
                  <a:moveTo>
                    <a:pt x="2837391" y="1189291"/>
                  </a:moveTo>
                  <a:lnTo>
                    <a:pt x="2832100" y="1186433"/>
                  </a:lnTo>
                  <a:lnTo>
                    <a:pt x="2819400" y="1193292"/>
                  </a:lnTo>
                  <a:lnTo>
                    <a:pt x="2819400" y="1194815"/>
                  </a:lnTo>
                  <a:lnTo>
                    <a:pt x="2832100" y="1187195"/>
                  </a:lnTo>
                  <a:lnTo>
                    <a:pt x="2832100" y="1194053"/>
                  </a:lnTo>
                  <a:lnTo>
                    <a:pt x="2837391" y="1189291"/>
                  </a:lnTo>
                  <a:close/>
                </a:path>
                <a:path w="3860800" h="1716404">
                  <a:moveTo>
                    <a:pt x="2832100" y="1194053"/>
                  </a:moveTo>
                  <a:lnTo>
                    <a:pt x="2832100" y="1187195"/>
                  </a:lnTo>
                  <a:lnTo>
                    <a:pt x="2819400" y="1194815"/>
                  </a:lnTo>
                  <a:lnTo>
                    <a:pt x="2831253" y="1194815"/>
                  </a:lnTo>
                  <a:lnTo>
                    <a:pt x="2832100" y="1194053"/>
                  </a:lnTo>
                  <a:close/>
                </a:path>
                <a:path w="3860800" h="1716404">
                  <a:moveTo>
                    <a:pt x="2829983" y="1195958"/>
                  </a:moveTo>
                  <a:lnTo>
                    <a:pt x="2819400" y="1201673"/>
                  </a:lnTo>
                  <a:lnTo>
                    <a:pt x="2823633" y="1201673"/>
                  </a:lnTo>
                  <a:lnTo>
                    <a:pt x="2829983" y="1195958"/>
                  </a:lnTo>
                  <a:close/>
                </a:path>
                <a:path w="3860800" h="1716404">
                  <a:moveTo>
                    <a:pt x="2838450" y="1202436"/>
                  </a:moveTo>
                  <a:lnTo>
                    <a:pt x="2822786" y="1202436"/>
                  </a:lnTo>
                  <a:lnTo>
                    <a:pt x="2819400" y="1205483"/>
                  </a:lnTo>
                  <a:lnTo>
                    <a:pt x="2819400" y="1210055"/>
                  </a:lnTo>
                  <a:lnTo>
                    <a:pt x="2832100" y="1210055"/>
                  </a:lnTo>
                  <a:lnTo>
                    <a:pt x="2835275" y="1208151"/>
                  </a:lnTo>
                  <a:lnTo>
                    <a:pt x="2838450" y="1202436"/>
                  </a:lnTo>
                  <a:close/>
                </a:path>
                <a:path w="3860800" h="1716404">
                  <a:moveTo>
                    <a:pt x="2835275" y="1208151"/>
                  </a:moveTo>
                  <a:lnTo>
                    <a:pt x="2832100" y="1210055"/>
                  </a:lnTo>
                  <a:lnTo>
                    <a:pt x="2819400" y="1210055"/>
                  </a:lnTo>
                  <a:lnTo>
                    <a:pt x="2819400" y="1210817"/>
                  </a:lnTo>
                  <a:lnTo>
                    <a:pt x="2832100" y="1218438"/>
                  </a:lnTo>
                  <a:lnTo>
                    <a:pt x="2832100" y="1210818"/>
                  </a:lnTo>
                  <a:lnTo>
                    <a:pt x="2833793" y="1210818"/>
                  </a:lnTo>
                  <a:lnTo>
                    <a:pt x="2835275" y="1208151"/>
                  </a:lnTo>
                  <a:close/>
                </a:path>
                <a:path w="3860800" h="1716404">
                  <a:moveTo>
                    <a:pt x="2832100" y="1218438"/>
                  </a:moveTo>
                  <a:lnTo>
                    <a:pt x="2819400" y="1210817"/>
                  </a:lnTo>
                  <a:lnTo>
                    <a:pt x="2819400" y="1218438"/>
                  </a:lnTo>
                  <a:lnTo>
                    <a:pt x="2832100" y="1218438"/>
                  </a:lnTo>
                  <a:close/>
                </a:path>
                <a:path w="3860800" h="1716404">
                  <a:moveTo>
                    <a:pt x="2832100" y="1202436"/>
                  </a:moveTo>
                  <a:lnTo>
                    <a:pt x="2832100" y="1201673"/>
                  </a:lnTo>
                  <a:lnTo>
                    <a:pt x="2823633" y="1201673"/>
                  </a:lnTo>
                  <a:lnTo>
                    <a:pt x="2822786" y="1202436"/>
                  </a:lnTo>
                  <a:lnTo>
                    <a:pt x="2832100" y="1202436"/>
                  </a:lnTo>
                  <a:close/>
                </a:path>
                <a:path w="3860800" h="1716404">
                  <a:moveTo>
                    <a:pt x="2842683" y="1194815"/>
                  </a:moveTo>
                  <a:lnTo>
                    <a:pt x="2832100" y="1194815"/>
                  </a:lnTo>
                  <a:lnTo>
                    <a:pt x="2829983" y="1195958"/>
                  </a:lnTo>
                  <a:lnTo>
                    <a:pt x="2823633" y="1201673"/>
                  </a:lnTo>
                  <a:lnTo>
                    <a:pt x="2832100" y="1201673"/>
                  </a:lnTo>
                  <a:lnTo>
                    <a:pt x="2832100" y="1202436"/>
                  </a:lnTo>
                  <a:lnTo>
                    <a:pt x="2838450" y="1202436"/>
                  </a:lnTo>
                  <a:lnTo>
                    <a:pt x="2842683" y="1194815"/>
                  </a:lnTo>
                  <a:close/>
                </a:path>
                <a:path w="3860800" h="1716404">
                  <a:moveTo>
                    <a:pt x="2829983" y="1178052"/>
                  </a:moveTo>
                  <a:lnTo>
                    <a:pt x="2829983" y="1176147"/>
                  </a:lnTo>
                  <a:lnTo>
                    <a:pt x="2827866" y="1178052"/>
                  </a:lnTo>
                  <a:lnTo>
                    <a:pt x="2829983" y="1178052"/>
                  </a:lnTo>
                  <a:close/>
                </a:path>
                <a:path w="3860800" h="1716404">
                  <a:moveTo>
                    <a:pt x="2844799" y="1182624"/>
                  </a:moveTo>
                  <a:lnTo>
                    <a:pt x="2832100" y="1174242"/>
                  </a:lnTo>
                  <a:lnTo>
                    <a:pt x="2829983" y="1176147"/>
                  </a:lnTo>
                  <a:lnTo>
                    <a:pt x="2829983" y="1176019"/>
                  </a:lnTo>
                  <a:lnTo>
                    <a:pt x="2832100" y="1177289"/>
                  </a:lnTo>
                  <a:lnTo>
                    <a:pt x="2832100" y="1178052"/>
                  </a:lnTo>
                  <a:lnTo>
                    <a:pt x="2842683" y="1184402"/>
                  </a:lnTo>
                  <a:lnTo>
                    <a:pt x="2843823" y="1183503"/>
                  </a:lnTo>
                  <a:lnTo>
                    <a:pt x="2844799" y="1182624"/>
                  </a:lnTo>
                  <a:close/>
                </a:path>
                <a:path w="3860800" h="1716404">
                  <a:moveTo>
                    <a:pt x="2832100" y="1194815"/>
                  </a:moveTo>
                  <a:lnTo>
                    <a:pt x="2831253" y="1194815"/>
                  </a:lnTo>
                  <a:lnTo>
                    <a:pt x="2829983" y="1195958"/>
                  </a:lnTo>
                  <a:lnTo>
                    <a:pt x="2832100" y="1194815"/>
                  </a:lnTo>
                  <a:close/>
                </a:path>
                <a:path w="3860800" h="1716404">
                  <a:moveTo>
                    <a:pt x="2843823" y="1192764"/>
                  </a:moveTo>
                  <a:lnTo>
                    <a:pt x="2837391" y="1189291"/>
                  </a:lnTo>
                  <a:lnTo>
                    <a:pt x="2831253" y="1194815"/>
                  </a:lnTo>
                  <a:lnTo>
                    <a:pt x="2842683" y="1194815"/>
                  </a:lnTo>
                  <a:lnTo>
                    <a:pt x="2843823" y="1192764"/>
                  </a:lnTo>
                  <a:close/>
                </a:path>
                <a:path w="3860800" h="1716404">
                  <a:moveTo>
                    <a:pt x="2840566" y="1186433"/>
                  </a:moveTo>
                  <a:lnTo>
                    <a:pt x="2832100" y="1186433"/>
                  </a:lnTo>
                  <a:lnTo>
                    <a:pt x="2837391" y="1189291"/>
                  </a:lnTo>
                  <a:lnTo>
                    <a:pt x="2840566" y="1186433"/>
                  </a:lnTo>
                  <a:close/>
                </a:path>
                <a:path w="3860800" h="1716404">
                  <a:moveTo>
                    <a:pt x="2833793" y="1210818"/>
                  </a:moveTo>
                  <a:lnTo>
                    <a:pt x="2832100" y="1210818"/>
                  </a:lnTo>
                  <a:lnTo>
                    <a:pt x="2832100" y="1213865"/>
                  </a:lnTo>
                  <a:lnTo>
                    <a:pt x="2833793" y="1210818"/>
                  </a:lnTo>
                  <a:close/>
                </a:path>
                <a:path w="3860800" h="1716404">
                  <a:moveTo>
                    <a:pt x="2844799" y="1210818"/>
                  </a:moveTo>
                  <a:lnTo>
                    <a:pt x="2833793" y="1210818"/>
                  </a:lnTo>
                  <a:lnTo>
                    <a:pt x="2832100" y="1213865"/>
                  </a:lnTo>
                  <a:lnTo>
                    <a:pt x="2832100" y="1218438"/>
                  </a:lnTo>
                  <a:lnTo>
                    <a:pt x="2844799" y="1210818"/>
                  </a:lnTo>
                  <a:close/>
                </a:path>
                <a:path w="3860800" h="1716404">
                  <a:moveTo>
                    <a:pt x="2844799" y="1210818"/>
                  </a:moveTo>
                  <a:lnTo>
                    <a:pt x="2832100" y="1218438"/>
                  </a:lnTo>
                  <a:lnTo>
                    <a:pt x="2836333" y="1218438"/>
                  </a:lnTo>
                  <a:lnTo>
                    <a:pt x="2844799" y="1210818"/>
                  </a:lnTo>
                  <a:close/>
                </a:path>
                <a:path w="3860800" h="1716404">
                  <a:moveTo>
                    <a:pt x="2836333" y="1218438"/>
                  </a:moveTo>
                  <a:lnTo>
                    <a:pt x="2832100" y="1218438"/>
                  </a:lnTo>
                  <a:lnTo>
                    <a:pt x="2832100" y="1219200"/>
                  </a:lnTo>
                  <a:lnTo>
                    <a:pt x="2835486" y="1219200"/>
                  </a:lnTo>
                  <a:lnTo>
                    <a:pt x="2836333" y="1218438"/>
                  </a:lnTo>
                  <a:close/>
                </a:path>
                <a:path w="3860800" h="1716404">
                  <a:moveTo>
                    <a:pt x="2835486" y="1219200"/>
                  </a:moveTo>
                  <a:lnTo>
                    <a:pt x="2832100" y="1219200"/>
                  </a:lnTo>
                  <a:lnTo>
                    <a:pt x="2832100" y="1222247"/>
                  </a:lnTo>
                  <a:lnTo>
                    <a:pt x="2835486" y="1219200"/>
                  </a:lnTo>
                  <a:close/>
                </a:path>
                <a:path w="3860800" h="1716404">
                  <a:moveTo>
                    <a:pt x="2845237" y="1219200"/>
                  </a:moveTo>
                  <a:lnTo>
                    <a:pt x="2835486" y="1219200"/>
                  </a:lnTo>
                  <a:lnTo>
                    <a:pt x="2832100" y="1222247"/>
                  </a:lnTo>
                  <a:lnTo>
                    <a:pt x="2832100" y="1226820"/>
                  </a:lnTo>
                  <a:lnTo>
                    <a:pt x="2836479" y="1226820"/>
                  </a:lnTo>
                  <a:lnTo>
                    <a:pt x="2845237" y="1219200"/>
                  </a:lnTo>
                  <a:close/>
                </a:path>
                <a:path w="3860800" h="1716404">
                  <a:moveTo>
                    <a:pt x="2836333" y="1226946"/>
                  </a:moveTo>
                  <a:lnTo>
                    <a:pt x="2832100" y="1226820"/>
                  </a:lnTo>
                  <a:lnTo>
                    <a:pt x="2832100" y="1230630"/>
                  </a:lnTo>
                  <a:lnTo>
                    <a:pt x="2836333" y="1226946"/>
                  </a:lnTo>
                  <a:close/>
                </a:path>
                <a:path w="3860800" h="1716404">
                  <a:moveTo>
                    <a:pt x="2857500" y="1227201"/>
                  </a:moveTo>
                  <a:lnTo>
                    <a:pt x="2857500" y="1226820"/>
                  </a:lnTo>
                  <a:lnTo>
                    <a:pt x="2836333" y="1226946"/>
                  </a:lnTo>
                  <a:lnTo>
                    <a:pt x="2832100" y="1230630"/>
                  </a:lnTo>
                  <a:lnTo>
                    <a:pt x="2839720" y="1235202"/>
                  </a:lnTo>
                  <a:lnTo>
                    <a:pt x="2844799" y="1235202"/>
                  </a:lnTo>
                  <a:lnTo>
                    <a:pt x="2856088" y="1228428"/>
                  </a:lnTo>
                  <a:lnTo>
                    <a:pt x="2857500" y="1227201"/>
                  </a:lnTo>
                  <a:close/>
                </a:path>
                <a:path w="3860800" h="1716404">
                  <a:moveTo>
                    <a:pt x="2839720" y="1235202"/>
                  </a:moveTo>
                  <a:lnTo>
                    <a:pt x="2832100" y="1230630"/>
                  </a:lnTo>
                  <a:lnTo>
                    <a:pt x="2832100" y="1235202"/>
                  </a:lnTo>
                  <a:lnTo>
                    <a:pt x="2839720" y="1235202"/>
                  </a:lnTo>
                  <a:close/>
                </a:path>
                <a:path w="3860800" h="1716404">
                  <a:moveTo>
                    <a:pt x="2848768" y="1235963"/>
                  </a:moveTo>
                  <a:lnTo>
                    <a:pt x="2847340" y="1236040"/>
                  </a:lnTo>
                  <a:lnTo>
                    <a:pt x="2844799" y="1238249"/>
                  </a:lnTo>
                  <a:lnTo>
                    <a:pt x="2839720" y="1235202"/>
                  </a:lnTo>
                  <a:lnTo>
                    <a:pt x="2832100" y="1235202"/>
                  </a:lnTo>
                  <a:lnTo>
                    <a:pt x="2832100" y="1236726"/>
                  </a:lnTo>
                  <a:lnTo>
                    <a:pt x="2844799" y="1244345"/>
                  </a:lnTo>
                  <a:lnTo>
                    <a:pt x="2844799" y="1239774"/>
                  </a:lnTo>
                  <a:lnTo>
                    <a:pt x="2848768" y="1235963"/>
                  </a:lnTo>
                  <a:close/>
                </a:path>
                <a:path w="3860800" h="1716404">
                  <a:moveTo>
                    <a:pt x="2854113" y="1202436"/>
                  </a:moveTo>
                  <a:lnTo>
                    <a:pt x="2844799" y="1202436"/>
                  </a:lnTo>
                  <a:lnTo>
                    <a:pt x="2835486" y="1208024"/>
                  </a:lnTo>
                  <a:lnTo>
                    <a:pt x="2835275" y="1208151"/>
                  </a:lnTo>
                  <a:lnTo>
                    <a:pt x="2833793" y="1210818"/>
                  </a:lnTo>
                  <a:lnTo>
                    <a:pt x="2844799" y="1210818"/>
                  </a:lnTo>
                  <a:lnTo>
                    <a:pt x="2854113" y="1202436"/>
                  </a:lnTo>
                  <a:close/>
                </a:path>
                <a:path w="3860800" h="1716404">
                  <a:moveTo>
                    <a:pt x="2844799" y="1202436"/>
                  </a:moveTo>
                  <a:lnTo>
                    <a:pt x="2838450" y="1202436"/>
                  </a:lnTo>
                  <a:lnTo>
                    <a:pt x="2835275" y="1208151"/>
                  </a:lnTo>
                  <a:lnTo>
                    <a:pt x="2844799" y="1202436"/>
                  </a:lnTo>
                  <a:close/>
                </a:path>
                <a:path w="3860800" h="1716404">
                  <a:moveTo>
                    <a:pt x="2848768" y="1216128"/>
                  </a:moveTo>
                  <a:lnTo>
                    <a:pt x="2848303" y="1216335"/>
                  </a:lnTo>
                  <a:lnTo>
                    <a:pt x="2844799" y="1218438"/>
                  </a:lnTo>
                  <a:lnTo>
                    <a:pt x="2836333" y="1218438"/>
                  </a:lnTo>
                  <a:lnTo>
                    <a:pt x="2835486" y="1219200"/>
                  </a:lnTo>
                  <a:lnTo>
                    <a:pt x="2845237" y="1219200"/>
                  </a:lnTo>
                  <a:lnTo>
                    <a:pt x="2848768" y="1216128"/>
                  </a:lnTo>
                  <a:close/>
                </a:path>
                <a:path w="3860800" h="1716404">
                  <a:moveTo>
                    <a:pt x="2854871" y="1210818"/>
                  </a:moveTo>
                  <a:lnTo>
                    <a:pt x="2844799" y="1210818"/>
                  </a:lnTo>
                  <a:lnTo>
                    <a:pt x="2836333" y="1218438"/>
                  </a:lnTo>
                  <a:lnTo>
                    <a:pt x="2844799" y="1218438"/>
                  </a:lnTo>
                  <a:lnTo>
                    <a:pt x="2849033" y="1215897"/>
                  </a:lnTo>
                  <a:lnTo>
                    <a:pt x="2854871" y="1210818"/>
                  </a:lnTo>
                  <a:close/>
                </a:path>
                <a:path w="3860800" h="1716404">
                  <a:moveTo>
                    <a:pt x="2857500" y="1219200"/>
                  </a:moveTo>
                  <a:lnTo>
                    <a:pt x="2845237" y="1219200"/>
                  </a:lnTo>
                  <a:lnTo>
                    <a:pt x="2836479" y="1226820"/>
                  </a:lnTo>
                  <a:lnTo>
                    <a:pt x="2844799" y="1226820"/>
                  </a:lnTo>
                  <a:lnTo>
                    <a:pt x="2857500" y="1219200"/>
                  </a:lnTo>
                  <a:close/>
                </a:path>
                <a:path w="3860800" h="1716404">
                  <a:moveTo>
                    <a:pt x="2857500" y="1194815"/>
                  </a:moveTo>
                  <a:lnTo>
                    <a:pt x="2857500" y="1193292"/>
                  </a:lnTo>
                  <a:lnTo>
                    <a:pt x="2844799" y="1186433"/>
                  </a:lnTo>
                  <a:lnTo>
                    <a:pt x="2840566" y="1186433"/>
                  </a:lnTo>
                  <a:lnTo>
                    <a:pt x="2837391" y="1189291"/>
                  </a:lnTo>
                  <a:lnTo>
                    <a:pt x="2843823" y="1192764"/>
                  </a:lnTo>
                  <a:lnTo>
                    <a:pt x="2844799" y="1191007"/>
                  </a:lnTo>
                  <a:lnTo>
                    <a:pt x="2850572" y="1194815"/>
                  </a:lnTo>
                  <a:lnTo>
                    <a:pt x="2857500" y="1194815"/>
                  </a:lnTo>
                  <a:close/>
                </a:path>
                <a:path w="3860800" h="1716404">
                  <a:moveTo>
                    <a:pt x="2857500" y="1199388"/>
                  </a:moveTo>
                  <a:lnTo>
                    <a:pt x="2850572" y="1194815"/>
                  </a:lnTo>
                  <a:lnTo>
                    <a:pt x="2842683" y="1194815"/>
                  </a:lnTo>
                  <a:lnTo>
                    <a:pt x="2838450" y="1202436"/>
                  </a:lnTo>
                  <a:lnTo>
                    <a:pt x="2854113" y="1202436"/>
                  </a:lnTo>
                  <a:lnTo>
                    <a:pt x="2857500" y="1199388"/>
                  </a:lnTo>
                  <a:close/>
                </a:path>
                <a:path w="3860800" h="1716404">
                  <a:moveTo>
                    <a:pt x="2848303" y="1235202"/>
                  </a:moveTo>
                  <a:lnTo>
                    <a:pt x="2839720" y="1235202"/>
                  </a:lnTo>
                  <a:lnTo>
                    <a:pt x="2844799" y="1238249"/>
                  </a:lnTo>
                  <a:lnTo>
                    <a:pt x="2844799" y="1235963"/>
                  </a:lnTo>
                  <a:lnTo>
                    <a:pt x="2847340" y="1235963"/>
                  </a:lnTo>
                  <a:lnTo>
                    <a:pt x="2848303" y="1235202"/>
                  </a:lnTo>
                  <a:close/>
                </a:path>
                <a:path w="3860800" h="1716404">
                  <a:moveTo>
                    <a:pt x="2844799" y="1186433"/>
                  </a:moveTo>
                  <a:lnTo>
                    <a:pt x="2844799" y="1185671"/>
                  </a:lnTo>
                  <a:lnTo>
                    <a:pt x="2843823" y="1185085"/>
                  </a:lnTo>
                  <a:lnTo>
                    <a:pt x="2842683" y="1184528"/>
                  </a:lnTo>
                  <a:lnTo>
                    <a:pt x="2840566" y="1186433"/>
                  </a:lnTo>
                  <a:lnTo>
                    <a:pt x="2844799" y="1186433"/>
                  </a:lnTo>
                  <a:close/>
                </a:path>
                <a:path w="3860800" h="1716404">
                  <a:moveTo>
                    <a:pt x="2844799" y="1194815"/>
                  </a:moveTo>
                  <a:lnTo>
                    <a:pt x="2844799" y="1193291"/>
                  </a:lnTo>
                  <a:lnTo>
                    <a:pt x="2843823" y="1192764"/>
                  </a:lnTo>
                  <a:lnTo>
                    <a:pt x="2842683" y="1194815"/>
                  </a:lnTo>
                  <a:lnTo>
                    <a:pt x="2844799" y="1194815"/>
                  </a:lnTo>
                  <a:close/>
                </a:path>
                <a:path w="3860800" h="1716404">
                  <a:moveTo>
                    <a:pt x="2850572" y="1194815"/>
                  </a:moveTo>
                  <a:lnTo>
                    <a:pt x="2844799" y="1191007"/>
                  </a:lnTo>
                  <a:lnTo>
                    <a:pt x="2843823" y="1192764"/>
                  </a:lnTo>
                  <a:lnTo>
                    <a:pt x="2844799" y="1193291"/>
                  </a:lnTo>
                  <a:lnTo>
                    <a:pt x="2844799" y="1194815"/>
                  </a:lnTo>
                  <a:lnTo>
                    <a:pt x="2850572" y="1194815"/>
                  </a:lnTo>
                  <a:close/>
                </a:path>
                <a:path w="3860800" h="1716404">
                  <a:moveTo>
                    <a:pt x="2857500" y="1208532"/>
                  </a:moveTo>
                  <a:lnTo>
                    <a:pt x="2857500" y="1202436"/>
                  </a:lnTo>
                  <a:lnTo>
                    <a:pt x="2854113" y="1202436"/>
                  </a:lnTo>
                  <a:lnTo>
                    <a:pt x="2844799" y="1210818"/>
                  </a:lnTo>
                  <a:lnTo>
                    <a:pt x="2854871" y="1210817"/>
                  </a:lnTo>
                  <a:lnTo>
                    <a:pt x="2857500" y="1208532"/>
                  </a:lnTo>
                  <a:close/>
                </a:path>
                <a:path w="3860800" h="1716404">
                  <a:moveTo>
                    <a:pt x="2866231" y="1219200"/>
                  </a:moveTo>
                  <a:lnTo>
                    <a:pt x="2857500" y="1219200"/>
                  </a:lnTo>
                  <a:lnTo>
                    <a:pt x="2844799" y="1226820"/>
                  </a:lnTo>
                  <a:lnTo>
                    <a:pt x="2857500" y="1226820"/>
                  </a:lnTo>
                  <a:lnTo>
                    <a:pt x="2857500" y="1227201"/>
                  </a:lnTo>
                  <a:lnTo>
                    <a:pt x="2861733" y="1223518"/>
                  </a:lnTo>
                  <a:lnTo>
                    <a:pt x="2866231" y="1219200"/>
                  </a:lnTo>
                  <a:close/>
                </a:path>
                <a:path w="3860800" h="1716404">
                  <a:moveTo>
                    <a:pt x="2856088" y="1228428"/>
                  </a:moveTo>
                  <a:lnTo>
                    <a:pt x="2844799" y="1235202"/>
                  </a:lnTo>
                  <a:lnTo>
                    <a:pt x="2848303" y="1235202"/>
                  </a:lnTo>
                  <a:lnTo>
                    <a:pt x="2856088" y="1228428"/>
                  </a:lnTo>
                  <a:close/>
                </a:path>
                <a:path w="3860800" h="1716404">
                  <a:moveTo>
                    <a:pt x="2847340" y="1236040"/>
                  </a:moveTo>
                  <a:lnTo>
                    <a:pt x="2844799" y="1235963"/>
                  </a:lnTo>
                  <a:lnTo>
                    <a:pt x="2844799" y="1238250"/>
                  </a:lnTo>
                  <a:lnTo>
                    <a:pt x="2847340" y="1236040"/>
                  </a:lnTo>
                  <a:close/>
                </a:path>
                <a:path w="3860800" h="1716404">
                  <a:moveTo>
                    <a:pt x="2856653" y="1235964"/>
                  </a:moveTo>
                  <a:lnTo>
                    <a:pt x="2848768" y="1235963"/>
                  </a:lnTo>
                  <a:lnTo>
                    <a:pt x="2844799" y="1239774"/>
                  </a:lnTo>
                  <a:lnTo>
                    <a:pt x="2844799" y="1242821"/>
                  </a:lnTo>
                  <a:lnTo>
                    <a:pt x="2849033" y="1242821"/>
                  </a:lnTo>
                  <a:lnTo>
                    <a:pt x="2856653" y="1235964"/>
                  </a:lnTo>
                  <a:close/>
                </a:path>
                <a:path w="3860800" h="1716404">
                  <a:moveTo>
                    <a:pt x="2849033" y="1242821"/>
                  </a:moveTo>
                  <a:lnTo>
                    <a:pt x="2844799" y="1242821"/>
                  </a:lnTo>
                  <a:lnTo>
                    <a:pt x="2844799" y="1244345"/>
                  </a:lnTo>
                  <a:lnTo>
                    <a:pt x="2847340" y="1244345"/>
                  </a:lnTo>
                  <a:lnTo>
                    <a:pt x="2849033" y="1242821"/>
                  </a:lnTo>
                  <a:close/>
                </a:path>
                <a:path w="3860800" h="1716404">
                  <a:moveTo>
                    <a:pt x="2847340" y="1244345"/>
                  </a:moveTo>
                  <a:lnTo>
                    <a:pt x="2844799" y="1244345"/>
                  </a:lnTo>
                  <a:lnTo>
                    <a:pt x="2846387" y="1245203"/>
                  </a:lnTo>
                  <a:lnTo>
                    <a:pt x="2847340" y="1244345"/>
                  </a:lnTo>
                  <a:close/>
                </a:path>
                <a:path w="3860800" h="1716404">
                  <a:moveTo>
                    <a:pt x="2846387" y="1245203"/>
                  </a:moveTo>
                  <a:lnTo>
                    <a:pt x="2844799" y="1244345"/>
                  </a:lnTo>
                  <a:lnTo>
                    <a:pt x="2844799" y="1246632"/>
                  </a:lnTo>
                  <a:lnTo>
                    <a:pt x="2846387" y="1245203"/>
                  </a:lnTo>
                  <a:close/>
                </a:path>
                <a:path w="3860800" h="1716404">
                  <a:moveTo>
                    <a:pt x="2852208" y="1248346"/>
                  </a:moveTo>
                  <a:lnTo>
                    <a:pt x="2846387" y="1245203"/>
                  </a:lnTo>
                  <a:lnTo>
                    <a:pt x="2844799" y="1246632"/>
                  </a:lnTo>
                  <a:lnTo>
                    <a:pt x="2844799" y="1251965"/>
                  </a:lnTo>
                  <a:lnTo>
                    <a:pt x="2846832" y="1253185"/>
                  </a:lnTo>
                  <a:lnTo>
                    <a:pt x="2852208" y="1248346"/>
                  </a:lnTo>
                  <a:close/>
                </a:path>
                <a:path w="3860800" h="1716404">
                  <a:moveTo>
                    <a:pt x="2861733" y="1259586"/>
                  </a:moveTo>
                  <a:lnTo>
                    <a:pt x="2857500" y="1259586"/>
                  </a:lnTo>
                  <a:lnTo>
                    <a:pt x="2846832" y="1253185"/>
                  </a:lnTo>
                  <a:lnTo>
                    <a:pt x="2844799" y="1255014"/>
                  </a:lnTo>
                  <a:lnTo>
                    <a:pt x="2857500" y="1263395"/>
                  </a:lnTo>
                  <a:lnTo>
                    <a:pt x="2857500" y="1260347"/>
                  </a:lnTo>
                  <a:lnTo>
                    <a:pt x="2860886" y="1260347"/>
                  </a:lnTo>
                  <a:lnTo>
                    <a:pt x="2861733" y="1259586"/>
                  </a:lnTo>
                  <a:close/>
                </a:path>
                <a:path w="3860800" h="1716404">
                  <a:moveTo>
                    <a:pt x="2868246" y="1217265"/>
                  </a:moveTo>
                  <a:lnTo>
                    <a:pt x="2857500" y="1210817"/>
                  </a:lnTo>
                  <a:lnTo>
                    <a:pt x="2849033" y="1215897"/>
                  </a:lnTo>
                  <a:lnTo>
                    <a:pt x="2845237" y="1219200"/>
                  </a:lnTo>
                  <a:lnTo>
                    <a:pt x="2866231" y="1219200"/>
                  </a:lnTo>
                  <a:lnTo>
                    <a:pt x="2868246" y="1217265"/>
                  </a:lnTo>
                  <a:close/>
                </a:path>
                <a:path w="3860800" h="1716404">
                  <a:moveTo>
                    <a:pt x="2856653" y="1244345"/>
                  </a:moveTo>
                  <a:lnTo>
                    <a:pt x="2847340" y="1244345"/>
                  </a:lnTo>
                  <a:lnTo>
                    <a:pt x="2846387" y="1245203"/>
                  </a:lnTo>
                  <a:lnTo>
                    <a:pt x="2852208" y="1248346"/>
                  </a:lnTo>
                  <a:lnTo>
                    <a:pt x="2856653" y="1244345"/>
                  </a:lnTo>
                  <a:close/>
                </a:path>
                <a:path w="3860800" h="1716404">
                  <a:moveTo>
                    <a:pt x="2872273" y="1250099"/>
                  </a:moveTo>
                  <a:lnTo>
                    <a:pt x="2870200" y="1251203"/>
                  </a:lnTo>
                  <a:lnTo>
                    <a:pt x="2857500" y="1251203"/>
                  </a:lnTo>
                  <a:lnTo>
                    <a:pt x="2852208" y="1248346"/>
                  </a:lnTo>
                  <a:lnTo>
                    <a:pt x="2846832" y="1253185"/>
                  </a:lnTo>
                  <a:lnTo>
                    <a:pt x="2857500" y="1259586"/>
                  </a:lnTo>
                  <a:lnTo>
                    <a:pt x="2857500" y="1251965"/>
                  </a:lnTo>
                  <a:lnTo>
                    <a:pt x="2870200" y="1251965"/>
                  </a:lnTo>
                  <a:lnTo>
                    <a:pt x="2872273" y="1250099"/>
                  </a:lnTo>
                  <a:close/>
                </a:path>
                <a:path w="3860800" h="1716404">
                  <a:moveTo>
                    <a:pt x="2849562" y="1235202"/>
                  </a:moveTo>
                  <a:lnTo>
                    <a:pt x="2848303" y="1235202"/>
                  </a:lnTo>
                  <a:lnTo>
                    <a:pt x="2847340" y="1236040"/>
                  </a:lnTo>
                  <a:lnTo>
                    <a:pt x="2848768" y="1235963"/>
                  </a:lnTo>
                  <a:lnTo>
                    <a:pt x="2849562" y="1235202"/>
                  </a:lnTo>
                  <a:close/>
                </a:path>
                <a:path w="3860800" h="1716404">
                  <a:moveTo>
                    <a:pt x="2858346" y="1242821"/>
                  </a:moveTo>
                  <a:lnTo>
                    <a:pt x="2849033" y="1242821"/>
                  </a:lnTo>
                  <a:lnTo>
                    <a:pt x="2847340" y="1244345"/>
                  </a:lnTo>
                  <a:lnTo>
                    <a:pt x="2856653" y="1244345"/>
                  </a:lnTo>
                  <a:lnTo>
                    <a:pt x="2858346" y="1242821"/>
                  </a:lnTo>
                  <a:close/>
                </a:path>
                <a:path w="3860800" h="1716404">
                  <a:moveTo>
                    <a:pt x="2857500" y="1227582"/>
                  </a:moveTo>
                  <a:lnTo>
                    <a:pt x="2856088" y="1228428"/>
                  </a:lnTo>
                  <a:lnTo>
                    <a:pt x="2848303" y="1235202"/>
                  </a:lnTo>
                  <a:lnTo>
                    <a:pt x="2849562" y="1235202"/>
                  </a:lnTo>
                  <a:lnTo>
                    <a:pt x="2857500" y="1227582"/>
                  </a:lnTo>
                  <a:close/>
                </a:path>
                <a:path w="3860800" h="1716404">
                  <a:moveTo>
                    <a:pt x="2857500" y="1235202"/>
                  </a:moveTo>
                  <a:lnTo>
                    <a:pt x="2849562" y="1235202"/>
                  </a:lnTo>
                  <a:lnTo>
                    <a:pt x="2848768" y="1235963"/>
                  </a:lnTo>
                  <a:lnTo>
                    <a:pt x="2856653" y="1235963"/>
                  </a:lnTo>
                  <a:lnTo>
                    <a:pt x="2857500" y="1235202"/>
                  </a:lnTo>
                  <a:close/>
                </a:path>
                <a:path w="3860800" h="1716404">
                  <a:moveTo>
                    <a:pt x="2857500" y="1210817"/>
                  </a:moveTo>
                  <a:lnTo>
                    <a:pt x="2854871" y="1210818"/>
                  </a:lnTo>
                  <a:lnTo>
                    <a:pt x="2849033" y="1215897"/>
                  </a:lnTo>
                  <a:lnTo>
                    <a:pt x="2857500" y="1210817"/>
                  </a:lnTo>
                  <a:close/>
                </a:path>
                <a:path w="3860800" h="1716404">
                  <a:moveTo>
                    <a:pt x="2865966" y="1235964"/>
                  </a:moveTo>
                  <a:lnTo>
                    <a:pt x="2856653" y="1235964"/>
                  </a:lnTo>
                  <a:lnTo>
                    <a:pt x="2849033" y="1242821"/>
                  </a:lnTo>
                  <a:lnTo>
                    <a:pt x="2858346" y="1242821"/>
                  </a:lnTo>
                  <a:lnTo>
                    <a:pt x="2865966" y="1235964"/>
                  </a:lnTo>
                  <a:close/>
                </a:path>
                <a:path w="3860800" h="1716404">
                  <a:moveTo>
                    <a:pt x="2865966" y="1227582"/>
                  </a:moveTo>
                  <a:lnTo>
                    <a:pt x="2857500" y="1227582"/>
                  </a:lnTo>
                  <a:lnTo>
                    <a:pt x="2849562" y="1235202"/>
                  </a:lnTo>
                  <a:lnTo>
                    <a:pt x="2857500" y="1235202"/>
                  </a:lnTo>
                  <a:lnTo>
                    <a:pt x="2865966" y="1227582"/>
                  </a:lnTo>
                  <a:close/>
                </a:path>
                <a:path w="3860800" h="1716404">
                  <a:moveTo>
                    <a:pt x="2857500" y="1199388"/>
                  </a:moveTo>
                  <a:lnTo>
                    <a:pt x="2857500" y="1194815"/>
                  </a:lnTo>
                  <a:lnTo>
                    <a:pt x="2850572" y="1194815"/>
                  </a:lnTo>
                  <a:lnTo>
                    <a:pt x="2857500" y="1199388"/>
                  </a:lnTo>
                  <a:close/>
                </a:path>
                <a:path w="3860800" h="1716404">
                  <a:moveTo>
                    <a:pt x="2878666" y="1244345"/>
                  </a:moveTo>
                  <a:lnTo>
                    <a:pt x="2856653" y="1244345"/>
                  </a:lnTo>
                  <a:lnTo>
                    <a:pt x="2852208" y="1248346"/>
                  </a:lnTo>
                  <a:lnTo>
                    <a:pt x="2857500" y="1251203"/>
                  </a:lnTo>
                  <a:lnTo>
                    <a:pt x="2870200" y="1251203"/>
                  </a:lnTo>
                  <a:lnTo>
                    <a:pt x="2872273" y="1250084"/>
                  </a:lnTo>
                  <a:lnTo>
                    <a:pt x="2878666" y="1244345"/>
                  </a:lnTo>
                  <a:close/>
                </a:path>
                <a:path w="3860800" h="1716404">
                  <a:moveTo>
                    <a:pt x="2857500" y="1202436"/>
                  </a:moveTo>
                  <a:lnTo>
                    <a:pt x="2857500" y="1199388"/>
                  </a:lnTo>
                  <a:lnTo>
                    <a:pt x="2854113" y="1202436"/>
                  </a:lnTo>
                  <a:lnTo>
                    <a:pt x="2857500" y="1202436"/>
                  </a:lnTo>
                  <a:close/>
                </a:path>
                <a:path w="3860800" h="1716404">
                  <a:moveTo>
                    <a:pt x="2869711" y="1215858"/>
                  </a:moveTo>
                  <a:lnTo>
                    <a:pt x="2857500" y="1208532"/>
                  </a:lnTo>
                  <a:lnTo>
                    <a:pt x="2854871" y="1210818"/>
                  </a:lnTo>
                  <a:lnTo>
                    <a:pt x="2857500" y="1210817"/>
                  </a:lnTo>
                  <a:lnTo>
                    <a:pt x="2868246" y="1217265"/>
                  </a:lnTo>
                  <a:lnTo>
                    <a:pt x="2869711" y="1215858"/>
                  </a:lnTo>
                  <a:close/>
                </a:path>
                <a:path w="3860800" h="1716404">
                  <a:moveTo>
                    <a:pt x="2860886" y="1224331"/>
                  </a:moveTo>
                  <a:lnTo>
                    <a:pt x="2860040" y="1224991"/>
                  </a:lnTo>
                  <a:lnTo>
                    <a:pt x="2856088" y="1228428"/>
                  </a:lnTo>
                  <a:lnTo>
                    <a:pt x="2857500" y="1227582"/>
                  </a:lnTo>
                  <a:lnTo>
                    <a:pt x="2860886" y="1224331"/>
                  </a:lnTo>
                  <a:close/>
                </a:path>
                <a:path w="3860800" h="1716404">
                  <a:moveTo>
                    <a:pt x="2882899" y="1235963"/>
                  </a:moveTo>
                  <a:lnTo>
                    <a:pt x="2882899" y="1235201"/>
                  </a:lnTo>
                  <a:lnTo>
                    <a:pt x="2870200" y="1227582"/>
                  </a:lnTo>
                  <a:lnTo>
                    <a:pt x="2865966" y="1227582"/>
                  </a:lnTo>
                  <a:lnTo>
                    <a:pt x="2856653" y="1235964"/>
                  </a:lnTo>
                  <a:lnTo>
                    <a:pt x="2865966" y="1235963"/>
                  </a:lnTo>
                  <a:lnTo>
                    <a:pt x="2870200" y="1232153"/>
                  </a:lnTo>
                  <a:lnTo>
                    <a:pt x="2875972" y="1235963"/>
                  </a:lnTo>
                  <a:lnTo>
                    <a:pt x="2882899" y="1235963"/>
                  </a:lnTo>
                  <a:close/>
                </a:path>
                <a:path w="3860800" h="1716404">
                  <a:moveTo>
                    <a:pt x="2860040" y="1242821"/>
                  </a:moveTo>
                  <a:lnTo>
                    <a:pt x="2858346" y="1242821"/>
                  </a:lnTo>
                  <a:lnTo>
                    <a:pt x="2856653" y="1244345"/>
                  </a:lnTo>
                  <a:lnTo>
                    <a:pt x="2857500" y="1244345"/>
                  </a:lnTo>
                  <a:lnTo>
                    <a:pt x="2860040" y="1242821"/>
                  </a:lnTo>
                  <a:close/>
                </a:path>
                <a:path w="3860800" h="1716404">
                  <a:moveTo>
                    <a:pt x="2882899" y="1235201"/>
                  </a:moveTo>
                  <a:lnTo>
                    <a:pt x="2882899" y="1226819"/>
                  </a:lnTo>
                  <a:lnTo>
                    <a:pt x="2870200" y="1219200"/>
                  </a:lnTo>
                  <a:lnTo>
                    <a:pt x="2866696" y="1219200"/>
                  </a:lnTo>
                  <a:lnTo>
                    <a:pt x="2861733" y="1223518"/>
                  </a:lnTo>
                  <a:lnTo>
                    <a:pt x="2857500" y="1227582"/>
                  </a:lnTo>
                  <a:lnTo>
                    <a:pt x="2865966" y="1227582"/>
                  </a:lnTo>
                  <a:lnTo>
                    <a:pt x="2870200" y="1223771"/>
                  </a:lnTo>
                  <a:lnTo>
                    <a:pt x="2870200" y="1227582"/>
                  </a:lnTo>
                  <a:lnTo>
                    <a:pt x="2882899" y="1235201"/>
                  </a:lnTo>
                  <a:close/>
                </a:path>
                <a:path w="3860800" h="1716404">
                  <a:moveTo>
                    <a:pt x="2880360" y="1242821"/>
                  </a:moveTo>
                  <a:lnTo>
                    <a:pt x="2860040" y="1242821"/>
                  </a:lnTo>
                  <a:lnTo>
                    <a:pt x="2857500" y="1244345"/>
                  </a:lnTo>
                  <a:lnTo>
                    <a:pt x="2878666" y="1244345"/>
                  </a:lnTo>
                  <a:lnTo>
                    <a:pt x="2880360" y="1242821"/>
                  </a:lnTo>
                  <a:close/>
                </a:path>
                <a:path w="3860800" h="1716404">
                  <a:moveTo>
                    <a:pt x="2870200" y="1251965"/>
                  </a:moveTo>
                  <a:lnTo>
                    <a:pt x="2857500" y="1251965"/>
                  </a:lnTo>
                  <a:lnTo>
                    <a:pt x="2857500" y="1259586"/>
                  </a:lnTo>
                  <a:lnTo>
                    <a:pt x="2870200" y="1251965"/>
                  </a:lnTo>
                  <a:close/>
                </a:path>
                <a:path w="3860800" h="1716404">
                  <a:moveTo>
                    <a:pt x="2870200" y="1251965"/>
                  </a:moveTo>
                  <a:lnTo>
                    <a:pt x="2857500" y="1259586"/>
                  </a:lnTo>
                  <a:lnTo>
                    <a:pt x="2861733" y="1259586"/>
                  </a:lnTo>
                  <a:lnTo>
                    <a:pt x="2870200" y="1251965"/>
                  </a:lnTo>
                  <a:close/>
                </a:path>
                <a:path w="3860800" h="1716404">
                  <a:moveTo>
                    <a:pt x="2860886" y="1260348"/>
                  </a:moveTo>
                  <a:lnTo>
                    <a:pt x="2857500" y="1260347"/>
                  </a:lnTo>
                  <a:lnTo>
                    <a:pt x="2857500" y="1263395"/>
                  </a:lnTo>
                  <a:lnTo>
                    <a:pt x="2860886" y="1260348"/>
                  </a:lnTo>
                  <a:close/>
                </a:path>
                <a:path w="3860800" h="1716404">
                  <a:moveTo>
                    <a:pt x="2870200" y="1260347"/>
                  </a:moveTo>
                  <a:lnTo>
                    <a:pt x="2860886" y="1260348"/>
                  </a:lnTo>
                  <a:lnTo>
                    <a:pt x="2857500" y="1263395"/>
                  </a:lnTo>
                  <a:lnTo>
                    <a:pt x="2857500" y="1267967"/>
                  </a:lnTo>
                  <a:lnTo>
                    <a:pt x="2870200" y="1260347"/>
                  </a:lnTo>
                  <a:close/>
                </a:path>
                <a:path w="3860800" h="1716404">
                  <a:moveTo>
                    <a:pt x="2870200" y="1260347"/>
                  </a:moveTo>
                  <a:lnTo>
                    <a:pt x="2857500" y="1267967"/>
                  </a:lnTo>
                  <a:lnTo>
                    <a:pt x="2861733" y="1267967"/>
                  </a:lnTo>
                  <a:lnTo>
                    <a:pt x="2870200" y="1260347"/>
                  </a:lnTo>
                  <a:close/>
                </a:path>
                <a:path w="3860800" h="1716404">
                  <a:moveTo>
                    <a:pt x="2861733" y="1267968"/>
                  </a:moveTo>
                  <a:lnTo>
                    <a:pt x="2857500" y="1267967"/>
                  </a:lnTo>
                  <a:lnTo>
                    <a:pt x="2857500" y="1268730"/>
                  </a:lnTo>
                  <a:lnTo>
                    <a:pt x="2860886" y="1268730"/>
                  </a:lnTo>
                  <a:lnTo>
                    <a:pt x="2861733" y="1267968"/>
                  </a:lnTo>
                  <a:close/>
                </a:path>
                <a:path w="3860800" h="1716404">
                  <a:moveTo>
                    <a:pt x="2860886" y="1268730"/>
                  </a:moveTo>
                  <a:lnTo>
                    <a:pt x="2857500" y="1268730"/>
                  </a:lnTo>
                  <a:lnTo>
                    <a:pt x="2857500" y="1271777"/>
                  </a:lnTo>
                  <a:lnTo>
                    <a:pt x="2860886" y="1268730"/>
                  </a:lnTo>
                  <a:close/>
                </a:path>
                <a:path w="3860800" h="1716404">
                  <a:moveTo>
                    <a:pt x="2882489" y="1268730"/>
                  </a:moveTo>
                  <a:lnTo>
                    <a:pt x="2860886" y="1268730"/>
                  </a:lnTo>
                  <a:lnTo>
                    <a:pt x="2857500" y="1271777"/>
                  </a:lnTo>
                  <a:lnTo>
                    <a:pt x="2864427" y="1276350"/>
                  </a:lnTo>
                  <a:lnTo>
                    <a:pt x="2870200" y="1276350"/>
                  </a:lnTo>
                  <a:lnTo>
                    <a:pt x="2881745" y="1269422"/>
                  </a:lnTo>
                  <a:lnTo>
                    <a:pt x="2882489" y="1268730"/>
                  </a:lnTo>
                  <a:close/>
                </a:path>
                <a:path w="3860800" h="1716404">
                  <a:moveTo>
                    <a:pt x="2864427" y="1276350"/>
                  </a:moveTo>
                  <a:lnTo>
                    <a:pt x="2857500" y="1271777"/>
                  </a:lnTo>
                  <a:lnTo>
                    <a:pt x="2857500" y="1276350"/>
                  </a:lnTo>
                  <a:lnTo>
                    <a:pt x="2864427" y="1276350"/>
                  </a:lnTo>
                  <a:close/>
                </a:path>
                <a:path w="3860800" h="1716404">
                  <a:moveTo>
                    <a:pt x="2865581" y="1277111"/>
                  </a:moveTo>
                  <a:lnTo>
                    <a:pt x="2864427" y="1276350"/>
                  </a:lnTo>
                  <a:lnTo>
                    <a:pt x="2857500" y="1276350"/>
                  </a:lnTo>
                  <a:lnTo>
                    <a:pt x="2857500" y="1277111"/>
                  </a:lnTo>
                  <a:lnTo>
                    <a:pt x="2865581" y="1277111"/>
                  </a:lnTo>
                  <a:close/>
                </a:path>
                <a:path w="3860800" h="1716404">
                  <a:moveTo>
                    <a:pt x="2882899" y="1277112"/>
                  </a:moveTo>
                  <a:lnTo>
                    <a:pt x="2873477" y="1277111"/>
                  </a:lnTo>
                  <a:lnTo>
                    <a:pt x="2870200" y="1280159"/>
                  </a:lnTo>
                  <a:lnTo>
                    <a:pt x="2865581" y="1277111"/>
                  </a:lnTo>
                  <a:lnTo>
                    <a:pt x="2857500" y="1277111"/>
                  </a:lnTo>
                  <a:lnTo>
                    <a:pt x="2857500" y="1277873"/>
                  </a:lnTo>
                  <a:lnTo>
                    <a:pt x="2870200" y="1285494"/>
                  </a:lnTo>
                  <a:lnTo>
                    <a:pt x="2874296" y="1285494"/>
                  </a:lnTo>
                  <a:lnTo>
                    <a:pt x="2875972" y="1283762"/>
                  </a:lnTo>
                  <a:lnTo>
                    <a:pt x="2882899" y="1277112"/>
                  </a:lnTo>
                  <a:close/>
                </a:path>
                <a:path w="3860800" h="1716404">
                  <a:moveTo>
                    <a:pt x="2874168" y="1285494"/>
                  </a:moveTo>
                  <a:lnTo>
                    <a:pt x="2870200" y="1285494"/>
                  </a:lnTo>
                  <a:lnTo>
                    <a:pt x="2857500" y="1277873"/>
                  </a:lnTo>
                  <a:lnTo>
                    <a:pt x="2857500" y="1286255"/>
                  </a:lnTo>
                  <a:lnTo>
                    <a:pt x="2870200" y="1293876"/>
                  </a:lnTo>
                  <a:lnTo>
                    <a:pt x="2870200" y="1289303"/>
                  </a:lnTo>
                  <a:lnTo>
                    <a:pt x="2874168" y="1285494"/>
                  </a:lnTo>
                  <a:close/>
                </a:path>
                <a:path w="3860800" h="1716404">
                  <a:moveTo>
                    <a:pt x="2882899" y="1240536"/>
                  </a:moveTo>
                  <a:lnTo>
                    <a:pt x="2875972" y="1235964"/>
                  </a:lnTo>
                  <a:lnTo>
                    <a:pt x="2865966" y="1235964"/>
                  </a:lnTo>
                  <a:lnTo>
                    <a:pt x="2858346" y="1242821"/>
                  </a:lnTo>
                  <a:lnTo>
                    <a:pt x="2860040" y="1242821"/>
                  </a:lnTo>
                  <a:lnTo>
                    <a:pt x="2870200" y="1236726"/>
                  </a:lnTo>
                  <a:lnTo>
                    <a:pt x="2870200" y="1242821"/>
                  </a:lnTo>
                  <a:lnTo>
                    <a:pt x="2880360" y="1242821"/>
                  </a:lnTo>
                  <a:lnTo>
                    <a:pt x="2882899" y="1240536"/>
                  </a:lnTo>
                  <a:close/>
                </a:path>
                <a:path w="3860800" h="1716404">
                  <a:moveTo>
                    <a:pt x="2870200" y="1242821"/>
                  </a:moveTo>
                  <a:lnTo>
                    <a:pt x="2870200" y="1236726"/>
                  </a:lnTo>
                  <a:lnTo>
                    <a:pt x="2860040" y="1242821"/>
                  </a:lnTo>
                  <a:lnTo>
                    <a:pt x="2870200" y="1242821"/>
                  </a:lnTo>
                  <a:close/>
                </a:path>
                <a:path w="3860800" h="1716404">
                  <a:moveTo>
                    <a:pt x="2872740" y="1258062"/>
                  </a:moveTo>
                  <a:lnTo>
                    <a:pt x="2870200" y="1259586"/>
                  </a:lnTo>
                  <a:lnTo>
                    <a:pt x="2861733" y="1259586"/>
                  </a:lnTo>
                  <a:lnTo>
                    <a:pt x="2860886" y="1260348"/>
                  </a:lnTo>
                  <a:lnTo>
                    <a:pt x="2870200" y="1260347"/>
                  </a:lnTo>
                  <a:lnTo>
                    <a:pt x="2872740" y="1258062"/>
                  </a:lnTo>
                  <a:close/>
                </a:path>
                <a:path w="3860800" h="1716404">
                  <a:moveTo>
                    <a:pt x="2882899" y="1268349"/>
                  </a:moveTo>
                  <a:lnTo>
                    <a:pt x="2882899" y="1267967"/>
                  </a:lnTo>
                  <a:lnTo>
                    <a:pt x="2861733" y="1267968"/>
                  </a:lnTo>
                  <a:lnTo>
                    <a:pt x="2860886" y="1268730"/>
                  </a:lnTo>
                  <a:lnTo>
                    <a:pt x="2882489" y="1268730"/>
                  </a:lnTo>
                  <a:lnTo>
                    <a:pt x="2882899" y="1268349"/>
                  </a:lnTo>
                  <a:close/>
                </a:path>
                <a:path w="3860800" h="1716404">
                  <a:moveTo>
                    <a:pt x="2866696" y="1219200"/>
                  </a:moveTo>
                  <a:lnTo>
                    <a:pt x="2866231" y="1219200"/>
                  </a:lnTo>
                  <a:lnTo>
                    <a:pt x="2861733" y="1223518"/>
                  </a:lnTo>
                  <a:lnTo>
                    <a:pt x="2866696" y="1219200"/>
                  </a:lnTo>
                  <a:close/>
                </a:path>
                <a:path w="3860800" h="1716404">
                  <a:moveTo>
                    <a:pt x="2879513" y="1251965"/>
                  </a:moveTo>
                  <a:lnTo>
                    <a:pt x="2870200" y="1251965"/>
                  </a:lnTo>
                  <a:lnTo>
                    <a:pt x="2861733" y="1259586"/>
                  </a:lnTo>
                  <a:lnTo>
                    <a:pt x="2870200" y="1259586"/>
                  </a:lnTo>
                  <a:lnTo>
                    <a:pt x="2872740" y="1258062"/>
                  </a:lnTo>
                  <a:lnTo>
                    <a:pt x="2879513" y="1251965"/>
                  </a:lnTo>
                  <a:close/>
                </a:path>
                <a:path w="3860800" h="1716404">
                  <a:moveTo>
                    <a:pt x="2888129" y="1263485"/>
                  </a:moveTo>
                  <a:lnTo>
                    <a:pt x="2882899" y="1260347"/>
                  </a:lnTo>
                  <a:lnTo>
                    <a:pt x="2870200" y="1260347"/>
                  </a:lnTo>
                  <a:lnTo>
                    <a:pt x="2861733" y="1267968"/>
                  </a:lnTo>
                  <a:lnTo>
                    <a:pt x="2882899" y="1267967"/>
                  </a:lnTo>
                  <a:lnTo>
                    <a:pt x="2882899" y="1268349"/>
                  </a:lnTo>
                  <a:lnTo>
                    <a:pt x="2888129" y="1263485"/>
                  </a:lnTo>
                  <a:close/>
                </a:path>
                <a:path w="3860800" h="1716404">
                  <a:moveTo>
                    <a:pt x="2874168" y="1276469"/>
                  </a:moveTo>
                  <a:lnTo>
                    <a:pt x="2864427" y="1276350"/>
                  </a:lnTo>
                  <a:lnTo>
                    <a:pt x="2865581" y="1277111"/>
                  </a:lnTo>
                  <a:lnTo>
                    <a:pt x="2873477" y="1277111"/>
                  </a:lnTo>
                  <a:lnTo>
                    <a:pt x="2874168" y="1276469"/>
                  </a:lnTo>
                  <a:close/>
                </a:path>
                <a:path w="3860800" h="1716404">
                  <a:moveTo>
                    <a:pt x="2873477" y="1277111"/>
                  </a:moveTo>
                  <a:lnTo>
                    <a:pt x="2865581" y="1277111"/>
                  </a:lnTo>
                  <a:lnTo>
                    <a:pt x="2870200" y="1280159"/>
                  </a:lnTo>
                  <a:lnTo>
                    <a:pt x="2873477" y="1277111"/>
                  </a:lnTo>
                  <a:close/>
                </a:path>
                <a:path w="3860800" h="1716404">
                  <a:moveTo>
                    <a:pt x="2870200" y="1227582"/>
                  </a:moveTo>
                  <a:lnTo>
                    <a:pt x="2870200" y="1223771"/>
                  </a:lnTo>
                  <a:lnTo>
                    <a:pt x="2865966" y="1227582"/>
                  </a:lnTo>
                  <a:lnTo>
                    <a:pt x="2870200" y="1227582"/>
                  </a:lnTo>
                  <a:close/>
                </a:path>
                <a:path w="3860800" h="1716404">
                  <a:moveTo>
                    <a:pt x="2875972" y="1235963"/>
                  </a:moveTo>
                  <a:lnTo>
                    <a:pt x="2870200" y="1232153"/>
                  </a:lnTo>
                  <a:lnTo>
                    <a:pt x="2865966" y="1235964"/>
                  </a:lnTo>
                  <a:lnTo>
                    <a:pt x="2875972" y="1235963"/>
                  </a:lnTo>
                  <a:close/>
                </a:path>
                <a:path w="3860800" h="1716404">
                  <a:moveTo>
                    <a:pt x="2868644" y="1217504"/>
                  </a:moveTo>
                  <a:lnTo>
                    <a:pt x="2868246" y="1217265"/>
                  </a:lnTo>
                  <a:lnTo>
                    <a:pt x="2866231" y="1219200"/>
                  </a:lnTo>
                  <a:lnTo>
                    <a:pt x="2866696" y="1219200"/>
                  </a:lnTo>
                  <a:lnTo>
                    <a:pt x="2868644" y="1217504"/>
                  </a:lnTo>
                  <a:close/>
                </a:path>
                <a:path w="3860800" h="1716404">
                  <a:moveTo>
                    <a:pt x="2870200" y="1219200"/>
                  </a:moveTo>
                  <a:lnTo>
                    <a:pt x="2870200" y="1218438"/>
                  </a:lnTo>
                  <a:lnTo>
                    <a:pt x="2868644" y="1217504"/>
                  </a:lnTo>
                  <a:lnTo>
                    <a:pt x="2866696" y="1219200"/>
                  </a:lnTo>
                  <a:lnTo>
                    <a:pt x="2870200" y="1219200"/>
                  </a:lnTo>
                  <a:close/>
                </a:path>
                <a:path w="3860800" h="1716404">
                  <a:moveTo>
                    <a:pt x="2870200" y="1216152"/>
                  </a:moveTo>
                  <a:lnTo>
                    <a:pt x="2869711" y="1215858"/>
                  </a:lnTo>
                  <a:lnTo>
                    <a:pt x="2868246" y="1217265"/>
                  </a:lnTo>
                  <a:lnTo>
                    <a:pt x="2868644" y="1217504"/>
                  </a:lnTo>
                  <a:lnTo>
                    <a:pt x="2870200" y="1216152"/>
                  </a:lnTo>
                  <a:close/>
                </a:path>
                <a:path w="3860800" h="1716404">
                  <a:moveTo>
                    <a:pt x="2870200" y="1218438"/>
                  </a:moveTo>
                  <a:lnTo>
                    <a:pt x="2870200" y="1216152"/>
                  </a:lnTo>
                  <a:lnTo>
                    <a:pt x="2868644" y="1217504"/>
                  </a:lnTo>
                  <a:lnTo>
                    <a:pt x="2870200" y="1218438"/>
                  </a:lnTo>
                  <a:close/>
                </a:path>
                <a:path w="3860800" h="1716404">
                  <a:moveTo>
                    <a:pt x="2870200" y="1216152"/>
                  </a:moveTo>
                  <a:lnTo>
                    <a:pt x="2870200" y="1215389"/>
                  </a:lnTo>
                  <a:lnTo>
                    <a:pt x="2869711" y="1215858"/>
                  </a:lnTo>
                  <a:lnTo>
                    <a:pt x="2870200" y="1216152"/>
                  </a:lnTo>
                  <a:close/>
                </a:path>
                <a:path w="3860800" h="1716404">
                  <a:moveTo>
                    <a:pt x="2882899" y="1248918"/>
                  </a:moveTo>
                  <a:lnTo>
                    <a:pt x="2882899" y="1244346"/>
                  </a:lnTo>
                  <a:lnTo>
                    <a:pt x="2872740" y="1249832"/>
                  </a:lnTo>
                  <a:lnTo>
                    <a:pt x="2872273" y="1250099"/>
                  </a:lnTo>
                  <a:lnTo>
                    <a:pt x="2870200" y="1251965"/>
                  </a:lnTo>
                  <a:lnTo>
                    <a:pt x="2879513" y="1251965"/>
                  </a:lnTo>
                  <a:lnTo>
                    <a:pt x="2882899" y="1248918"/>
                  </a:lnTo>
                  <a:close/>
                </a:path>
                <a:path w="3860800" h="1716404">
                  <a:moveTo>
                    <a:pt x="2895600" y="1264920"/>
                  </a:moveTo>
                  <a:lnTo>
                    <a:pt x="2895600" y="1259586"/>
                  </a:lnTo>
                  <a:lnTo>
                    <a:pt x="2882899" y="1251966"/>
                  </a:lnTo>
                  <a:lnTo>
                    <a:pt x="2872740" y="1258062"/>
                  </a:lnTo>
                  <a:lnTo>
                    <a:pt x="2870200" y="1260347"/>
                  </a:lnTo>
                  <a:lnTo>
                    <a:pt x="2882899" y="1260347"/>
                  </a:lnTo>
                  <a:lnTo>
                    <a:pt x="2888129" y="1263485"/>
                  </a:lnTo>
                  <a:lnTo>
                    <a:pt x="2893483" y="1258506"/>
                  </a:lnTo>
                  <a:lnTo>
                    <a:pt x="2893483" y="1266952"/>
                  </a:lnTo>
                  <a:lnTo>
                    <a:pt x="2895600" y="1264920"/>
                  </a:lnTo>
                  <a:close/>
                </a:path>
                <a:path w="3860800" h="1716404">
                  <a:moveTo>
                    <a:pt x="2881745" y="1269422"/>
                  </a:moveTo>
                  <a:lnTo>
                    <a:pt x="2870200" y="1276350"/>
                  </a:lnTo>
                  <a:lnTo>
                    <a:pt x="2874296" y="1276350"/>
                  </a:lnTo>
                  <a:lnTo>
                    <a:pt x="2881745" y="1269422"/>
                  </a:lnTo>
                  <a:close/>
                </a:path>
                <a:path w="3860800" h="1716404">
                  <a:moveTo>
                    <a:pt x="2882053" y="1285494"/>
                  </a:moveTo>
                  <a:lnTo>
                    <a:pt x="2874168" y="1285494"/>
                  </a:lnTo>
                  <a:lnTo>
                    <a:pt x="2870200" y="1289303"/>
                  </a:lnTo>
                  <a:lnTo>
                    <a:pt x="2870200" y="1293876"/>
                  </a:lnTo>
                  <a:lnTo>
                    <a:pt x="2872740" y="1293876"/>
                  </a:lnTo>
                  <a:lnTo>
                    <a:pt x="2882053" y="1285494"/>
                  </a:lnTo>
                  <a:close/>
                </a:path>
                <a:path w="3860800" h="1716404">
                  <a:moveTo>
                    <a:pt x="2872740" y="1293876"/>
                  </a:moveTo>
                  <a:lnTo>
                    <a:pt x="2870200" y="1293876"/>
                  </a:lnTo>
                  <a:lnTo>
                    <a:pt x="2871787" y="1294733"/>
                  </a:lnTo>
                  <a:lnTo>
                    <a:pt x="2872740" y="1293876"/>
                  </a:lnTo>
                  <a:close/>
                </a:path>
                <a:path w="3860800" h="1716404">
                  <a:moveTo>
                    <a:pt x="2871787" y="1294733"/>
                  </a:moveTo>
                  <a:lnTo>
                    <a:pt x="2870200" y="1293876"/>
                  </a:lnTo>
                  <a:lnTo>
                    <a:pt x="2870200" y="1296161"/>
                  </a:lnTo>
                  <a:lnTo>
                    <a:pt x="2871787" y="1294733"/>
                  </a:lnTo>
                  <a:close/>
                </a:path>
                <a:path w="3860800" h="1716404">
                  <a:moveTo>
                    <a:pt x="2872273" y="1294995"/>
                  </a:moveTo>
                  <a:lnTo>
                    <a:pt x="2871787" y="1294733"/>
                  </a:lnTo>
                  <a:lnTo>
                    <a:pt x="2870200" y="1296161"/>
                  </a:lnTo>
                  <a:lnTo>
                    <a:pt x="2870679" y="1296478"/>
                  </a:lnTo>
                  <a:lnTo>
                    <a:pt x="2872273" y="1294995"/>
                  </a:lnTo>
                  <a:close/>
                </a:path>
                <a:path w="3860800" h="1716404">
                  <a:moveTo>
                    <a:pt x="2870679" y="1296478"/>
                  </a:moveTo>
                  <a:lnTo>
                    <a:pt x="2870200" y="1296161"/>
                  </a:lnTo>
                  <a:lnTo>
                    <a:pt x="2870200" y="1296923"/>
                  </a:lnTo>
                  <a:lnTo>
                    <a:pt x="2870679" y="1296478"/>
                  </a:lnTo>
                  <a:close/>
                </a:path>
                <a:path w="3860800" h="1716404">
                  <a:moveTo>
                    <a:pt x="2887133" y="1300733"/>
                  </a:moveTo>
                  <a:lnTo>
                    <a:pt x="2882899" y="1300733"/>
                  </a:lnTo>
                  <a:lnTo>
                    <a:pt x="2872273" y="1294995"/>
                  </a:lnTo>
                  <a:lnTo>
                    <a:pt x="2870679" y="1296478"/>
                  </a:lnTo>
                  <a:lnTo>
                    <a:pt x="2882899" y="1304543"/>
                  </a:lnTo>
                  <a:lnTo>
                    <a:pt x="2882899" y="1301495"/>
                  </a:lnTo>
                  <a:lnTo>
                    <a:pt x="2886286" y="1301495"/>
                  </a:lnTo>
                  <a:lnTo>
                    <a:pt x="2887133" y="1300733"/>
                  </a:lnTo>
                  <a:close/>
                </a:path>
                <a:path w="3860800" h="1716404">
                  <a:moveTo>
                    <a:pt x="2873477" y="1293876"/>
                  </a:moveTo>
                  <a:lnTo>
                    <a:pt x="2872740" y="1293876"/>
                  </a:lnTo>
                  <a:lnTo>
                    <a:pt x="2871787" y="1294733"/>
                  </a:lnTo>
                  <a:lnTo>
                    <a:pt x="2872273" y="1294995"/>
                  </a:lnTo>
                  <a:lnTo>
                    <a:pt x="2873477" y="1293876"/>
                  </a:lnTo>
                  <a:close/>
                </a:path>
                <a:path w="3860800" h="1716404">
                  <a:moveTo>
                    <a:pt x="2882899" y="1244346"/>
                  </a:moveTo>
                  <a:lnTo>
                    <a:pt x="2878666" y="1244345"/>
                  </a:lnTo>
                  <a:lnTo>
                    <a:pt x="2872273" y="1250099"/>
                  </a:lnTo>
                  <a:lnTo>
                    <a:pt x="2882899" y="1244346"/>
                  </a:lnTo>
                  <a:close/>
                </a:path>
                <a:path w="3860800" h="1716404">
                  <a:moveTo>
                    <a:pt x="2894753" y="1293875"/>
                  </a:moveTo>
                  <a:lnTo>
                    <a:pt x="2873477" y="1293876"/>
                  </a:lnTo>
                  <a:lnTo>
                    <a:pt x="2872273" y="1294995"/>
                  </a:lnTo>
                  <a:lnTo>
                    <a:pt x="2882899" y="1300733"/>
                  </a:lnTo>
                  <a:lnTo>
                    <a:pt x="2893483" y="1295019"/>
                  </a:lnTo>
                  <a:lnTo>
                    <a:pt x="2894753" y="1293875"/>
                  </a:lnTo>
                  <a:close/>
                </a:path>
                <a:path w="3860800" h="1716404">
                  <a:moveTo>
                    <a:pt x="2882899" y="1251966"/>
                  </a:moveTo>
                  <a:lnTo>
                    <a:pt x="2879513" y="1251965"/>
                  </a:lnTo>
                  <a:lnTo>
                    <a:pt x="2872740" y="1258062"/>
                  </a:lnTo>
                  <a:lnTo>
                    <a:pt x="2882899" y="1251966"/>
                  </a:lnTo>
                  <a:close/>
                </a:path>
                <a:path w="3860800" h="1716404">
                  <a:moveTo>
                    <a:pt x="2882489" y="1285494"/>
                  </a:moveTo>
                  <a:lnTo>
                    <a:pt x="2882053" y="1285494"/>
                  </a:lnTo>
                  <a:lnTo>
                    <a:pt x="2872740" y="1293876"/>
                  </a:lnTo>
                  <a:lnTo>
                    <a:pt x="2873477" y="1293876"/>
                  </a:lnTo>
                  <a:lnTo>
                    <a:pt x="2882489" y="1285494"/>
                  </a:lnTo>
                  <a:close/>
                </a:path>
                <a:path w="3860800" h="1716404">
                  <a:moveTo>
                    <a:pt x="2882899" y="1277111"/>
                  </a:moveTo>
                  <a:lnTo>
                    <a:pt x="2882899" y="1276350"/>
                  </a:lnTo>
                  <a:lnTo>
                    <a:pt x="2874168" y="1276469"/>
                  </a:lnTo>
                  <a:lnTo>
                    <a:pt x="2873477" y="1277111"/>
                  </a:lnTo>
                  <a:lnTo>
                    <a:pt x="2882899" y="1277111"/>
                  </a:lnTo>
                  <a:close/>
                </a:path>
                <a:path w="3860800" h="1716404">
                  <a:moveTo>
                    <a:pt x="2904066" y="1285494"/>
                  </a:moveTo>
                  <a:lnTo>
                    <a:pt x="2882489" y="1285494"/>
                  </a:lnTo>
                  <a:lnTo>
                    <a:pt x="2873477" y="1293876"/>
                  </a:lnTo>
                  <a:lnTo>
                    <a:pt x="2882899" y="1293876"/>
                  </a:lnTo>
                  <a:lnTo>
                    <a:pt x="2895600" y="1286255"/>
                  </a:lnTo>
                  <a:lnTo>
                    <a:pt x="2895600" y="1293114"/>
                  </a:lnTo>
                  <a:lnTo>
                    <a:pt x="2904066" y="1285494"/>
                  </a:lnTo>
                  <a:close/>
                </a:path>
                <a:path w="3860800" h="1716404">
                  <a:moveTo>
                    <a:pt x="2891503" y="1268852"/>
                  </a:moveTo>
                  <a:lnTo>
                    <a:pt x="2882899" y="1268730"/>
                  </a:lnTo>
                  <a:lnTo>
                    <a:pt x="2881745" y="1269422"/>
                  </a:lnTo>
                  <a:lnTo>
                    <a:pt x="2874296" y="1276350"/>
                  </a:lnTo>
                  <a:lnTo>
                    <a:pt x="2882899" y="1276350"/>
                  </a:lnTo>
                  <a:lnTo>
                    <a:pt x="2882899" y="1277112"/>
                  </a:lnTo>
                  <a:lnTo>
                    <a:pt x="2891503" y="1268852"/>
                  </a:lnTo>
                  <a:close/>
                </a:path>
                <a:path w="3860800" h="1716404">
                  <a:moveTo>
                    <a:pt x="2891366" y="1277111"/>
                  </a:moveTo>
                  <a:lnTo>
                    <a:pt x="2882899" y="1277112"/>
                  </a:lnTo>
                  <a:lnTo>
                    <a:pt x="2874296" y="1285371"/>
                  </a:lnTo>
                  <a:lnTo>
                    <a:pt x="2882053" y="1285494"/>
                  </a:lnTo>
                  <a:lnTo>
                    <a:pt x="2891366" y="1277111"/>
                  </a:lnTo>
                  <a:close/>
                </a:path>
                <a:path w="3860800" h="1716404">
                  <a:moveTo>
                    <a:pt x="2882899" y="1240535"/>
                  </a:moveTo>
                  <a:lnTo>
                    <a:pt x="2882899" y="1235964"/>
                  </a:lnTo>
                  <a:lnTo>
                    <a:pt x="2875972" y="1235964"/>
                  </a:lnTo>
                  <a:lnTo>
                    <a:pt x="2882899" y="1240535"/>
                  </a:lnTo>
                  <a:close/>
                </a:path>
                <a:path w="3860800" h="1716404">
                  <a:moveTo>
                    <a:pt x="2882899" y="1244345"/>
                  </a:moveTo>
                  <a:lnTo>
                    <a:pt x="2882899" y="1242821"/>
                  </a:lnTo>
                  <a:lnTo>
                    <a:pt x="2880360" y="1242821"/>
                  </a:lnTo>
                  <a:lnTo>
                    <a:pt x="2878666" y="1244345"/>
                  </a:lnTo>
                  <a:lnTo>
                    <a:pt x="2882899" y="1244345"/>
                  </a:lnTo>
                  <a:close/>
                </a:path>
                <a:path w="3860800" h="1716404">
                  <a:moveTo>
                    <a:pt x="2895600" y="1256538"/>
                  </a:moveTo>
                  <a:lnTo>
                    <a:pt x="2882899" y="1248918"/>
                  </a:lnTo>
                  <a:lnTo>
                    <a:pt x="2879513" y="1251965"/>
                  </a:lnTo>
                  <a:lnTo>
                    <a:pt x="2882899" y="1251965"/>
                  </a:lnTo>
                  <a:lnTo>
                    <a:pt x="2893483" y="1258315"/>
                  </a:lnTo>
                  <a:lnTo>
                    <a:pt x="2893483" y="1258506"/>
                  </a:lnTo>
                  <a:lnTo>
                    <a:pt x="2895600" y="1256538"/>
                  </a:lnTo>
                  <a:close/>
                </a:path>
                <a:path w="3860800" h="1716404">
                  <a:moveTo>
                    <a:pt x="2882899" y="1242821"/>
                  </a:moveTo>
                  <a:lnTo>
                    <a:pt x="2882899" y="1240536"/>
                  </a:lnTo>
                  <a:lnTo>
                    <a:pt x="2880360" y="1242821"/>
                  </a:lnTo>
                  <a:lnTo>
                    <a:pt x="2882899" y="1242821"/>
                  </a:lnTo>
                  <a:close/>
                </a:path>
                <a:path w="3860800" h="1716404">
                  <a:moveTo>
                    <a:pt x="2882899" y="1268730"/>
                  </a:moveTo>
                  <a:lnTo>
                    <a:pt x="2882489" y="1268730"/>
                  </a:lnTo>
                  <a:lnTo>
                    <a:pt x="2882053" y="1269136"/>
                  </a:lnTo>
                  <a:lnTo>
                    <a:pt x="2882489" y="1268976"/>
                  </a:lnTo>
                  <a:lnTo>
                    <a:pt x="2882899" y="1268730"/>
                  </a:lnTo>
                  <a:close/>
                </a:path>
                <a:path w="3860800" h="1716404">
                  <a:moveTo>
                    <a:pt x="2891503" y="1277111"/>
                  </a:moveTo>
                  <a:lnTo>
                    <a:pt x="2891366" y="1277111"/>
                  </a:lnTo>
                  <a:lnTo>
                    <a:pt x="2882053" y="1285494"/>
                  </a:lnTo>
                  <a:lnTo>
                    <a:pt x="2882489" y="1285494"/>
                  </a:lnTo>
                  <a:lnTo>
                    <a:pt x="2891503" y="1277111"/>
                  </a:lnTo>
                  <a:close/>
                </a:path>
                <a:path w="3860800" h="1716404">
                  <a:moveTo>
                    <a:pt x="2895600" y="1268730"/>
                  </a:moveTo>
                  <a:lnTo>
                    <a:pt x="2895600" y="1267967"/>
                  </a:lnTo>
                  <a:lnTo>
                    <a:pt x="2888129" y="1263485"/>
                  </a:lnTo>
                  <a:lnTo>
                    <a:pt x="2882489" y="1268730"/>
                  </a:lnTo>
                  <a:lnTo>
                    <a:pt x="2891630" y="1268730"/>
                  </a:lnTo>
                  <a:lnTo>
                    <a:pt x="2893483" y="1266952"/>
                  </a:lnTo>
                  <a:lnTo>
                    <a:pt x="2893483" y="1268730"/>
                  </a:lnTo>
                  <a:lnTo>
                    <a:pt x="2895600" y="1268730"/>
                  </a:lnTo>
                  <a:close/>
                </a:path>
                <a:path w="3860800" h="1716404">
                  <a:moveTo>
                    <a:pt x="2908300" y="1281683"/>
                  </a:moveTo>
                  <a:lnTo>
                    <a:pt x="2901372" y="1277111"/>
                  </a:lnTo>
                  <a:lnTo>
                    <a:pt x="2891503" y="1277111"/>
                  </a:lnTo>
                  <a:lnTo>
                    <a:pt x="2882489" y="1285494"/>
                  </a:lnTo>
                  <a:lnTo>
                    <a:pt x="2882899" y="1285494"/>
                  </a:lnTo>
                  <a:lnTo>
                    <a:pt x="2895600" y="1277873"/>
                  </a:lnTo>
                  <a:lnTo>
                    <a:pt x="2895600" y="1285494"/>
                  </a:lnTo>
                  <a:lnTo>
                    <a:pt x="2904066" y="1285494"/>
                  </a:lnTo>
                  <a:lnTo>
                    <a:pt x="2908300" y="1281683"/>
                  </a:lnTo>
                  <a:close/>
                </a:path>
                <a:path w="3860800" h="1716404">
                  <a:moveTo>
                    <a:pt x="2908300" y="1277111"/>
                  </a:moveTo>
                  <a:lnTo>
                    <a:pt x="2908300" y="1276350"/>
                  </a:lnTo>
                  <a:lnTo>
                    <a:pt x="2895600" y="1268730"/>
                  </a:lnTo>
                  <a:lnTo>
                    <a:pt x="2891503" y="1268852"/>
                  </a:lnTo>
                  <a:lnTo>
                    <a:pt x="2882899" y="1277112"/>
                  </a:lnTo>
                  <a:lnTo>
                    <a:pt x="2891503" y="1277111"/>
                  </a:lnTo>
                  <a:lnTo>
                    <a:pt x="2891630" y="1276874"/>
                  </a:lnTo>
                  <a:lnTo>
                    <a:pt x="2895600" y="1273302"/>
                  </a:lnTo>
                  <a:lnTo>
                    <a:pt x="2901372" y="1277111"/>
                  </a:lnTo>
                  <a:lnTo>
                    <a:pt x="2908300" y="1277111"/>
                  </a:lnTo>
                  <a:close/>
                </a:path>
                <a:path w="3860800" h="1716404">
                  <a:moveTo>
                    <a:pt x="2895600" y="1285494"/>
                  </a:moveTo>
                  <a:lnTo>
                    <a:pt x="2895600" y="1277873"/>
                  </a:lnTo>
                  <a:lnTo>
                    <a:pt x="2882899" y="1285494"/>
                  </a:lnTo>
                  <a:lnTo>
                    <a:pt x="2895600" y="1285494"/>
                  </a:lnTo>
                  <a:close/>
                </a:path>
                <a:path w="3860800" h="1716404">
                  <a:moveTo>
                    <a:pt x="2895600" y="1293114"/>
                  </a:moveTo>
                  <a:lnTo>
                    <a:pt x="2895600" y="1286255"/>
                  </a:lnTo>
                  <a:lnTo>
                    <a:pt x="2882899" y="1293876"/>
                  </a:lnTo>
                  <a:lnTo>
                    <a:pt x="2894753" y="1293875"/>
                  </a:lnTo>
                  <a:lnTo>
                    <a:pt x="2895600" y="1293114"/>
                  </a:lnTo>
                  <a:close/>
                </a:path>
                <a:path w="3860800" h="1716404">
                  <a:moveTo>
                    <a:pt x="2893483" y="1295019"/>
                  </a:moveTo>
                  <a:lnTo>
                    <a:pt x="2882899" y="1300734"/>
                  </a:lnTo>
                  <a:lnTo>
                    <a:pt x="2887133" y="1300733"/>
                  </a:lnTo>
                  <a:lnTo>
                    <a:pt x="2893483" y="1295019"/>
                  </a:lnTo>
                  <a:close/>
                </a:path>
                <a:path w="3860800" h="1716404">
                  <a:moveTo>
                    <a:pt x="2886286" y="1301495"/>
                  </a:moveTo>
                  <a:lnTo>
                    <a:pt x="2882899" y="1301495"/>
                  </a:lnTo>
                  <a:lnTo>
                    <a:pt x="2882899" y="1304544"/>
                  </a:lnTo>
                  <a:lnTo>
                    <a:pt x="2886286" y="1301495"/>
                  </a:lnTo>
                  <a:close/>
                </a:path>
                <a:path w="3860800" h="1716404">
                  <a:moveTo>
                    <a:pt x="2895600" y="1301495"/>
                  </a:moveTo>
                  <a:lnTo>
                    <a:pt x="2886286" y="1301495"/>
                  </a:lnTo>
                  <a:lnTo>
                    <a:pt x="2882899" y="1304544"/>
                  </a:lnTo>
                  <a:lnTo>
                    <a:pt x="2882899" y="1309116"/>
                  </a:lnTo>
                  <a:lnTo>
                    <a:pt x="2895600" y="1301495"/>
                  </a:lnTo>
                  <a:close/>
                </a:path>
                <a:path w="3860800" h="1716404">
                  <a:moveTo>
                    <a:pt x="2895600" y="1301495"/>
                  </a:moveTo>
                  <a:lnTo>
                    <a:pt x="2882899" y="1309116"/>
                  </a:lnTo>
                  <a:lnTo>
                    <a:pt x="2887133" y="1309115"/>
                  </a:lnTo>
                  <a:lnTo>
                    <a:pt x="2895600" y="1301495"/>
                  </a:lnTo>
                  <a:close/>
                </a:path>
                <a:path w="3860800" h="1716404">
                  <a:moveTo>
                    <a:pt x="2887133" y="1309115"/>
                  </a:moveTo>
                  <a:lnTo>
                    <a:pt x="2882899" y="1309115"/>
                  </a:lnTo>
                  <a:lnTo>
                    <a:pt x="2882899" y="1309877"/>
                  </a:lnTo>
                  <a:lnTo>
                    <a:pt x="2886286" y="1309877"/>
                  </a:lnTo>
                  <a:lnTo>
                    <a:pt x="2887133" y="1309115"/>
                  </a:lnTo>
                  <a:close/>
                </a:path>
                <a:path w="3860800" h="1716404">
                  <a:moveTo>
                    <a:pt x="2886286" y="1309877"/>
                  </a:moveTo>
                  <a:lnTo>
                    <a:pt x="2882899" y="1309877"/>
                  </a:lnTo>
                  <a:lnTo>
                    <a:pt x="2882899" y="1312926"/>
                  </a:lnTo>
                  <a:lnTo>
                    <a:pt x="2886286" y="1309877"/>
                  </a:lnTo>
                  <a:close/>
                </a:path>
                <a:path w="3860800" h="1716404">
                  <a:moveTo>
                    <a:pt x="2908300" y="1309877"/>
                  </a:moveTo>
                  <a:lnTo>
                    <a:pt x="2886286" y="1309877"/>
                  </a:lnTo>
                  <a:lnTo>
                    <a:pt x="2882899" y="1312926"/>
                  </a:lnTo>
                  <a:lnTo>
                    <a:pt x="2889827" y="1317498"/>
                  </a:lnTo>
                  <a:lnTo>
                    <a:pt x="2895600" y="1317498"/>
                  </a:lnTo>
                  <a:lnTo>
                    <a:pt x="2908300" y="1309877"/>
                  </a:lnTo>
                  <a:close/>
                </a:path>
                <a:path w="3860800" h="1716404">
                  <a:moveTo>
                    <a:pt x="2889827" y="1317498"/>
                  </a:moveTo>
                  <a:lnTo>
                    <a:pt x="2882899" y="1312925"/>
                  </a:lnTo>
                  <a:lnTo>
                    <a:pt x="2882899" y="1317498"/>
                  </a:lnTo>
                  <a:lnTo>
                    <a:pt x="2889827" y="1317498"/>
                  </a:lnTo>
                  <a:close/>
                </a:path>
                <a:path w="3860800" h="1716404">
                  <a:moveTo>
                    <a:pt x="2890981" y="1318259"/>
                  </a:moveTo>
                  <a:lnTo>
                    <a:pt x="2889827" y="1317498"/>
                  </a:lnTo>
                  <a:lnTo>
                    <a:pt x="2882899" y="1317498"/>
                  </a:lnTo>
                  <a:lnTo>
                    <a:pt x="2882899" y="1318259"/>
                  </a:lnTo>
                  <a:lnTo>
                    <a:pt x="2890981" y="1318259"/>
                  </a:lnTo>
                  <a:close/>
                </a:path>
                <a:path w="3860800" h="1716404">
                  <a:moveTo>
                    <a:pt x="2916766" y="1318259"/>
                  </a:moveTo>
                  <a:lnTo>
                    <a:pt x="2898986" y="1318259"/>
                  </a:lnTo>
                  <a:lnTo>
                    <a:pt x="2895600" y="1321308"/>
                  </a:lnTo>
                  <a:lnTo>
                    <a:pt x="2890981" y="1318259"/>
                  </a:lnTo>
                  <a:lnTo>
                    <a:pt x="2882899" y="1318259"/>
                  </a:lnTo>
                  <a:lnTo>
                    <a:pt x="2895600" y="1325880"/>
                  </a:lnTo>
                  <a:lnTo>
                    <a:pt x="2908300" y="1325880"/>
                  </a:lnTo>
                  <a:lnTo>
                    <a:pt x="2916766" y="1318259"/>
                  </a:lnTo>
                  <a:close/>
                </a:path>
                <a:path w="3860800" h="1716404">
                  <a:moveTo>
                    <a:pt x="2908300" y="1325880"/>
                  </a:moveTo>
                  <a:lnTo>
                    <a:pt x="2895600" y="1325880"/>
                  </a:lnTo>
                  <a:lnTo>
                    <a:pt x="2882899" y="1318259"/>
                  </a:lnTo>
                  <a:lnTo>
                    <a:pt x="2882899" y="1327403"/>
                  </a:lnTo>
                  <a:lnTo>
                    <a:pt x="2895600" y="1335023"/>
                  </a:lnTo>
                  <a:lnTo>
                    <a:pt x="2895600" y="1327403"/>
                  </a:lnTo>
                  <a:lnTo>
                    <a:pt x="2902204" y="1331366"/>
                  </a:lnTo>
                  <a:lnTo>
                    <a:pt x="2908300" y="1325880"/>
                  </a:lnTo>
                  <a:close/>
                </a:path>
                <a:path w="3860800" h="1716404">
                  <a:moveTo>
                    <a:pt x="2897716" y="1299590"/>
                  </a:moveTo>
                  <a:lnTo>
                    <a:pt x="2895600" y="1300733"/>
                  </a:lnTo>
                  <a:lnTo>
                    <a:pt x="2887133" y="1300733"/>
                  </a:lnTo>
                  <a:lnTo>
                    <a:pt x="2886286" y="1301495"/>
                  </a:lnTo>
                  <a:lnTo>
                    <a:pt x="2895600" y="1301495"/>
                  </a:lnTo>
                  <a:lnTo>
                    <a:pt x="2897716" y="1299590"/>
                  </a:lnTo>
                  <a:close/>
                </a:path>
                <a:path w="3860800" h="1716404">
                  <a:moveTo>
                    <a:pt x="2908300" y="1309877"/>
                  </a:moveTo>
                  <a:lnTo>
                    <a:pt x="2908300" y="1309115"/>
                  </a:lnTo>
                  <a:lnTo>
                    <a:pt x="2887133" y="1309115"/>
                  </a:lnTo>
                  <a:lnTo>
                    <a:pt x="2886286" y="1309877"/>
                  </a:lnTo>
                  <a:lnTo>
                    <a:pt x="2908300" y="1309877"/>
                  </a:lnTo>
                  <a:close/>
                </a:path>
                <a:path w="3860800" h="1716404">
                  <a:moveTo>
                    <a:pt x="2904066" y="1293876"/>
                  </a:moveTo>
                  <a:lnTo>
                    <a:pt x="2895600" y="1293876"/>
                  </a:lnTo>
                  <a:lnTo>
                    <a:pt x="2893483" y="1295019"/>
                  </a:lnTo>
                  <a:lnTo>
                    <a:pt x="2887133" y="1300733"/>
                  </a:lnTo>
                  <a:lnTo>
                    <a:pt x="2895600" y="1300733"/>
                  </a:lnTo>
                  <a:lnTo>
                    <a:pt x="2897716" y="1299590"/>
                  </a:lnTo>
                  <a:lnTo>
                    <a:pt x="2904066" y="1293876"/>
                  </a:lnTo>
                  <a:close/>
                </a:path>
                <a:path w="3860800" h="1716404">
                  <a:moveTo>
                    <a:pt x="2908300" y="1301495"/>
                  </a:moveTo>
                  <a:lnTo>
                    <a:pt x="2895600" y="1301495"/>
                  </a:lnTo>
                  <a:lnTo>
                    <a:pt x="2887133" y="1309115"/>
                  </a:lnTo>
                  <a:lnTo>
                    <a:pt x="2895600" y="1309115"/>
                  </a:lnTo>
                  <a:lnTo>
                    <a:pt x="2908300" y="1301495"/>
                  </a:lnTo>
                  <a:close/>
                </a:path>
                <a:path w="3860800" h="1716404">
                  <a:moveTo>
                    <a:pt x="2895600" y="1267967"/>
                  </a:moveTo>
                  <a:lnTo>
                    <a:pt x="2895600" y="1264920"/>
                  </a:lnTo>
                  <a:lnTo>
                    <a:pt x="2893483" y="1266952"/>
                  </a:lnTo>
                  <a:lnTo>
                    <a:pt x="2893483" y="1258506"/>
                  </a:lnTo>
                  <a:lnTo>
                    <a:pt x="2888129" y="1263485"/>
                  </a:lnTo>
                  <a:lnTo>
                    <a:pt x="2895600" y="1267967"/>
                  </a:lnTo>
                  <a:close/>
                </a:path>
                <a:path w="3860800" h="1716404">
                  <a:moveTo>
                    <a:pt x="2899833" y="1317498"/>
                  </a:moveTo>
                  <a:lnTo>
                    <a:pt x="2889827" y="1317498"/>
                  </a:lnTo>
                  <a:lnTo>
                    <a:pt x="2890981" y="1318259"/>
                  </a:lnTo>
                  <a:lnTo>
                    <a:pt x="2898986" y="1318259"/>
                  </a:lnTo>
                  <a:lnTo>
                    <a:pt x="2899833" y="1317498"/>
                  </a:lnTo>
                  <a:close/>
                </a:path>
                <a:path w="3860800" h="1716404">
                  <a:moveTo>
                    <a:pt x="2898986" y="1318259"/>
                  </a:moveTo>
                  <a:lnTo>
                    <a:pt x="2890981" y="1318259"/>
                  </a:lnTo>
                  <a:lnTo>
                    <a:pt x="2895600" y="1321308"/>
                  </a:lnTo>
                  <a:lnTo>
                    <a:pt x="2898986" y="1318259"/>
                  </a:lnTo>
                  <a:close/>
                </a:path>
                <a:path w="3860800" h="1716404">
                  <a:moveTo>
                    <a:pt x="2901372" y="1277111"/>
                  </a:moveTo>
                  <a:lnTo>
                    <a:pt x="2895600" y="1273302"/>
                  </a:lnTo>
                  <a:lnTo>
                    <a:pt x="2893483" y="1275270"/>
                  </a:lnTo>
                  <a:lnTo>
                    <a:pt x="2891630" y="1276874"/>
                  </a:lnTo>
                  <a:lnTo>
                    <a:pt x="2891503" y="1276989"/>
                  </a:lnTo>
                  <a:lnTo>
                    <a:pt x="2891630" y="1277111"/>
                  </a:lnTo>
                  <a:lnTo>
                    <a:pt x="2893483" y="1275270"/>
                  </a:lnTo>
                  <a:lnTo>
                    <a:pt x="2893483" y="1277111"/>
                  </a:lnTo>
                  <a:lnTo>
                    <a:pt x="2901372" y="1277111"/>
                  </a:lnTo>
                  <a:close/>
                </a:path>
                <a:path w="3860800" h="1716404">
                  <a:moveTo>
                    <a:pt x="2893483" y="1268730"/>
                  </a:moveTo>
                  <a:lnTo>
                    <a:pt x="2893483" y="1266952"/>
                  </a:lnTo>
                  <a:lnTo>
                    <a:pt x="2891630" y="1268730"/>
                  </a:lnTo>
                  <a:lnTo>
                    <a:pt x="2893483" y="1268730"/>
                  </a:lnTo>
                  <a:close/>
                </a:path>
                <a:path w="3860800" h="1716404">
                  <a:moveTo>
                    <a:pt x="2895600" y="1293876"/>
                  </a:moveTo>
                  <a:lnTo>
                    <a:pt x="2894753" y="1293875"/>
                  </a:lnTo>
                  <a:lnTo>
                    <a:pt x="2893483" y="1295019"/>
                  </a:lnTo>
                  <a:lnTo>
                    <a:pt x="2895600" y="1293876"/>
                  </a:lnTo>
                  <a:close/>
                </a:path>
                <a:path w="3860800" h="1716404">
                  <a:moveTo>
                    <a:pt x="2908300" y="1290065"/>
                  </a:moveTo>
                  <a:lnTo>
                    <a:pt x="2908300" y="1285494"/>
                  </a:lnTo>
                  <a:lnTo>
                    <a:pt x="2904066" y="1285494"/>
                  </a:lnTo>
                  <a:lnTo>
                    <a:pt x="2894753" y="1293875"/>
                  </a:lnTo>
                  <a:lnTo>
                    <a:pt x="2904066" y="1293875"/>
                  </a:lnTo>
                  <a:lnTo>
                    <a:pt x="2908300" y="1290065"/>
                  </a:lnTo>
                  <a:close/>
                </a:path>
                <a:path w="3860800" h="1716404">
                  <a:moveTo>
                    <a:pt x="2919412" y="1299876"/>
                  </a:moveTo>
                  <a:lnTo>
                    <a:pt x="2908300" y="1293876"/>
                  </a:lnTo>
                  <a:lnTo>
                    <a:pt x="2897716" y="1299590"/>
                  </a:lnTo>
                  <a:lnTo>
                    <a:pt x="2895600" y="1301495"/>
                  </a:lnTo>
                  <a:lnTo>
                    <a:pt x="2917613" y="1301495"/>
                  </a:lnTo>
                  <a:lnTo>
                    <a:pt x="2919412" y="1299876"/>
                  </a:lnTo>
                  <a:close/>
                </a:path>
                <a:path w="3860800" h="1716404">
                  <a:moveTo>
                    <a:pt x="2913888" y="1304848"/>
                  </a:moveTo>
                  <a:lnTo>
                    <a:pt x="2908300" y="1301495"/>
                  </a:lnTo>
                  <a:lnTo>
                    <a:pt x="2895600" y="1309115"/>
                  </a:lnTo>
                  <a:lnTo>
                    <a:pt x="2908300" y="1309115"/>
                  </a:lnTo>
                  <a:lnTo>
                    <a:pt x="2908300" y="1309877"/>
                  </a:lnTo>
                  <a:lnTo>
                    <a:pt x="2913888" y="1304848"/>
                  </a:lnTo>
                  <a:close/>
                </a:path>
                <a:path w="3860800" h="1716404">
                  <a:moveTo>
                    <a:pt x="2908300" y="1309877"/>
                  </a:moveTo>
                  <a:lnTo>
                    <a:pt x="2895600" y="1317498"/>
                  </a:lnTo>
                  <a:lnTo>
                    <a:pt x="2899833" y="1317498"/>
                  </a:lnTo>
                  <a:lnTo>
                    <a:pt x="2908300" y="1309877"/>
                  </a:lnTo>
                  <a:close/>
                </a:path>
                <a:path w="3860800" h="1716404">
                  <a:moveTo>
                    <a:pt x="2902204" y="1331366"/>
                  </a:moveTo>
                  <a:lnTo>
                    <a:pt x="2895600" y="1327403"/>
                  </a:lnTo>
                  <a:lnTo>
                    <a:pt x="2895600" y="1335023"/>
                  </a:lnTo>
                  <a:lnTo>
                    <a:pt x="2898140" y="1335023"/>
                  </a:lnTo>
                  <a:lnTo>
                    <a:pt x="2902204" y="1331366"/>
                  </a:lnTo>
                  <a:close/>
                </a:path>
                <a:path w="3860800" h="1716404">
                  <a:moveTo>
                    <a:pt x="2898140" y="1335023"/>
                  </a:moveTo>
                  <a:lnTo>
                    <a:pt x="2895600" y="1335023"/>
                  </a:lnTo>
                  <a:lnTo>
                    <a:pt x="2897187" y="1335881"/>
                  </a:lnTo>
                  <a:lnTo>
                    <a:pt x="2898140" y="1335023"/>
                  </a:lnTo>
                  <a:close/>
                </a:path>
                <a:path w="3860800" h="1716404">
                  <a:moveTo>
                    <a:pt x="2912533" y="1341882"/>
                  </a:moveTo>
                  <a:lnTo>
                    <a:pt x="2908300" y="1341882"/>
                  </a:lnTo>
                  <a:lnTo>
                    <a:pt x="2897187" y="1335881"/>
                  </a:lnTo>
                  <a:lnTo>
                    <a:pt x="2895600" y="1337309"/>
                  </a:lnTo>
                  <a:lnTo>
                    <a:pt x="2908300" y="1345692"/>
                  </a:lnTo>
                  <a:lnTo>
                    <a:pt x="2908300" y="1343406"/>
                  </a:lnTo>
                  <a:lnTo>
                    <a:pt x="2910839" y="1343406"/>
                  </a:lnTo>
                  <a:lnTo>
                    <a:pt x="2912533" y="1341882"/>
                  </a:lnTo>
                  <a:close/>
                </a:path>
                <a:path w="3860800" h="1716404">
                  <a:moveTo>
                    <a:pt x="2920153" y="1335023"/>
                  </a:moveTo>
                  <a:lnTo>
                    <a:pt x="2898140" y="1335023"/>
                  </a:lnTo>
                  <a:lnTo>
                    <a:pt x="2897187" y="1335881"/>
                  </a:lnTo>
                  <a:lnTo>
                    <a:pt x="2908300" y="1341882"/>
                  </a:lnTo>
                  <a:lnTo>
                    <a:pt x="2918883" y="1336167"/>
                  </a:lnTo>
                  <a:lnTo>
                    <a:pt x="2920153" y="1335023"/>
                  </a:lnTo>
                  <a:close/>
                </a:path>
                <a:path w="3860800" h="1716404">
                  <a:moveTo>
                    <a:pt x="2908300" y="1293876"/>
                  </a:moveTo>
                  <a:lnTo>
                    <a:pt x="2904066" y="1293876"/>
                  </a:lnTo>
                  <a:lnTo>
                    <a:pt x="2897716" y="1299590"/>
                  </a:lnTo>
                  <a:lnTo>
                    <a:pt x="2908300" y="1293876"/>
                  </a:lnTo>
                  <a:close/>
                </a:path>
                <a:path w="3860800" h="1716404">
                  <a:moveTo>
                    <a:pt x="2908300" y="1335023"/>
                  </a:moveTo>
                  <a:lnTo>
                    <a:pt x="2902204" y="1331366"/>
                  </a:lnTo>
                  <a:lnTo>
                    <a:pt x="2898140" y="1335023"/>
                  </a:lnTo>
                  <a:lnTo>
                    <a:pt x="2908300" y="1335023"/>
                  </a:lnTo>
                  <a:close/>
                </a:path>
                <a:path w="3860800" h="1716404">
                  <a:moveTo>
                    <a:pt x="2908300" y="1318259"/>
                  </a:moveTo>
                  <a:lnTo>
                    <a:pt x="2908300" y="1317498"/>
                  </a:lnTo>
                  <a:lnTo>
                    <a:pt x="2899833" y="1317498"/>
                  </a:lnTo>
                  <a:lnTo>
                    <a:pt x="2898986" y="1318259"/>
                  </a:lnTo>
                  <a:lnTo>
                    <a:pt x="2908300" y="1318259"/>
                  </a:lnTo>
                  <a:close/>
                </a:path>
                <a:path w="3860800" h="1716404">
                  <a:moveTo>
                    <a:pt x="2933700" y="1318259"/>
                  </a:moveTo>
                  <a:lnTo>
                    <a:pt x="2933700" y="1317498"/>
                  </a:lnTo>
                  <a:lnTo>
                    <a:pt x="2921000" y="1309877"/>
                  </a:lnTo>
                  <a:lnTo>
                    <a:pt x="2908300" y="1309877"/>
                  </a:lnTo>
                  <a:lnTo>
                    <a:pt x="2899833" y="1317498"/>
                  </a:lnTo>
                  <a:lnTo>
                    <a:pt x="2908300" y="1317498"/>
                  </a:lnTo>
                  <a:lnTo>
                    <a:pt x="2908300" y="1318259"/>
                  </a:lnTo>
                  <a:lnTo>
                    <a:pt x="2916766" y="1318259"/>
                  </a:lnTo>
                  <a:lnTo>
                    <a:pt x="2921000" y="1314449"/>
                  </a:lnTo>
                  <a:lnTo>
                    <a:pt x="2926772" y="1318259"/>
                  </a:lnTo>
                  <a:lnTo>
                    <a:pt x="2933700" y="1318259"/>
                  </a:lnTo>
                  <a:close/>
                </a:path>
                <a:path w="3860800" h="1716404">
                  <a:moveTo>
                    <a:pt x="2908300" y="1281683"/>
                  </a:moveTo>
                  <a:lnTo>
                    <a:pt x="2908300" y="1277111"/>
                  </a:lnTo>
                  <a:lnTo>
                    <a:pt x="2901372" y="1277111"/>
                  </a:lnTo>
                  <a:lnTo>
                    <a:pt x="2908300" y="1281683"/>
                  </a:lnTo>
                  <a:close/>
                </a:path>
                <a:path w="3860800" h="1716404">
                  <a:moveTo>
                    <a:pt x="2930313" y="1325880"/>
                  </a:moveTo>
                  <a:lnTo>
                    <a:pt x="2908300" y="1325880"/>
                  </a:lnTo>
                  <a:lnTo>
                    <a:pt x="2902204" y="1331366"/>
                  </a:lnTo>
                  <a:lnTo>
                    <a:pt x="2908300" y="1335023"/>
                  </a:lnTo>
                  <a:lnTo>
                    <a:pt x="2908300" y="1333499"/>
                  </a:lnTo>
                  <a:lnTo>
                    <a:pt x="2921000" y="1326642"/>
                  </a:lnTo>
                  <a:lnTo>
                    <a:pt x="2929466" y="1326642"/>
                  </a:lnTo>
                  <a:lnTo>
                    <a:pt x="2930313" y="1325880"/>
                  </a:lnTo>
                  <a:close/>
                </a:path>
                <a:path w="3860800" h="1716404">
                  <a:moveTo>
                    <a:pt x="2908300" y="1285494"/>
                  </a:moveTo>
                  <a:lnTo>
                    <a:pt x="2908300" y="1281683"/>
                  </a:lnTo>
                  <a:lnTo>
                    <a:pt x="2904066" y="1285494"/>
                  </a:lnTo>
                  <a:lnTo>
                    <a:pt x="2908300" y="1285494"/>
                  </a:lnTo>
                  <a:close/>
                </a:path>
                <a:path w="3860800" h="1716404">
                  <a:moveTo>
                    <a:pt x="2921000" y="1298448"/>
                  </a:moveTo>
                  <a:lnTo>
                    <a:pt x="2908300" y="1290065"/>
                  </a:lnTo>
                  <a:lnTo>
                    <a:pt x="2904066" y="1293876"/>
                  </a:lnTo>
                  <a:lnTo>
                    <a:pt x="2908300" y="1293875"/>
                  </a:lnTo>
                  <a:lnTo>
                    <a:pt x="2919412" y="1299876"/>
                  </a:lnTo>
                  <a:lnTo>
                    <a:pt x="2921000" y="1298448"/>
                  </a:lnTo>
                  <a:close/>
                </a:path>
                <a:path w="3860800" h="1716404">
                  <a:moveTo>
                    <a:pt x="2917613" y="1301495"/>
                  </a:moveTo>
                  <a:lnTo>
                    <a:pt x="2908300" y="1301495"/>
                  </a:lnTo>
                  <a:lnTo>
                    <a:pt x="2913888" y="1304848"/>
                  </a:lnTo>
                  <a:lnTo>
                    <a:pt x="2917613" y="1301495"/>
                  </a:lnTo>
                  <a:close/>
                </a:path>
                <a:path w="3860800" h="1716404">
                  <a:moveTo>
                    <a:pt x="2921000" y="1309877"/>
                  </a:moveTo>
                  <a:lnTo>
                    <a:pt x="2921000" y="1309115"/>
                  </a:lnTo>
                  <a:lnTo>
                    <a:pt x="2913888" y="1304848"/>
                  </a:lnTo>
                  <a:lnTo>
                    <a:pt x="2908300" y="1309877"/>
                  </a:lnTo>
                  <a:lnTo>
                    <a:pt x="2921000" y="1309877"/>
                  </a:lnTo>
                  <a:close/>
                </a:path>
                <a:path w="3860800" h="1716404">
                  <a:moveTo>
                    <a:pt x="2921000" y="1318259"/>
                  </a:moveTo>
                  <a:lnTo>
                    <a:pt x="2916766" y="1318259"/>
                  </a:lnTo>
                  <a:lnTo>
                    <a:pt x="2908300" y="1325880"/>
                  </a:lnTo>
                  <a:lnTo>
                    <a:pt x="2921000" y="1318259"/>
                  </a:lnTo>
                  <a:close/>
                </a:path>
                <a:path w="3860800" h="1716404">
                  <a:moveTo>
                    <a:pt x="2933700" y="1322832"/>
                  </a:moveTo>
                  <a:lnTo>
                    <a:pt x="2926772" y="1318259"/>
                  </a:lnTo>
                  <a:lnTo>
                    <a:pt x="2921000" y="1318259"/>
                  </a:lnTo>
                  <a:lnTo>
                    <a:pt x="2908300" y="1325880"/>
                  </a:lnTo>
                  <a:lnTo>
                    <a:pt x="2930313" y="1325880"/>
                  </a:lnTo>
                  <a:lnTo>
                    <a:pt x="2933700" y="1322832"/>
                  </a:lnTo>
                  <a:close/>
                </a:path>
                <a:path w="3860800" h="1716404">
                  <a:moveTo>
                    <a:pt x="2929466" y="1326642"/>
                  </a:moveTo>
                  <a:lnTo>
                    <a:pt x="2921000" y="1326642"/>
                  </a:lnTo>
                  <a:lnTo>
                    <a:pt x="2908300" y="1333499"/>
                  </a:lnTo>
                  <a:lnTo>
                    <a:pt x="2908300" y="1335023"/>
                  </a:lnTo>
                  <a:lnTo>
                    <a:pt x="2921000" y="1327403"/>
                  </a:lnTo>
                  <a:lnTo>
                    <a:pt x="2921000" y="1334261"/>
                  </a:lnTo>
                  <a:lnTo>
                    <a:pt x="2929466" y="1326642"/>
                  </a:lnTo>
                  <a:close/>
                </a:path>
                <a:path w="3860800" h="1716404">
                  <a:moveTo>
                    <a:pt x="2921000" y="1334261"/>
                  </a:moveTo>
                  <a:lnTo>
                    <a:pt x="2921000" y="1327403"/>
                  </a:lnTo>
                  <a:lnTo>
                    <a:pt x="2908300" y="1335023"/>
                  </a:lnTo>
                  <a:lnTo>
                    <a:pt x="2920153" y="1335023"/>
                  </a:lnTo>
                  <a:lnTo>
                    <a:pt x="2921000" y="1334261"/>
                  </a:lnTo>
                  <a:close/>
                </a:path>
                <a:path w="3860800" h="1716404">
                  <a:moveTo>
                    <a:pt x="2918883" y="1336167"/>
                  </a:moveTo>
                  <a:lnTo>
                    <a:pt x="2908300" y="1341882"/>
                  </a:lnTo>
                  <a:lnTo>
                    <a:pt x="2912533" y="1341882"/>
                  </a:lnTo>
                  <a:lnTo>
                    <a:pt x="2918883" y="1336167"/>
                  </a:lnTo>
                  <a:close/>
                </a:path>
                <a:path w="3860800" h="1716404">
                  <a:moveTo>
                    <a:pt x="2910839" y="1343406"/>
                  </a:moveTo>
                  <a:lnTo>
                    <a:pt x="2908300" y="1343406"/>
                  </a:lnTo>
                  <a:lnTo>
                    <a:pt x="2908300" y="1345692"/>
                  </a:lnTo>
                  <a:lnTo>
                    <a:pt x="2910839" y="1343406"/>
                  </a:lnTo>
                  <a:close/>
                </a:path>
                <a:path w="3860800" h="1716404">
                  <a:moveTo>
                    <a:pt x="2932853" y="1343406"/>
                  </a:moveTo>
                  <a:lnTo>
                    <a:pt x="2910839" y="1343406"/>
                  </a:lnTo>
                  <a:lnTo>
                    <a:pt x="2908300" y="1345692"/>
                  </a:lnTo>
                  <a:lnTo>
                    <a:pt x="2915227" y="1350264"/>
                  </a:lnTo>
                  <a:lnTo>
                    <a:pt x="2925233" y="1350264"/>
                  </a:lnTo>
                  <a:lnTo>
                    <a:pt x="2932853" y="1343406"/>
                  </a:lnTo>
                  <a:close/>
                </a:path>
                <a:path w="3860800" h="1716404">
                  <a:moveTo>
                    <a:pt x="2915227" y="1350264"/>
                  </a:moveTo>
                  <a:lnTo>
                    <a:pt x="2908300" y="1345692"/>
                  </a:lnTo>
                  <a:lnTo>
                    <a:pt x="2908300" y="1350264"/>
                  </a:lnTo>
                  <a:lnTo>
                    <a:pt x="2915227" y="1350264"/>
                  </a:lnTo>
                  <a:close/>
                </a:path>
                <a:path w="3860800" h="1716404">
                  <a:moveTo>
                    <a:pt x="2916381" y="1351026"/>
                  </a:moveTo>
                  <a:lnTo>
                    <a:pt x="2915227" y="1350264"/>
                  </a:lnTo>
                  <a:lnTo>
                    <a:pt x="2908300" y="1350264"/>
                  </a:lnTo>
                  <a:lnTo>
                    <a:pt x="2908300" y="1351026"/>
                  </a:lnTo>
                  <a:lnTo>
                    <a:pt x="2916381" y="1351026"/>
                  </a:lnTo>
                  <a:close/>
                </a:path>
                <a:path w="3860800" h="1716404">
                  <a:moveTo>
                    <a:pt x="2933700" y="1351026"/>
                  </a:moveTo>
                  <a:lnTo>
                    <a:pt x="2924386" y="1351026"/>
                  </a:lnTo>
                  <a:lnTo>
                    <a:pt x="2921000" y="1354073"/>
                  </a:lnTo>
                  <a:lnTo>
                    <a:pt x="2916381" y="1351026"/>
                  </a:lnTo>
                  <a:lnTo>
                    <a:pt x="2908300" y="1351026"/>
                  </a:lnTo>
                  <a:lnTo>
                    <a:pt x="2921000" y="1358645"/>
                  </a:lnTo>
                  <a:lnTo>
                    <a:pt x="2925233" y="1358645"/>
                  </a:lnTo>
                  <a:lnTo>
                    <a:pt x="2933700" y="1351026"/>
                  </a:lnTo>
                  <a:close/>
                </a:path>
                <a:path w="3860800" h="1716404">
                  <a:moveTo>
                    <a:pt x="2925233" y="1358645"/>
                  </a:moveTo>
                  <a:lnTo>
                    <a:pt x="2921000" y="1358645"/>
                  </a:lnTo>
                  <a:lnTo>
                    <a:pt x="2908300" y="1351026"/>
                  </a:lnTo>
                  <a:lnTo>
                    <a:pt x="2908300" y="1360170"/>
                  </a:lnTo>
                  <a:lnTo>
                    <a:pt x="2921000" y="1367789"/>
                  </a:lnTo>
                  <a:lnTo>
                    <a:pt x="2921000" y="1360170"/>
                  </a:lnTo>
                  <a:lnTo>
                    <a:pt x="2922524" y="1361084"/>
                  </a:lnTo>
                  <a:lnTo>
                    <a:pt x="2925233" y="1358645"/>
                  </a:lnTo>
                  <a:close/>
                </a:path>
                <a:path w="3860800" h="1716404">
                  <a:moveTo>
                    <a:pt x="2938991" y="1337881"/>
                  </a:moveTo>
                  <a:lnTo>
                    <a:pt x="2933700" y="1335023"/>
                  </a:lnTo>
                  <a:lnTo>
                    <a:pt x="2921000" y="1341882"/>
                  </a:lnTo>
                  <a:lnTo>
                    <a:pt x="2912533" y="1341882"/>
                  </a:lnTo>
                  <a:lnTo>
                    <a:pt x="2910839" y="1343406"/>
                  </a:lnTo>
                  <a:lnTo>
                    <a:pt x="2932853" y="1343406"/>
                  </a:lnTo>
                  <a:lnTo>
                    <a:pt x="2938991" y="1337881"/>
                  </a:lnTo>
                  <a:close/>
                </a:path>
                <a:path w="3860800" h="1716404">
                  <a:moveTo>
                    <a:pt x="2933700" y="1335023"/>
                  </a:moveTo>
                  <a:lnTo>
                    <a:pt x="2921000" y="1335023"/>
                  </a:lnTo>
                  <a:lnTo>
                    <a:pt x="2918883" y="1336167"/>
                  </a:lnTo>
                  <a:lnTo>
                    <a:pt x="2912533" y="1341882"/>
                  </a:lnTo>
                  <a:lnTo>
                    <a:pt x="2921000" y="1341882"/>
                  </a:lnTo>
                  <a:lnTo>
                    <a:pt x="2933700" y="1335023"/>
                  </a:lnTo>
                  <a:close/>
                </a:path>
                <a:path w="3860800" h="1716404">
                  <a:moveTo>
                    <a:pt x="2933700" y="1317498"/>
                  </a:moveTo>
                  <a:lnTo>
                    <a:pt x="2933700" y="1309115"/>
                  </a:lnTo>
                  <a:lnTo>
                    <a:pt x="2921000" y="1301495"/>
                  </a:lnTo>
                  <a:lnTo>
                    <a:pt x="2917613" y="1301495"/>
                  </a:lnTo>
                  <a:lnTo>
                    <a:pt x="2913888" y="1304848"/>
                  </a:lnTo>
                  <a:lnTo>
                    <a:pt x="2921000" y="1309115"/>
                  </a:lnTo>
                  <a:lnTo>
                    <a:pt x="2921000" y="1309877"/>
                  </a:lnTo>
                  <a:lnTo>
                    <a:pt x="2933700" y="1317498"/>
                  </a:lnTo>
                  <a:close/>
                </a:path>
                <a:path w="3860800" h="1716404">
                  <a:moveTo>
                    <a:pt x="2925233" y="1350264"/>
                  </a:moveTo>
                  <a:lnTo>
                    <a:pt x="2915227" y="1350264"/>
                  </a:lnTo>
                  <a:lnTo>
                    <a:pt x="2916381" y="1351026"/>
                  </a:lnTo>
                  <a:lnTo>
                    <a:pt x="2924386" y="1351026"/>
                  </a:lnTo>
                  <a:lnTo>
                    <a:pt x="2925233" y="1350264"/>
                  </a:lnTo>
                  <a:close/>
                </a:path>
                <a:path w="3860800" h="1716404">
                  <a:moveTo>
                    <a:pt x="2924386" y="1351026"/>
                  </a:moveTo>
                  <a:lnTo>
                    <a:pt x="2916381" y="1351026"/>
                  </a:lnTo>
                  <a:lnTo>
                    <a:pt x="2921000" y="1354073"/>
                  </a:lnTo>
                  <a:lnTo>
                    <a:pt x="2924386" y="1351026"/>
                  </a:lnTo>
                  <a:close/>
                </a:path>
                <a:path w="3860800" h="1716404">
                  <a:moveTo>
                    <a:pt x="2926772" y="1318259"/>
                  </a:moveTo>
                  <a:lnTo>
                    <a:pt x="2921000" y="1314449"/>
                  </a:lnTo>
                  <a:lnTo>
                    <a:pt x="2916766" y="1318259"/>
                  </a:lnTo>
                  <a:lnTo>
                    <a:pt x="2926772" y="1318259"/>
                  </a:lnTo>
                  <a:close/>
                </a:path>
                <a:path w="3860800" h="1716404">
                  <a:moveTo>
                    <a:pt x="2921000" y="1301495"/>
                  </a:moveTo>
                  <a:lnTo>
                    <a:pt x="2921000" y="1300733"/>
                  </a:lnTo>
                  <a:lnTo>
                    <a:pt x="2919412" y="1299876"/>
                  </a:lnTo>
                  <a:lnTo>
                    <a:pt x="2917613" y="1301495"/>
                  </a:lnTo>
                  <a:lnTo>
                    <a:pt x="2921000" y="1301495"/>
                  </a:lnTo>
                  <a:close/>
                </a:path>
                <a:path w="3860800" h="1716404">
                  <a:moveTo>
                    <a:pt x="2921000" y="1335023"/>
                  </a:moveTo>
                  <a:lnTo>
                    <a:pt x="2920153" y="1335023"/>
                  </a:lnTo>
                  <a:lnTo>
                    <a:pt x="2918883" y="1336167"/>
                  </a:lnTo>
                  <a:lnTo>
                    <a:pt x="2921000" y="1335023"/>
                  </a:lnTo>
                  <a:close/>
                </a:path>
                <a:path w="3860800" h="1716404">
                  <a:moveTo>
                    <a:pt x="2944812" y="1332642"/>
                  </a:moveTo>
                  <a:lnTo>
                    <a:pt x="2933700" y="1326642"/>
                  </a:lnTo>
                  <a:lnTo>
                    <a:pt x="2929466" y="1326642"/>
                  </a:lnTo>
                  <a:lnTo>
                    <a:pt x="2920153" y="1335023"/>
                  </a:lnTo>
                  <a:lnTo>
                    <a:pt x="2921000" y="1335023"/>
                  </a:lnTo>
                  <a:lnTo>
                    <a:pt x="2933700" y="1327403"/>
                  </a:lnTo>
                  <a:lnTo>
                    <a:pt x="2933700" y="1335023"/>
                  </a:lnTo>
                  <a:lnTo>
                    <a:pt x="2942166" y="1335023"/>
                  </a:lnTo>
                  <a:lnTo>
                    <a:pt x="2944812" y="1332642"/>
                  </a:lnTo>
                  <a:close/>
                </a:path>
                <a:path w="3860800" h="1716404">
                  <a:moveTo>
                    <a:pt x="2933700" y="1335023"/>
                  </a:moveTo>
                  <a:lnTo>
                    <a:pt x="2933700" y="1327403"/>
                  </a:lnTo>
                  <a:lnTo>
                    <a:pt x="2921000" y="1335023"/>
                  </a:lnTo>
                  <a:lnTo>
                    <a:pt x="2933700" y="1335023"/>
                  </a:lnTo>
                  <a:close/>
                </a:path>
                <a:path w="3860800" h="1716404">
                  <a:moveTo>
                    <a:pt x="2922524" y="1361084"/>
                  </a:moveTo>
                  <a:lnTo>
                    <a:pt x="2921000" y="1360170"/>
                  </a:lnTo>
                  <a:lnTo>
                    <a:pt x="2921000" y="1362455"/>
                  </a:lnTo>
                  <a:lnTo>
                    <a:pt x="2922524" y="1361084"/>
                  </a:lnTo>
                  <a:close/>
                </a:path>
                <a:path w="3860800" h="1716404">
                  <a:moveTo>
                    <a:pt x="2933700" y="1367789"/>
                  </a:moveTo>
                  <a:lnTo>
                    <a:pt x="2922524" y="1361084"/>
                  </a:lnTo>
                  <a:lnTo>
                    <a:pt x="2921000" y="1362455"/>
                  </a:lnTo>
                  <a:lnTo>
                    <a:pt x="2929081" y="1367789"/>
                  </a:lnTo>
                  <a:lnTo>
                    <a:pt x="2933700" y="1367789"/>
                  </a:lnTo>
                  <a:close/>
                </a:path>
                <a:path w="3860800" h="1716404">
                  <a:moveTo>
                    <a:pt x="2929081" y="1367789"/>
                  </a:moveTo>
                  <a:lnTo>
                    <a:pt x="2921000" y="1362455"/>
                  </a:lnTo>
                  <a:lnTo>
                    <a:pt x="2921000" y="1367789"/>
                  </a:lnTo>
                  <a:lnTo>
                    <a:pt x="2929081" y="1367789"/>
                  </a:lnTo>
                  <a:close/>
                </a:path>
                <a:path w="3860800" h="1716404">
                  <a:moveTo>
                    <a:pt x="2955636" y="1351095"/>
                  </a:moveTo>
                  <a:lnTo>
                    <a:pt x="2946400" y="1351026"/>
                  </a:lnTo>
                  <a:lnTo>
                    <a:pt x="2933700" y="1358645"/>
                  </a:lnTo>
                  <a:lnTo>
                    <a:pt x="2925233" y="1358645"/>
                  </a:lnTo>
                  <a:lnTo>
                    <a:pt x="2922524" y="1361084"/>
                  </a:lnTo>
                  <a:lnTo>
                    <a:pt x="2933700" y="1367789"/>
                  </a:lnTo>
                  <a:lnTo>
                    <a:pt x="2943860" y="1361694"/>
                  </a:lnTo>
                  <a:lnTo>
                    <a:pt x="2955636" y="1351095"/>
                  </a:lnTo>
                  <a:close/>
                </a:path>
                <a:path w="3860800" h="1716404">
                  <a:moveTo>
                    <a:pt x="2933700" y="1351026"/>
                  </a:moveTo>
                  <a:lnTo>
                    <a:pt x="2933700" y="1350264"/>
                  </a:lnTo>
                  <a:lnTo>
                    <a:pt x="2925233" y="1350264"/>
                  </a:lnTo>
                  <a:lnTo>
                    <a:pt x="2924386" y="1351026"/>
                  </a:lnTo>
                  <a:lnTo>
                    <a:pt x="2933700" y="1351026"/>
                  </a:lnTo>
                  <a:close/>
                </a:path>
                <a:path w="3860800" h="1716404">
                  <a:moveTo>
                    <a:pt x="2942166" y="1343406"/>
                  </a:moveTo>
                  <a:lnTo>
                    <a:pt x="2932853" y="1343406"/>
                  </a:lnTo>
                  <a:lnTo>
                    <a:pt x="2925233" y="1350264"/>
                  </a:lnTo>
                  <a:lnTo>
                    <a:pt x="2933700" y="1350264"/>
                  </a:lnTo>
                  <a:lnTo>
                    <a:pt x="2933700" y="1351026"/>
                  </a:lnTo>
                  <a:lnTo>
                    <a:pt x="2942166" y="1343406"/>
                  </a:lnTo>
                  <a:close/>
                </a:path>
                <a:path w="3860800" h="1716404">
                  <a:moveTo>
                    <a:pt x="2946400" y="1351026"/>
                  </a:moveTo>
                  <a:lnTo>
                    <a:pt x="2933700" y="1351026"/>
                  </a:lnTo>
                  <a:lnTo>
                    <a:pt x="2925233" y="1358645"/>
                  </a:lnTo>
                  <a:lnTo>
                    <a:pt x="2933700" y="1358645"/>
                  </a:lnTo>
                  <a:lnTo>
                    <a:pt x="2946400" y="1351026"/>
                  </a:lnTo>
                  <a:close/>
                </a:path>
                <a:path w="3860800" h="1716404">
                  <a:moveTo>
                    <a:pt x="2933700" y="1322832"/>
                  </a:moveTo>
                  <a:lnTo>
                    <a:pt x="2933700" y="1318259"/>
                  </a:lnTo>
                  <a:lnTo>
                    <a:pt x="2926772" y="1318259"/>
                  </a:lnTo>
                  <a:lnTo>
                    <a:pt x="2933700" y="1322832"/>
                  </a:lnTo>
                  <a:close/>
                </a:path>
                <a:path w="3860800" h="1716404">
                  <a:moveTo>
                    <a:pt x="2937086" y="1367789"/>
                  </a:moveTo>
                  <a:lnTo>
                    <a:pt x="2929081" y="1367789"/>
                  </a:lnTo>
                  <a:lnTo>
                    <a:pt x="2933700" y="1370838"/>
                  </a:lnTo>
                  <a:lnTo>
                    <a:pt x="2937086" y="1367789"/>
                  </a:lnTo>
                  <a:close/>
                </a:path>
                <a:path w="3860800" h="1716404">
                  <a:moveTo>
                    <a:pt x="2933700" y="1326642"/>
                  </a:moveTo>
                  <a:lnTo>
                    <a:pt x="2933700" y="1325880"/>
                  </a:lnTo>
                  <a:lnTo>
                    <a:pt x="2930313" y="1325880"/>
                  </a:lnTo>
                  <a:lnTo>
                    <a:pt x="2929466" y="1326642"/>
                  </a:lnTo>
                  <a:lnTo>
                    <a:pt x="2933700" y="1326642"/>
                  </a:lnTo>
                  <a:close/>
                </a:path>
                <a:path w="3860800" h="1716404">
                  <a:moveTo>
                    <a:pt x="2946400" y="1331214"/>
                  </a:moveTo>
                  <a:lnTo>
                    <a:pt x="2933700" y="1322832"/>
                  </a:lnTo>
                  <a:lnTo>
                    <a:pt x="2930313" y="1325880"/>
                  </a:lnTo>
                  <a:lnTo>
                    <a:pt x="2933700" y="1325880"/>
                  </a:lnTo>
                  <a:lnTo>
                    <a:pt x="2933700" y="1326642"/>
                  </a:lnTo>
                  <a:lnTo>
                    <a:pt x="2944812" y="1332642"/>
                  </a:lnTo>
                  <a:lnTo>
                    <a:pt x="2946400" y="1331214"/>
                  </a:lnTo>
                  <a:close/>
                </a:path>
                <a:path w="3860800" h="1716404">
                  <a:moveTo>
                    <a:pt x="2944812" y="1341024"/>
                  </a:moveTo>
                  <a:lnTo>
                    <a:pt x="2938991" y="1337881"/>
                  </a:lnTo>
                  <a:lnTo>
                    <a:pt x="2932853" y="1343406"/>
                  </a:lnTo>
                  <a:lnTo>
                    <a:pt x="2942166" y="1343405"/>
                  </a:lnTo>
                  <a:lnTo>
                    <a:pt x="2944812" y="1341024"/>
                  </a:lnTo>
                  <a:close/>
                </a:path>
                <a:path w="3860800" h="1716404">
                  <a:moveTo>
                    <a:pt x="2942166" y="1335024"/>
                  </a:moveTo>
                  <a:lnTo>
                    <a:pt x="2933700" y="1335023"/>
                  </a:lnTo>
                  <a:lnTo>
                    <a:pt x="2938991" y="1337881"/>
                  </a:lnTo>
                  <a:lnTo>
                    <a:pt x="2942166" y="1335024"/>
                  </a:lnTo>
                  <a:close/>
                </a:path>
                <a:path w="3860800" h="1716404">
                  <a:moveTo>
                    <a:pt x="2959100" y="1347977"/>
                  </a:moveTo>
                  <a:lnTo>
                    <a:pt x="2952172" y="1343405"/>
                  </a:lnTo>
                  <a:lnTo>
                    <a:pt x="2942166" y="1343406"/>
                  </a:lnTo>
                  <a:lnTo>
                    <a:pt x="2933700" y="1351026"/>
                  </a:lnTo>
                  <a:lnTo>
                    <a:pt x="2955636" y="1351026"/>
                  </a:lnTo>
                  <a:lnTo>
                    <a:pt x="2955925" y="1350835"/>
                  </a:lnTo>
                  <a:lnTo>
                    <a:pt x="2959100" y="1347977"/>
                  </a:lnTo>
                  <a:close/>
                </a:path>
                <a:path w="3860800" h="1716404">
                  <a:moveTo>
                    <a:pt x="2943860" y="1361694"/>
                  </a:moveTo>
                  <a:lnTo>
                    <a:pt x="2933700" y="1367789"/>
                  </a:lnTo>
                  <a:lnTo>
                    <a:pt x="2937086" y="1367789"/>
                  </a:lnTo>
                  <a:lnTo>
                    <a:pt x="2943860" y="1361694"/>
                  </a:lnTo>
                  <a:close/>
                </a:path>
                <a:path w="3860800" h="1716404">
                  <a:moveTo>
                    <a:pt x="2955290" y="1362455"/>
                  </a:moveTo>
                  <a:lnTo>
                    <a:pt x="2946400" y="1367789"/>
                  </a:lnTo>
                  <a:lnTo>
                    <a:pt x="2937086" y="1367789"/>
                  </a:lnTo>
                  <a:lnTo>
                    <a:pt x="2933700" y="1370838"/>
                  </a:lnTo>
                  <a:lnTo>
                    <a:pt x="2941320" y="1375409"/>
                  </a:lnTo>
                  <a:lnTo>
                    <a:pt x="2946400" y="1375409"/>
                  </a:lnTo>
                  <a:lnTo>
                    <a:pt x="2948781" y="1373981"/>
                  </a:lnTo>
                  <a:lnTo>
                    <a:pt x="2948940" y="1373886"/>
                  </a:lnTo>
                  <a:lnTo>
                    <a:pt x="2955290" y="1362455"/>
                  </a:lnTo>
                  <a:close/>
                </a:path>
                <a:path w="3860800" h="1716404">
                  <a:moveTo>
                    <a:pt x="2941320" y="1375409"/>
                  </a:moveTo>
                  <a:lnTo>
                    <a:pt x="2933700" y="1370838"/>
                  </a:lnTo>
                  <a:lnTo>
                    <a:pt x="2933700" y="1375409"/>
                  </a:lnTo>
                  <a:lnTo>
                    <a:pt x="2941320" y="1375409"/>
                  </a:lnTo>
                  <a:close/>
                </a:path>
                <a:path w="3860800" h="1716404">
                  <a:moveTo>
                    <a:pt x="2947987" y="1376933"/>
                  </a:moveTo>
                  <a:lnTo>
                    <a:pt x="2947987" y="1375600"/>
                  </a:lnTo>
                  <a:lnTo>
                    <a:pt x="2946400" y="1378458"/>
                  </a:lnTo>
                  <a:lnTo>
                    <a:pt x="2941320" y="1375409"/>
                  </a:lnTo>
                  <a:lnTo>
                    <a:pt x="2933700" y="1375409"/>
                  </a:lnTo>
                  <a:lnTo>
                    <a:pt x="2933700" y="1376933"/>
                  </a:lnTo>
                  <a:lnTo>
                    <a:pt x="2946400" y="1384553"/>
                  </a:lnTo>
                  <a:lnTo>
                    <a:pt x="2946400" y="1379982"/>
                  </a:lnTo>
                  <a:lnTo>
                    <a:pt x="2947987" y="1376933"/>
                  </a:lnTo>
                  <a:close/>
                </a:path>
                <a:path w="3860800" h="1716404">
                  <a:moveTo>
                    <a:pt x="2955925" y="1361313"/>
                  </a:moveTo>
                  <a:lnTo>
                    <a:pt x="2946400" y="1367027"/>
                  </a:lnTo>
                  <a:lnTo>
                    <a:pt x="2946400" y="1360170"/>
                  </a:lnTo>
                  <a:lnTo>
                    <a:pt x="2943860" y="1361694"/>
                  </a:lnTo>
                  <a:lnTo>
                    <a:pt x="2937086" y="1367789"/>
                  </a:lnTo>
                  <a:lnTo>
                    <a:pt x="2946400" y="1367789"/>
                  </a:lnTo>
                  <a:lnTo>
                    <a:pt x="2955290" y="1362455"/>
                  </a:lnTo>
                  <a:lnTo>
                    <a:pt x="2955925" y="1361313"/>
                  </a:lnTo>
                  <a:close/>
                </a:path>
                <a:path w="3860800" h="1716404">
                  <a:moveTo>
                    <a:pt x="2959100" y="1343405"/>
                  </a:moveTo>
                  <a:lnTo>
                    <a:pt x="2959100" y="1341882"/>
                  </a:lnTo>
                  <a:lnTo>
                    <a:pt x="2946400" y="1335023"/>
                  </a:lnTo>
                  <a:lnTo>
                    <a:pt x="2942166" y="1335024"/>
                  </a:lnTo>
                  <a:lnTo>
                    <a:pt x="2938991" y="1337881"/>
                  </a:lnTo>
                  <a:lnTo>
                    <a:pt x="2944812" y="1341024"/>
                  </a:lnTo>
                  <a:lnTo>
                    <a:pt x="2946400" y="1339595"/>
                  </a:lnTo>
                  <a:lnTo>
                    <a:pt x="2952172" y="1343405"/>
                  </a:lnTo>
                  <a:lnTo>
                    <a:pt x="2959100" y="1343405"/>
                  </a:lnTo>
                  <a:close/>
                </a:path>
                <a:path w="3860800" h="1716404">
                  <a:moveTo>
                    <a:pt x="2948781" y="1375409"/>
                  </a:moveTo>
                  <a:lnTo>
                    <a:pt x="2941320" y="1375409"/>
                  </a:lnTo>
                  <a:lnTo>
                    <a:pt x="2946400" y="1378458"/>
                  </a:lnTo>
                  <a:lnTo>
                    <a:pt x="2947987" y="1375600"/>
                  </a:lnTo>
                  <a:lnTo>
                    <a:pt x="2947987" y="1376933"/>
                  </a:lnTo>
                  <a:lnTo>
                    <a:pt x="2948781" y="1375409"/>
                  </a:lnTo>
                  <a:close/>
                </a:path>
                <a:path w="3860800" h="1716404">
                  <a:moveTo>
                    <a:pt x="2946400" y="1335023"/>
                  </a:moveTo>
                  <a:lnTo>
                    <a:pt x="2946400" y="1333499"/>
                  </a:lnTo>
                  <a:lnTo>
                    <a:pt x="2944812" y="1332642"/>
                  </a:lnTo>
                  <a:lnTo>
                    <a:pt x="2942166" y="1335024"/>
                  </a:lnTo>
                  <a:lnTo>
                    <a:pt x="2946400" y="1335023"/>
                  </a:lnTo>
                  <a:close/>
                </a:path>
                <a:path w="3860800" h="1716404">
                  <a:moveTo>
                    <a:pt x="2946400" y="1343405"/>
                  </a:moveTo>
                  <a:lnTo>
                    <a:pt x="2946400" y="1341882"/>
                  </a:lnTo>
                  <a:lnTo>
                    <a:pt x="2944812" y="1341024"/>
                  </a:lnTo>
                  <a:lnTo>
                    <a:pt x="2942166" y="1343406"/>
                  </a:lnTo>
                  <a:lnTo>
                    <a:pt x="2946400" y="1343405"/>
                  </a:lnTo>
                  <a:close/>
                </a:path>
                <a:path w="3860800" h="1716404">
                  <a:moveTo>
                    <a:pt x="2971800" y="1359408"/>
                  </a:moveTo>
                  <a:lnTo>
                    <a:pt x="2971800" y="1358645"/>
                  </a:lnTo>
                  <a:lnTo>
                    <a:pt x="2959100" y="1351026"/>
                  </a:lnTo>
                  <a:lnTo>
                    <a:pt x="2955636" y="1351095"/>
                  </a:lnTo>
                  <a:lnTo>
                    <a:pt x="2943860" y="1361694"/>
                  </a:lnTo>
                  <a:lnTo>
                    <a:pt x="2946400" y="1360170"/>
                  </a:lnTo>
                  <a:lnTo>
                    <a:pt x="2946400" y="1367027"/>
                  </a:lnTo>
                  <a:lnTo>
                    <a:pt x="2955925" y="1361313"/>
                  </a:lnTo>
                  <a:lnTo>
                    <a:pt x="2959100" y="1355598"/>
                  </a:lnTo>
                  <a:lnTo>
                    <a:pt x="2964872" y="1359408"/>
                  </a:lnTo>
                  <a:lnTo>
                    <a:pt x="2971800" y="1359408"/>
                  </a:lnTo>
                  <a:close/>
                </a:path>
                <a:path w="3860800" h="1716404">
                  <a:moveTo>
                    <a:pt x="2952172" y="1343405"/>
                  </a:moveTo>
                  <a:lnTo>
                    <a:pt x="2946400" y="1339595"/>
                  </a:lnTo>
                  <a:lnTo>
                    <a:pt x="2944812" y="1341024"/>
                  </a:lnTo>
                  <a:lnTo>
                    <a:pt x="2946400" y="1341882"/>
                  </a:lnTo>
                  <a:lnTo>
                    <a:pt x="2946400" y="1343405"/>
                  </a:lnTo>
                  <a:lnTo>
                    <a:pt x="2952172" y="1343405"/>
                  </a:lnTo>
                  <a:close/>
                </a:path>
                <a:path w="3860800" h="1716404">
                  <a:moveTo>
                    <a:pt x="2948940" y="1373886"/>
                  </a:moveTo>
                  <a:lnTo>
                    <a:pt x="2946400" y="1375409"/>
                  </a:lnTo>
                  <a:lnTo>
                    <a:pt x="2947987" y="1375409"/>
                  </a:lnTo>
                  <a:lnTo>
                    <a:pt x="2947987" y="1375600"/>
                  </a:lnTo>
                  <a:lnTo>
                    <a:pt x="2948940" y="1373886"/>
                  </a:lnTo>
                  <a:close/>
                </a:path>
                <a:path w="3860800" h="1716404">
                  <a:moveTo>
                    <a:pt x="2959100" y="1375409"/>
                  </a:moveTo>
                  <a:lnTo>
                    <a:pt x="2948781" y="1375409"/>
                  </a:lnTo>
                  <a:lnTo>
                    <a:pt x="2946400" y="1379982"/>
                  </a:lnTo>
                  <a:lnTo>
                    <a:pt x="2946400" y="1384553"/>
                  </a:lnTo>
                  <a:lnTo>
                    <a:pt x="2948940" y="1384553"/>
                  </a:lnTo>
                  <a:lnTo>
                    <a:pt x="2959100" y="1375409"/>
                  </a:lnTo>
                  <a:close/>
                </a:path>
                <a:path w="3860800" h="1716404">
                  <a:moveTo>
                    <a:pt x="2948940" y="1384553"/>
                  </a:moveTo>
                  <a:lnTo>
                    <a:pt x="2946400" y="1384553"/>
                  </a:lnTo>
                  <a:lnTo>
                    <a:pt x="2947987" y="1385411"/>
                  </a:lnTo>
                  <a:lnTo>
                    <a:pt x="2948940" y="1384553"/>
                  </a:lnTo>
                  <a:close/>
                </a:path>
                <a:path w="3860800" h="1716404">
                  <a:moveTo>
                    <a:pt x="2947987" y="1385411"/>
                  </a:moveTo>
                  <a:lnTo>
                    <a:pt x="2946400" y="1384553"/>
                  </a:lnTo>
                  <a:lnTo>
                    <a:pt x="2946400" y="1386839"/>
                  </a:lnTo>
                  <a:lnTo>
                    <a:pt x="2947987" y="1385411"/>
                  </a:lnTo>
                  <a:close/>
                </a:path>
                <a:path w="3860800" h="1716404">
                  <a:moveTo>
                    <a:pt x="2953808" y="1388554"/>
                  </a:moveTo>
                  <a:lnTo>
                    <a:pt x="2947987" y="1385411"/>
                  </a:lnTo>
                  <a:lnTo>
                    <a:pt x="2946400" y="1386839"/>
                  </a:lnTo>
                  <a:lnTo>
                    <a:pt x="2946400" y="1393698"/>
                  </a:lnTo>
                  <a:lnTo>
                    <a:pt x="2947504" y="1394228"/>
                  </a:lnTo>
                  <a:lnTo>
                    <a:pt x="2953808" y="1388554"/>
                  </a:lnTo>
                  <a:close/>
                </a:path>
                <a:path w="3860800" h="1716404">
                  <a:moveTo>
                    <a:pt x="2963333" y="1399794"/>
                  </a:moveTo>
                  <a:lnTo>
                    <a:pt x="2959100" y="1399794"/>
                  </a:lnTo>
                  <a:lnTo>
                    <a:pt x="2947504" y="1394228"/>
                  </a:lnTo>
                  <a:lnTo>
                    <a:pt x="2946400" y="1395221"/>
                  </a:lnTo>
                  <a:lnTo>
                    <a:pt x="2959100" y="1403603"/>
                  </a:lnTo>
                  <a:lnTo>
                    <a:pt x="2963333" y="1399794"/>
                  </a:lnTo>
                  <a:close/>
                </a:path>
                <a:path w="3860800" h="1716404">
                  <a:moveTo>
                    <a:pt x="2971800" y="1392173"/>
                  </a:moveTo>
                  <a:lnTo>
                    <a:pt x="2971800" y="1391411"/>
                  </a:lnTo>
                  <a:lnTo>
                    <a:pt x="2959100" y="1391411"/>
                  </a:lnTo>
                  <a:lnTo>
                    <a:pt x="2953808" y="1388554"/>
                  </a:lnTo>
                  <a:lnTo>
                    <a:pt x="2947504" y="1394228"/>
                  </a:lnTo>
                  <a:lnTo>
                    <a:pt x="2959100" y="1399794"/>
                  </a:lnTo>
                  <a:lnTo>
                    <a:pt x="2963333" y="1399794"/>
                  </a:lnTo>
                  <a:lnTo>
                    <a:pt x="2971800" y="1392173"/>
                  </a:lnTo>
                  <a:close/>
                </a:path>
                <a:path w="3860800" h="1716404">
                  <a:moveTo>
                    <a:pt x="2949863" y="1373331"/>
                  </a:moveTo>
                  <a:lnTo>
                    <a:pt x="2948940" y="1373886"/>
                  </a:lnTo>
                  <a:lnTo>
                    <a:pt x="2947987" y="1375600"/>
                  </a:lnTo>
                  <a:lnTo>
                    <a:pt x="2947987" y="1375409"/>
                  </a:lnTo>
                  <a:lnTo>
                    <a:pt x="2948781" y="1375409"/>
                  </a:lnTo>
                  <a:lnTo>
                    <a:pt x="2949863" y="1373331"/>
                  </a:lnTo>
                  <a:close/>
                </a:path>
                <a:path w="3860800" h="1716404">
                  <a:moveTo>
                    <a:pt x="2958253" y="1384553"/>
                  </a:moveTo>
                  <a:lnTo>
                    <a:pt x="2948940" y="1384553"/>
                  </a:lnTo>
                  <a:lnTo>
                    <a:pt x="2947987" y="1385411"/>
                  </a:lnTo>
                  <a:lnTo>
                    <a:pt x="2953808" y="1388554"/>
                  </a:lnTo>
                  <a:lnTo>
                    <a:pt x="2958253" y="1384553"/>
                  </a:lnTo>
                  <a:close/>
                </a:path>
                <a:path w="3860800" h="1716404">
                  <a:moveTo>
                    <a:pt x="2967566" y="1367789"/>
                  </a:moveTo>
                  <a:lnTo>
                    <a:pt x="2959100" y="1367789"/>
                  </a:lnTo>
                  <a:lnTo>
                    <a:pt x="2949863" y="1373331"/>
                  </a:lnTo>
                  <a:lnTo>
                    <a:pt x="2948781" y="1375409"/>
                  </a:lnTo>
                  <a:lnTo>
                    <a:pt x="2959100" y="1375409"/>
                  </a:lnTo>
                  <a:lnTo>
                    <a:pt x="2967566" y="1367789"/>
                  </a:lnTo>
                  <a:close/>
                </a:path>
                <a:path w="3860800" h="1716404">
                  <a:moveTo>
                    <a:pt x="2955636" y="1362248"/>
                  </a:moveTo>
                  <a:lnTo>
                    <a:pt x="2955290" y="1362455"/>
                  </a:lnTo>
                  <a:lnTo>
                    <a:pt x="2948940" y="1373886"/>
                  </a:lnTo>
                  <a:lnTo>
                    <a:pt x="2949863" y="1373331"/>
                  </a:lnTo>
                  <a:lnTo>
                    <a:pt x="2955636" y="1362248"/>
                  </a:lnTo>
                  <a:close/>
                </a:path>
                <a:path w="3860800" h="1716404">
                  <a:moveTo>
                    <a:pt x="2968413" y="1375409"/>
                  </a:moveTo>
                  <a:lnTo>
                    <a:pt x="2959100" y="1375409"/>
                  </a:lnTo>
                  <a:lnTo>
                    <a:pt x="2948940" y="1384553"/>
                  </a:lnTo>
                  <a:lnTo>
                    <a:pt x="2958253" y="1384553"/>
                  </a:lnTo>
                  <a:lnTo>
                    <a:pt x="2959100" y="1383792"/>
                  </a:lnTo>
                  <a:lnTo>
                    <a:pt x="2959100" y="1376171"/>
                  </a:lnTo>
                  <a:lnTo>
                    <a:pt x="2967566" y="1376171"/>
                  </a:lnTo>
                  <a:lnTo>
                    <a:pt x="2968413" y="1375409"/>
                  </a:lnTo>
                  <a:close/>
                </a:path>
                <a:path w="3860800" h="1716404">
                  <a:moveTo>
                    <a:pt x="2959100" y="1367789"/>
                  </a:moveTo>
                  <a:lnTo>
                    <a:pt x="2959100" y="1360170"/>
                  </a:lnTo>
                  <a:lnTo>
                    <a:pt x="2955636" y="1362248"/>
                  </a:lnTo>
                  <a:lnTo>
                    <a:pt x="2949863" y="1373331"/>
                  </a:lnTo>
                  <a:lnTo>
                    <a:pt x="2959100" y="1367789"/>
                  </a:lnTo>
                  <a:close/>
                </a:path>
                <a:path w="3860800" h="1716404">
                  <a:moveTo>
                    <a:pt x="2959100" y="1347977"/>
                  </a:moveTo>
                  <a:lnTo>
                    <a:pt x="2959100" y="1343405"/>
                  </a:lnTo>
                  <a:lnTo>
                    <a:pt x="2952172" y="1343405"/>
                  </a:lnTo>
                  <a:lnTo>
                    <a:pt x="2959100" y="1347977"/>
                  </a:lnTo>
                  <a:close/>
                </a:path>
                <a:path w="3860800" h="1716404">
                  <a:moveTo>
                    <a:pt x="2971800" y="1384553"/>
                  </a:moveTo>
                  <a:lnTo>
                    <a:pt x="2958253" y="1384553"/>
                  </a:lnTo>
                  <a:lnTo>
                    <a:pt x="2953808" y="1388554"/>
                  </a:lnTo>
                  <a:lnTo>
                    <a:pt x="2959100" y="1391411"/>
                  </a:lnTo>
                  <a:lnTo>
                    <a:pt x="2971800" y="1384553"/>
                  </a:lnTo>
                  <a:close/>
                </a:path>
                <a:path w="3860800" h="1716404">
                  <a:moveTo>
                    <a:pt x="2956213" y="1361139"/>
                  </a:moveTo>
                  <a:lnTo>
                    <a:pt x="2955925" y="1361313"/>
                  </a:lnTo>
                  <a:lnTo>
                    <a:pt x="2955290" y="1362455"/>
                  </a:lnTo>
                  <a:lnTo>
                    <a:pt x="2955636" y="1362248"/>
                  </a:lnTo>
                  <a:lnTo>
                    <a:pt x="2956213" y="1361139"/>
                  </a:lnTo>
                  <a:close/>
                </a:path>
                <a:path w="3860800" h="1716404">
                  <a:moveTo>
                    <a:pt x="2959100" y="1351026"/>
                  </a:moveTo>
                  <a:lnTo>
                    <a:pt x="2959100" y="1347977"/>
                  </a:lnTo>
                  <a:lnTo>
                    <a:pt x="2955636" y="1351095"/>
                  </a:lnTo>
                  <a:lnTo>
                    <a:pt x="2959100" y="1351026"/>
                  </a:lnTo>
                  <a:close/>
                </a:path>
                <a:path w="3860800" h="1716404">
                  <a:moveTo>
                    <a:pt x="2971800" y="1363980"/>
                  </a:moveTo>
                  <a:lnTo>
                    <a:pt x="2964872" y="1359408"/>
                  </a:lnTo>
                  <a:lnTo>
                    <a:pt x="2959100" y="1359408"/>
                  </a:lnTo>
                  <a:lnTo>
                    <a:pt x="2956213" y="1361139"/>
                  </a:lnTo>
                  <a:lnTo>
                    <a:pt x="2955636" y="1362248"/>
                  </a:lnTo>
                  <a:lnTo>
                    <a:pt x="2959100" y="1360170"/>
                  </a:lnTo>
                  <a:lnTo>
                    <a:pt x="2959100" y="1367789"/>
                  </a:lnTo>
                  <a:lnTo>
                    <a:pt x="2967566" y="1367789"/>
                  </a:lnTo>
                  <a:lnTo>
                    <a:pt x="2971800" y="1363980"/>
                  </a:lnTo>
                  <a:close/>
                </a:path>
                <a:path w="3860800" h="1716404">
                  <a:moveTo>
                    <a:pt x="2958253" y="1357223"/>
                  </a:moveTo>
                  <a:lnTo>
                    <a:pt x="2955925" y="1361313"/>
                  </a:lnTo>
                  <a:lnTo>
                    <a:pt x="2956213" y="1361139"/>
                  </a:lnTo>
                  <a:lnTo>
                    <a:pt x="2958253" y="1357223"/>
                  </a:lnTo>
                  <a:close/>
                </a:path>
                <a:path w="3860800" h="1716404">
                  <a:moveTo>
                    <a:pt x="2964872" y="1359408"/>
                  </a:moveTo>
                  <a:lnTo>
                    <a:pt x="2959100" y="1355598"/>
                  </a:lnTo>
                  <a:lnTo>
                    <a:pt x="2956213" y="1361139"/>
                  </a:lnTo>
                  <a:lnTo>
                    <a:pt x="2959100" y="1359408"/>
                  </a:lnTo>
                  <a:lnTo>
                    <a:pt x="2964872" y="1359408"/>
                  </a:lnTo>
                  <a:close/>
                </a:path>
                <a:path w="3860800" h="1716404">
                  <a:moveTo>
                    <a:pt x="2984500" y="1380744"/>
                  </a:moveTo>
                  <a:lnTo>
                    <a:pt x="2977572" y="1376171"/>
                  </a:lnTo>
                  <a:lnTo>
                    <a:pt x="2967566" y="1376171"/>
                  </a:lnTo>
                  <a:lnTo>
                    <a:pt x="2958253" y="1384553"/>
                  </a:lnTo>
                  <a:lnTo>
                    <a:pt x="2959100" y="1384553"/>
                  </a:lnTo>
                  <a:lnTo>
                    <a:pt x="2971800" y="1376933"/>
                  </a:lnTo>
                  <a:lnTo>
                    <a:pt x="2971800" y="1384553"/>
                  </a:lnTo>
                  <a:lnTo>
                    <a:pt x="2980266" y="1384553"/>
                  </a:lnTo>
                  <a:lnTo>
                    <a:pt x="2984500" y="1380744"/>
                  </a:lnTo>
                  <a:close/>
                </a:path>
                <a:path w="3860800" h="1716404">
                  <a:moveTo>
                    <a:pt x="2971800" y="1372361"/>
                  </a:moveTo>
                  <a:lnTo>
                    <a:pt x="2971800" y="1367789"/>
                  </a:lnTo>
                  <a:lnTo>
                    <a:pt x="2967566" y="1367789"/>
                  </a:lnTo>
                  <a:lnTo>
                    <a:pt x="2959100" y="1375409"/>
                  </a:lnTo>
                  <a:lnTo>
                    <a:pt x="2968413" y="1375409"/>
                  </a:lnTo>
                  <a:lnTo>
                    <a:pt x="2971800" y="1372361"/>
                  </a:lnTo>
                  <a:close/>
                </a:path>
                <a:path w="3860800" h="1716404">
                  <a:moveTo>
                    <a:pt x="2967566" y="1376171"/>
                  </a:moveTo>
                  <a:lnTo>
                    <a:pt x="2959100" y="1376171"/>
                  </a:lnTo>
                  <a:lnTo>
                    <a:pt x="2959100" y="1383792"/>
                  </a:lnTo>
                  <a:lnTo>
                    <a:pt x="2967566" y="1376171"/>
                  </a:lnTo>
                  <a:close/>
                </a:path>
                <a:path w="3860800" h="1716404">
                  <a:moveTo>
                    <a:pt x="2971800" y="1384553"/>
                  </a:moveTo>
                  <a:lnTo>
                    <a:pt x="2971800" y="1376933"/>
                  </a:lnTo>
                  <a:lnTo>
                    <a:pt x="2959100" y="1384553"/>
                  </a:lnTo>
                  <a:lnTo>
                    <a:pt x="2971800" y="1384553"/>
                  </a:lnTo>
                  <a:close/>
                </a:path>
                <a:path w="3860800" h="1716404">
                  <a:moveTo>
                    <a:pt x="2980266" y="1384553"/>
                  </a:moveTo>
                  <a:lnTo>
                    <a:pt x="2971800" y="1384553"/>
                  </a:lnTo>
                  <a:lnTo>
                    <a:pt x="2959100" y="1391411"/>
                  </a:lnTo>
                  <a:lnTo>
                    <a:pt x="2971800" y="1391411"/>
                  </a:lnTo>
                  <a:lnTo>
                    <a:pt x="2971800" y="1392173"/>
                  </a:lnTo>
                  <a:lnTo>
                    <a:pt x="2980266" y="1384553"/>
                  </a:lnTo>
                  <a:close/>
                </a:path>
                <a:path w="3860800" h="1716404">
                  <a:moveTo>
                    <a:pt x="2981613" y="1394494"/>
                  </a:moveTo>
                  <a:lnTo>
                    <a:pt x="2971800" y="1399794"/>
                  </a:lnTo>
                  <a:lnTo>
                    <a:pt x="2963333" y="1399920"/>
                  </a:lnTo>
                  <a:lnTo>
                    <a:pt x="2959100" y="1403603"/>
                  </a:lnTo>
                  <a:lnTo>
                    <a:pt x="2966027" y="1408176"/>
                  </a:lnTo>
                  <a:lnTo>
                    <a:pt x="2971800" y="1408176"/>
                  </a:lnTo>
                  <a:lnTo>
                    <a:pt x="2975142" y="1406170"/>
                  </a:lnTo>
                  <a:lnTo>
                    <a:pt x="2978150" y="1400936"/>
                  </a:lnTo>
                  <a:lnTo>
                    <a:pt x="2981613" y="1394494"/>
                  </a:lnTo>
                  <a:close/>
                </a:path>
                <a:path w="3860800" h="1716404">
                  <a:moveTo>
                    <a:pt x="2966027" y="1408176"/>
                  </a:moveTo>
                  <a:lnTo>
                    <a:pt x="2959100" y="1403603"/>
                  </a:lnTo>
                  <a:lnTo>
                    <a:pt x="2959100" y="1408176"/>
                  </a:lnTo>
                  <a:lnTo>
                    <a:pt x="2966027" y="1408176"/>
                  </a:lnTo>
                  <a:close/>
                </a:path>
                <a:path w="3860800" h="1716404">
                  <a:moveTo>
                    <a:pt x="2973848" y="1408937"/>
                  </a:moveTo>
                  <a:lnTo>
                    <a:pt x="2973551" y="1408937"/>
                  </a:lnTo>
                  <a:lnTo>
                    <a:pt x="2971800" y="1411986"/>
                  </a:lnTo>
                  <a:lnTo>
                    <a:pt x="2966027" y="1408176"/>
                  </a:lnTo>
                  <a:lnTo>
                    <a:pt x="2959100" y="1408176"/>
                  </a:lnTo>
                  <a:lnTo>
                    <a:pt x="2959100" y="1409699"/>
                  </a:lnTo>
                  <a:lnTo>
                    <a:pt x="2971800" y="1417320"/>
                  </a:lnTo>
                  <a:lnTo>
                    <a:pt x="2971800" y="1412748"/>
                  </a:lnTo>
                  <a:lnTo>
                    <a:pt x="2973848" y="1408937"/>
                  </a:lnTo>
                  <a:close/>
                </a:path>
                <a:path w="3860800" h="1716404">
                  <a:moveTo>
                    <a:pt x="2980996" y="1384553"/>
                  </a:moveTo>
                  <a:lnTo>
                    <a:pt x="2980266" y="1384553"/>
                  </a:lnTo>
                  <a:lnTo>
                    <a:pt x="2963333" y="1399794"/>
                  </a:lnTo>
                  <a:lnTo>
                    <a:pt x="2963479" y="1399794"/>
                  </a:lnTo>
                  <a:lnTo>
                    <a:pt x="2980996" y="1384553"/>
                  </a:lnTo>
                  <a:close/>
                </a:path>
                <a:path w="3860800" h="1716404">
                  <a:moveTo>
                    <a:pt x="2997200" y="1392936"/>
                  </a:moveTo>
                  <a:lnTo>
                    <a:pt x="2997200" y="1391411"/>
                  </a:lnTo>
                  <a:lnTo>
                    <a:pt x="2984500" y="1384553"/>
                  </a:lnTo>
                  <a:lnTo>
                    <a:pt x="2980996" y="1384553"/>
                  </a:lnTo>
                  <a:lnTo>
                    <a:pt x="2963479" y="1399794"/>
                  </a:lnTo>
                  <a:lnTo>
                    <a:pt x="2971800" y="1399794"/>
                  </a:lnTo>
                  <a:lnTo>
                    <a:pt x="2971800" y="1392936"/>
                  </a:lnTo>
                  <a:lnTo>
                    <a:pt x="2982451" y="1392936"/>
                  </a:lnTo>
                  <a:lnTo>
                    <a:pt x="2984500" y="1389126"/>
                  </a:lnTo>
                  <a:lnTo>
                    <a:pt x="2990272" y="1392936"/>
                  </a:lnTo>
                  <a:lnTo>
                    <a:pt x="2997200" y="1392936"/>
                  </a:lnTo>
                  <a:close/>
                </a:path>
                <a:path w="3860800" h="1716404">
                  <a:moveTo>
                    <a:pt x="2971800" y="1363980"/>
                  </a:moveTo>
                  <a:lnTo>
                    <a:pt x="2971800" y="1359408"/>
                  </a:lnTo>
                  <a:lnTo>
                    <a:pt x="2964872" y="1359408"/>
                  </a:lnTo>
                  <a:lnTo>
                    <a:pt x="2971800" y="1363980"/>
                  </a:lnTo>
                  <a:close/>
                </a:path>
                <a:path w="3860800" h="1716404">
                  <a:moveTo>
                    <a:pt x="2973989" y="1408176"/>
                  </a:moveTo>
                  <a:lnTo>
                    <a:pt x="2966027" y="1408176"/>
                  </a:lnTo>
                  <a:lnTo>
                    <a:pt x="2971800" y="1411986"/>
                  </a:lnTo>
                  <a:lnTo>
                    <a:pt x="2971800" y="1408937"/>
                  </a:lnTo>
                  <a:lnTo>
                    <a:pt x="2973551" y="1408937"/>
                  </a:lnTo>
                  <a:lnTo>
                    <a:pt x="2973989" y="1408176"/>
                  </a:lnTo>
                  <a:close/>
                </a:path>
                <a:path w="3860800" h="1716404">
                  <a:moveTo>
                    <a:pt x="2971800" y="1367789"/>
                  </a:moveTo>
                  <a:lnTo>
                    <a:pt x="2971800" y="1363980"/>
                  </a:lnTo>
                  <a:lnTo>
                    <a:pt x="2967566" y="1367789"/>
                  </a:lnTo>
                  <a:lnTo>
                    <a:pt x="2971800" y="1367789"/>
                  </a:lnTo>
                  <a:close/>
                </a:path>
                <a:path w="3860800" h="1716404">
                  <a:moveTo>
                    <a:pt x="2971800" y="1376171"/>
                  </a:moveTo>
                  <a:lnTo>
                    <a:pt x="2971800" y="1375409"/>
                  </a:lnTo>
                  <a:lnTo>
                    <a:pt x="2968413" y="1375409"/>
                  </a:lnTo>
                  <a:lnTo>
                    <a:pt x="2967566" y="1376171"/>
                  </a:lnTo>
                  <a:lnTo>
                    <a:pt x="2971800" y="1376171"/>
                  </a:lnTo>
                  <a:close/>
                </a:path>
                <a:path w="3860800" h="1716404">
                  <a:moveTo>
                    <a:pt x="2977572" y="1376171"/>
                  </a:moveTo>
                  <a:lnTo>
                    <a:pt x="2971800" y="1372361"/>
                  </a:lnTo>
                  <a:lnTo>
                    <a:pt x="2968413" y="1375409"/>
                  </a:lnTo>
                  <a:lnTo>
                    <a:pt x="2971800" y="1375409"/>
                  </a:lnTo>
                  <a:lnTo>
                    <a:pt x="2971800" y="1376171"/>
                  </a:lnTo>
                  <a:lnTo>
                    <a:pt x="2977572" y="1376171"/>
                  </a:lnTo>
                  <a:close/>
                </a:path>
                <a:path w="3860800" h="1716404">
                  <a:moveTo>
                    <a:pt x="2982451" y="1392936"/>
                  </a:moveTo>
                  <a:lnTo>
                    <a:pt x="2971800" y="1392936"/>
                  </a:lnTo>
                  <a:lnTo>
                    <a:pt x="2971800" y="1399794"/>
                  </a:lnTo>
                  <a:lnTo>
                    <a:pt x="2981613" y="1394494"/>
                  </a:lnTo>
                  <a:lnTo>
                    <a:pt x="2982451" y="1392936"/>
                  </a:lnTo>
                  <a:close/>
                </a:path>
                <a:path w="3860800" h="1716404">
                  <a:moveTo>
                    <a:pt x="2975142" y="1406170"/>
                  </a:moveTo>
                  <a:lnTo>
                    <a:pt x="2971800" y="1408176"/>
                  </a:lnTo>
                  <a:lnTo>
                    <a:pt x="2973989" y="1408176"/>
                  </a:lnTo>
                  <a:lnTo>
                    <a:pt x="2975142" y="1406170"/>
                  </a:lnTo>
                  <a:close/>
                </a:path>
                <a:path w="3860800" h="1716404">
                  <a:moveTo>
                    <a:pt x="2973551" y="1408937"/>
                  </a:moveTo>
                  <a:lnTo>
                    <a:pt x="2971800" y="1408937"/>
                  </a:lnTo>
                  <a:lnTo>
                    <a:pt x="2971800" y="1411986"/>
                  </a:lnTo>
                  <a:lnTo>
                    <a:pt x="2973551" y="1408937"/>
                  </a:lnTo>
                  <a:close/>
                </a:path>
                <a:path w="3860800" h="1716404">
                  <a:moveTo>
                    <a:pt x="2984500" y="1408938"/>
                  </a:moveTo>
                  <a:lnTo>
                    <a:pt x="2973848" y="1408937"/>
                  </a:lnTo>
                  <a:lnTo>
                    <a:pt x="2971800" y="1412748"/>
                  </a:lnTo>
                  <a:lnTo>
                    <a:pt x="2971800" y="1417320"/>
                  </a:lnTo>
                  <a:lnTo>
                    <a:pt x="2975142" y="1417320"/>
                  </a:lnTo>
                  <a:lnTo>
                    <a:pt x="2975428" y="1417102"/>
                  </a:lnTo>
                  <a:lnTo>
                    <a:pt x="2984500" y="1408938"/>
                  </a:lnTo>
                  <a:close/>
                </a:path>
                <a:path w="3860800" h="1716404">
                  <a:moveTo>
                    <a:pt x="2975142" y="1417360"/>
                  </a:moveTo>
                  <a:lnTo>
                    <a:pt x="2971800" y="1417320"/>
                  </a:lnTo>
                  <a:lnTo>
                    <a:pt x="2971800" y="1418082"/>
                  </a:lnTo>
                  <a:lnTo>
                    <a:pt x="2973387" y="1418939"/>
                  </a:lnTo>
                  <a:lnTo>
                    <a:pt x="2975142" y="1417360"/>
                  </a:lnTo>
                  <a:close/>
                </a:path>
                <a:path w="3860800" h="1716404">
                  <a:moveTo>
                    <a:pt x="2973387" y="1418939"/>
                  </a:moveTo>
                  <a:lnTo>
                    <a:pt x="2971800" y="1418082"/>
                  </a:lnTo>
                  <a:lnTo>
                    <a:pt x="2971800" y="1420367"/>
                  </a:lnTo>
                  <a:lnTo>
                    <a:pt x="2973387" y="1418939"/>
                  </a:lnTo>
                  <a:close/>
                </a:path>
                <a:path w="3860800" h="1716404">
                  <a:moveTo>
                    <a:pt x="2989262" y="1424939"/>
                  </a:moveTo>
                  <a:lnTo>
                    <a:pt x="2984500" y="1424939"/>
                  </a:lnTo>
                  <a:lnTo>
                    <a:pt x="2973551" y="1419028"/>
                  </a:lnTo>
                  <a:lnTo>
                    <a:pt x="2973387" y="1418939"/>
                  </a:lnTo>
                  <a:lnTo>
                    <a:pt x="2971800" y="1420367"/>
                  </a:lnTo>
                  <a:lnTo>
                    <a:pt x="2971800" y="1425702"/>
                  </a:lnTo>
                  <a:lnTo>
                    <a:pt x="2984500" y="1425702"/>
                  </a:lnTo>
                  <a:lnTo>
                    <a:pt x="2988468" y="1425463"/>
                  </a:lnTo>
                  <a:lnTo>
                    <a:pt x="2988733" y="1425448"/>
                  </a:lnTo>
                  <a:lnTo>
                    <a:pt x="2989262" y="1424939"/>
                  </a:lnTo>
                  <a:close/>
                </a:path>
                <a:path w="3860800" h="1716404">
                  <a:moveTo>
                    <a:pt x="2988468" y="1425702"/>
                  </a:moveTo>
                  <a:lnTo>
                    <a:pt x="2971800" y="1425702"/>
                  </a:lnTo>
                  <a:lnTo>
                    <a:pt x="2971800" y="1426464"/>
                  </a:lnTo>
                  <a:lnTo>
                    <a:pt x="2984500" y="1434083"/>
                  </a:lnTo>
                  <a:lnTo>
                    <a:pt x="2984500" y="1429511"/>
                  </a:lnTo>
                  <a:lnTo>
                    <a:pt x="2988468" y="1425702"/>
                  </a:lnTo>
                  <a:close/>
                </a:path>
                <a:path w="3860800" h="1716404">
                  <a:moveTo>
                    <a:pt x="2997200" y="1417320"/>
                  </a:moveTo>
                  <a:lnTo>
                    <a:pt x="2975142" y="1417360"/>
                  </a:lnTo>
                  <a:lnTo>
                    <a:pt x="2973387" y="1418939"/>
                  </a:lnTo>
                  <a:lnTo>
                    <a:pt x="2984500" y="1424939"/>
                  </a:lnTo>
                  <a:lnTo>
                    <a:pt x="2989262" y="1424939"/>
                  </a:lnTo>
                  <a:lnTo>
                    <a:pt x="2997200" y="1417320"/>
                  </a:lnTo>
                  <a:close/>
                </a:path>
                <a:path w="3860800" h="1716404">
                  <a:moveTo>
                    <a:pt x="2974258" y="1408176"/>
                  </a:moveTo>
                  <a:lnTo>
                    <a:pt x="2973989" y="1408176"/>
                  </a:lnTo>
                  <a:lnTo>
                    <a:pt x="2973551" y="1408937"/>
                  </a:lnTo>
                  <a:lnTo>
                    <a:pt x="2973848" y="1408937"/>
                  </a:lnTo>
                  <a:lnTo>
                    <a:pt x="2974258" y="1408176"/>
                  </a:lnTo>
                  <a:close/>
                </a:path>
                <a:path w="3860800" h="1716404">
                  <a:moveTo>
                    <a:pt x="2984500" y="1408937"/>
                  </a:moveTo>
                  <a:lnTo>
                    <a:pt x="2984500" y="1408176"/>
                  </a:lnTo>
                  <a:lnTo>
                    <a:pt x="2974258" y="1408176"/>
                  </a:lnTo>
                  <a:lnTo>
                    <a:pt x="2973848" y="1408937"/>
                  </a:lnTo>
                  <a:lnTo>
                    <a:pt x="2984500" y="1408937"/>
                  </a:lnTo>
                  <a:close/>
                </a:path>
                <a:path w="3860800" h="1716404">
                  <a:moveTo>
                    <a:pt x="2975428" y="1405998"/>
                  </a:moveTo>
                  <a:lnTo>
                    <a:pt x="2975142" y="1406170"/>
                  </a:lnTo>
                  <a:lnTo>
                    <a:pt x="2973989" y="1408176"/>
                  </a:lnTo>
                  <a:lnTo>
                    <a:pt x="2974258" y="1408176"/>
                  </a:lnTo>
                  <a:lnTo>
                    <a:pt x="2975428" y="1405998"/>
                  </a:lnTo>
                  <a:close/>
                </a:path>
                <a:path w="3860800" h="1716404">
                  <a:moveTo>
                    <a:pt x="2993813" y="1400555"/>
                  </a:moveTo>
                  <a:lnTo>
                    <a:pt x="2984500" y="1400555"/>
                  </a:lnTo>
                  <a:lnTo>
                    <a:pt x="2975428" y="1405998"/>
                  </a:lnTo>
                  <a:lnTo>
                    <a:pt x="2974258" y="1408176"/>
                  </a:lnTo>
                  <a:lnTo>
                    <a:pt x="2984500" y="1408176"/>
                  </a:lnTo>
                  <a:lnTo>
                    <a:pt x="2984500" y="1408938"/>
                  </a:lnTo>
                  <a:lnTo>
                    <a:pt x="2993813" y="1400555"/>
                  </a:lnTo>
                  <a:close/>
                </a:path>
                <a:path w="3860800" h="1716404">
                  <a:moveTo>
                    <a:pt x="2977572" y="1402010"/>
                  </a:moveTo>
                  <a:lnTo>
                    <a:pt x="2975142" y="1406170"/>
                  </a:lnTo>
                  <a:lnTo>
                    <a:pt x="2975428" y="1405998"/>
                  </a:lnTo>
                  <a:lnTo>
                    <a:pt x="2977572" y="1402010"/>
                  </a:lnTo>
                  <a:close/>
                </a:path>
                <a:path w="3860800" h="1716404">
                  <a:moveTo>
                    <a:pt x="2997200" y="1408938"/>
                  </a:moveTo>
                  <a:lnTo>
                    <a:pt x="2984500" y="1408938"/>
                  </a:lnTo>
                  <a:lnTo>
                    <a:pt x="2975142" y="1417360"/>
                  </a:lnTo>
                  <a:lnTo>
                    <a:pt x="2984500" y="1417320"/>
                  </a:lnTo>
                  <a:lnTo>
                    <a:pt x="2984500" y="1416558"/>
                  </a:lnTo>
                  <a:lnTo>
                    <a:pt x="2997200" y="1408938"/>
                  </a:lnTo>
                  <a:close/>
                </a:path>
                <a:path w="3860800" h="1716404">
                  <a:moveTo>
                    <a:pt x="2997200" y="1397508"/>
                  </a:moveTo>
                  <a:lnTo>
                    <a:pt x="2990272" y="1392936"/>
                  </a:lnTo>
                  <a:lnTo>
                    <a:pt x="2984500" y="1392936"/>
                  </a:lnTo>
                  <a:lnTo>
                    <a:pt x="2981960" y="1394307"/>
                  </a:lnTo>
                  <a:lnTo>
                    <a:pt x="2978150" y="1400936"/>
                  </a:lnTo>
                  <a:lnTo>
                    <a:pt x="2975428" y="1405998"/>
                  </a:lnTo>
                  <a:lnTo>
                    <a:pt x="2984500" y="1400555"/>
                  </a:lnTo>
                  <a:lnTo>
                    <a:pt x="2993813" y="1400555"/>
                  </a:lnTo>
                  <a:lnTo>
                    <a:pt x="2997200" y="1397508"/>
                  </a:lnTo>
                  <a:close/>
                </a:path>
                <a:path w="3860800" h="1716404">
                  <a:moveTo>
                    <a:pt x="2984500" y="1380744"/>
                  </a:moveTo>
                  <a:lnTo>
                    <a:pt x="2984500" y="1376171"/>
                  </a:lnTo>
                  <a:lnTo>
                    <a:pt x="2977572" y="1376171"/>
                  </a:lnTo>
                  <a:lnTo>
                    <a:pt x="2984500" y="1380744"/>
                  </a:lnTo>
                  <a:close/>
                </a:path>
                <a:path w="3860800" h="1716404">
                  <a:moveTo>
                    <a:pt x="2981960" y="1394307"/>
                  </a:moveTo>
                  <a:lnTo>
                    <a:pt x="2981613" y="1394494"/>
                  </a:lnTo>
                  <a:lnTo>
                    <a:pt x="2978150" y="1400936"/>
                  </a:lnTo>
                  <a:lnTo>
                    <a:pt x="2981960" y="1394307"/>
                  </a:lnTo>
                  <a:close/>
                </a:path>
                <a:path w="3860800" h="1716404">
                  <a:moveTo>
                    <a:pt x="2984500" y="1381505"/>
                  </a:moveTo>
                  <a:lnTo>
                    <a:pt x="2984500" y="1380744"/>
                  </a:lnTo>
                  <a:lnTo>
                    <a:pt x="2980266" y="1384553"/>
                  </a:lnTo>
                  <a:lnTo>
                    <a:pt x="2980996" y="1384553"/>
                  </a:lnTo>
                  <a:lnTo>
                    <a:pt x="2984500" y="1381505"/>
                  </a:lnTo>
                  <a:close/>
                </a:path>
                <a:path w="3860800" h="1716404">
                  <a:moveTo>
                    <a:pt x="2984500" y="1384553"/>
                  </a:moveTo>
                  <a:lnTo>
                    <a:pt x="2984500" y="1381505"/>
                  </a:lnTo>
                  <a:lnTo>
                    <a:pt x="2980996" y="1384553"/>
                  </a:lnTo>
                  <a:lnTo>
                    <a:pt x="2984500" y="1384553"/>
                  </a:lnTo>
                  <a:close/>
                </a:path>
                <a:path w="3860800" h="1716404">
                  <a:moveTo>
                    <a:pt x="2982748" y="1392936"/>
                  </a:moveTo>
                  <a:lnTo>
                    <a:pt x="2982451" y="1392936"/>
                  </a:lnTo>
                  <a:lnTo>
                    <a:pt x="2981613" y="1394494"/>
                  </a:lnTo>
                  <a:lnTo>
                    <a:pt x="2981960" y="1394307"/>
                  </a:lnTo>
                  <a:lnTo>
                    <a:pt x="2982748" y="1392936"/>
                  </a:lnTo>
                  <a:close/>
                </a:path>
                <a:path w="3860800" h="1716404">
                  <a:moveTo>
                    <a:pt x="2984500" y="1392936"/>
                  </a:moveTo>
                  <a:lnTo>
                    <a:pt x="2982748" y="1392936"/>
                  </a:lnTo>
                  <a:lnTo>
                    <a:pt x="2981960" y="1394307"/>
                  </a:lnTo>
                  <a:lnTo>
                    <a:pt x="2984500" y="1392936"/>
                  </a:lnTo>
                  <a:close/>
                </a:path>
                <a:path w="3860800" h="1716404">
                  <a:moveTo>
                    <a:pt x="2990272" y="1392936"/>
                  </a:moveTo>
                  <a:lnTo>
                    <a:pt x="2984500" y="1389126"/>
                  </a:lnTo>
                  <a:lnTo>
                    <a:pt x="2982451" y="1392936"/>
                  </a:lnTo>
                  <a:lnTo>
                    <a:pt x="2982748" y="1392936"/>
                  </a:lnTo>
                  <a:lnTo>
                    <a:pt x="2984500" y="1389888"/>
                  </a:lnTo>
                  <a:lnTo>
                    <a:pt x="2984500" y="1392936"/>
                  </a:lnTo>
                  <a:lnTo>
                    <a:pt x="2990272" y="1392936"/>
                  </a:lnTo>
                  <a:close/>
                </a:path>
                <a:path w="3860800" h="1716404">
                  <a:moveTo>
                    <a:pt x="2984500" y="1392936"/>
                  </a:moveTo>
                  <a:lnTo>
                    <a:pt x="2984500" y="1389888"/>
                  </a:lnTo>
                  <a:lnTo>
                    <a:pt x="2982748" y="1392936"/>
                  </a:lnTo>
                  <a:lnTo>
                    <a:pt x="2984500" y="1392936"/>
                  </a:lnTo>
                  <a:close/>
                </a:path>
                <a:path w="3860800" h="1716404">
                  <a:moveTo>
                    <a:pt x="3009900" y="1405127"/>
                  </a:moveTo>
                  <a:lnTo>
                    <a:pt x="3009900" y="1400555"/>
                  </a:lnTo>
                  <a:lnTo>
                    <a:pt x="2993813" y="1400555"/>
                  </a:lnTo>
                  <a:lnTo>
                    <a:pt x="2984500" y="1408938"/>
                  </a:lnTo>
                  <a:lnTo>
                    <a:pt x="3005931" y="1408937"/>
                  </a:lnTo>
                  <a:lnTo>
                    <a:pt x="3009900" y="1405127"/>
                  </a:lnTo>
                  <a:close/>
                </a:path>
                <a:path w="3860800" h="1716404">
                  <a:moveTo>
                    <a:pt x="3005931" y="1408938"/>
                  </a:moveTo>
                  <a:lnTo>
                    <a:pt x="2997200" y="1408938"/>
                  </a:lnTo>
                  <a:lnTo>
                    <a:pt x="2984500" y="1416558"/>
                  </a:lnTo>
                  <a:lnTo>
                    <a:pt x="2984500" y="1417320"/>
                  </a:lnTo>
                  <a:lnTo>
                    <a:pt x="2997200" y="1409699"/>
                  </a:lnTo>
                  <a:lnTo>
                    <a:pt x="2997200" y="1417320"/>
                  </a:lnTo>
                  <a:lnTo>
                    <a:pt x="3005931" y="1408938"/>
                  </a:lnTo>
                  <a:close/>
                </a:path>
                <a:path w="3860800" h="1716404">
                  <a:moveTo>
                    <a:pt x="2997200" y="1417320"/>
                  </a:moveTo>
                  <a:lnTo>
                    <a:pt x="2997200" y="1409699"/>
                  </a:lnTo>
                  <a:lnTo>
                    <a:pt x="2984500" y="1417320"/>
                  </a:lnTo>
                  <a:lnTo>
                    <a:pt x="2997200" y="1417320"/>
                  </a:lnTo>
                  <a:close/>
                </a:path>
                <a:path w="3860800" h="1716404">
                  <a:moveTo>
                    <a:pt x="2988733" y="1425448"/>
                  </a:moveTo>
                  <a:lnTo>
                    <a:pt x="2984500" y="1425702"/>
                  </a:lnTo>
                  <a:lnTo>
                    <a:pt x="2988468" y="1425702"/>
                  </a:lnTo>
                  <a:lnTo>
                    <a:pt x="2988733" y="1425448"/>
                  </a:lnTo>
                  <a:close/>
                </a:path>
                <a:path w="3860800" h="1716404">
                  <a:moveTo>
                    <a:pt x="3003126" y="1425702"/>
                  </a:moveTo>
                  <a:lnTo>
                    <a:pt x="2988468" y="1425702"/>
                  </a:lnTo>
                  <a:lnTo>
                    <a:pt x="2984500" y="1429511"/>
                  </a:lnTo>
                  <a:lnTo>
                    <a:pt x="2992966" y="1434083"/>
                  </a:lnTo>
                  <a:lnTo>
                    <a:pt x="2998470" y="1434083"/>
                  </a:lnTo>
                  <a:lnTo>
                    <a:pt x="3003126" y="1425702"/>
                  </a:lnTo>
                  <a:close/>
                </a:path>
                <a:path w="3860800" h="1716404">
                  <a:moveTo>
                    <a:pt x="2992966" y="1434083"/>
                  </a:moveTo>
                  <a:lnTo>
                    <a:pt x="2984500" y="1429511"/>
                  </a:lnTo>
                  <a:lnTo>
                    <a:pt x="2984500" y="1434083"/>
                  </a:lnTo>
                  <a:lnTo>
                    <a:pt x="2992966" y="1434083"/>
                  </a:lnTo>
                  <a:close/>
                </a:path>
                <a:path w="3860800" h="1716404">
                  <a:moveTo>
                    <a:pt x="3022190" y="1434083"/>
                  </a:moveTo>
                  <a:lnTo>
                    <a:pt x="2998470" y="1434083"/>
                  </a:lnTo>
                  <a:lnTo>
                    <a:pt x="2997200" y="1436370"/>
                  </a:lnTo>
                  <a:lnTo>
                    <a:pt x="2992966" y="1434083"/>
                  </a:lnTo>
                  <a:lnTo>
                    <a:pt x="2984500" y="1434083"/>
                  </a:lnTo>
                  <a:lnTo>
                    <a:pt x="2997200" y="1440942"/>
                  </a:lnTo>
                  <a:lnTo>
                    <a:pt x="3009900" y="1440942"/>
                  </a:lnTo>
                  <a:lnTo>
                    <a:pt x="3021623" y="1434611"/>
                  </a:lnTo>
                  <a:lnTo>
                    <a:pt x="3022190" y="1434083"/>
                  </a:lnTo>
                  <a:close/>
                </a:path>
                <a:path w="3860800" h="1716404">
                  <a:moveTo>
                    <a:pt x="3003550" y="1424939"/>
                  </a:moveTo>
                  <a:lnTo>
                    <a:pt x="2997200" y="1424939"/>
                  </a:lnTo>
                  <a:lnTo>
                    <a:pt x="2990272" y="1425355"/>
                  </a:lnTo>
                  <a:lnTo>
                    <a:pt x="2988733" y="1425448"/>
                  </a:lnTo>
                  <a:lnTo>
                    <a:pt x="2988468" y="1425702"/>
                  </a:lnTo>
                  <a:lnTo>
                    <a:pt x="3003126" y="1425702"/>
                  </a:lnTo>
                  <a:lnTo>
                    <a:pt x="3003550" y="1424939"/>
                  </a:lnTo>
                  <a:close/>
                </a:path>
                <a:path w="3860800" h="1716404">
                  <a:moveTo>
                    <a:pt x="2997200" y="1424939"/>
                  </a:moveTo>
                  <a:lnTo>
                    <a:pt x="2989262" y="1424939"/>
                  </a:lnTo>
                  <a:lnTo>
                    <a:pt x="2988733" y="1425448"/>
                  </a:lnTo>
                  <a:lnTo>
                    <a:pt x="2997200" y="1424939"/>
                  </a:lnTo>
                  <a:close/>
                </a:path>
                <a:path w="3860800" h="1716404">
                  <a:moveTo>
                    <a:pt x="3007783" y="1417320"/>
                  </a:moveTo>
                  <a:lnTo>
                    <a:pt x="2997200" y="1417320"/>
                  </a:lnTo>
                  <a:lnTo>
                    <a:pt x="2989262" y="1424939"/>
                  </a:lnTo>
                  <a:lnTo>
                    <a:pt x="2997200" y="1424939"/>
                  </a:lnTo>
                  <a:lnTo>
                    <a:pt x="3006725" y="1419224"/>
                  </a:lnTo>
                  <a:lnTo>
                    <a:pt x="3007783" y="1417320"/>
                  </a:lnTo>
                  <a:close/>
                </a:path>
                <a:path w="3860800" h="1716404">
                  <a:moveTo>
                    <a:pt x="3009900" y="1400555"/>
                  </a:moveTo>
                  <a:lnTo>
                    <a:pt x="3009900" y="1392936"/>
                  </a:lnTo>
                  <a:lnTo>
                    <a:pt x="2990272" y="1392936"/>
                  </a:lnTo>
                  <a:lnTo>
                    <a:pt x="2997200" y="1397508"/>
                  </a:lnTo>
                  <a:lnTo>
                    <a:pt x="2997200" y="1400555"/>
                  </a:lnTo>
                  <a:lnTo>
                    <a:pt x="3009900" y="1400555"/>
                  </a:lnTo>
                  <a:close/>
                </a:path>
                <a:path w="3860800" h="1716404">
                  <a:moveTo>
                    <a:pt x="2998470" y="1434083"/>
                  </a:moveTo>
                  <a:lnTo>
                    <a:pt x="2992966" y="1434083"/>
                  </a:lnTo>
                  <a:lnTo>
                    <a:pt x="2997200" y="1436370"/>
                  </a:lnTo>
                  <a:lnTo>
                    <a:pt x="2998470" y="1434083"/>
                  </a:lnTo>
                  <a:close/>
                </a:path>
                <a:path w="3860800" h="1716404">
                  <a:moveTo>
                    <a:pt x="2997200" y="1400555"/>
                  </a:moveTo>
                  <a:lnTo>
                    <a:pt x="2997200" y="1397508"/>
                  </a:lnTo>
                  <a:lnTo>
                    <a:pt x="2993813" y="1400555"/>
                  </a:lnTo>
                  <a:lnTo>
                    <a:pt x="2997200" y="1400555"/>
                  </a:lnTo>
                  <a:close/>
                </a:path>
                <a:path w="3860800" h="1716404">
                  <a:moveTo>
                    <a:pt x="3022600" y="1417320"/>
                  </a:moveTo>
                  <a:lnTo>
                    <a:pt x="3022600" y="1416558"/>
                  </a:lnTo>
                  <a:lnTo>
                    <a:pt x="3009900" y="1408938"/>
                  </a:lnTo>
                  <a:lnTo>
                    <a:pt x="3005931" y="1408938"/>
                  </a:lnTo>
                  <a:lnTo>
                    <a:pt x="2997200" y="1417320"/>
                  </a:lnTo>
                  <a:lnTo>
                    <a:pt x="3007783" y="1417320"/>
                  </a:lnTo>
                  <a:lnTo>
                    <a:pt x="3009900" y="1413509"/>
                  </a:lnTo>
                  <a:lnTo>
                    <a:pt x="3009900" y="1417320"/>
                  </a:lnTo>
                  <a:lnTo>
                    <a:pt x="3022600" y="1417320"/>
                  </a:lnTo>
                  <a:close/>
                </a:path>
                <a:path w="3860800" h="1716404">
                  <a:moveTo>
                    <a:pt x="3006725" y="1419224"/>
                  </a:moveTo>
                  <a:lnTo>
                    <a:pt x="2997200" y="1424939"/>
                  </a:lnTo>
                  <a:lnTo>
                    <a:pt x="3003550" y="1424939"/>
                  </a:lnTo>
                  <a:lnTo>
                    <a:pt x="3006725" y="1419224"/>
                  </a:lnTo>
                  <a:close/>
                </a:path>
                <a:path w="3860800" h="1716404">
                  <a:moveTo>
                    <a:pt x="3014816" y="1440942"/>
                  </a:moveTo>
                  <a:lnTo>
                    <a:pt x="2997200" y="1440942"/>
                  </a:lnTo>
                  <a:lnTo>
                    <a:pt x="2997200" y="1443227"/>
                  </a:lnTo>
                  <a:lnTo>
                    <a:pt x="3009900" y="1450086"/>
                  </a:lnTo>
                  <a:lnTo>
                    <a:pt x="3009900" y="1445514"/>
                  </a:lnTo>
                  <a:lnTo>
                    <a:pt x="3014816" y="1440942"/>
                  </a:lnTo>
                  <a:close/>
                </a:path>
                <a:path w="3860800" h="1716404">
                  <a:moveTo>
                    <a:pt x="3009900" y="1450086"/>
                  </a:moveTo>
                  <a:lnTo>
                    <a:pt x="2997200" y="1443227"/>
                  </a:lnTo>
                  <a:lnTo>
                    <a:pt x="2997200" y="1450086"/>
                  </a:lnTo>
                  <a:lnTo>
                    <a:pt x="3009900" y="1450086"/>
                  </a:lnTo>
                  <a:close/>
                </a:path>
                <a:path w="3860800" h="1716404">
                  <a:moveTo>
                    <a:pt x="3022600" y="1425702"/>
                  </a:moveTo>
                  <a:lnTo>
                    <a:pt x="3003126" y="1425702"/>
                  </a:lnTo>
                  <a:lnTo>
                    <a:pt x="2998470" y="1434083"/>
                  </a:lnTo>
                  <a:lnTo>
                    <a:pt x="3009900" y="1434083"/>
                  </a:lnTo>
                  <a:lnTo>
                    <a:pt x="3009900" y="1432559"/>
                  </a:lnTo>
                  <a:lnTo>
                    <a:pt x="3022600" y="1425702"/>
                  </a:lnTo>
                  <a:close/>
                </a:path>
                <a:path w="3860800" h="1716404">
                  <a:moveTo>
                    <a:pt x="3009900" y="1425702"/>
                  </a:moveTo>
                  <a:lnTo>
                    <a:pt x="3009900" y="1424939"/>
                  </a:lnTo>
                  <a:lnTo>
                    <a:pt x="3003550" y="1424939"/>
                  </a:lnTo>
                  <a:lnTo>
                    <a:pt x="3003126" y="1425702"/>
                  </a:lnTo>
                  <a:lnTo>
                    <a:pt x="3009900" y="1425702"/>
                  </a:lnTo>
                  <a:close/>
                </a:path>
                <a:path w="3860800" h="1716404">
                  <a:moveTo>
                    <a:pt x="3035300" y="1425702"/>
                  </a:moveTo>
                  <a:lnTo>
                    <a:pt x="3035300" y="1424939"/>
                  </a:lnTo>
                  <a:lnTo>
                    <a:pt x="3022600" y="1417320"/>
                  </a:lnTo>
                  <a:lnTo>
                    <a:pt x="3009900" y="1417320"/>
                  </a:lnTo>
                  <a:lnTo>
                    <a:pt x="3006725" y="1419224"/>
                  </a:lnTo>
                  <a:lnTo>
                    <a:pt x="3003550" y="1424939"/>
                  </a:lnTo>
                  <a:lnTo>
                    <a:pt x="3009900" y="1424939"/>
                  </a:lnTo>
                  <a:lnTo>
                    <a:pt x="3009900" y="1425702"/>
                  </a:lnTo>
                  <a:lnTo>
                    <a:pt x="3031203" y="1425702"/>
                  </a:lnTo>
                  <a:lnTo>
                    <a:pt x="3033183" y="1423860"/>
                  </a:lnTo>
                  <a:lnTo>
                    <a:pt x="3033183" y="1425702"/>
                  </a:lnTo>
                  <a:lnTo>
                    <a:pt x="3035300" y="1425702"/>
                  </a:lnTo>
                  <a:close/>
                </a:path>
                <a:path w="3860800" h="1716404">
                  <a:moveTo>
                    <a:pt x="3009900" y="1408937"/>
                  </a:moveTo>
                  <a:lnTo>
                    <a:pt x="3009900" y="1405127"/>
                  </a:lnTo>
                  <a:lnTo>
                    <a:pt x="3005931" y="1408938"/>
                  </a:lnTo>
                  <a:lnTo>
                    <a:pt x="3009900" y="1408937"/>
                  </a:lnTo>
                  <a:close/>
                </a:path>
                <a:path w="3860800" h="1716404">
                  <a:moveTo>
                    <a:pt x="3009900" y="1417320"/>
                  </a:moveTo>
                  <a:lnTo>
                    <a:pt x="3007783" y="1417320"/>
                  </a:lnTo>
                  <a:lnTo>
                    <a:pt x="3006725" y="1419224"/>
                  </a:lnTo>
                  <a:lnTo>
                    <a:pt x="3009900" y="1417320"/>
                  </a:lnTo>
                  <a:close/>
                </a:path>
                <a:path w="3860800" h="1716404">
                  <a:moveTo>
                    <a:pt x="3009900" y="1417320"/>
                  </a:moveTo>
                  <a:lnTo>
                    <a:pt x="3009900" y="1413509"/>
                  </a:lnTo>
                  <a:lnTo>
                    <a:pt x="3007783" y="1417320"/>
                  </a:lnTo>
                  <a:lnTo>
                    <a:pt x="3009900" y="1417320"/>
                  </a:lnTo>
                  <a:close/>
                </a:path>
                <a:path w="3860800" h="1716404">
                  <a:moveTo>
                    <a:pt x="3022600" y="1416558"/>
                  </a:moveTo>
                  <a:lnTo>
                    <a:pt x="3022600" y="1408938"/>
                  </a:lnTo>
                  <a:lnTo>
                    <a:pt x="3009900" y="1408938"/>
                  </a:lnTo>
                  <a:lnTo>
                    <a:pt x="3022600" y="1416558"/>
                  </a:lnTo>
                  <a:close/>
                </a:path>
                <a:path w="3860800" h="1716404">
                  <a:moveTo>
                    <a:pt x="3031203" y="1425702"/>
                  </a:moveTo>
                  <a:lnTo>
                    <a:pt x="3022600" y="1425702"/>
                  </a:lnTo>
                  <a:lnTo>
                    <a:pt x="3009900" y="1432559"/>
                  </a:lnTo>
                  <a:lnTo>
                    <a:pt x="3009900" y="1434083"/>
                  </a:lnTo>
                  <a:lnTo>
                    <a:pt x="3022190" y="1434083"/>
                  </a:lnTo>
                  <a:lnTo>
                    <a:pt x="3031203" y="1425702"/>
                  </a:lnTo>
                  <a:close/>
                </a:path>
                <a:path w="3860800" h="1716404">
                  <a:moveTo>
                    <a:pt x="3021623" y="1434611"/>
                  </a:moveTo>
                  <a:lnTo>
                    <a:pt x="3009900" y="1440942"/>
                  </a:lnTo>
                  <a:lnTo>
                    <a:pt x="3014816" y="1440942"/>
                  </a:lnTo>
                  <a:lnTo>
                    <a:pt x="3021623" y="1434611"/>
                  </a:lnTo>
                  <a:close/>
                </a:path>
                <a:path w="3860800" h="1716404">
                  <a:moveTo>
                    <a:pt x="3032276" y="1435716"/>
                  </a:moveTo>
                  <a:lnTo>
                    <a:pt x="3022600" y="1440942"/>
                  </a:lnTo>
                  <a:lnTo>
                    <a:pt x="3014816" y="1440942"/>
                  </a:lnTo>
                  <a:lnTo>
                    <a:pt x="3009900" y="1445514"/>
                  </a:lnTo>
                  <a:lnTo>
                    <a:pt x="3017520" y="1450086"/>
                  </a:lnTo>
                  <a:lnTo>
                    <a:pt x="3022600" y="1450086"/>
                  </a:lnTo>
                  <a:lnTo>
                    <a:pt x="3022600" y="1441703"/>
                  </a:lnTo>
                  <a:lnTo>
                    <a:pt x="3028950" y="1441703"/>
                  </a:lnTo>
                  <a:lnTo>
                    <a:pt x="3032276" y="1435716"/>
                  </a:lnTo>
                  <a:close/>
                </a:path>
                <a:path w="3860800" h="1716404">
                  <a:moveTo>
                    <a:pt x="3017520" y="1450086"/>
                  </a:moveTo>
                  <a:lnTo>
                    <a:pt x="3009900" y="1445514"/>
                  </a:lnTo>
                  <a:lnTo>
                    <a:pt x="3009900" y="1450086"/>
                  </a:lnTo>
                  <a:lnTo>
                    <a:pt x="3017520" y="1450086"/>
                  </a:lnTo>
                  <a:close/>
                </a:path>
                <a:path w="3860800" h="1716404">
                  <a:moveTo>
                    <a:pt x="3048000" y="1450086"/>
                  </a:moveTo>
                  <a:lnTo>
                    <a:pt x="3024293" y="1450086"/>
                  </a:lnTo>
                  <a:lnTo>
                    <a:pt x="3022600" y="1453133"/>
                  </a:lnTo>
                  <a:lnTo>
                    <a:pt x="3017520" y="1450086"/>
                  </a:lnTo>
                  <a:lnTo>
                    <a:pt x="3009900" y="1450086"/>
                  </a:lnTo>
                  <a:lnTo>
                    <a:pt x="3022600" y="1457705"/>
                  </a:lnTo>
                  <a:lnTo>
                    <a:pt x="3035300" y="1457705"/>
                  </a:lnTo>
                  <a:lnTo>
                    <a:pt x="3048000" y="1450086"/>
                  </a:lnTo>
                  <a:close/>
                </a:path>
                <a:path w="3860800" h="1716404">
                  <a:moveTo>
                    <a:pt x="3033183" y="1434083"/>
                  </a:moveTo>
                  <a:lnTo>
                    <a:pt x="3022600" y="1434083"/>
                  </a:lnTo>
                  <a:lnTo>
                    <a:pt x="3021623" y="1434611"/>
                  </a:lnTo>
                  <a:lnTo>
                    <a:pt x="3014816" y="1440942"/>
                  </a:lnTo>
                  <a:lnTo>
                    <a:pt x="3022600" y="1440942"/>
                  </a:lnTo>
                  <a:lnTo>
                    <a:pt x="3032276" y="1435716"/>
                  </a:lnTo>
                  <a:lnTo>
                    <a:pt x="3033183" y="1434083"/>
                  </a:lnTo>
                  <a:close/>
                </a:path>
                <a:path w="3860800" h="1716404">
                  <a:moveTo>
                    <a:pt x="3024293" y="1450086"/>
                  </a:moveTo>
                  <a:lnTo>
                    <a:pt x="3017520" y="1450086"/>
                  </a:lnTo>
                  <a:lnTo>
                    <a:pt x="3022600" y="1453133"/>
                  </a:lnTo>
                  <a:lnTo>
                    <a:pt x="3024293" y="1450086"/>
                  </a:lnTo>
                  <a:close/>
                </a:path>
                <a:path w="3860800" h="1716404">
                  <a:moveTo>
                    <a:pt x="3022600" y="1434083"/>
                  </a:moveTo>
                  <a:lnTo>
                    <a:pt x="3022190" y="1434083"/>
                  </a:lnTo>
                  <a:lnTo>
                    <a:pt x="3021623" y="1434611"/>
                  </a:lnTo>
                  <a:lnTo>
                    <a:pt x="3022600" y="1434083"/>
                  </a:lnTo>
                  <a:close/>
                </a:path>
                <a:path w="3860800" h="1716404">
                  <a:moveTo>
                    <a:pt x="3048000" y="1434083"/>
                  </a:moveTo>
                  <a:lnTo>
                    <a:pt x="3048000" y="1432559"/>
                  </a:lnTo>
                  <a:lnTo>
                    <a:pt x="3035300" y="1425702"/>
                  </a:lnTo>
                  <a:lnTo>
                    <a:pt x="3031203" y="1425702"/>
                  </a:lnTo>
                  <a:lnTo>
                    <a:pt x="3022190" y="1434083"/>
                  </a:lnTo>
                  <a:lnTo>
                    <a:pt x="3033183" y="1434083"/>
                  </a:lnTo>
                  <a:lnTo>
                    <a:pt x="3035300" y="1430273"/>
                  </a:lnTo>
                  <a:lnTo>
                    <a:pt x="3035300" y="1434083"/>
                  </a:lnTo>
                  <a:lnTo>
                    <a:pt x="3048000" y="1434083"/>
                  </a:lnTo>
                  <a:close/>
                </a:path>
                <a:path w="3860800" h="1716404">
                  <a:moveTo>
                    <a:pt x="3028950" y="1441703"/>
                  </a:moveTo>
                  <a:lnTo>
                    <a:pt x="3022600" y="1441703"/>
                  </a:lnTo>
                  <a:lnTo>
                    <a:pt x="3022600" y="1449323"/>
                  </a:lnTo>
                  <a:lnTo>
                    <a:pt x="3025775" y="1447418"/>
                  </a:lnTo>
                  <a:lnTo>
                    <a:pt x="3028950" y="1441703"/>
                  </a:lnTo>
                  <a:close/>
                </a:path>
                <a:path w="3860800" h="1716404">
                  <a:moveTo>
                    <a:pt x="3025775" y="1447418"/>
                  </a:moveTo>
                  <a:lnTo>
                    <a:pt x="3022600" y="1449323"/>
                  </a:lnTo>
                  <a:lnTo>
                    <a:pt x="3022600" y="1450086"/>
                  </a:lnTo>
                  <a:lnTo>
                    <a:pt x="3025019" y="1448779"/>
                  </a:lnTo>
                  <a:lnTo>
                    <a:pt x="3025775" y="1447418"/>
                  </a:lnTo>
                  <a:close/>
                </a:path>
                <a:path w="3860800" h="1716404">
                  <a:moveTo>
                    <a:pt x="3025019" y="1448779"/>
                  </a:moveTo>
                  <a:lnTo>
                    <a:pt x="3022600" y="1450086"/>
                  </a:lnTo>
                  <a:lnTo>
                    <a:pt x="3024293" y="1450086"/>
                  </a:lnTo>
                  <a:lnTo>
                    <a:pt x="3025019" y="1448779"/>
                  </a:lnTo>
                  <a:close/>
                </a:path>
                <a:path w="3860800" h="1716404">
                  <a:moveTo>
                    <a:pt x="3052233" y="1455165"/>
                  </a:moveTo>
                  <a:lnTo>
                    <a:pt x="3048000" y="1457705"/>
                  </a:lnTo>
                  <a:lnTo>
                    <a:pt x="3022600" y="1457705"/>
                  </a:lnTo>
                  <a:lnTo>
                    <a:pt x="3022600" y="1458467"/>
                  </a:lnTo>
                  <a:lnTo>
                    <a:pt x="3048437" y="1458467"/>
                  </a:lnTo>
                  <a:lnTo>
                    <a:pt x="3052233" y="1455165"/>
                  </a:lnTo>
                  <a:close/>
                </a:path>
                <a:path w="3860800" h="1716404">
                  <a:moveTo>
                    <a:pt x="3048437" y="1458467"/>
                  </a:moveTo>
                  <a:lnTo>
                    <a:pt x="3022600" y="1458467"/>
                  </a:lnTo>
                  <a:lnTo>
                    <a:pt x="3022600" y="1459230"/>
                  </a:lnTo>
                  <a:lnTo>
                    <a:pt x="3035300" y="1466849"/>
                  </a:lnTo>
                  <a:lnTo>
                    <a:pt x="3038803" y="1466849"/>
                  </a:lnTo>
                  <a:lnTo>
                    <a:pt x="3048437" y="1458467"/>
                  </a:lnTo>
                  <a:close/>
                </a:path>
                <a:path w="3860800" h="1716404">
                  <a:moveTo>
                    <a:pt x="3035300" y="1466849"/>
                  </a:moveTo>
                  <a:lnTo>
                    <a:pt x="3022600" y="1459230"/>
                  </a:lnTo>
                  <a:lnTo>
                    <a:pt x="3022600" y="1466849"/>
                  </a:lnTo>
                  <a:lnTo>
                    <a:pt x="3035300" y="1466849"/>
                  </a:lnTo>
                  <a:close/>
                </a:path>
                <a:path w="3860800" h="1716404">
                  <a:moveTo>
                    <a:pt x="3038803" y="1466849"/>
                  </a:moveTo>
                  <a:lnTo>
                    <a:pt x="3022600" y="1466849"/>
                  </a:lnTo>
                  <a:lnTo>
                    <a:pt x="3022600" y="1467611"/>
                  </a:lnTo>
                  <a:lnTo>
                    <a:pt x="3035300" y="1475232"/>
                  </a:lnTo>
                  <a:lnTo>
                    <a:pt x="3035300" y="1467611"/>
                  </a:lnTo>
                  <a:lnTo>
                    <a:pt x="3036855" y="1468545"/>
                  </a:lnTo>
                  <a:lnTo>
                    <a:pt x="3038803" y="1466849"/>
                  </a:lnTo>
                  <a:close/>
                </a:path>
                <a:path w="3860800" h="1716404">
                  <a:moveTo>
                    <a:pt x="3059663" y="1448701"/>
                  </a:moveTo>
                  <a:lnTo>
                    <a:pt x="3048000" y="1441703"/>
                  </a:lnTo>
                  <a:lnTo>
                    <a:pt x="3035300" y="1449323"/>
                  </a:lnTo>
                  <a:lnTo>
                    <a:pt x="3035300" y="1443227"/>
                  </a:lnTo>
                  <a:lnTo>
                    <a:pt x="3025019" y="1448779"/>
                  </a:lnTo>
                  <a:lnTo>
                    <a:pt x="3024293" y="1450086"/>
                  </a:lnTo>
                  <a:lnTo>
                    <a:pt x="3058072" y="1450086"/>
                  </a:lnTo>
                  <a:lnTo>
                    <a:pt x="3059663" y="1448701"/>
                  </a:lnTo>
                  <a:close/>
                </a:path>
                <a:path w="3860800" h="1716404">
                  <a:moveTo>
                    <a:pt x="3048000" y="1441703"/>
                  </a:moveTo>
                  <a:lnTo>
                    <a:pt x="3035300" y="1441703"/>
                  </a:lnTo>
                  <a:lnTo>
                    <a:pt x="3025775" y="1447418"/>
                  </a:lnTo>
                  <a:lnTo>
                    <a:pt x="3025019" y="1448779"/>
                  </a:lnTo>
                  <a:lnTo>
                    <a:pt x="3035300" y="1443227"/>
                  </a:lnTo>
                  <a:lnTo>
                    <a:pt x="3035300" y="1449323"/>
                  </a:lnTo>
                  <a:lnTo>
                    <a:pt x="3048000" y="1441703"/>
                  </a:lnTo>
                  <a:close/>
                </a:path>
                <a:path w="3860800" h="1716404">
                  <a:moveTo>
                    <a:pt x="3035300" y="1441703"/>
                  </a:moveTo>
                  <a:lnTo>
                    <a:pt x="3028950" y="1441703"/>
                  </a:lnTo>
                  <a:lnTo>
                    <a:pt x="3025775" y="1447418"/>
                  </a:lnTo>
                  <a:lnTo>
                    <a:pt x="3035300" y="1441703"/>
                  </a:lnTo>
                  <a:close/>
                </a:path>
                <a:path w="3860800" h="1716404">
                  <a:moveTo>
                    <a:pt x="3060700" y="1441703"/>
                  </a:moveTo>
                  <a:lnTo>
                    <a:pt x="3060700" y="1440942"/>
                  </a:lnTo>
                  <a:lnTo>
                    <a:pt x="3048000" y="1434083"/>
                  </a:lnTo>
                  <a:lnTo>
                    <a:pt x="3035300" y="1434083"/>
                  </a:lnTo>
                  <a:lnTo>
                    <a:pt x="3032276" y="1435716"/>
                  </a:lnTo>
                  <a:lnTo>
                    <a:pt x="3028950" y="1441703"/>
                  </a:lnTo>
                  <a:lnTo>
                    <a:pt x="3060700" y="1441703"/>
                  </a:lnTo>
                  <a:close/>
                </a:path>
                <a:path w="3860800" h="1716404">
                  <a:moveTo>
                    <a:pt x="3035300" y="1424939"/>
                  </a:moveTo>
                  <a:lnTo>
                    <a:pt x="3035300" y="1421892"/>
                  </a:lnTo>
                  <a:lnTo>
                    <a:pt x="3031203" y="1425702"/>
                  </a:lnTo>
                  <a:lnTo>
                    <a:pt x="3033183" y="1425702"/>
                  </a:lnTo>
                  <a:lnTo>
                    <a:pt x="3033183" y="1423670"/>
                  </a:lnTo>
                  <a:lnTo>
                    <a:pt x="3035300" y="1424939"/>
                  </a:lnTo>
                  <a:close/>
                </a:path>
                <a:path w="3860800" h="1716404">
                  <a:moveTo>
                    <a:pt x="3035300" y="1434083"/>
                  </a:moveTo>
                  <a:lnTo>
                    <a:pt x="3033183" y="1434083"/>
                  </a:lnTo>
                  <a:lnTo>
                    <a:pt x="3032276" y="1435716"/>
                  </a:lnTo>
                  <a:lnTo>
                    <a:pt x="3035300" y="1434083"/>
                  </a:lnTo>
                  <a:close/>
                </a:path>
                <a:path w="3860800" h="1716404">
                  <a:moveTo>
                    <a:pt x="3035300" y="1434083"/>
                  </a:moveTo>
                  <a:lnTo>
                    <a:pt x="3035300" y="1430273"/>
                  </a:lnTo>
                  <a:lnTo>
                    <a:pt x="3033183" y="1434083"/>
                  </a:lnTo>
                  <a:lnTo>
                    <a:pt x="3035300" y="1434083"/>
                  </a:lnTo>
                  <a:close/>
                </a:path>
                <a:path w="3860800" h="1716404">
                  <a:moveTo>
                    <a:pt x="3048000" y="1432559"/>
                  </a:moveTo>
                  <a:lnTo>
                    <a:pt x="3048000" y="1425702"/>
                  </a:lnTo>
                  <a:lnTo>
                    <a:pt x="3035300" y="1425702"/>
                  </a:lnTo>
                  <a:lnTo>
                    <a:pt x="3048000" y="1432559"/>
                  </a:lnTo>
                  <a:close/>
                </a:path>
                <a:path w="3860800" h="1716404">
                  <a:moveTo>
                    <a:pt x="3058072" y="1450086"/>
                  </a:moveTo>
                  <a:lnTo>
                    <a:pt x="3048000" y="1450086"/>
                  </a:lnTo>
                  <a:lnTo>
                    <a:pt x="3035300" y="1457705"/>
                  </a:lnTo>
                  <a:lnTo>
                    <a:pt x="3048000" y="1457705"/>
                  </a:lnTo>
                  <a:lnTo>
                    <a:pt x="3052233" y="1455165"/>
                  </a:lnTo>
                  <a:lnTo>
                    <a:pt x="3058072" y="1450086"/>
                  </a:lnTo>
                  <a:close/>
                </a:path>
                <a:path w="3860800" h="1716404">
                  <a:moveTo>
                    <a:pt x="3036855" y="1468545"/>
                  </a:moveTo>
                  <a:lnTo>
                    <a:pt x="3035300" y="1467611"/>
                  </a:lnTo>
                  <a:lnTo>
                    <a:pt x="3035300" y="1469898"/>
                  </a:lnTo>
                  <a:lnTo>
                    <a:pt x="3036855" y="1468545"/>
                  </a:lnTo>
                  <a:close/>
                </a:path>
                <a:path w="3860800" h="1716404">
                  <a:moveTo>
                    <a:pt x="3048000" y="1475232"/>
                  </a:moveTo>
                  <a:lnTo>
                    <a:pt x="3036855" y="1468545"/>
                  </a:lnTo>
                  <a:lnTo>
                    <a:pt x="3035300" y="1469898"/>
                  </a:lnTo>
                  <a:lnTo>
                    <a:pt x="3044190" y="1475232"/>
                  </a:lnTo>
                  <a:lnTo>
                    <a:pt x="3048000" y="1475232"/>
                  </a:lnTo>
                  <a:close/>
                </a:path>
                <a:path w="3860800" h="1716404">
                  <a:moveTo>
                    <a:pt x="3044190" y="1475232"/>
                  </a:moveTo>
                  <a:lnTo>
                    <a:pt x="3035300" y="1469898"/>
                  </a:lnTo>
                  <a:lnTo>
                    <a:pt x="3035300" y="1475232"/>
                  </a:lnTo>
                  <a:lnTo>
                    <a:pt x="3044190" y="1475232"/>
                  </a:lnTo>
                  <a:close/>
                </a:path>
                <a:path w="3860800" h="1716404">
                  <a:moveTo>
                    <a:pt x="3063875" y="1464183"/>
                  </a:moveTo>
                  <a:lnTo>
                    <a:pt x="3060700" y="1466088"/>
                  </a:lnTo>
                  <a:lnTo>
                    <a:pt x="3060700" y="1459230"/>
                  </a:lnTo>
                  <a:lnTo>
                    <a:pt x="3048000" y="1466850"/>
                  </a:lnTo>
                  <a:lnTo>
                    <a:pt x="3038803" y="1466849"/>
                  </a:lnTo>
                  <a:lnTo>
                    <a:pt x="3036855" y="1468545"/>
                  </a:lnTo>
                  <a:lnTo>
                    <a:pt x="3048000" y="1475232"/>
                  </a:lnTo>
                  <a:lnTo>
                    <a:pt x="3057525" y="1469517"/>
                  </a:lnTo>
                  <a:lnTo>
                    <a:pt x="3063875" y="1464183"/>
                  </a:lnTo>
                  <a:close/>
                </a:path>
                <a:path w="3860800" h="1716404">
                  <a:moveTo>
                    <a:pt x="3060700" y="1459230"/>
                  </a:moveTo>
                  <a:lnTo>
                    <a:pt x="3060700" y="1458467"/>
                  </a:lnTo>
                  <a:lnTo>
                    <a:pt x="3048437" y="1458467"/>
                  </a:lnTo>
                  <a:lnTo>
                    <a:pt x="3038803" y="1466849"/>
                  </a:lnTo>
                  <a:lnTo>
                    <a:pt x="3048000" y="1466849"/>
                  </a:lnTo>
                  <a:lnTo>
                    <a:pt x="3060700" y="1459230"/>
                  </a:lnTo>
                  <a:close/>
                </a:path>
                <a:path w="3860800" h="1716404">
                  <a:moveTo>
                    <a:pt x="3050721" y="1475232"/>
                  </a:moveTo>
                  <a:lnTo>
                    <a:pt x="3044190" y="1475232"/>
                  </a:lnTo>
                  <a:lnTo>
                    <a:pt x="3048000" y="1477517"/>
                  </a:lnTo>
                  <a:lnTo>
                    <a:pt x="3048000" y="1475994"/>
                  </a:lnTo>
                  <a:lnTo>
                    <a:pt x="3049058" y="1476628"/>
                  </a:lnTo>
                  <a:lnTo>
                    <a:pt x="3050721" y="1475232"/>
                  </a:lnTo>
                  <a:close/>
                </a:path>
                <a:path w="3860800" h="1716404">
                  <a:moveTo>
                    <a:pt x="3073400" y="1450086"/>
                  </a:moveTo>
                  <a:lnTo>
                    <a:pt x="3073400" y="1449323"/>
                  </a:lnTo>
                  <a:lnTo>
                    <a:pt x="3060700" y="1441703"/>
                  </a:lnTo>
                  <a:lnTo>
                    <a:pt x="3048000" y="1441703"/>
                  </a:lnTo>
                  <a:lnTo>
                    <a:pt x="3059663" y="1448701"/>
                  </a:lnTo>
                  <a:lnTo>
                    <a:pt x="3060700" y="1447799"/>
                  </a:lnTo>
                  <a:lnTo>
                    <a:pt x="3064163" y="1450086"/>
                  </a:lnTo>
                  <a:lnTo>
                    <a:pt x="3073400" y="1450086"/>
                  </a:lnTo>
                  <a:close/>
                </a:path>
                <a:path w="3860800" h="1716404">
                  <a:moveTo>
                    <a:pt x="3057525" y="1469517"/>
                  </a:moveTo>
                  <a:lnTo>
                    <a:pt x="3048000" y="1475232"/>
                  </a:lnTo>
                  <a:lnTo>
                    <a:pt x="3050721" y="1475232"/>
                  </a:lnTo>
                  <a:lnTo>
                    <a:pt x="3057525" y="1469517"/>
                  </a:lnTo>
                  <a:close/>
                </a:path>
                <a:path w="3860800" h="1716404">
                  <a:moveTo>
                    <a:pt x="3049058" y="1476628"/>
                  </a:moveTo>
                  <a:lnTo>
                    <a:pt x="3048000" y="1475994"/>
                  </a:lnTo>
                  <a:lnTo>
                    <a:pt x="3048000" y="1477517"/>
                  </a:lnTo>
                  <a:lnTo>
                    <a:pt x="3049058" y="1476628"/>
                  </a:lnTo>
                  <a:close/>
                </a:path>
                <a:path w="3860800" h="1716404">
                  <a:moveTo>
                    <a:pt x="3060700" y="1483614"/>
                  </a:moveTo>
                  <a:lnTo>
                    <a:pt x="3049058" y="1476628"/>
                  </a:lnTo>
                  <a:lnTo>
                    <a:pt x="3048000" y="1477517"/>
                  </a:lnTo>
                  <a:lnTo>
                    <a:pt x="3048000" y="1483614"/>
                  </a:lnTo>
                  <a:lnTo>
                    <a:pt x="3060700" y="1483614"/>
                  </a:lnTo>
                  <a:close/>
                </a:path>
                <a:path w="3860800" h="1716404">
                  <a:moveTo>
                    <a:pt x="3073400" y="1456182"/>
                  </a:moveTo>
                  <a:lnTo>
                    <a:pt x="3064163" y="1450086"/>
                  </a:lnTo>
                  <a:lnTo>
                    <a:pt x="3060700" y="1450086"/>
                  </a:lnTo>
                  <a:lnTo>
                    <a:pt x="3052233" y="1455165"/>
                  </a:lnTo>
                  <a:lnTo>
                    <a:pt x="3048437" y="1458467"/>
                  </a:lnTo>
                  <a:lnTo>
                    <a:pt x="3060700" y="1458467"/>
                  </a:lnTo>
                  <a:lnTo>
                    <a:pt x="3060700" y="1466088"/>
                  </a:lnTo>
                  <a:lnTo>
                    <a:pt x="3063875" y="1464183"/>
                  </a:lnTo>
                  <a:lnTo>
                    <a:pt x="3073400" y="1456182"/>
                  </a:lnTo>
                  <a:close/>
                </a:path>
                <a:path w="3860800" h="1716404">
                  <a:moveTo>
                    <a:pt x="3071283" y="1468882"/>
                  </a:moveTo>
                  <a:lnTo>
                    <a:pt x="3060700" y="1475232"/>
                  </a:lnTo>
                  <a:lnTo>
                    <a:pt x="3050721" y="1475232"/>
                  </a:lnTo>
                  <a:lnTo>
                    <a:pt x="3049058" y="1476628"/>
                  </a:lnTo>
                  <a:lnTo>
                    <a:pt x="3060700" y="1483614"/>
                  </a:lnTo>
                  <a:lnTo>
                    <a:pt x="3060700" y="1479042"/>
                  </a:lnTo>
                  <a:lnTo>
                    <a:pt x="3071283" y="1468882"/>
                  </a:lnTo>
                  <a:close/>
                </a:path>
                <a:path w="3860800" h="1716404">
                  <a:moveTo>
                    <a:pt x="3060700" y="1475232"/>
                  </a:moveTo>
                  <a:lnTo>
                    <a:pt x="3060700" y="1467611"/>
                  </a:lnTo>
                  <a:lnTo>
                    <a:pt x="3057525" y="1469517"/>
                  </a:lnTo>
                  <a:lnTo>
                    <a:pt x="3050721" y="1475232"/>
                  </a:lnTo>
                  <a:lnTo>
                    <a:pt x="3060700" y="1475232"/>
                  </a:lnTo>
                  <a:close/>
                </a:path>
                <a:path w="3860800" h="1716404">
                  <a:moveTo>
                    <a:pt x="3060700" y="1450086"/>
                  </a:moveTo>
                  <a:lnTo>
                    <a:pt x="3058072" y="1450086"/>
                  </a:lnTo>
                  <a:lnTo>
                    <a:pt x="3052233" y="1455165"/>
                  </a:lnTo>
                  <a:lnTo>
                    <a:pt x="3060700" y="1450086"/>
                  </a:lnTo>
                  <a:close/>
                </a:path>
                <a:path w="3860800" h="1716404">
                  <a:moveTo>
                    <a:pt x="3082131" y="1458467"/>
                  </a:moveTo>
                  <a:lnTo>
                    <a:pt x="3073400" y="1458467"/>
                  </a:lnTo>
                  <a:lnTo>
                    <a:pt x="3063875" y="1464183"/>
                  </a:lnTo>
                  <a:lnTo>
                    <a:pt x="3057525" y="1469517"/>
                  </a:lnTo>
                  <a:lnTo>
                    <a:pt x="3060700" y="1467611"/>
                  </a:lnTo>
                  <a:lnTo>
                    <a:pt x="3060700" y="1475232"/>
                  </a:lnTo>
                  <a:lnTo>
                    <a:pt x="3071283" y="1468882"/>
                  </a:lnTo>
                  <a:lnTo>
                    <a:pt x="3082131" y="1458467"/>
                  </a:lnTo>
                  <a:close/>
                </a:path>
                <a:path w="3860800" h="1716404">
                  <a:moveTo>
                    <a:pt x="3060700" y="1450086"/>
                  </a:moveTo>
                  <a:lnTo>
                    <a:pt x="3060700" y="1449323"/>
                  </a:lnTo>
                  <a:lnTo>
                    <a:pt x="3059663" y="1448701"/>
                  </a:lnTo>
                  <a:lnTo>
                    <a:pt x="3058072" y="1450086"/>
                  </a:lnTo>
                  <a:lnTo>
                    <a:pt x="3060700" y="1450086"/>
                  </a:lnTo>
                  <a:close/>
                </a:path>
                <a:path w="3860800" h="1716404">
                  <a:moveTo>
                    <a:pt x="3064163" y="1450086"/>
                  </a:moveTo>
                  <a:lnTo>
                    <a:pt x="3060700" y="1447799"/>
                  </a:lnTo>
                  <a:lnTo>
                    <a:pt x="3059663" y="1448701"/>
                  </a:lnTo>
                  <a:lnTo>
                    <a:pt x="3060700" y="1449323"/>
                  </a:lnTo>
                  <a:lnTo>
                    <a:pt x="3060700" y="1450086"/>
                  </a:lnTo>
                  <a:lnTo>
                    <a:pt x="3064163" y="1450086"/>
                  </a:lnTo>
                  <a:close/>
                </a:path>
                <a:path w="3860800" h="1716404">
                  <a:moveTo>
                    <a:pt x="3074554" y="1473777"/>
                  </a:moveTo>
                  <a:lnTo>
                    <a:pt x="3073400" y="1474470"/>
                  </a:lnTo>
                  <a:lnTo>
                    <a:pt x="3073400" y="1467611"/>
                  </a:lnTo>
                  <a:lnTo>
                    <a:pt x="3071283" y="1468882"/>
                  </a:lnTo>
                  <a:lnTo>
                    <a:pt x="3060700" y="1479042"/>
                  </a:lnTo>
                  <a:lnTo>
                    <a:pt x="3060700" y="1483614"/>
                  </a:lnTo>
                  <a:lnTo>
                    <a:pt x="3063875" y="1483614"/>
                  </a:lnTo>
                  <a:lnTo>
                    <a:pt x="3064163" y="1483440"/>
                  </a:lnTo>
                  <a:lnTo>
                    <a:pt x="3074554" y="1473777"/>
                  </a:lnTo>
                  <a:close/>
                </a:path>
                <a:path w="3860800" h="1716404">
                  <a:moveTo>
                    <a:pt x="3063875" y="1483709"/>
                  </a:moveTo>
                  <a:lnTo>
                    <a:pt x="3060700" y="1483614"/>
                  </a:lnTo>
                  <a:lnTo>
                    <a:pt x="3062773" y="1484733"/>
                  </a:lnTo>
                  <a:lnTo>
                    <a:pt x="3063875" y="1483709"/>
                  </a:lnTo>
                  <a:close/>
                </a:path>
                <a:path w="3860800" h="1716404">
                  <a:moveTo>
                    <a:pt x="3062773" y="1484733"/>
                  </a:moveTo>
                  <a:lnTo>
                    <a:pt x="3060700" y="1483614"/>
                  </a:lnTo>
                  <a:lnTo>
                    <a:pt x="3060700" y="1486661"/>
                  </a:lnTo>
                  <a:lnTo>
                    <a:pt x="3062773" y="1484733"/>
                  </a:lnTo>
                  <a:close/>
                </a:path>
                <a:path w="3860800" h="1716404">
                  <a:moveTo>
                    <a:pt x="3081020" y="1479042"/>
                  </a:moveTo>
                  <a:lnTo>
                    <a:pt x="3073400" y="1483614"/>
                  </a:lnTo>
                  <a:lnTo>
                    <a:pt x="3063875" y="1483709"/>
                  </a:lnTo>
                  <a:lnTo>
                    <a:pt x="3062773" y="1484733"/>
                  </a:lnTo>
                  <a:lnTo>
                    <a:pt x="3073400" y="1490471"/>
                  </a:lnTo>
                  <a:lnTo>
                    <a:pt x="3073400" y="1485899"/>
                  </a:lnTo>
                  <a:lnTo>
                    <a:pt x="3081020" y="1479042"/>
                  </a:lnTo>
                  <a:close/>
                </a:path>
                <a:path w="3860800" h="1716404">
                  <a:moveTo>
                    <a:pt x="3094566" y="1466849"/>
                  </a:moveTo>
                  <a:lnTo>
                    <a:pt x="3086100" y="1466849"/>
                  </a:lnTo>
                  <a:lnTo>
                    <a:pt x="3074554" y="1473777"/>
                  </a:lnTo>
                  <a:lnTo>
                    <a:pt x="3063875" y="1483709"/>
                  </a:lnTo>
                  <a:lnTo>
                    <a:pt x="3073400" y="1483614"/>
                  </a:lnTo>
                  <a:lnTo>
                    <a:pt x="3081020" y="1479042"/>
                  </a:lnTo>
                  <a:lnTo>
                    <a:pt x="3094566" y="1466849"/>
                  </a:lnTo>
                  <a:close/>
                </a:path>
                <a:path w="3860800" h="1716404">
                  <a:moveTo>
                    <a:pt x="3084146" y="1456533"/>
                  </a:moveTo>
                  <a:lnTo>
                    <a:pt x="3073400" y="1450086"/>
                  </a:lnTo>
                  <a:lnTo>
                    <a:pt x="3064163" y="1450086"/>
                  </a:lnTo>
                  <a:lnTo>
                    <a:pt x="3073400" y="1456182"/>
                  </a:lnTo>
                  <a:lnTo>
                    <a:pt x="3073400" y="1458467"/>
                  </a:lnTo>
                  <a:lnTo>
                    <a:pt x="3082131" y="1458467"/>
                  </a:lnTo>
                  <a:lnTo>
                    <a:pt x="3084146" y="1456533"/>
                  </a:lnTo>
                  <a:close/>
                </a:path>
                <a:path w="3860800" h="1716404">
                  <a:moveTo>
                    <a:pt x="3073400" y="1458467"/>
                  </a:moveTo>
                  <a:lnTo>
                    <a:pt x="3073400" y="1456182"/>
                  </a:lnTo>
                  <a:lnTo>
                    <a:pt x="3064163" y="1463940"/>
                  </a:lnTo>
                  <a:lnTo>
                    <a:pt x="3071283" y="1459737"/>
                  </a:lnTo>
                  <a:lnTo>
                    <a:pt x="3073400" y="1458467"/>
                  </a:lnTo>
                  <a:close/>
                </a:path>
                <a:path w="3860800" h="1716404">
                  <a:moveTo>
                    <a:pt x="3096683" y="1464944"/>
                  </a:moveTo>
                  <a:lnTo>
                    <a:pt x="3094566" y="1463547"/>
                  </a:lnTo>
                  <a:lnTo>
                    <a:pt x="3086100" y="1458467"/>
                  </a:lnTo>
                  <a:lnTo>
                    <a:pt x="3082131" y="1458467"/>
                  </a:lnTo>
                  <a:lnTo>
                    <a:pt x="3071283" y="1468882"/>
                  </a:lnTo>
                  <a:lnTo>
                    <a:pt x="3073400" y="1467611"/>
                  </a:lnTo>
                  <a:lnTo>
                    <a:pt x="3073400" y="1474470"/>
                  </a:lnTo>
                  <a:lnTo>
                    <a:pt x="3074554" y="1473777"/>
                  </a:lnTo>
                  <a:lnTo>
                    <a:pt x="3086100" y="1463039"/>
                  </a:lnTo>
                  <a:lnTo>
                    <a:pt x="3086100" y="1466849"/>
                  </a:lnTo>
                  <a:lnTo>
                    <a:pt x="3094566" y="1466849"/>
                  </a:lnTo>
                  <a:lnTo>
                    <a:pt x="3096683" y="1464944"/>
                  </a:lnTo>
                  <a:close/>
                </a:path>
                <a:path w="3860800" h="1716404">
                  <a:moveTo>
                    <a:pt x="3086100" y="1490471"/>
                  </a:moveTo>
                  <a:lnTo>
                    <a:pt x="3086100" y="1475994"/>
                  </a:lnTo>
                  <a:lnTo>
                    <a:pt x="3081020" y="1479042"/>
                  </a:lnTo>
                  <a:lnTo>
                    <a:pt x="3073400" y="1485899"/>
                  </a:lnTo>
                  <a:lnTo>
                    <a:pt x="3080327" y="1490471"/>
                  </a:lnTo>
                  <a:lnTo>
                    <a:pt x="3086100" y="1490471"/>
                  </a:lnTo>
                  <a:close/>
                </a:path>
                <a:path w="3860800" h="1716404">
                  <a:moveTo>
                    <a:pt x="3080327" y="1490471"/>
                  </a:moveTo>
                  <a:lnTo>
                    <a:pt x="3073400" y="1485899"/>
                  </a:lnTo>
                  <a:lnTo>
                    <a:pt x="3073400" y="1490471"/>
                  </a:lnTo>
                  <a:lnTo>
                    <a:pt x="3080327" y="1490471"/>
                  </a:lnTo>
                  <a:close/>
                </a:path>
                <a:path w="3860800" h="1716404">
                  <a:moveTo>
                    <a:pt x="3087655" y="1493597"/>
                  </a:moveTo>
                  <a:lnTo>
                    <a:pt x="3087158" y="1493329"/>
                  </a:lnTo>
                  <a:lnTo>
                    <a:pt x="3086100" y="1494282"/>
                  </a:lnTo>
                  <a:lnTo>
                    <a:pt x="3080327" y="1490471"/>
                  </a:lnTo>
                  <a:lnTo>
                    <a:pt x="3073400" y="1490471"/>
                  </a:lnTo>
                  <a:lnTo>
                    <a:pt x="3073400" y="1492758"/>
                  </a:lnTo>
                  <a:lnTo>
                    <a:pt x="3086100" y="1499615"/>
                  </a:lnTo>
                  <a:lnTo>
                    <a:pt x="3086100" y="1495043"/>
                  </a:lnTo>
                  <a:lnTo>
                    <a:pt x="3087655" y="1493597"/>
                  </a:lnTo>
                  <a:close/>
                </a:path>
                <a:path w="3860800" h="1716404">
                  <a:moveTo>
                    <a:pt x="3086100" y="1466849"/>
                  </a:moveTo>
                  <a:lnTo>
                    <a:pt x="3086100" y="1463039"/>
                  </a:lnTo>
                  <a:lnTo>
                    <a:pt x="3074554" y="1473777"/>
                  </a:lnTo>
                  <a:lnTo>
                    <a:pt x="3086100" y="1466849"/>
                  </a:lnTo>
                  <a:close/>
                </a:path>
                <a:path w="3860800" h="1716404">
                  <a:moveTo>
                    <a:pt x="3090333" y="1490471"/>
                  </a:moveTo>
                  <a:lnTo>
                    <a:pt x="3080327" y="1490471"/>
                  </a:lnTo>
                  <a:lnTo>
                    <a:pt x="3086100" y="1494282"/>
                  </a:lnTo>
                  <a:lnTo>
                    <a:pt x="3086100" y="1492758"/>
                  </a:lnTo>
                  <a:lnTo>
                    <a:pt x="3087158" y="1493329"/>
                  </a:lnTo>
                  <a:lnTo>
                    <a:pt x="3090333" y="1490471"/>
                  </a:lnTo>
                  <a:close/>
                </a:path>
                <a:path w="3860800" h="1716404">
                  <a:moveTo>
                    <a:pt x="3109468" y="1473250"/>
                  </a:moveTo>
                  <a:lnTo>
                    <a:pt x="3098800" y="1466849"/>
                  </a:lnTo>
                  <a:lnTo>
                    <a:pt x="3086100" y="1474470"/>
                  </a:lnTo>
                  <a:lnTo>
                    <a:pt x="3081020" y="1479042"/>
                  </a:lnTo>
                  <a:lnTo>
                    <a:pt x="3086100" y="1475994"/>
                  </a:lnTo>
                  <a:lnTo>
                    <a:pt x="3086100" y="1490471"/>
                  </a:lnTo>
                  <a:lnTo>
                    <a:pt x="3096683" y="1484757"/>
                  </a:lnTo>
                  <a:lnTo>
                    <a:pt x="3098800" y="1482852"/>
                  </a:lnTo>
                  <a:lnTo>
                    <a:pt x="3098800" y="1475232"/>
                  </a:lnTo>
                  <a:lnTo>
                    <a:pt x="3107403" y="1475109"/>
                  </a:lnTo>
                  <a:lnTo>
                    <a:pt x="3109468" y="1473250"/>
                  </a:lnTo>
                  <a:close/>
                </a:path>
                <a:path w="3860800" h="1716404">
                  <a:moveTo>
                    <a:pt x="3086100" y="1458467"/>
                  </a:moveTo>
                  <a:lnTo>
                    <a:pt x="3086100" y="1457705"/>
                  </a:lnTo>
                  <a:lnTo>
                    <a:pt x="3084146" y="1456533"/>
                  </a:lnTo>
                  <a:lnTo>
                    <a:pt x="3082131" y="1458467"/>
                  </a:lnTo>
                  <a:lnTo>
                    <a:pt x="3086100" y="1458467"/>
                  </a:lnTo>
                  <a:close/>
                </a:path>
                <a:path w="3860800" h="1716404">
                  <a:moveTo>
                    <a:pt x="3086100" y="1457705"/>
                  </a:moveTo>
                  <a:lnTo>
                    <a:pt x="3086100" y="1454658"/>
                  </a:lnTo>
                  <a:lnTo>
                    <a:pt x="3084146" y="1456533"/>
                  </a:lnTo>
                  <a:lnTo>
                    <a:pt x="3086100" y="1457705"/>
                  </a:lnTo>
                  <a:close/>
                </a:path>
                <a:path w="3860800" h="1716404">
                  <a:moveTo>
                    <a:pt x="3098800" y="1463039"/>
                  </a:moveTo>
                  <a:lnTo>
                    <a:pt x="3098800" y="1458467"/>
                  </a:lnTo>
                  <a:lnTo>
                    <a:pt x="3086100" y="1458467"/>
                  </a:lnTo>
                  <a:lnTo>
                    <a:pt x="3096683" y="1464817"/>
                  </a:lnTo>
                  <a:lnTo>
                    <a:pt x="3097823" y="1463919"/>
                  </a:lnTo>
                  <a:lnTo>
                    <a:pt x="3098800" y="1463039"/>
                  </a:lnTo>
                  <a:close/>
                </a:path>
                <a:path w="3860800" h="1716404">
                  <a:moveTo>
                    <a:pt x="3098800" y="1466849"/>
                  </a:moveTo>
                  <a:lnTo>
                    <a:pt x="3094566" y="1466849"/>
                  </a:lnTo>
                  <a:lnTo>
                    <a:pt x="3086100" y="1474470"/>
                  </a:lnTo>
                  <a:lnTo>
                    <a:pt x="3098800" y="1466849"/>
                  </a:lnTo>
                  <a:close/>
                </a:path>
                <a:path w="3860800" h="1716404">
                  <a:moveTo>
                    <a:pt x="3096683" y="1484757"/>
                  </a:moveTo>
                  <a:lnTo>
                    <a:pt x="3086100" y="1490471"/>
                  </a:lnTo>
                  <a:lnTo>
                    <a:pt x="3090333" y="1490471"/>
                  </a:lnTo>
                  <a:lnTo>
                    <a:pt x="3096683" y="1484757"/>
                  </a:lnTo>
                  <a:close/>
                </a:path>
                <a:path w="3860800" h="1716404">
                  <a:moveTo>
                    <a:pt x="3087158" y="1493329"/>
                  </a:moveTo>
                  <a:lnTo>
                    <a:pt x="3086100" y="1492758"/>
                  </a:lnTo>
                  <a:lnTo>
                    <a:pt x="3086100" y="1494282"/>
                  </a:lnTo>
                  <a:lnTo>
                    <a:pt x="3087158" y="1493329"/>
                  </a:lnTo>
                  <a:close/>
                </a:path>
                <a:path w="3860800" h="1716404">
                  <a:moveTo>
                    <a:pt x="3098800" y="1499615"/>
                  </a:moveTo>
                  <a:lnTo>
                    <a:pt x="3087655" y="1493597"/>
                  </a:lnTo>
                  <a:lnTo>
                    <a:pt x="3086100" y="1495043"/>
                  </a:lnTo>
                  <a:lnTo>
                    <a:pt x="3093720" y="1499615"/>
                  </a:lnTo>
                  <a:lnTo>
                    <a:pt x="3098800" y="1499615"/>
                  </a:lnTo>
                  <a:close/>
                </a:path>
                <a:path w="3860800" h="1716404">
                  <a:moveTo>
                    <a:pt x="3093720" y="1499615"/>
                  </a:moveTo>
                  <a:lnTo>
                    <a:pt x="3086100" y="1495043"/>
                  </a:lnTo>
                  <a:lnTo>
                    <a:pt x="3086100" y="1499615"/>
                  </a:lnTo>
                  <a:lnTo>
                    <a:pt x="3093720" y="1499615"/>
                  </a:lnTo>
                  <a:close/>
                </a:path>
                <a:path w="3860800" h="1716404">
                  <a:moveTo>
                    <a:pt x="3091016" y="1490471"/>
                  </a:moveTo>
                  <a:lnTo>
                    <a:pt x="3090333" y="1490471"/>
                  </a:lnTo>
                  <a:lnTo>
                    <a:pt x="3087158" y="1493329"/>
                  </a:lnTo>
                  <a:lnTo>
                    <a:pt x="3087655" y="1493597"/>
                  </a:lnTo>
                  <a:lnTo>
                    <a:pt x="3091016" y="1490471"/>
                  </a:lnTo>
                  <a:close/>
                </a:path>
                <a:path w="3860800" h="1716404">
                  <a:moveTo>
                    <a:pt x="3119966" y="1483614"/>
                  </a:moveTo>
                  <a:lnTo>
                    <a:pt x="3111500" y="1483614"/>
                  </a:lnTo>
                  <a:lnTo>
                    <a:pt x="3098800" y="1490471"/>
                  </a:lnTo>
                  <a:lnTo>
                    <a:pt x="3091016" y="1490471"/>
                  </a:lnTo>
                  <a:lnTo>
                    <a:pt x="3087655" y="1493597"/>
                  </a:lnTo>
                  <a:lnTo>
                    <a:pt x="3098800" y="1499615"/>
                  </a:lnTo>
                  <a:lnTo>
                    <a:pt x="3107266" y="1495044"/>
                  </a:lnTo>
                  <a:lnTo>
                    <a:pt x="3107403" y="1494970"/>
                  </a:lnTo>
                  <a:lnTo>
                    <a:pt x="3109468" y="1493062"/>
                  </a:lnTo>
                  <a:lnTo>
                    <a:pt x="3111500" y="1491233"/>
                  </a:lnTo>
                  <a:lnTo>
                    <a:pt x="3111500" y="1490471"/>
                  </a:lnTo>
                  <a:lnTo>
                    <a:pt x="3113532" y="1489374"/>
                  </a:lnTo>
                  <a:lnTo>
                    <a:pt x="3114886" y="1488185"/>
                  </a:lnTo>
                  <a:lnTo>
                    <a:pt x="3119966" y="1483614"/>
                  </a:lnTo>
                  <a:close/>
                </a:path>
                <a:path w="3860800" h="1716404">
                  <a:moveTo>
                    <a:pt x="3097823" y="1484141"/>
                  </a:moveTo>
                  <a:lnTo>
                    <a:pt x="3096683" y="1484757"/>
                  </a:lnTo>
                  <a:lnTo>
                    <a:pt x="3090333" y="1490471"/>
                  </a:lnTo>
                  <a:lnTo>
                    <a:pt x="3091016" y="1490471"/>
                  </a:lnTo>
                  <a:lnTo>
                    <a:pt x="3097823" y="1484141"/>
                  </a:lnTo>
                  <a:close/>
                </a:path>
                <a:path w="3860800" h="1716404">
                  <a:moveTo>
                    <a:pt x="3098800" y="1490471"/>
                  </a:moveTo>
                  <a:lnTo>
                    <a:pt x="3098800" y="1483614"/>
                  </a:lnTo>
                  <a:lnTo>
                    <a:pt x="3097823" y="1484141"/>
                  </a:lnTo>
                  <a:lnTo>
                    <a:pt x="3091016" y="1490471"/>
                  </a:lnTo>
                  <a:lnTo>
                    <a:pt x="3098800" y="1490471"/>
                  </a:lnTo>
                  <a:close/>
                </a:path>
                <a:path w="3860800" h="1716404">
                  <a:moveTo>
                    <a:pt x="3102186" y="1499615"/>
                  </a:moveTo>
                  <a:lnTo>
                    <a:pt x="3093720" y="1499615"/>
                  </a:lnTo>
                  <a:lnTo>
                    <a:pt x="3098800" y="1502664"/>
                  </a:lnTo>
                  <a:lnTo>
                    <a:pt x="3102186" y="1499615"/>
                  </a:lnTo>
                  <a:close/>
                </a:path>
                <a:path w="3860800" h="1716404">
                  <a:moveTo>
                    <a:pt x="3098800" y="1466849"/>
                  </a:moveTo>
                  <a:lnTo>
                    <a:pt x="3098800" y="1466088"/>
                  </a:lnTo>
                  <a:lnTo>
                    <a:pt x="3097823" y="1465501"/>
                  </a:lnTo>
                  <a:lnTo>
                    <a:pt x="3096683" y="1464944"/>
                  </a:lnTo>
                  <a:lnTo>
                    <a:pt x="3094566" y="1466849"/>
                  </a:lnTo>
                  <a:lnTo>
                    <a:pt x="3098800" y="1466849"/>
                  </a:lnTo>
                  <a:close/>
                </a:path>
                <a:path w="3860800" h="1716404">
                  <a:moveTo>
                    <a:pt x="3104572" y="1466849"/>
                  </a:moveTo>
                  <a:lnTo>
                    <a:pt x="3098800" y="1463039"/>
                  </a:lnTo>
                  <a:lnTo>
                    <a:pt x="3096683" y="1464944"/>
                  </a:lnTo>
                  <a:lnTo>
                    <a:pt x="3097823" y="1465501"/>
                  </a:lnTo>
                  <a:lnTo>
                    <a:pt x="3098800" y="1466088"/>
                  </a:lnTo>
                  <a:lnTo>
                    <a:pt x="3098800" y="1466849"/>
                  </a:lnTo>
                  <a:lnTo>
                    <a:pt x="3104572" y="1466849"/>
                  </a:lnTo>
                  <a:close/>
                </a:path>
                <a:path w="3860800" h="1716404">
                  <a:moveTo>
                    <a:pt x="3107403" y="1475232"/>
                  </a:moveTo>
                  <a:lnTo>
                    <a:pt x="3107266" y="1475232"/>
                  </a:lnTo>
                  <a:lnTo>
                    <a:pt x="3096683" y="1484757"/>
                  </a:lnTo>
                  <a:lnTo>
                    <a:pt x="3097823" y="1484141"/>
                  </a:lnTo>
                  <a:lnTo>
                    <a:pt x="3107403" y="1475232"/>
                  </a:lnTo>
                  <a:close/>
                </a:path>
                <a:path w="3860800" h="1716404">
                  <a:moveTo>
                    <a:pt x="3124200" y="1479803"/>
                  </a:moveTo>
                  <a:lnTo>
                    <a:pt x="3117272" y="1475232"/>
                  </a:lnTo>
                  <a:lnTo>
                    <a:pt x="3107403" y="1475232"/>
                  </a:lnTo>
                  <a:lnTo>
                    <a:pt x="3097823" y="1484141"/>
                  </a:lnTo>
                  <a:lnTo>
                    <a:pt x="3098800" y="1483614"/>
                  </a:lnTo>
                  <a:lnTo>
                    <a:pt x="3098800" y="1490471"/>
                  </a:lnTo>
                  <a:lnTo>
                    <a:pt x="3111500" y="1483614"/>
                  </a:lnTo>
                  <a:lnTo>
                    <a:pt x="3119966" y="1483614"/>
                  </a:lnTo>
                  <a:lnTo>
                    <a:pt x="3124200" y="1479803"/>
                  </a:lnTo>
                  <a:close/>
                </a:path>
                <a:path w="3860800" h="1716404">
                  <a:moveTo>
                    <a:pt x="3111500" y="1471421"/>
                  </a:moveTo>
                  <a:lnTo>
                    <a:pt x="3104572" y="1466849"/>
                  </a:lnTo>
                  <a:lnTo>
                    <a:pt x="3098800" y="1466849"/>
                  </a:lnTo>
                  <a:lnTo>
                    <a:pt x="3109468" y="1473250"/>
                  </a:lnTo>
                  <a:lnTo>
                    <a:pt x="3111500" y="1471421"/>
                  </a:lnTo>
                  <a:close/>
                </a:path>
                <a:path w="3860800" h="1716404">
                  <a:moveTo>
                    <a:pt x="3107266" y="1475232"/>
                  </a:moveTo>
                  <a:lnTo>
                    <a:pt x="3098800" y="1475232"/>
                  </a:lnTo>
                  <a:lnTo>
                    <a:pt x="3098800" y="1482852"/>
                  </a:lnTo>
                  <a:lnTo>
                    <a:pt x="3107266" y="1475232"/>
                  </a:lnTo>
                  <a:close/>
                </a:path>
                <a:path w="3860800" h="1716404">
                  <a:moveTo>
                    <a:pt x="3107266" y="1495044"/>
                  </a:moveTo>
                  <a:lnTo>
                    <a:pt x="3098800" y="1499615"/>
                  </a:lnTo>
                  <a:lnTo>
                    <a:pt x="3102186" y="1499615"/>
                  </a:lnTo>
                  <a:lnTo>
                    <a:pt x="3107266" y="1495044"/>
                  </a:lnTo>
                  <a:close/>
                </a:path>
                <a:path w="3860800" h="1716404">
                  <a:moveTo>
                    <a:pt x="3124200" y="1499615"/>
                  </a:moveTo>
                  <a:lnTo>
                    <a:pt x="3102186" y="1499615"/>
                  </a:lnTo>
                  <a:lnTo>
                    <a:pt x="3098800" y="1502664"/>
                  </a:lnTo>
                  <a:lnTo>
                    <a:pt x="3106881" y="1507998"/>
                  </a:lnTo>
                  <a:lnTo>
                    <a:pt x="3114886" y="1507998"/>
                  </a:lnTo>
                  <a:lnTo>
                    <a:pt x="3124200" y="1499615"/>
                  </a:lnTo>
                  <a:close/>
                </a:path>
                <a:path w="3860800" h="1716404">
                  <a:moveTo>
                    <a:pt x="3106881" y="1507998"/>
                  </a:moveTo>
                  <a:lnTo>
                    <a:pt x="3098800" y="1502664"/>
                  </a:lnTo>
                  <a:lnTo>
                    <a:pt x="3098800" y="1507998"/>
                  </a:lnTo>
                  <a:lnTo>
                    <a:pt x="3106881" y="1507998"/>
                  </a:lnTo>
                  <a:close/>
                </a:path>
                <a:path w="3860800" h="1716404">
                  <a:moveTo>
                    <a:pt x="3124200" y="1515617"/>
                  </a:moveTo>
                  <a:lnTo>
                    <a:pt x="3113532" y="1509217"/>
                  </a:lnTo>
                  <a:lnTo>
                    <a:pt x="3111500" y="1511045"/>
                  </a:lnTo>
                  <a:lnTo>
                    <a:pt x="3106881" y="1507998"/>
                  </a:lnTo>
                  <a:lnTo>
                    <a:pt x="3098800" y="1507998"/>
                  </a:lnTo>
                  <a:lnTo>
                    <a:pt x="3111500" y="1515617"/>
                  </a:lnTo>
                  <a:lnTo>
                    <a:pt x="3124200" y="1515617"/>
                  </a:lnTo>
                  <a:close/>
                </a:path>
                <a:path w="3860800" h="1716404">
                  <a:moveTo>
                    <a:pt x="3133513" y="1491233"/>
                  </a:moveTo>
                  <a:lnTo>
                    <a:pt x="3124200" y="1491233"/>
                  </a:lnTo>
                  <a:lnTo>
                    <a:pt x="3111500" y="1498854"/>
                  </a:lnTo>
                  <a:lnTo>
                    <a:pt x="3111500" y="1492758"/>
                  </a:lnTo>
                  <a:lnTo>
                    <a:pt x="3109468" y="1493855"/>
                  </a:lnTo>
                  <a:lnTo>
                    <a:pt x="3107403" y="1494921"/>
                  </a:lnTo>
                  <a:lnTo>
                    <a:pt x="3102186" y="1499615"/>
                  </a:lnTo>
                  <a:lnTo>
                    <a:pt x="3111500" y="1499615"/>
                  </a:lnTo>
                  <a:lnTo>
                    <a:pt x="3124200" y="1492758"/>
                  </a:lnTo>
                  <a:lnTo>
                    <a:pt x="3124200" y="1498854"/>
                  </a:lnTo>
                  <a:lnTo>
                    <a:pt x="3126740" y="1497330"/>
                  </a:lnTo>
                  <a:lnTo>
                    <a:pt x="3133513" y="1491233"/>
                  </a:lnTo>
                  <a:close/>
                </a:path>
                <a:path w="3860800" h="1716404">
                  <a:moveTo>
                    <a:pt x="3124200" y="1475232"/>
                  </a:moveTo>
                  <a:lnTo>
                    <a:pt x="3124200" y="1474470"/>
                  </a:lnTo>
                  <a:lnTo>
                    <a:pt x="3111500" y="1466849"/>
                  </a:lnTo>
                  <a:lnTo>
                    <a:pt x="3104572" y="1466849"/>
                  </a:lnTo>
                  <a:lnTo>
                    <a:pt x="3117272" y="1475232"/>
                  </a:lnTo>
                  <a:lnTo>
                    <a:pt x="3124200" y="1475232"/>
                  </a:lnTo>
                  <a:close/>
                </a:path>
                <a:path w="3860800" h="1716404">
                  <a:moveTo>
                    <a:pt x="3113532" y="1509217"/>
                  </a:moveTo>
                  <a:lnTo>
                    <a:pt x="3111500" y="1507998"/>
                  </a:lnTo>
                  <a:lnTo>
                    <a:pt x="3106881" y="1507998"/>
                  </a:lnTo>
                  <a:lnTo>
                    <a:pt x="3111500" y="1511045"/>
                  </a:lnTo>
                  <a:lnTo>
                    <a:pt x="3113532" y="1509217"/>
                  </a:lnTo>
                  <a:close/>
                </a:path>
                <a:path w="3860800" h="1716404">
                  <a:moveTo>
                    <a:pt x="3111500" y="1475232"/>
                  </a:moveTo>
                  <a:lnTo>
                    <a:pt x="3111500" y="1474470"/>
                  </a:lnTo>
                  <a:lnTo>
                    <a:pt x="3109468" y="1473311"/>
                  </a:lnTo>
                  <a:lnTo>
                    <a:pt x="3107403" y="1475232"/>
                  </a:lnTo>
                  <a:lnTo>
                    <a:pt x="3111500" y="1475232"/>
                  </a:lnTo>
                  <a:close/>
                </a:path>
                <a:path w="3860800" h="1716404">
                  <a:moveTo>
                    <a:pt x="3135312" y="1489614"/>
                  </a:moveTo>
                  <a:lnTo>
                    <a:pt x="3124200" y="1483614"/>
                  </a:lnTo>
                  <a:lnTo>
                    <a:pt x="3114886" y="1488643"/>
                  </a:lnTo>
                  <a:lnTo>
                    <a:pt x="3113532" y="1489405"/>
                  </a:lnTo>
                  <a:lnTo>
                    <a:pt x="3107403" y="1494921"/>
                  </a:lnTo>
                  <a:lnTo>
                    <a:pt x="3109468" y="1493855"/>
                  </a:lnTo>
                  <a:lnTo>
                    <a:pt x="3111500" y="1492758"/>
                  </a:lnTo>
                  <a:lnTo>
                    <a:pt x="3111500" y="1498854"/>
                  </a:lnTo>
                  <a:lnTo>
                    <a:pt x="3124200" y="1491233"/>
                  </a:lnTo>
                  <a:lnTo>
                    <a:pt x="3133513" y="1491233"/>
                  </a:lnTo>
                  <a:lnTo>
                    <a:pt x="3135312" y="1489614"/>
                  </a:lnTo>
                  <a:close/>
                </a:path>
                <a:path w="3860800" h="1716404">
                  <a:moveTo>
                    <a:pt x="3117272" y="1475232"/>
                  </a:moveTo>
                  <a:lnTo>
                    <a:pt x="3111500" y="1471421"/>
                  </a:lnTo>
                  <a:lnTo>
                    <a:pt x="3109468" y="1473311"/>
                  </a:lnTo>
                  <a:lnTo>
                    <a:pt x="3111500" y="1474470"/>
                  </a:lnTo>
                  <a:lnTo>
                    <a:pt x="3111500" y="1475232"/>
                  </a:lnTo>
                  <a:lnTo>
                    <a:pt x="3117272" y="1475232"/>
                  </a:lnTo>
                  <a:close/>
                </a:path>
                <a:path w="3860800" h="1716404">
                  <a:moveTo>
                    <a:pt x="3113532" y="1489405"/>
                  </a:moveTo>
                  <a:lnTo>
                    <a:pt x="3111500" y="1490471"/>
                  </a:lnTo>
                  <a:lnTo>
                    <a:pt x="3111500" y="1491233"/>
                  </a:lnTo>
                  <a:lnTo>
                    <a:pt x="3113532" y="1489405"/>
                  </a:lnTo>
                  <a:close/>
                </a:path>
                <a:path w="3860800" h="1716404">
                  <a:moveTo>
                    <a:pt x="3126740" y="1497330"/>
                  </a:moveTo>
                  <a:lnTo>
                    <a:pt x="3124200" y="1498854"/>
                  </a:lnTo>
                  <a:lnTo>
                    <a:pt x="3124200" y="1492758"/>
                  </a:lnTo>
                  <a:lnTo>
                    <a:pt x="3111500" y="1499615"/>
                  </a:lnTo>
                  <a:lnTo>
                    <a:pt x="3124200" y="1499615"/>
                  </a:lnTo>
                  <a:lnTo>
                    <a:pt x="3126740" y="1497330"/>
                  </a:lnTo>
                  <a:close/>
                </a:path>
                <a:path w="3860800" h="1716404">
                  <a:moveTo>
                    <a:pt x="3114886" y="1507998"/>
                  </a:moveTo>
                  <a:lnTo>
                    <a:pt x="3111500" y="1507998"/>
                  </a:lnTo>
                  <a:lnTo>
                    <a:pt x="3113532" y="1509217"/>
                  </a:lnTo>
                  <a:lnTo>
                    <a:pt x="3114886" y="1507998"/>
                  </a:lnTo>
                  <a:close/>
                </a:path>
                <a:path w="3860800" h="1716404">
                  <a:moveTo>
                    <a:pt x="3162300" y="1504188"/>
                  </a:moveTo>
                  <a:lnTo>
                    <a:pt x="3158671" y="1501793"/>
                  </a:lnTo>
                  <a:lnTo>
                    <a:pt x="3149600" y="1507236"/>
                  </a:lnTo>
                  <a:lnTo>
                    <a:pt x="3149600" y="1507998"/>
                  </a:lnTo>
                  <a:lnTo>
                    <a:pt x="3139923" y="1513803"/>
                  </a:lnTo>
                  <a:lnTo>
                    <a:pt x="3136900" y="1519427"/>
                  </a:lnTo>
                  <a:lnTo>
                    <a:pt x="3136900" y="1515617"/>
                  </a:lnTo>
                  <a:lnTo>
                    <a:pt x="3111500" y="1515617"/>
                  </a:lnTo>
                  <a:lnTo>
                    <a:pt x="3111500" y="1517142"/>
                  </a:lnTo>
                  <a:lnTo>
                    <a:pt x="3124200" y="1524761"/>
                  </a:lnTo>
                  <a:lnTo>
                    <a:pt x="3124200" y="1517142"/>
                  </a:lnTo>
                  <a:lnTo>
                    <a:pt x="3136900" y="1524761"/>
                  </a:lnTo>
                  <a:lnTo>
                    <a:pt x="3136900" y="1519427"/>
                  </a:lnTo>
                  <a:lnTo>
                    <a:pt x="3139923" y="1513803"/>
                  </a:lnTo>
                  <a:lnTo>
                    <a:pt x="3139923" y="1522947"/>
                  </a:lnTo>
                  <a:lnTo>
                    <a:pt x="3147483" y="1518411"/>
                  </a:lnTo>
                  <a:lnTo>
                    <a:pt x="3162300" y="1504188"/>
                  </a:lnTo>
                  <a:close/>
                </a:path>
                <a:path w="3860800" h="1716404">
                  <a:moveTo>
                    <a:pt x="3124200" y="1483614"/>
                  </a:moveTo>
                  <a:lnTo>
                    <a:pt x="3119966" y="1483614"/>
                  </a:lnTo>
                  <a:lnTo>
                    <a:pt x="3113532" y="1489405"/>
                  </a:lnTo>
                  <a:lnTo>
                    <a:pt x="3114886" y="1488643"/>
                  </a:lnTo>
                  <a:lnTo>
                    <a:pt x="3124200" y="1483614"/>
                  </a:lnTo>
                  <a:close/>
                </a:path>
                <a:path w="3860800" h="1716404">
                  <a:moveTo>
                    <a:pt x="3136900" y="1507998"/>
                  </a:moveTo>
                  <a:lnTo>
                    <a:pt x="3114886" y="1507998"/>
                  </a:lnTo>
                  <a:lnTo>
                    <a:pt x="3113532" y="1509217"/>
                  </a:lnTo>
                  <a:lnTo>
                    <a:pt x="3124200" y="1515617"/>
                  </a:lnTo>
                  <a:lnTo>
                    <a:pt x="3136900" y="1507998"/>
                  </a:lnTo>
                  <a:close/>
                </a:path>
                <a:path w="3860800" h="1716404">
                  <a:moveTo>
                    <a:pt x="3147483" y="1499742"/>
                  </a:moveTo>
                  <a:lnTo>
                    <a:pt x="3124200" y="1499615"/>
                  </a:lnTo>
                  <a:lnTo>
                    <a:pt x="3114886" y="1507998"/>
                  </a:lnTo>
                  <a:lnTo>
                    <a:pt x="3143045" y="1507998"/>
                  </a:lnTo>
                  <a:lnTo>
                    <a:pt x="3147483" y="1499742"/>
                  </a:lnTo>
                  <a:close/>
                </a:path>
                <a:path w="3860800" h="1716404">
                  <a:moveTo>
                    <a:pt x="3124200" y="1479803"/>
                  </a:moveTo>
                  <a:lnTo>
                    <a:pt x="3124200" y="1475232"/>
                  </a:lnTo>
                  <a:lnTo>
                    <a:pt x="3117272" y="1475232"/>
                  </a:lnTo>
                  <a:lnTo>
                    <a:pt x="3124200" y="1479803"/>
                  </a:lnTo>
                  <a:close/>
                </a:path>
                <a:path w="3860800" h="1716404">
                  <a:moveTo>
                    <a:pt x="3129972" y="1483614"/>
                  </a:moveTo>
                  <a:lnTo>
                    <a:pt x="3124200" y="1479803"/>
                  </a:lnTo>
                  <a:lnTo>
                    <a:pt x="3119966" y="1483614"/>
                  </a:lnTo>
                  <a:lnTo>
                    <a:pt x="3129972" y="1483614"/>
                  </a:lnTo>
                  <a:close/>
                </a:path>
                <a:path w="3860800" h="1716404">
                  <a:moveTo>
                    <a:pt x="3136900" y="1488186"/>
                  </a:moveTo>
                  <a:lnTo>
                    <a:pt x="3129972" y="1483614"/>
                  </a:lnTo>
                  <a:lnTo>
                    <a:pt x="3124200" y="1483614"/>
                  </a:lnTo>
                  <a:lnTo>
                    <a:pt x="3135312" y="1489614"/>
                  </a:lnTo>
                  <a:lnTo>
                    <a:pt x="3136900" y="1488186"/>
                  </a:lnTo>
                  <a:close/>
                </a:path>
                <a:path w="3860800" h="1716404">
                  <a:moveTo>
                    <a:pt x="3148360" y="1498110"/>
                  </a:moveTo>
                  <a:lnTo>
                    <a:pt x="3136900" y="1491233"/>
                  </a:lnTo>
                  <a:lnTo>
                    <a:pt x="3126740" y="1497330"/>
                  </a:lnTo>
                  <a:lnTo>
                    <a:pt x="3124200" y="1499615"/>
                  </a:lnTo>
                  <a:lnTo>
                    <a:pt x="3147483" y="1499615"/>
                  </a:lnTo>
                  <a:lnTo>
                    <a:pt x="3148360" y="1498110"/>
                  </a:lnTo>
                  <a:close/>
                </a:path>
                <a:path w="3860800" h="1716404">
                  <a:moveTo>
                    <a:pt x="3143045" y="1507998"/>
                  </a:moveTo>
                  <a:lnTo>
                    <a:pt x="3136900" y="1507998"/>
                  </a:lnTo>
                  <a:lnTo>
                    <a:pt x="3124200" y="1515617"/>
                  </a:lnTo>
                  <a:lnTo>
                    <a:pt x="3136900" y="1515617"/>
                  </a:lnTo>
                  <a:lnTo>
                    <a:pt x="3139923" y="1513803"/>
                  </a:lnTo>
                  <a:lnTo>
                    <a:pt x="3143045" y="1507998"/>
                  </a:lnTo>
                  <a:close/>
                </a:path>
                <a:path w="3860800" h="1716404">
                  <a:moveTo>
                    <a:pt x="3136900" y="1524761"/>
                  </a:moveTo>
                  <a:lnTo>
                    <a:pt x="3124200" y="1517142"/>
                  </a:lnTo>
                  <a:lnTo>
                    <a:pt x="3124200" y="1524761"/>
                  </a:lnTo>
                  <a:lnTo>
                    <a:pt x="3136900" y="1524761"/>
                  </a:lnTo>
                  <a:close/>
                </a:path>
                <a:path w="3860800" h="1716404">
                  <a:moveTo>
                    <a:pt x="3136900" y="1491233"/>
                  </a:moveTo>
                  <a:lnTo>
                    <a:pt x="3133513" y="1491233"/>
                  </a:lnTo>
                  <a:lnTo>
                    <a:pt x="3126740" y="1497330"/>
                  </a:lnTo>
                  <a:lnTo>
                    <a:pt x="3136900" y="1491233"/>
                  </a:lnTo>
                  <a:close/>
                </a:path>
                <a:path w="3860800" h="1716404">
                  <a:moveTo>
                    <a:pt x="3149600" y="1491233"/>
                  </a:moveTo>
                  <a:lnTo>
                    <a:pt x="3149600" y="1490471"/>
                  </a:lnTo>
                  <a:lnTo>
                    <a:pt x="3136900" y="1483614"/>
                  </a:lnTo>
                  <a:lnTo>
                    <a:pt x="3129972" y="1483614"/>
                  </a:lnTo>
                  <a:lnTo>
                    <a:pt x="3136900" y="1488186"/>
                  </a:lnTo>
                  <a:lnTo>
                    <a:pt x="3136900" y="1491233"/>
                  </a:lnTo>
                  <a:lnTo>
                    <a:pt x="3149600" y="1491233"/>
                  </a:lnTo>
                  <a:close/>
                </a:path>
                <a:path w="3860800" h="1716404">
                  <a:moveTo>
                    <a:pt x="3136900" y="1491233"/>
                  </a:moveTo>
                  <a:lnTo>
                    <a:pt x="3136900" y="1490471"/>
                  </a:lnTo>
                  <a:lnTo>
                    <a:pt x="3135312" y="1489614"/>
                  </a:lnTo>
                  <a:lnTo>
                    <a:pt x="3133513" y="1491233"/>
                  </a:lnTo>
                  <a:lnTo>
                    <a:pt x="3136900" y="1491233"/>
                  </a:lnTo>
                  <a:close/>
                </a:path>
                <a:path w="3860800" h="1716404">
                  <a:moveTo>
                    <a:pt x="3136900" y="1490471"/>
                  </a:moveTo>
                  <a:lnTo>
                    <a:pt x="3136900" y="1488186"/>
                  </a:lnTo>
                  <a:lnTo>
                    <a:pt x="3135312" y="1489614"/>
                  </a:lnTo>
                  <a:lnTo>
                    <a:pt x="3136900" y="1490471"/>
                  </a:lnTo>
                  <a:close/>
                </a:path>
                <a:path w="3860800" h="1716404">
                  <a:moveTo>
                    <a:pt x="3162300" y="1499615"/>
                  </a:moveTo>
                  <a:lnTo>
                    <a:pt x="3162300" y="1498854"/>
                  </a:lnTo>
                  <a:lnTo>
                    <a:pt x="3149600" y="1491233"/>
                  </a:lnTo>
                  <a:lnTo>
                    <a:pt x="3136900" y="1491233"/>
                  </a:lnTo>
                  <a:lnTo>
                    <a:pt x="3148360" y="1498110"/>
                  </a:lnTo>
                  <a:lnTo>
                    <a:pt x="3149600" y="1495805"/>
                  </a:lnTo>
                  <a:lnTo>
                    <a:pt x="3155372" y="1499615"/>
                  </a:lnTo>
                  <a:lnTo>
                    <a:pt x="3162300" y="1499615"/>
                  </a:lnTo>
                  <a:close/>
                </a:path>
                <a:path w="3860800" h="1716404">
                  <a:moveTo>
                    <a:pt x="3147483" y="1518411"/>
                  </a:moveTo>
                  <a:lnTo>
                    <a:pt x="3136900" y="1524761"/>
                  </a:lnTo>
                  <a:lnTo>
                    <a:pt x="3140868" y="1524761"/>
                  </a:lnTo>
                  <a:lnTo>
                    <a:pt x="3147483" y="1518411"/>
                  </a:lnTo>
                  <a:close/>
                </a:path>
                <a:path w="3860800" h="1716404">
                  <a:moveTo>
                    <a:pt x="3140868" y="1524761"/>
                  </a:moveTo>
                  <a:lnTo>
                    <a:pt x="3136900" y="1524761"/>
                  </a:lnTo>
                  <a:lnTo>
                    <a:pt x="3136900" y="1528571"/>
                  </a:lnTo>
                  <a:lnTo>
                    <a:pt x="3140868" y="1524761"/>
                  </a:lnTo>
                  <a:close/>
                </a:path>
                <a:path w="3860800" h="1716404">
                  <a:moveTo>
                    <a:pt x="3187700" y="1512570"/>
                  </a:moveTo>
                  <a:lnTo>
                    <a:pt x="3180772" y="1507997"/>
                  </a:lnTo>
                  <a:lnTo>
                    <a:pt x="3173015" y="1507997"/>
                  </a:lnTo>
                  <a:lnTo>
                    <a:pt x="3162300" y="1528571"/>
                  </a:lnTo>
                  <a:lnTo>
                    <a:pt x="3162300" y="1517142"/>
                  </a:lnTo>
                  <a:lnTo>
                    <a:pt x="3149600" y="1524761"/>
                  </a:lnTo>
                  <a:lnTo>
                    <a:pt x="3140868" y="1524761"/>
                  </a:lnTo>
                  <a:lnTo>
                    <a:pt x="3136900" y="1528571"/>
                  </a:lnTo>
                  <a:lnTo>
                    <a:pt x="3136900" y="1533143"/>
                  </a:lnTo>
                  <a:lnTo>
                    <a:pt x="3149600" y="1533143"/>
                  </a:lnTo>
                  <a:lnTo>
                    <a:pt x="3149600" y="1525523"/>
                  </a:lnTo>
                  <a:lnTo>
                    <a:pt x="3162300" y="1533143"/>
                  </a:lnTo>
                  <a:lnTo>
                    <a:pt x="3169920" y="1528571"/>
                  </a:lnTo>
                  <a:lnTo>
                    <a:pt x="3175000" y="1523999"/>
                  </a:lnTo>
                  <a:lnTo>
                    <a:pt x="3175000" y="1516380"/>
                  </a:lnTo>
                  <a:lnTo>
                    <a:pt x="3183603" y="1516257"/>
                  </a:lnTo>
                  <a:lnTo>
                    <a:pt x="3187700" y="1512570"/>
                  </a:lnTo>
                  <a:close/>
                </a:path>
                <a:path w="3860800" h="1716404">
                  <a:moveTo>
                    <a:pt x="3149600" y="1507998"/>
                  </a:moveTo>
                  <a:lnTo>
                    <a:pt x="3143045" y="1507998"/>
                  </a:lnTo>
                  <a:lnTo>
                    <a:pt x="3139923" y="1513803"/>
                  </a:lnTo>
                  <a:lnTo>
                    <a:pt x="3149600" y="1507998"/>
                  </a:lnTo>
                  <a:close/>
                </a:path>
                <a:path w="3860800" h="1716404">
                  <a:moveTo>
                    <a:pt x="3149600" y="1524761"/>
                  </a:moveTo>
                  <a:lnTo>
                    <a:pt x="3149600" y="1517142"/>
                  </a:lnTo>
                  <a:lnTo>
                    <a:pt x="3147483" y="1518411"/>
                  </a:lnTo>
                  <a:lnTo>
                    <a:pt x="3140868" y="1524761"/>
                  </a:lnTo>
                  <a:lnTo>
                    <a:pt x="3149600" y="1524761"/>
                  </a:lnTo>
                  <a:close/>
                </a:path>
                <a:path w="3860800" h="1716404">
                  <a:moveTo>
                    <a:pt x="3158671" y="1501793"/>
                  </a:moveTo>
                  <a:lnTo>
                    <a:pt x="3155372" y="1499615"/>
                  </a:lnTo>
                  <a:lnTo>
                    <a:pt x="3147483" y="1499742"/>
                  </a:lnTo>
                  <a:lnTo>
                    <a:pt x="3143045" y="1507998"/>
                  </a:lnTo>
                  <a:lnTo>
                    <a:pt x="3149600" y="1507998"/>
                  </a:lnTo>
                  <a:lnTo>
                    <a:pt x="3149600" y="1507236"/>
                  </a:lnTo>
                  <a:lnTo>
                    <a:pt x="3158671" y="1501793"/>
                  </a:lnTo>
                  <a:close/>
                </a:path>
                <a:path w="3860800" h="1716404">
                  <a:moveTo>
                    <a:pt x="3149600" y="1499615"/>
                  </a:moveTo>
                  <a:lnTo>
                    <a:pt x="3149600" y="1498854"/>
                  </a:lnTo>
                  <a:lnTo>
                    <a:pt x="3148360" y="1498110"/>
                  </a:lnTo>
                  <a:lnTo>
                    <a:pt x="3147483" y="1499742"/>
                  </a:lnTo>
                  <a:lnTo>
                    <a:pt x="3149600" y="1499615"/>
                  </a:lnTo>
                  <a:close/>
                </a:path>
                <a:path w="3860800" h="1716404">
                  <a:moveTo>
                    <a:pt x="3162300" y="1517142"/>
                  </a:moveTo>
                  <a:lnTo>
                    <a:pt x="3162300" y="1504188"/>
                  </a:lnTo>
                  <a:lnTo>
                    <a:pt x="3147483" y="1518411"/>
                  </a:lnTo>
                  <a:lnTo>
                    <a:pt x="3149600" y="1517142"/>
                  </a:lnTo>
                  <a:lnTo>
                    <a:pt x="3149600" y="1524761"/>
                  </a:lnTo>
                  <a:lnTo>
                    <a:pt x="3162300" y="1517142"/>
                  </a:lnTo>
                  <a:close/>
                </a:path>
                <a:path w="3860800" h="1716404">
                  <a:moveTo>
                    <a:pt x="3155372" y="1499615"/>
                  </a:moveTo>
                  <a:lnTo>
                    <a:pt x="3149600" y="1495805"/>
                  </a:lnTo>
                  <a:lnTo>
                    <a:pt x="3148360" y="1498110"/>
                  </a:lnTo>
                  <a:lnTo>
                    <a:pt x="3149600" y="1498854"/>
                  </a:lnTo>
                  <a:lnTo>
                    <a:pt x="3149600" y="1499615"/>
                  </a:lnTo>
                  <a:lnTo>
                    <a:pt x="3155372" y="1499615"/>
                  </a:lnTo>
                  <a:close/>
                </a:path>
                <a:path w="3860800" h="1716404">
                  <a:moveTo>
                    <a:pt x="3162300" y="1533143"/>
                  </a:moveTo>
                  <a:lnTo>
                    <a:pt x="3149600" y="1525523"/>
                  </a:lnTo>
                  <a:lnTo>
                    <a:pt x="3149600" y="1533143"/>
                  </a:lnTo>
                  <a:lnTo>
                    <a:pt x="3162300" y="1533143"/>
                  </a:lnTo>
                  <a:close/>
                </a:path>
                <a:path w="3860800" h="1716404">
                  <a:moveTo>
                    <a:pt x="3162300" y="1499615"/>
                  </a:moveTo>
                  <a:lnTo>
                    <a:pt x="3155372" y="1499615"/>
                  </a:lnTo>
                  <a:lnTo>
                    <a:pt x="3158671" y="1501793"/>
                  </a:lnTo>
                  <a:lnTo>
                    <a:pt x="3162300" y="1499615"/>
                  </a:lnTo>
                  <a:close/>
                </a:path>
                <a:path w="3860800" h="1716404">
                  <a:moveTo>
                    <a:pt x="3173790" y="1506510"/>
                  </a:moveTo>
                  <a:lnTo>
                    <a:pt x="3162300" y="1499615"/>
                  </a:lnTo>
                  <a:lnTo>
                    <a:pt x="3158671" y="1501793"/>
                  </a:lnTo>
                  <a:lnTo>
                    <a:pt x="3162300" y="1504188"/>
                  </a:lnTo>
                  <a:lnTo>
                    <a:pt x="3162300" y="1507998"/>
                  </a:lnTo>
                  <a:lnTo>
                    <a:pt x="3173015" y="1507997"/>
                  </a:lnTo>
                  <a:lnTo>
                    <a:pt x="3173790" y="1506510"/>
                  </a:lnTo>
                  <a:close/>
                </a:path>
                <a:path w="3860800" h="1716404">
                  <a:moveTo>
                    <a:pt x="3187700" y="1507997"/>
                  </a:moveTo>
                  <a:lnTo>
                    <a:pt x="3187700" y="1507236"/>
                  </a:lnTo>
                  <a:lnTo>
                    <a:pt x="3175000" y="1499615"/>
                  </a:lnTo>
                  <a:lnTo>
                    <a:pt x="3162300" y="1499615"/>
                  </a:lnTo>
                  <a:lnTo>
                    <a:pt x="3173790" y="1506510"/>
                  </a:lnTo>
                  <a:lnTo>
                    <a:pt x="3175000" y="1504187"/>
                  </a:lnTo>
                  <a:lnTo>
                    <a:pt x="3180772" y="1507997"/>
                  </a:lnTo>
                  <a:lnTo>
                    <a:pt x="3187700" y="1507997"/>
                  </a:lnTo>
                  <a:close/>
                </a:path>
                <a:path w="3860800" h="1716404">
                  <a:moveTo>
                    <a:pt x="3173015" y="1507997"/>
                  </a:moveTo>
                  <a:lnTo>
                    <a:pt x="3162300" y="1507998"/>
                  </a:lnTo>
                  <a:lnTo>
                    <a:pt x="3162300" y="1528571"/>
                  </a:lnTo>
                  <a:lnTo>
                    <a:pt x="3173015" y="1507997"/>
                  </a:lnTo>
                  <a:close/>
                </a:path>
                <a:path w="3860800" h="1716404">
                  <a:moveTo>
                    <a:pt x="3169920" y="1528571"/>
                  </a:moveTo>
                  <a:lnTo>
                    <a:pt x="3162300" y="1533143"/>
                  </a:lnTo>
                  <a:lnTo>
                    <a:pt x="3164840" y="1533143"/>
                  </a:lnTo>
                  <a:lnTo>
                    <a:pt x="3169920" y="1528571"/>
                  </a:lnTo>
                  <a:close/>
                </a:path>
                <a:path w="3860800" h="1716404">
                  <a:moveTo>
                    <a:pt x="3164840" y="1533143"/>
                  </a:moveTo>
                  <a:lnTo>
                    <a:pt x="3162300" y="1533144"/>
                  </a:lnTo>
                  <a:lnTo>
                    <a:pt x="3162300" y="1535430"/>
                  </a:lnTo>
                  <a:lnTo>
                    <a:pt x="3164840" y="1533143"/>
                  </a:lnTo>
                  <a:close/>
                </a:path>
                <a:path w="3860800" h="1716404">
                  <a:moveTo>
                    <a:pt x="3165577" y="1533143"/>
                  </a:moveTo>
                  <a:lnTo>
                    <a:pt x="3164840" y="1533143"/>
                  </a:lnTo>
                  <a:lnTo>
                    <a:pt x="3162300" y="1535430"/>
                  </a:lnTo>
                  <a:lnTo>
                    <a:pt x="3162779" y="1535746"/>
                  </a:lnTo>
                  <a:lnTo>
                    <a:pt x="3165577" y="1533143"/>
                  </a:lnTo>
                  <a:close/>
                </a:path>
                <a:path w="3860800" h="1716404">
                  <a:moveTo>
                    <a:pt x="3162779" y="1535746"/>
                  </a:moveTo>
                  <a:lnTo>
                    <a:pt x="3162300" y="1535430"/>
                  </a:lnTo>
                  <a:lnTo>
                    <a:pt x="3162300" y="1536192"/>
                  </a:lnTo>
                  <a:lnTo>
                    <a:pt x="3162779" y="1535746"/>
                  </a:lnTo>
                  <a:close/>
                </a:path>
                <a:path w="3860800" h="1716404">
                  <a:moveTo>
                    <a:pt x="3170381" y="1540764"/>
                  </a:moveTo>
                  <a:lnTo>
                    <a:pt x="3162779" y="1535746"/>
                  </a:lnTo>
                  <a:lnTo>
                    <a:pt x="3162300" y="1536192"/>
                  </a:lnTo>
                  <a:lnTo>
                    <a:pt x="3162300" y="1540764"/>
                  </a:lnTo>
                  <a:lnTo>
                    <a:pt x="3170381" y="1540764"/>
                  </a:lnTo>
                  <a:close/>
                </a:path>
                <a:path w="3860800" h="1716404">
                  <a:moveTo>
                    <a:pt x="3196166" y="1524761"/>
                  </a:moveTo>
                  <a:lnTo>
                    <a:pt x="3187700" y="1524761"/>
                  </a:lnTo>
                  <a:lnTo>
                    <a:pt x="3187700" y="1525523"/>
                  </a:lnTo>
                  <a:lnTo>
                    <a:pt x="3175000" y="1533143"/>
                  </a:lnTo>
                  <a:lnTo>
                    <a:pt x="3165577" y="1533143"/>
                  </a:lnTo>
                  <a:lnTo>
                    <a:pt x="3162779" y="1535746"/>
                  </a:lnTo>
                  <a:lnTo>
                    <a:pt x="3170381" y="1540764"/>
                  </a:lnTo>
                  <a:lnTo>
                    <a:pt x="3178386" y="1540764"/>
                  </a:lnTo>
                  <a:lnTo>
                    <a:pt x="3196166" y="1524761"/>
                  </a:lnTo>
                  <a:close/>
                </a:path>
                <a:path w="3860800" h="1716404">
                  <a:moveTo>
                    <a:pt x="3171536" y="1527602"/>
                  </a:moveTo>
                  <a:lnTo>
                    <a:pt x="3169920" y="1528571"/>
                  </a:lnTo>
                  <a:lnTo>
                    <a:pt x="3164840" y="1533143"/>
                  </a:lnTo>
                  <a:lnTo>
                    <a:pt x="3165577" y="1533143"/>
                  </a:lnTo>
                  <a:lnTo>
                    <a:pt x="3171536" y="1527602"/>
                  </a:lnTo>
                  <a:close/>
                </a:path>
                <a:path w="3860800" h="1716404">
                  <a:moveTo>
                    <a:pt x="3175000" y="1533143"/>
                  </a:moveTo>
                  <a:lnTo>
                    <a:pt x="3175000" y="1525523"/>
                  </a:lnTo>
                  <a:lnTo>
                    <a:pt x="3171536" y="1527602"/>
                  </a:lnTo>
                  <a:lnTo>
                    <a:pt x="3165577" y="1533143"/>
                  </a:lnTo>
                  <a:lnTo>
                    <a:pt x="3175000" y="1533143"/>
                  </a:lnTo>
                  <a:close/>
                </a:path>
                <a:path w="3860800" h="1716404">
                  <a:moveTo>
                    <a:pt x="3176058" y="1523396"/>
                  </a:moveTo>
                  <a:lnTo>
                    <a:pt x="3175000" y="1523999"/>
                  </a:lnTo>
                  <a:lnTo>
                    <a:pt x="3169920" y="1528571"/>
                  </a:lnTo>
                  <a:lnTo>
                    <a:pt x="3171536" y="1527602"/>
                  </a:lnTo>
                  <a:lnTo>
                    <a:pt x="3176058" y="1523396"/>
                  </a:lnTo>
                  <a:close/>
                </a:path>
                <a:path w="3860800" h="1716404">
                  <a:moveTo>
                    <a:pt x="3178386" y="1540764"/>
                  </a:moveTo>
                  <a:lnTo>
                    <a:pt x="3170381" y="1540764"/>
                  </a:lnTo>
                  <a:lnTo>
                    <a:pt x="3175000" y="1543811"/>
                  </a:lnTo>
                  <a:lnTo>
                    <a:pt x="3175000" y="1542287"/>
                  </a:lnTo>
                  <a:lnTo>
                    <a:pt x="3176058" y="1542859"/>
                  </a:lnTo>
                  <a:lnTo>
                    <a:pt x="3178386" y="1540764"/>
                  </a:lnTo>
                  <a:close/>
                </a:path>
                <a:path w="3860800" h="1716404">
                  <a:moveTo>
                    <a:pt x="3200400" y="1520952"/>
                  </a:moveTo>
                  <a:lnTo>
                    <a:pt x="3193472" y="1516380"/>
                  </a:lnTo>
                  <a:lnTo>
                    <a:pt x="3187700" y="1516380"/>
                  </a:lnTo>
                  <a:lnTo>
                    <a:pt x="3178386" y="1521967"/>
                  </a:lnTo>
                  <a:lnTo>
                    <a:pt x="3176058" y="1523396"/>
                  </a:lnTo>
                  <a:lnTo>
                    <a:pt x="3171536" y="1527602"/>
                  </a:lnTo>
                  <a:lnTo>
                    <a:pt x="3175000" y="1525523"/>
                  </a:lnTo>
                  <a:lnTo>
                    <a:pt x="3175000" y="1533143"/>
                  </a:lnTo>
                  <a:lnTo>
                    <a:pt x="3187700" y="1525523"/>
                  </a:lnTo>
                  <a:lnTo>
                    <a:pt x="3187700" y="1524761"/>
                  </a:lnTo>
                  <a:lnTo>
                    <a:pt x="3196166" y="1524761"/>
                  </a:lnTo>
                  <a:lnTo>
                    <a:pt x="3200400" y="1520952"/>
                  </a:lnTo>
                  <a:close/>
                </a:path>
                <a:path w="3860800" h="1716404">
                  <a:moveTo>
                    <a:pt x="3175000" y="1507997"/>
                  </a:moveTo>
                  <a:lnTo>
                    <a:pt x="3175000" y="1507236"/>
                  </a:lnTo>
                  <a:lnTo>
                    <a:pt x="3173790" y="1506510"/>
                  </a:lnTo>
                  <a:lnTo>
                    <a:pt x="3173015" y="1507997"/>
                  </a:lnTo>
                  <a:lnTo>
                    <a:pt x="3175000" y="1507997"/>
                  </a:lnTo>
                  <a:close/>
                </a:path>
                <a:path w="3860800" h="1716404">
                  <a:moveTo>
                    <a:pt x="3180772" y="1507997"/>
                  </a:moveTo>
                  <a:lnTo>
                    <a:pt x="3175000" y="1504187"/>
                  </a:lnTo>
                  <a:lnTo>
                    <a:pt x="3173790" y="1506510"/>
                  </a:lnTo>
                  <a:lnTo>
                    <a:pt x="3175000" y="1507236"/>
                  </a:lnTo>
                  <a:lnTo>
                    <a:pt x="3175000" y="1507997"/>
                  </a:lnTo>
                  <a:lnTo>
                    <a:pt x="3180772" y="1507997"/>
                  </a:lnTo>
                  <a:close/>
                </a:path>
                <a:path w="3860800" h="1716404">
                  <a:moveTo>
                    <a:pt x="3183466" y="1516380"/>
                  </a:moveTo>
                  <a:lnTo>
                    <a:pt x="3175000" y="1516380"/>
                  </a:lnTo>
                  <a:lnTo>
                    <a:pt x="3175000" y="1523999"/>
                  </a:lnTo>
                  <a:lnTo>
                    <a:pt x="3183466" y="1516380"/>
                  </a:lnTo>
                  <a:close/>
                </a:path>
                <a:path w="3860800" h="1716404">
                  <a:moveTo>
                    <a:pt x="3183603" y="1516380"/>
                  </a:moveTo>
                  <a:lnTo>
                    <a:pt x="3183466" y="1516380"/>
                  </a:lnTo>
                  <a:lnTo>
                    <a:pt x="3175000" y="1523999"/>
                  </a:lnTo>
                  <a:lnTo>
                    <a:pt x="3176058" y="1523364"/>
                  </a:lnTo>
                  <a:lnTo>
                    <a:pt x="3178386" y="1521231"/>
                  </a:lnTo>
                  <a:lnTo>
                    <a:pt x="3183603" y="1516380"/>
                  </a:lnTo>
                  <a:close/>
                </a:path>
                <a:path w="3860800" h="1716404">
                  <a:moveTo>
                    <a:pt x="3176058" y="1542859"/>
                  </a:moveTo>
                  <a:lnTo>
                    <a:pt x="3175000" y="1542287"/>
                  </a:lnTo>
                  <a:lnTo>
                    <a:pt x="3175000" y="1543811"/>
                  </a:lnTo>
                  <a:lnTo>
                    <a:pt x="3176058" y="1542859"/>
                  </a:lnTo>
                  <a:close/>
                </a:path>
                <a:path w="3860800" h="1716404">
                  <a:moveTo>
                    <a:pt x="3187700" y="1549145"/>
                  </a:moveTo>
                  <a:lnTo>
                    <a:pt x="3176058" y="1542859"/>
                  </a:lnTo>
                  <a:lnTo>
                    <a:pt x="3175000" y="1543811"/>
                  </a:lnTo>
                  <a:lnTo>
                    <a:pt x="3175000" y="1549145"/>
                  </a:lnTo>
                  <a:lnTo>
                    <a:pt x="3187700" y="1549145"/>
                  </a:lnTo>
                  <a:close/>
                </a:path>
                <a:path w="3860800" h="1716404">
                  <a:moveTo>
                    <a:pt x="3187700" y="1516380"/>
                  </a:moveTo>
                  <a:lnTo>
                    <a:pt x="3183603" y="1516380"/>
                  </a:lnTo>
                  <a:lnTo>
                    <a:pt x="3176058" y="1523396"/>
                  </a:lnTo>
                  <a:lnTo>
                    <a:pt x="3178386" y="1521967"/>
                  </a:lnTo>
                  <a:lnTo>
                    <a:pt x="3187700" y="1516380"/>
                  </a:lnTo>
                  <a:close/>
                </a:path>
                <a:path w="3860800" h="1716404">
                  <a:moveTo>
                    <a:pt x="3203330" y="1538419"/>
                  </a:moveTo>
                  <a:lnTo>
                    <a:pt x="3200400" y="1540002"/>
                  </a:lnTo>
                  <a:lnTo>
                    <a:pt x="3200400" y="1533143"/>
                  </a:lnTo>
                  <a:lnTo>
                    <a:pt x="3190723" y="1538949"/>
                  </a:lnTo>
                  <a:lnTo>
                    <a:pt x="3187700" y="1544573"/>
                  </a:lnTo>
                  <a:lnTo>
                    <a:pt x="3187700" y="1540764"/>
                  </a:lnTo>
                  <a:lnTo>
                    <a:pt x="3178386" y="1540764"/>
                  </a:lnTo>
                  <a:lnTo>
                    <a:pt x="3176058" y="1542859"/>
                  </a:lnTo>
                  <a:lnTo>
                    <a:pt x="3187700" y="1549145"/>
                  </a:lnTo>
                  <a:lnTo>
                    <a:pt x="3187700" y="1544573"/>
                  </a:lnTo>
                  <a:lnTo>
                    <a:pt x="3190723" y="1538949"/>
                  </a:lnTo>
                  <a:lnTo>
                    <a:pt x="3190723" y="1549145"/>
                  </a:lnTo>
                  <a:lnTo>
                    <a:pt x="3191796" y="1549145"/>
                  </a:lnTo>
                  <a:lnTo>
                    <a:pt x="3203330" y="1538419"/>
                  </a:lnTo>
                  <a:close/>
                </a:path>
                <a:path w="3860800" h="1716404">
                  <a:moveTo>
                    <a:pt x="3198351" y="1524761"/>
                  </a:moveTo>
                  <a:lnTo>
                    <a:pt x="3196166" y="1524761"/>
                  </a:lnTo>
                  <a:lnTo>
                    <a:pt x="3178386" y="1540764"/>
                  </a:lnTo>
                  <a:lnTo>
                    <a:pt x="3187700" y="1540764"/>
                  </a:lnTo>
                  <a:lnTo>
                    <a:pt x="3190723" y="1538949"/>
                  </a:lnTo>
                  <a:lnTo>
                    <a:pt x="3198351" y="1524761"/>
                  </a:lnTo>
                  <a:close/>
                </a:path>
                <a:path w="3860800" h="1716404">
                  <a:moveTo>
                    <a:pt x="3200400" y="1516380"/>
                  </a:moveTo>
                  <a:lnTo>
                    <a:pt x="3200400" y="1515617"/>
                  </a:lnTo>
                  <a:lnTo>
                    <a:pt x="3187700" y="1507997"/>
                  </a:lnTo>
                  <a:lnTo>
                    <a:pt x="3180772" y="1507997"/>
                  </a:lnTo>
                  <a:lnTo>
                    <a:pt x="3193472" y="1516380"/>
                  </a:lnTo>
                  <a:lnTo>
                    <a:pt x="3200400" y="1516380"/>
                  </a:lnTo>
                  <a:close/>
                </a:path>
                <a:path w="3860800" h="1716404">
                  <a:moveTo>
                    <a:pt x="3193472" y="1516380"/>
                  </a:moveTo>
                  <a:lnTo>
                    <a:pt x="3187700" y="1512570"/>
                  </a:lnTo>
                  <a:lnTo>
                    <a:pt x="3183603" y="1516380"/>
                  </a:lnTo>
                  <a:lnTo>
                    <a:pt x="3193472" y="1516380"/>
                  </a:lnTo>
                  <a:close/>
                </a:path>
                <a:path w="3860800" h="1716404">
                  <a:moveTo>
                    <a:pt x="3191796" y="1549145"/>
                  </a:moveTo>
                  <a:lnTo>
                    <a:pt x="3187700" y="1549145"/>
                  </a:lnTo>
                  <a:lnTo>
                    <a:pt x="3187700" y="1552955"/>
                  </a:lnTo>
                  <a:lnTo>
                    <a:pt x="3191796" y="1549145"/>
                  </a:lnTo>
                  <a:close/>
                </a:path>
                <a:path w="3860800" h="1716404">
                  <a:moveTo>
                    <a:pt x="3208866" y="1544573"/>
                  </a:moveTo>
                  <a:lnTo>
                    <a:pt x="3200400" y="1549145"/>
                  </a:lnTo>
                  <a:lnTo>
                    <a:pt x="3191796" y="1549145"/>
                  </a:lnTo>
                  <a:lnTo>
                    <a:pt x="3187700" y="1552955"/>
                  </a:lnTo>
                  <a:lnTo>
                    <a:pt x="3187700" y="1557527"/>
                  </a:lnTo>
                  <a:lnTo>
                    <a:pt x="3200400" y="1557527"/>
                  </a:lnTo>
                  <a:lnTo>
                    <a:pt x="3200400" y="1552193"/>
                  </a:lnTo>
                  <a:lnTo>
                    <a:pt x="3208866" y="1544573"/>
                  </a:lnTo>
                  <a:close/>
                </a:path>
                <a:path w="3860800" h="1716404">
                  <a:moveTo>
                    <a:pt x="3213100" y="1529333"/>
                  </a:moveTo>
                  <a:lnTo>
                    <a:pt x="3206172" y="1524761"/>
                  </a:lnTo>
                  <a:lnTo>
                    <a:pt x="3198351" y="1524761"/>
                  </a:lnTo>
                  <a:lnTo>
                    <a:pt x="3190723" y="1538949"/>
                  </a:lnTo>
                  <a:lnTo>
                    <a:pt x="3200400" y="1533143"/>
                  </a:lnTo>
                  <a:lnTo>
                    <a:pt x="3200400" y="1540002"/>
                  </a:lnTo>
                  <a:lnTo>
                    <a:pt x="3203330" y="1538419"/>
                  </a:lnTo>
                  <a:lnTo>
                    <a:pt x="3213100" y="1529333"/>
                  </a:lnTo>
                  <a:close/>
                </a:path>
                <a:path w="3860800" h="1716404">
                  <a:moveTo>
                    <a:pt x="3221566" y="1533143"/>
                  </a:moveTo>
                  <a:lnTo>
                    <a:pt x="3213100" y="1533143"/>
                  </a:lnTo>
                  <a:lnTo>
                    <a:pt x="3203330" y="1538419"/>
                  </a:lnTo>
                  <a:lnTo>
                    <a:pt x="3191796" y="1549145"/>
                  </a:lnTo>
                  <a:lnTo>
                    <a:pt x="3200400" y="1549145"/>
                  </a:lnTo>
                  <a:lnTo>
                    <a:pt x="3208866" y="1544573"/>
                  </a:lnTo>
                  <a:lnTo>
                    <a:pt x="3213100" y="1540764"/>
                  </a:lnTo>
                  <a:lnTo>
                    <a:pt x="3213100" y="1540002"/>
                  </a:lnTo>
                  <a:lnTo>
                    <a:pt x="3215216" y="1538858"/>
                  </a:lnTo>
                  <a:lnTo>
                    <a:pt x="3221566" y="1533143"/>
                  </a:lnTo>
                  <a:close/>
                </a:path>
                <a:path w="3860800" h="1716404">
                  <a:moveTo>
                    <a:pt x="3213100" y="1524761"/>
                  </a:moveTo>
                  <a:lnTo>
                    <a:pt x="3213100" y="1523999"/>
                  </a:lnTo>
                  <a:lnTo>
                    <a:pt x="3200400" y="1516380"/>
                  </a:lnTo>
                  <a:lnTo>
                    <a:pt x="3193472" y="1516380"/>
                  </a:lnTo>
                  <a:lnTo>
                    <a:pt x="3206172" y="1524761"/>
                  </a:lnTo>
                  <a:lnTo>
                    <a:pt x="3213100" y="1524761"/>
                  </a:lnTo>
                  <a:close/>
                </a:path>
                <a:path w="3860800" h="1716404">
                  <a:moveTo>
                    <a:pt x="3200400" y="1520952"/>
                  </a:moveTo>
                  <a:lnTo>
                    <a:pt x="3196166" y="1524761"/>
                  </a:lnTo>
                  <a:lnTo>
                    <a:pt x="3198351" y="1524761"/>
                  </a:lnTo>
                  <a:lnTo>
                    <a:pt x="3200400" y="1520952"/>
                  </a:lnTo>
                  <a:close/>
                </a:path>
                <a:path w="3860800" h="1716404">
                  <a:moveTo>
                    <a:pt x="3206172" y="1524761"/>
                  </a:moveTo>
                  <a:lnTo>
                    <a:pt x="3200400" y="1520952"/>
                  </a:lnTo>
                  <a:lnTo>
                    <a:pt x="3198351" y="1524761"/>
                  </a:lnTo>
                  <a:lnTo>
                    <a:pt x="3206172" y="1524761"/>
                  </a:lnTo>
                  <a:close/>
                </a:path>
                <a:path w="3860800" h="1716404">
                  <a:moveTo>
                    <a:pt x="3213100" y="1557527"/>
                  </a:moveTo>
                  <a:lnTo>
                    <a:pt x="3213100" y="1542287"/>
                  </a:lnTo>
                  <a:lnTo>
                    <a:pt x="3208866" y="1544573"/>
                  </a:lnTo>
                  <a:lnTo>
                    <a:pt x="3200400" y="1552193"/>
                  </a:lnTo>
                  <a:lnTo>
                    <a:pt x="3208481" y="1557527"/>
                  </a:lnTo>
                  <a:lnTo>
                    <a:pt x="3213100" y="1557527"/>
                  </a:lnTo>
                  <a:close/>
                </a:path>
                <a:path w="3860800" h="1716404">
                  <a:moveTo>
                    <a:pt x="3208481" y="1557527"/>
                  </a:moveTo>
                  <a:lnTo>
                    <a:pt x="3200400" y="1552193"/>
                  </a:lnTo>
                  <a:lnTo>
                    <a:pt x="3200400" y="1557527"/>
                  </a:lnTo>
                  <a:lnTo>
                    <a:pt x="3208481" y="1557527"/>
                  </a:lnTo>
                  <a:close/>
                </a:path>
                <a:path w="3860800" h="1716404">
                  <a:moveTo>
                    <a:pt x="3224530" y="1565147"/>
                  </a:moveTo>
                  <a:lnTo>
                    <a:pt x="3214052" y="1558861"/>
                  </a:lnTo>
                  <a:lnTo>
                    <a:pt x="3213100" y="1560576"/>
                  </a:lnTo>
                  <a:lnTo>
                    <a:pt x="3208481" y="1557527"/>
                  </a:lnTo>
                  <a:lnTo>
                    <a:pt x="3200400" y="1557527"/>
                  </a:lnTo>
                  <a:lnTo>
                    <a:pt x="3213100" y="1565147"/>
                  </a:lnTo>
                  <a:lnTo>
                    <a:pt x="3224530" y="1565147"/>
                  </a:lnTo>
                  <a:close/>
                </a:path>
                <a:path w="3860800" h="1716404">
                  <a:moveTo>
                    <a:pt x="3213100" y="1533143"/>
                  </a:moveTo>
                  <a:lnTo>
                    <a:pt x="3213100" y="1529333"/>
                  </a:lnTo>
                  <a:lnTo>
                    <a:pt x="3203330" y="1538419"/>
                  </a:lnTo>
                  <a:lnTo>
                    <a:pt x="3213100" y="1533143"/>
                  </a:lnTo>
                  <a:close/>
                </a:path>
                <a:path w="3860800" h="1716404">
                  <a:moveTo>
                    <a:pt x="3225800" y="1529333"/>
                  </a:moveTo>
                  <a:lnTo>
                    <a:pt x="3225800" y="1524761"/>
                  </a:lnTo>
                  <a:lnTo>
                    <a:pt x="3206172" y="1524761"/>
                  </a:lnTo>
                  <a:lnTo>
                    <a:pt x="3213100" y="1529333"/>
                  </a:lnTo>
                  <a:lnTo>
                    <a:pt x="3213100" y="1533143"/>
                  </a:lnTo>
                  <a:lnTo>
                    <a:pt x="3221566" y="1533143"/>
                  </a:lnTo>
                  <a:lnTo>
                    <a:pt x="3225800" y="1529333"/>
                  </a:lnTo>
                  <a:close/>
                </a:path>
                <a:path w="3860800" h="1716404">
                  <a:moveTo>
                    <a:pt x="3214793" y="1557527"/>
                  </a:moveTo>
                  <a:lnTo>
                    <a:pt x="3208481" y="1557527"/>
                  </a:lnTo>
                  <a:lnTo>
                    <a:pt x="3213100" y="1560576"/>
                  </a:lnTo>
                  <a:lnTo>
                    <a:pt x="3213100" y="1558289"/>
                  </a:lnTo>
                  <a:lnTo>
                    <a:pt x="3214052" y="1558861"/>
                  </a:lnTo>
                  <a:lnTo>
                    <a:pt x="3214793" y="1557527"/>
                  </a:lnTo>
                  <a:close/>
                </a:path>
                <a:path w="3860800" h="1716404">
                  <a:moveTo>
                    <a:pt x="3238500" y="1557527"/>
                  </a:moveTo>
                  <a:lnTo>
                    <a:pt x="3238500" y="1540002"/>
                  </a:lnTo>
                  <a:lnTo>
                    <a:pt x="3225800" y="1533143"/>
                  </a:lnTo>
                  <a:lnTo>
                    <a:pt x="3215216" y="1538858"/>
                  </a:lnTo>
                  <a:lnTo>
                    <a:pt x="3208866" y="1544573"/>
                  </a:lnTo>
                  <a:lnTo>
                    <a:pt x="3213100" y="1542287"/>
                  </a:lnTo>
                  <a:lnTo>
                    <a:pt x="3213100" y="1557527"/>
                  </a:lnTo>
                  <a:lnTo>
                    <a:pt x="3214793" y="1557527"/>
                  </a:lnTo>
                  <a:lnTo>
                    <a:pt x="3225800" y="1537715"/>
                  </a:lnTo>
                  <a:lnTo>
                    <a:pt x="3225800" y="1565147"/>
                  </a:lnTo>
                  <a:lnTo>
                    <a:pt x="3238500" y="1557527"/>
                  </a:lnTo>
                  <a:close/>
                </a:path>
                <a:path w="3860800" h="1716404">
                  <a:moveTo>
                    <a:pt x="3215216" y="1538858"/>
                  </a:moveTo>
                  <a:lnTo>
                    <a:pt x="3213100" y="1540002"/>
                  </a:lnTo>
                  <a:lnTo>
                    <a:pt x="3213100" y="1540764"/>
                  </a:lnTo>
                  <a:lnTo>
                    <a:pt x="3215216" y="1538858"/>
                  </a:lnTo>
                  <a:close/>
                </a:path>
                <a:path w="3860800" h="1716404">
                  <a:moveTo>
                    <a:pt x="3214052" y="1558861"/>
                  </a:moveTo>
                  <a:lnTo>
                    <a:pt x="3213100" y="1558289"/>
                  </a:lnTo>
                  <a:lnTo>
                    <a:pt x="3213100" y="1560576"/>
                  </a:lnTo>
                  <a:lnTo>
                    <a:pt x="3214052" y="1558861"/>
                  </a:lnTo>
                  <a:close/>
                </a:path>
                <a:path w="3860800" h="1716404">
                  <a:moveTo>
                    <a:pt x="3224530" y="1565909"/>
                  </a:moveTo>
                  <a:lnTo>
                    <a:pt x="3221566" y="1565655"/>
                  </a:lnTo>
                  <a:lnTo>
                    <a:pt x="3215216" y="1565274"/>
                  </a:lnTo>
                  <a:lnTo>
                    <a:pt x="3213100" y="1565147"/>
                  </a:lnTo>
                  <a:lnTo>
                    <a:pt x="3213100" y="1565909"/>
                  </a:lnTo>
                  <a:lnTo>
                    <a:pt x="3224530" y="1565909"/>
                  </a:lnTo>
                  <a:close/>
                </a:path>
                <a:path w="3860800" h="1716404">
                  <a:moveTo>
                    <a:pt x="3225800" y="1565147"/>
                  </a:moveTo>
                  <a:lnTo>
                    <a:pt x="3225800" y="1557527"/>
                  </a:lnTo>
                  <a:lnTo>
                    <a:pt x="3214793" y="1557527"/>
                  </a:lnTo>
                  <a:lnTo>
                    <a:pt x="3214052" y="1558861"/>
                  </a:lnTo>
                  <a:lnTo>
                    <a:pt x="3224530" y="1565147"/>
                  </a:lnTo>
                  <a:lnTo>
                    <a:pt x="3225800" y="1565147"/>
                  </a:lnTo>
                  <a:close/>
                </a:path>
                <a:path w="3860800" h="1716404">
                  <a:moveTo>
                    <a:pt x="3225800" y="1557527"/>
                  </a:moveTo>
                  <a:lnTo>
                    <a:pt x="3225800" y="1537715"/>
                  </a:lnTo>
                  <a:lnTo>
                    <a:pt x="3214793" y="1557527"/>
                  </a:lnTo>
                  <a:lnTo>
                    <a:pt x="3225800" y="1557527"/>
                  </a:lnTo>
                  <a:close/>
                </a:path>
                <a:path w="3860800" h="1716404">
                  <a:moveTo>
                    <a:pt x="3225800" y="1533143"/>
                  </a:moveTo>
                  <a:lnTo>
                    <a:pt x="3221566" y="1533143"/>
                  </a:lnTo>
                  <a:lnTo>
                    <a:pt x="3215216" y="1538858"/>
                  </a:lnTo>
                  <a:lnTo>
                    <a:pt x="3225800" y="1533143"/>
                  </a:lnTo>
                  <a:close/>
                </a:path>
                <a:path w="3860800" h="1716404">
                  <a:moveTo>
                    <a:pt x="3225800" y="1565909"/>
                  </a:moveTo>
                  <a:lnTo>
                    <a:pt x="3224530" y="1565147"/>
                  </a:lnTo>
                  <a:lnTo>
                    <a:pt x="3215216" y="1565147"/>
                  </a:lnTo>
                  <a:lnTo>
                    <a:pt x="3221566" y="1565655"/>
                  </a:lnTo>
                  <a:lnTo>
                    <a:pt x="3224530" y="1565833"/>
                  </a:lnTo>
                  <a:lnTo>
                    <a:pt x="3225800" y="1565909"/>
                  </a:lnTo>
                  <a:close/>
                </a:path>
                <a:path w="3860800" h="1716404">
                  <a:moveTo>
                    <a:pt x="3225800" y="1533143"/>
                  </a:moveTo>
                  <a:lnTo>
                    <a:pt x="3225800" y="1529333"/>
                  </a:lnTo>
                  <a:lnTo>
                    <a:pt x="3221566" y="1533143"/>
                  </a:lnTo>
                  <a:lnTo>
                    <a:pt x="3225800" y="1533143"/>
                  </a:lnTo>
                  <a:close/>
                </a:path>
                <a:path w="3860800" h="1716404">
                  <a:moveTo>
                    <a:pt x="3246581" y="1565909"/>
                  </a:moveTo>
                  <a:lnTo>
                    <a:pt x="3238500" y="1560576"/>
                  </a:lnTo>
                  <a:lnTo>
                    <a:pt x="3238500" y="1557527"/>
                  </a:lnTo>
                  <a:lnTo>
                    <a:pt x="3225800" y="1565147"/>
                  </a:lnTo>
                  <a:lnTo>
                    <a:pt x="3224530" y="1565147"/>
                  </a:lnTo>
                  <a:lnTo>
                    <a:pt x="3225800" y="1565909"/>
                  </a:lnTo>
                  <a:lnTo>
                    <a:pt x="3246581" y="1565909"/>
                  </a:lnTo>
                  <a:close/>
                </a:path>
                <a:path w="3860800" h="1716404">
                  <a:moveTo>
                    <a:pt x="3263900" y="1537715"/>
                  </a:moveTo>
                  <a:lnTo>
                    <a:pt x="3263900" y="1533143"/>
                  </a:lnTo>
                  <a:lnTo>
                    <a:pt x="3225800" y="1533143"/>
                  </a:lnTo>
                  <a:lnTo>
                    <a:pt x="3238500" y="1540002"/>
                  </a:lnTo>
                  <a:lnTo>
                    <a:pt x="3238500" y="1548383"/>
                  </a:lnTo>
                  <a:lnTo>
                    <a:pt x="3251200" y="1540764"/>
                  </a:lnTo>
                  <a:lnTo>
                    <a:pt x="3260513" y="1540764"/>
                  </a:lnTo>
                  <a:lnTo>
                    <a:pt x="3263900" y="1537715"/>
                  </a:lnTo>
                  <a:close/>
                </a:path>
                <a:path w="3860800" h="1716404">
                  <a:moveTo>
                    <a:pt x="3260513" y="1540764"/>
                  </a:moveTo>
                  <a:lnTo>
                    <a:pt x="3251200" y="1540764"/>
                  </a:lnTo>
                  <a:lnTo>
                    <a:pt x="3238500" y="1548383"/>
                  </a:lnTo>
                  <a:lnTo>
                    <a:pt x="3238500" y="1560576"/>
                  </a:lnTo>
                  <a:lnTo>
                    <a:pt x="3251200" y="1549145"/>
                  </a:lnTo>
                  <a:lnTo>
                    <a:pt x="3251200" y="1548383"/>
                  </a:lnTo>
                  <a:lnTo>
                    <a:pt x="3253740" y="1546859"/>
                  </a:lnTo>
                  <a:lnTo>
                    <a:pt x="3260513" y="1540764"/>
                  </a:lnTo>
                  <a:close/>
                </a:path>
                <a:path w="3860800" h="1716404">
                  <a:moveTo>
                    <a:pt x="3274607" y="1547188"/>
                  </a:moveTo>
                  <a:lnTo>
                    <a:pt x="3263900" y="1540764"/>
                  </a:lnTo>
                  <a:lnTo>
                    <a:pt x="3253740" y="1546859"/>
                  </a:lnTo>
                  <a:lnTo>
                    <a:pt x="3238500" y="1560576"/>
                  </a:lnTo>
                  <a:lnTo>
                    <a:pt x="3246581" y="1565909"/>
                  </a:lnTo>
                  <a:lnTo>
                    <a:pt x="3254477" y="1565909"/>
                  </a:lnTo>
                  <a:lnTo>
                    <a:pt x="3263900" y="1557146"/>
                  </a:lnTo>
                  <a:lnTo>
                    <a:pt x="3263900" y="1556765"/>
                  </a:lnTo>
                  <a:lnTo>
                    <a:pt x="3265054" y="1556073"/>
                  </a:lnTo>
                  <a:lnTo>
                    <a:pt x="3274607" y="1547188"/>
                  </a:lnTo>
                  <a:close/>
                </a:path>
                <a:path w="3860800" h="1716404">
                  <a:moveTo>
                    <a:pt x="3263900" y="1574292"/>
                  </a:moveTo>
                  <a:lnTo>
                    <a:pt x="3252694" y="1567568"/>
                  </a:lnTo>
                  <a:lnTo>
                    <a:pt x="3251200" y="1568958"/>
                  </a:lnTo>
                  <a:lnTo>
                    <a:pt x="3246581" y="1565909"/>
                  </a:lnTo>
                  <a:lnTo>
                    <a:pt x="3238500" y="1565909"/>
                  </a:lnTo>
                  <a:lnTo>
                    <a:pt x="3238500" y="1566671"/>
                  </a:lnTo>
                  <a:lnTo>
                    <a:pt x="3251200" y="1574292"/>
                  </a:lnTo>
                  <a:lnTo>
                    <a:pt x="3263900" y="1574292"/>
                  </a:lnTo>
                  <a:close/>
                </a:path>
                <a:path w="3860800" h="1716404">
                  <a:moveTo>
                    <a:pt x="3254477" y="1565909"/>
                  </a:moveTo>
                  <a:lnTo>
                    <a:pt x="3246581" y="1565909"/>
                  </a:lnTo>
                  <a:lnTo>
                    <a:pt x="3251200" y="1568958"/>
                  </a:lnTo>
                  <a:lnTo>
                    <a:pt x="3251200" y="1566671"/>
                  </a:lnTo>
                  <a:lnTo>
                    <a:pt x="3252694" y="1567568"/>
                  </a:lnTo>
                  <a:lnTo>
                    <a:pt x="3254477" y="1565909"/>
                  </a:lnTo>
                  <a:close/>
                </a:path>
                <a:path w="3860800" h="1716404">
                  <a:moveTo>
                    <a:pt x="3253740" y="1546859"/>
                  </a:moveTo>
                  <a:lnTo>
                    <a:pt x="3251200" y="1548383"/>
                  </a:lnTo>
                  <a:lnTo>
                    <a:pt x="3251200" y="1549145"/>
                  </a:lnTo>
                  <a:lnTo>
                    <a:pt x="3253740" y="1546859"/>
                  </a:lnTo>
                  <a:close/>
                </a:path>
                <a:path w="3860800" h="1716404">
                  <a:moveTo>
                    <a:pt x="3252694" y="1567568"/>
                  </a:moveTo>
                  <a:lnTo>
                    <a:pt x="3251200" y="1566671"/>
                  </a:lnTo>
                  <a:lnTo>
                    <a:pt x="3251200" y="1568958"/>
                  </a:lnTo>
                  <a:lnTo>
                    <a:pt x="3252694" y="1567568"/>
                  </a:lnTo>
                  <a:close/>
                </a:path>
                <a:path w="3860800" h="1716404">
                  <a:moveTo>
                    <a:pt x="3267940" y="1571867"/>
                  </a:moveTo>
                  <a:lnTo>
                    <a:pt x="3263900" y="1568958"/>
                  </a:lnTo>
                  <a:lnTo>
                    <a:pt x="3263900" y="1565909"/>
                  </a:lnTo>
                  <a:lnTo>
                    <a:pt x="3254477" y="1565909"/>
                  </a:lnTo>
                  <a:lnTo>
                    <a:pt x="3252694" y="1567568"/>
                  </a:lnTo>
                  <a:lnTo>
                    <a:pt x="3263900" y="1574292"/>
                  </a:lnTo>
                  <a:lnTo>
                    <a:pt x="3267940" y="1571867"/>
                  </a:lnTo>
                  <a:close/>
                </a:path>
                <a:path w="3860800" h="1716404">
                  <a:moveTo>
                    <a:pt x="3263900" y="1540764"/>
                  </a:moveTo>
                  <a:lnTo>
                    <a:pt x="3260513" y="1540764"/>
                  </a:lnTo>
                  <a:lnTo>
                    <a:pt x="3253740" y="1546859"/>
                  </a:lnTo>
                  <a:lnTo>
                    <a:pt x="3263900" y="1540764"/>
                  </a:lnTo>
                  <a:close/>
                </a:path>
                <a:path w="3860800" h="1716404">
                  <a:moveTo>
                    <a:pt x="3285203" y="1549145"/>
                  </a:moveTo>
                  <a:lnTo>
                    <a:pt x="3276600" y="1549145"/>
                  </a:lnTo>
                  <a:lnTo>
                    <a:pt x="3265054" y="1556073"/>
                  </a:lnTo>
                  <a:lnTo>
                    <a:pt x="3254477" y="1565909"/>
                  </a:lnTo>
                  <a:lnTo>
                    <a:pt x="3263900" y="1565909"/>
                  </a:lnTo>
                  <a:lnTo>
                    <a:pt x="3263900" y="1568958"/>
                  </a:lnTo>
                  <a:lnTo>
                    <a:pt x="3276600" y="1557146"/>
                  </a:lnTo>
                  <a:lnTo>
                    <a:pt x="3276600" y="1556765"/>
                  </a:lnTo>
                  <a:lnTo>
                    <a:pt x="3277754" y="1556073"/>
                  </a:lnTo>
                  <a:lnTo>
                    <a:pt x="3285203" y="1549145"/>
                  </a:lnTo>
                  <a:close/>
                </a:path>
                <a:path w="3860800" h="1716404">
                  <a:moveTo>
                    <a:pt x="3268980" y="1540764"/>
                  </a:moveTo>
                  <a:lnTo>
                    <a:pt x="3263900" y="1537715"/>
                  </a:lnTo>
                  <a:lnTo>
                    <a:pt x="3260513" y="1540764"/>
                  </a:lnTo>
                  <a:lnTo>
                    <a:pt x="3268980" y="1540764"/>
                  </a:lnTo>
                  <a:close/>
                </a:path>
                <a:path w="3860800" h="1716404">
                  <a:moveTo>
                    <a:pt x="3276600" y="1545336"/>
                  </a:moveTo>
                  <a:lnTo>
                    <a:pt x="3268980" y="1540764"/>
                  </a:lnTo>
                  <a:lnTo>
                    <a:pt x="3263900" y="1540764"/>
                  </a:lnTo>
                  <a:lnTo>
                    <a:pt x="3274607" y="1547188"/>
                  </a:lnTo>
                  <a:lnTo>
                    <a:pt x="3276600" y="1545336"/>
                  </a:lnTo>
                  <a:close/>
                </a:path>
                <a:path w="3860800" h="1716404">
                  <a:moveTo>
                    <a:pt x="3265054" y="1556073"/>
                  </a:moveTo>
                  <a:lnTo>
                    <a:pt x="3263900" y="1556765"/>
                  </a:lnTo>
                  <a:lnTo>
                    <a:pt x="3263900" y="1557146"/>
                  </a:lnTo>
                  <a:lnTo>
                    <a:pt x="3265054" y="1556073"/>
                  </a:lnTo>
                  <a:close/>
                </a:path>
                <a:path w="3860800" h="1716404">
                  <a:moveTo>
                    <a:pt x="3300046" y="1555593"/>
                  </a:moveTo>
                  <a:lnTo>
                    <a:pt x="3289300" y="1549145"/>
                  </a:lnTo>
                  <a:lnTo>
                    <a:pt x="3277754" y="1556073"/>
                  </a:lnTo>
                  <a:lnTo>
                    <a:pt x="3263900" y="1568958"/>
                  </a:lnTo>
                  <a:lnTo>
                    <a:pt x="3267940" y="1571867"/>
                  </a:lnTo>
                  <a:lnTo>
                    <a:pt x="3276600" y="1566671"/>
                  </a:lnTo>
                  <a:lnTo>
                    <a:pt x="3276600" y="1574292"/>
                  </a:lnTo>
                  <a:lnTo>
                    <a:pt x="3287183" y="1567942"/>
                  </a:lnTo>
                  <a:lnTo>
                    <a:pt x="3289300" y="1565909"/>
                  </a:lnTo>
                  <a:lnTo>
                    <a:pt x="3289300" y="1557527"/>
                  </a:lnTo>
                  <a:lnTo>
                    <a:pt x="3298031" y="1557527"/>
                  </a:lnTo>
                  <a:lnTo>
                    <a:pt x="3300046" y="1555593"/>
                  </a:lnTo>
                  <a:close/>
                </a:path>
                <a:path w="3860800" h="1716404">
                  <a:moveTo>
                    <a:pt x="3271308" y="1574292"/>
                  </a:moveTo>
                  <a:lnTo>
                    <a:pt x="3267940" y="1571867"/>
                  </a:lnTo>
                  <a:lnTo>
                    <a:pt x="3263900" y="1574292"/>
                  </a:lnTo>
                  <a:lnTo>
                    <a:pt x="3271308" y="1574292"/>
                  </a:lnTo>
                  <a:close/>
                </a:path>
                <a:path w="3860800" h="1716404">
                  <a:moveTo>
                    <a:pt x="3284220" y="1582673"/>
                  </a:moveTo>
                  <a:lnTo>
                    <a:pt x="3276600" y="1578102"/>
                  </a:lnTo>
                  <a:lnTo>
                    <a:pt x="3271308" y="1574292"/>
                  </a:lnTo>
                  <a:lnTo>
                    <a:pt x="3263900" y="1574292"/>
                  </a:lnTo>
                  <a:lnTo>
                    <a:pt x="3263900" y="1575053"/>
                  </a:lnTo>
                  <a:lnTo>
                    <a:pt x="3276600" y="1582673"/>
                  </a:lnTo>
                  <a:lnTo>
                    <a:pt x="3284220" y="1582673"/>
                  </a:lnTo>
                  <a:close/>
                </a:path>
                <a:path w="3860800" h="1716404">
                  <a:moveTo>
                    <a:pt x="3276600" y="1549145"/>
                  </a:moveTo>
                  <a:lnTo>
                    <a:pt x="3276600" y="1548383"/>
                  </a:lnTo>
                  <a:lnTo>
                    <a:pt x="3274607" y="1547188"/>
                  </a:lnTo>
                  <a:lnTo>
                    <a:pt x="3265054" y="1556073"/>
                  </a:lnTo>
                  <a:lnTo>
                    <a:pt x="3276600" y="1549145"/>
                  </a:lnTo>
                  <a:close/>
                </a:path>
                <a:path w="3860800" h="1716404">
                  <a:moveTo>
                    <a:pt x="3276600" y="1574292"/>
                  </a:moveTo>
                  <a:lnTo>
                    <a:pt x="3276600" y="1566671"/>
                  </a:lnTo>
                  <a:lnTo>
                    <a:pt x="3267940" y="1571867"/>
                  </a:lnTo>
                  <a:lnTo>
                    <a:pt x="3271308" y="1574292"/>
                  </a:lnTo>
                  <a:lnTo>
                    <a:pt x="3276600" y="1574292"/>
                  </a:lnTo>
                  <a:close/>
                </a:path>
                <a:path w="3860800" h="1716404">
                  <a:moveTo>
                    <a:pt x="3289300" y="1549145"/>
                  </a:moveTo>
                  <a:lnTo>
                    <a:pt x="3289300" y="1548383"/>
                  </a:lnTo>
                  <a:lnTo>
                    <a:pt x="3276600" y="1540764"/>
                  </a:lnTo>
                  <a:lnTo>
                    <a:pt x="3268980" y="1540764"/>
                  </a:lnTo>
                  <a:lnTo>
                    <a:pt x="3276600" y="1545336"/>
                  </a:lnTo>
                  <a:lnTo>
                    <a:pt x="3276600" y="1549145"/>
                  </a:lnTo>
                  <a:lnTo>
                    <a:pt x="3285203" y="1549145"/>
                  </a:lnTo>
                  <a:lnTo>
                    <a:pt x="3287183" y="1547304"/>
                  </a:lnTo>
                  <a:lnTo>
                    <a:pt x="3287183" y="1549145"/>
                  </a:lnTo>
                  <a:lnTo>
                    <a:pt x="3289300" y="1549145"/>
                  </a:lnTo>
                  <a:close/>
                </a:path>
                <a:path w="3860800" h="1716404">
                  <a:moveTo>
                    <a:pt x="3280568" y="1574292"/>
                  </a:moveTo>
                  <a:lnTo>
                    <a:pt x="3271308" y="1574292"/>
                  </a:lnTo>
                  <a:lnTo>
                    <a:pt x="3276600" y="1578102"/>
                  </a:lnTo>
                  <a:lnTo>
                    <a:pt x="3276600" y="1575053"/>
                  </a:lnTo>
                  <a:lnTo>
                    <a:pt x="3278553" y="1576226"/>
                  </a:lnTo>
                  <a:lnTo>
                    <a:pt x="3280568" y="1574292"/>
                  </a:lnTo>
                  <a:close/>
                </a:path>
                <a:path w="3860800" h="1716404">
                  <a:moveTo>
                    <a:pt x="3276600" y="1548383"/>
                  </a:moveTo>
                  <a:lnTo>
                    <a:pt x="3276600" y="1545336"/>
                  </a:lnTo>
                  <a:lnTo>
                    <a:pt x="3274607" y="1547188"/>
                  </a:lnTo>
                  <a:lnTo>
                    <a:pt x="3276600" y="1548383"/>
                  </a:lnTo>
                  <a:close/>
                </a:path>
                <a:path w="3860800" h="1716404">
                  <a:moveTo>
                    <a:pt x="3289300" y="1545336"/>
                  </a:moveTo>
                  <a:lnTo>
                    <a:pt x="3289300" y="1540764"/>
                  </a:lnTo>
                  <a:lnTo>
                    <a:pt x="3276600" y="1540764"/>
                  </a:lnTo>
                  <a:lnTo>
                    <a:pt x="3287183" y="1547114"/>
                  </a:lnTo>
                  <a:lnTo>
                    <a:pt x="3287183" y="1547304"/>
                  </a:lnTo>
                  <a:lnTo>
                    <a:pt x="3289300" y="1545336"/>
                  </a:lnTo>
                  <a:close/>
                </a:path>
                <a:path w="3860800" h="1716404">
                  <a:moveTo>
                    <a:pt x="3277754" y="1556073"/>
                  </a:moveTo>
                  <a:lnTo>
                    <a:pt x="3276600" y="1556765"/>
                  </a:lnTo>
                  <a:lnTo>
                    <a:pt x="3276600" y="1557146"/>
                  </a:lnTo>
                  <a:lnTo>
                    <a:pt x="3277754" y="1556073"/>
                  </a:lnTo>
                  <a:close/>
                </a:path>
                <a:path w="3860800" h="1716404">
                  <a:moveTo>
                    <a:pt x="3287183" y="1567942"/>
                  </a:moveTo>
                  <a:lnTo>
                    <a:pt x="3276600" y="1574292"/>
                  </a:lnTo>
                  <a:lnTo>
                    <a:pt x="3280568" y="1574292"/>
                  </a:lnTo>
                  <a:lnTo>
                    <a:pt x="3287183" y="1567942"/>
                  </a:lnTo>
                  <a:close/>
                </a:path>
                <a:path w="3860800" h="1716404">
                  <a:moveTo>
                    <a:pt x="3278553" y="1576226"/>
                  </a:moveTo>
                  <a:lnTo>
                    <a:pt x="3276600" y="1575053"/>
                  </a:lnTo>
                  <a:lnTo>
                    <a:pt x="3276600" y="1578102"/>
                  </a:lnTo>
                  <a:lnTo>
                    <a:pt x="3278553" y="1576226"/>
                  </a:lnTo>
                  <a:close/>
                </a:path>
                <a:path w="3860800" h="1716404">
                  <a:moveTo>
                    <a:pt x="3289300" y="1582673"/>
                  </a:moveTo>
                  <a:lnTo>
                    <a:pt x="3278553" y="1576226"/>
                  </a:lnTo>
                  <a:lnTo>
                    <a:pt x="3276600" y="1578102"/>
                  </a:lnTo>
                  <a:lnTo>
                    <a:pt x="3284220" y="1582673"/>
                  </a:lnTo>
                  <a:lnTo>
                    <a:pt x="3289300" y="1582673"/>
                  </a:lnTo>
                  <a:close/>
                </a:path>
                <a:path w="3860800" h="1716404">
                  <a:moveTo>
                    <a:pt x="3289300" y="1549145"/>
                  </a:moveTo>
                  <a:lnTo>
                    <a:pt x="3285203" y="1549145"/>
                  </a:lnTo>
                  <a:lnTo>
                    <a:pt x="3277754" y="1556073"/>
                  </a:lnTo>
                  <a:lnTo>
                    <a:pt x="3289300" y="1549145"/>
                  </a:lnTo>
                  <a:close/>
                </a:path>
                <a:path w="3860800" h="1716404">
                  <a:moveTo>
                    <a:pt x="3310466" y="1565909"/>
                  </a:moveTo>
                  <a:lnTo>
                    <a:pt x="3302000" y="1565909"/>
                  </a:lnTo>
                  <a:lnTo>
                    <a:pt x="3289300" y="1573530"/>
                  </a:lnTo>
                  <a:lnTo>
                    <a:pt x="3289300" y="1574292"/>
                  </a:lnTo>
                  <a:lnTo>
                    <a:pt x="3280568" y="1574292"/>
                  </a:lnTo>
                  <a:lnTo>
                    <a:pt x="3278553" y="1576226"/>
                  </a:lnTo>
                  <a:lnTo>
                    <a:pt x="3289300" y="1582673"/>
                  </a:lnTo>
                  <a:lnTo>
                    <a:pt x="3296920" y="1578102"/>
                  </a:lnTo>
                  <a:lnTo>
                    <a:pt x="3310466" y="1565909"/>
                  </a:lnTo>
                  <a:close/>
                </a:path>
                <a:path w="3860800" h="1716404">
                  <a:moveTo>
                    <a:pt x="3289300" y="1574292"/>
                  </a:moveTo>
                  <a:lnTo>
                    <a:pt x="3289300" y="1566671"/>
                  </a:lnTo>
                  <a:lnTo>
                    <a:pt x="3287183" y="1567942"/>
                  </a:lnTo>
                  <a:lnTo>
                    <a:pt x="3280568" y="1574292"/>
                  </a:lnTo>
                  <a:lnTo>
                    <a:pt x="3289300" y="1574292"/>
                  </a:lnTo>
                  <a:close/>
                </a:path>
                <a:path w="3860800" h="1716404">
                  <a:moveTo>
                    <a:pt x="3291840" y="1582673"/>
                  </a:moveTo>
                  <a:lnTo>
                    <a:pt x="3284220" y="1582673"/>
                  </a:lnTo>
                  <a:lnTo>
                    <a:pt x="3289300" y="1585721"/>
                  </a:lnTo>
                  <a:lnTo>
                    <a:pt x="3289300" y="1584959"/>
                  </a:lnTo>
                  <a:lnTo>
                    <a:pt x="3291840" y="1582673"/>
                  </a:lnTo>
                  <a:close/>
                </a:path>
                <a:path w="3860800" h="1716404">
                  <a:moveTo>
                    <a:pt x="3287183" y="1549145"/>
                  </a:moveTo>
                  <a:lnTo>
                    <a:pt x="3287183" y="1547304"/>
                  </a:lnTo>
                  <a:lnTo>
                    <a:pt x="3285203" y="1549145"/>
                  </a:lnTo>
                  <a:lnTo>
                    <a:pt x="3287183" y="1549145"/>
                  </a:lnTo>
                  <a:close/>
                </a:path>
                <a:path w="3860800" h="1716404">
                  <a:moveTo>
                    <a:pt x="3295072" y="1549145"/>
                  </a:moveTo>
                  <a:lnTo>
                    <a:pt x="3289300" y="1545336"/>
                  </a:lnTo>
                  <a:lnTo>
                    <a:pt x="3287183" y="1547304"/>
                  </a:lnTo>
                  <a:lnTo>
                    <a:pt x="3287183" y="1547114"/>
                  </a:lnTo>
                  <a:lnTo>
                    <a:pt x="3289300" y="1548383"/>
                  </a:lnTo>
                  <a:lnTo>
                    <a:pt x="3289300" y="1549145"/>
                  </a:lnTo>
                  <a:lnTo>
                    <a:pt x="3295072" y="1549145"/>
                  </a:lnTo>
                  <a:close/>
                </a:path>
                <a:path w="3860800" h="1716404">
                  <a:moveTo>
                    <a:pt x="3314700" y="1562099"/>
                  </a:moveTo>
                  <a:lnTo>
                    <a:pt x="3307772" y="1557527"/>
                  </a:lnTo>
                  <a:lnTo>
                    <a:pt x="3298031" y="1557527"/>
                  </a:lnTo>
                  <a:lnTo>
                    <a:pt x="3287183" y="1567942"/>
                  </a:lnTo>
                  <a:lnTo>
                    <a:pt x="3289300" y="1566671"/>
                  </a:lnTo>
                  <a:lnTo>
                    <a:pt x="3289300" y="1573530"/>
                  </a:lnTo>
                  <a:lnTo>
                    <a:pt x="3302000" y="1565909"/>
                  </a:lnTo>
                  <a:lnTo>
                    <a:pt x="3310603" y="1565787"/>
                  </a:lnTo>
                  <a:lnTo>
                    <a:pt x="3314700" y="1562099"/>
                  </a:lnTo>
                  <a:close/>
                </a:path>
                <a:path w="3860800" h="1716404">
                  <a:moveTo>
                    <a:pt x="3302000" y="1553717"/>
                  </a:moveTo>
                  <a:lnTo>
                    <a:pt x="3295072" y="1549145"/>
                  </a:lnTo>
                  <a:lnTo>
                    <a:pt x="3289300" y="1549145"/>
                  </a:lnTo>
                  <a:lnTo>
                    <a:pt x="3300046" y="1555593"/>
                  </a:lnTo>
                  <a:lnTo>
                    <a:pt x="3302000" y="1553717"/>
                  </a:lnTo>
                  <a:close/>
                </a:path>
                <a:path w="3860800" h="1716404">
                  <a:moveTo>
                    <a:pt x="3298031" y="1557527"/>
                  </a:moveTo>
                  <a:lnTo>
                    <a:pt x="3289300" y="1557527"/>
                  </a:lnTo>
                  <a:lnTo>
                    <a:pt x="3289300" y="1565909"/>
                  </a:lnTo>
                  <a:lnTo>
                    <a:pt x="3298031" y="1557527"/>
                  </a:lnTo>
                  <a:close/>
                </a:path>
                <a:path w="3860800" h="1716404">
                  <a:moveTo>
                    <a:pt x="3296920" y="1578102"/>
                  </a:moveTo>
                  <a:lnTo>
                    <a:pt x="3289300" y="1582673"/>
                  </a:lnTo>
                  <a:lnTo>
                    <a:pt x="3291840" y="1582673"/>
                  </a:lnTo>
                  <a:lnTo>
                    <a:pt x="3296920" y="1578102"/>
                  </a:lnTo>
                  <a:close/>
                </a:path>
                <a:path w="3860800" h="1716404">
                  <a:moveTo>
                    <a:pt x="3292577" y="1582673"/>
                  </a:moveTo>
                  <a:lnTo>
                    <a:pt x="3291840" y="1582673"/>
                  </a:lnTo>
                  <a:lnTo>
                    <a:pt x="3289300" y="1584959"/>
                  </a:lnTo>
                  <a:lnTo>
                    <a:pt x="3289779" y="1585276"/>
                  </a:lnTo>
                  <a:lnTo>
                    <a:pt x="3292577" y="1582673"/>
                  </a:lnTo>
                  <a:close/>
                </a:path>
                <a:path w="3860800" h="1716404">
                  <a:moveTo>
                    <a:pt x="3289779" y="1585276"/>
                  </a:moveTo>
                  <a:lnTo>
                    <a:pt x="3289300" y="1584959"/>
                  </a:lnTo>
                  <a:lnTo>
                    <a:pt x="3289300" y="1585721"/>
                  </a:lnTo>
                  <a:lnTo>
                    <a:pt x="3289779" y="1585276"/>
                  </a:lnTo>
                  <a:close/>
                </a:path>
                <a:path w="3860800" h="1716404">
                  <a:moveTo>
                    <a:pt x="3297381" y="1590293"/>
                  </a:moveTo>
                  <a:lnTo>
                    <a:pt x="3289779" y="1585276"/>
                  </a:lnTo>
                  <a:lnTo>
                    <a:pt x="3289300" y="1585721"/>
                  </a:lnTo>
                  <a:lnTo>
                    <a:pt x="3289300" y="1590293"/>
                  </a:lnTo>
                  <a:lnTo>
                    <a:pt x="3297381" y="1590293"/>
                  </a:lnTo>
                  <a:close/>
                </a:path>
                <a:path w="3860800" h="1716404">
                  <a:moveTo>
                    <a:pt x="3303555" y="1592657"/>
                  </a:moveTo>
                  <a:lnTo>
                    <a:pt x="3303058" y="1592389"/>
                  </a:lnTo>
                  <a:lnTo>
                    <a:pt x="3302000" y="1593342"/>
                  </a:lnTo>
                  <a:lnTo>
                    <a:pt x="3297381" y="1590293"/>
                  </a:lnTo>
                  <a:lnTo>
                    <a:pt x="3289300" y="1590293"/>
                  </a:lnTo>
                  <a:lnTo>
                    <a:pt x="3289300" y="1591817"/>
                  </a:lnTo>
                  <a:lnTo>
                    <a:pt x="3302000" y="1598676"/>
                  </a:lnTo>
                  <a:lnTo>
                    <a:pt x="3302000" y="1594103"/>
                  </a:lnTo>
                  <a:lnTo>
                    <a:pt x="3303555" y="1592657"/>
                  </a:lnTo>
                  <a:close/>
                </a:path>
                <a:path w="3860800" h="1716404">
                  <a:moveTo>
                    <a:pt x="3323166" y="1574292"/>
                  </a:moveTo>
                  <a:lnTo>
                    <a:pt x="3314700" y="1574292"/>
                  </a:lnTo>
                  <a:lnTo>
                    <a:pt x="3314700" y="1575053"/>
                  </a:lnTo>
                  <a:lnTo>
                    <a:pt x="3302000" y="1582673"/>
                  </a:lnTo>
                  <a:lnTo>
                    <a:pt x="3292577" y="1582673"/>
                  </a:lnTo>
                  <a:lnTo>
                    <a:pt x="3289779" y="1585276"/>
                  </a:lnTo>
                  <a:lnTo>
                    <a:pt x="3297381" y="1590293"/>
                  </a:lnTo>
                  <a:lnTo>
                    <a:pt x="3305386" y="1590293"/>
                  </a:lnTo>
                  <a:lnTo>
                    <a:pt x="3323166" y="1574292"/>
                  </a:lnTo>
                  <a:close/>
                </a:path>
                <a:path w="3860800" h="1716404">
                  <a:moveTo>
                    <a:pt x="3298536" y="1577132"/>
                  </a:moveTo>
                  <a:lnTo>
                    <a:pt x="3296920" y="1578102"/>
                  </a:lnTo>
                  <a:lnTo>
                    <a:pt x="3291840" y="1582673"/>
                  </a:lnTo>
                  <a:lnTo>
                    <a:pt x="3292577" y="1582673"/>
                  </a:lnTo>
                  <a:lnTo>
                    <a:pt x="3298536" y="1577132"/>
                  </a:lnTo>
                  <a:close/>
                </a:path>
                <a:path w="3860800" h="1716404">
                  <a:moveTo>
                    <a:pt x="3302000" y="1582673"/>
                  </a:moveTo>
                  <a:lnTo>
                    <a:pt x="3302000" y="1575053"/>
                  </a:lnTo>
                  <a:lnTo>
                    <a:pt x="3298536" y="1577132"/>
                  </a:lnTo>
                  <a:lnTo>
                    <a:pt x="3292577" y="1582673"/>
                  </a:lnTo>
                  <a:lnTo>
                    <a:pt x="3302000" y="1582673"/>
                  </a:lnTo>
                  <a:close/>
                </a:path>
                <a:path w="3860800" h="1716404">
                  <a:moveTo>
                    <a:pt x="3314700" y="1557527"/>
                  </a:moveTo>
                  <a:lnTo>
                    <a:pt x="3314700" y="1556765"/>
                  </a:lnTo>
                  <a:lnTo>
                    <a:pt x="3302000" y="1549145"/>
                  </a:lnTo>
                  <a:lnTo>
                    <a:pt x="3295072" y="1549145"/>
                  </a:lnTo>
                  <a:lnTo>
                    <a:pt x="3307772" y="1557527"/>
                  </a:lnTo>
                  <a:lnTo>
                    <a:pt x="3314700" y="1557527"/>
                  </a:lnTo>
                  <a:close/>
                </a:path>
                <a:path w="3860800" h="1716404">
                  <a:moveTo>
                    <a:pt x="3303058" y="1572926"/>
                  </a:moveTo>
                  <a:lnTo>
                    <a:pt x="3302000" y="1573530"/>
                  </a:lnTo>
                  <a:lnTo>
                    <a:pt x="3296920" y="1578102"/>
                  </a:lnTo>
                  <a:lnTo>
                    <a:pt x="3298536" y="1577132"/>
                  </a:lnTo>
                  <a:lnTo>
                    <a:pt x="3303058" y="1572926"/>
                  </a:lnTo>
                  <a:close/>
                </a:path>
                <a:path w="3860800" h="1716404">
                  <a:moveTo>
                    <a:pt x="3305386" y="1590293"/>
                  </a:moveTo>
                  <a:lnTo>
                    <a:pt x="3297381" y="1590293"/>
                  </a:lnTo>
                  <a:lnTo>
                    <a:pt x="3302000" y="1593342"/>
                  </a:lnTo>
                  <a:lnTo>
                    <a:pt x="3302000" y="1591817"/>
                  </a:lnTo>
                  <a:lnTo>
                    <a:pt x="3303058" y="1592389"/>
                  </a:lnTo>
                  <a:lnTo>
                    <a:pt x="3305386" y="1590293"/>
                  </a:lnTo>
                  <a:close/>
                </a:path>
                <a:path w="3860800" h="1716404">
                  <a:moveTo>
                    <a:pt x="3302000" y="1557527"/>
                  </a:moveTo>
                  <a:lnTo>
                    <a:pt x="3302000" y="1556765"/>
                  </a:lnTo>
                  <a:lnTo>
                    <a:pt x="3300046" y="1555593"/>
                  </a:lnTo>
                  <a:lnTo>
                    <a:pt x="3298031" y="1557527"/>
                  </a:lnTo>
                  <a:lnTo>
                    <a:pt x="3302000" y="1557527"/>
                  </a:lnTo>
                  <a:close/>
                </a:path>
                <a:path w="3860800" h="1716404">
                  <a:moveTo>
                    <a:pt x="3325367" y="1572310"/>
                  </a:moveTo>
                  <a:lnTo>
                    <a:pt x="3314700" y="1565909"/>
                  </a:lnTo>
                  <a:lnTo>
                    <a:pt x="3303555" y="1572596"/>
                  </a:lnTo>
                  <a:lnTo>
                    <a:pt x="3303058" y="1572926"/>
                  </a:lnTo>
                  <a:lnTo>
                    <a:pt x="3298536" y="1577132"/>
                  </a:lnTo>
                  <a:lnTo>
                    <a:pt x="3302000" y="1575053"/>
                  </a:lnTo>
                  <a:lnTo>
                    <a:pt x="3302000" y="1582673"/>
                  </a:lnTo>
                  <a:lnTo>
                    <a:pt x="3314700" y="1575053"/>
                  </a:lnTo>
                  <a:lnTo>
                    <a:pt x="3314700" y="1574292"/>
                  </a:lnTo>
                  <a:lnTo>
                    <a:pt x="3323303" y="1574169"/>
                  </a:lnTo>
                  <a:lnTo>
                    <a:pt x="3325367" y="1572310"/>
                  </a:lnTo>
                  <a:close/>
                </a:path>
                <a:path w="3860800" h="1716404">
                  <a:moveTo>
                    <a:pt x="3307772" y="1557527"/>
                  </a:moveTo>
                  <a:lnTo>
                    <a:pt x="3302000" y="1553717"/>
                  </a:lnTo>
                  <a:lnTo>
                    <a:pt x="3300046" y="1555593"/>
                  </a:lnTo>
                  <a:lnTo>
                    <a:pt x="3302000" y="1556765"/>
                  </a:lnTo>
                  <a:lnTo>
                    <a:pt x="3302000" y="1557527"/>
                  </a:lnTo>
                  <a:lnTo>
                    <a:pt x="3307772" y="1557527"/>
                  </a:lnTo>
                  <a:close/>
                </a:path>
                <a:path w="3860800" h="1716404">
                  <a:moveTo>
                    <a:pt x="3310466" y="1566036"/>
                  </a:moveTo>
                  <a:lnTo>
                    <a:pt x="3308927" y="1567295"/>
                  </a:lnTo>
                  <a:lnTo>
                    <a:pt x="3302000" y="1573530"/>
                  </a:lnTo>
                  <a:lnTo>
                    <a:pt x="3303058" y="1572895"/>
                  </a:lnTo>
                  <a:lnTo>
                    <a:pt x="3303555" y="1572464"/>
                  </a:lnTo>
                  <a:lnTo>
                    <a:pt x="3310466" y="1566036"/>
                  </a:lnTo>
                  <a:close/>
                </a:path>
                <a:path w="3860800" h="1716404">
                  <a:moveTo>
                    <a:pt x="3303058" y="1592389"/>
                  </a:moveTo>
                  <a:lnTo>
                    <a:pt x="3302000" y="1591817"/>
                  </a:lnTo>
                  <a:lnTo>
                    <a:pt x="3302000" y="1593342"/>
                  </a:lnTo>
                  <a:lnTo>
                    <a:pt x="3303058" y="1592389"/>
                  </a:lnTo>
                  <a:close/>
                </a:path>
                <a:path w="3860800" h="1716404">
                  <a:moveTo>
                    <a:pt x="3314700" y="1598676"/>
                  </a:moveTo>
                  <a:lnTo>
                    <a:pt x="3303555" y="1592657"/>
                  </a:lnTo>
                  <a:lnTo>
                    <a:pt x="3302000" y="1594103"/>
                  </a:lnTo>
                  <a:lnTo>
                    <a:pt x="3308927" y="1598676"/>
                  </a:lnTo>
                  <a:lnTo>
                    <a:pt x="3314700" y="1598676"/>
                  </a:lnTo>
                  <a:close/>
                </a:path>
                <a:path w="3860800" h="1716404">
                  <a:moveTo>
                    <a:pt x="3308927" y="1598676"/>
                  </a:moveTo>
                  <a:lnTo>
                    <a:pt x="3302000" y="1594103"/>
                  </a:lnTo>
                  <a:lnTo>
                    <a:pt x="3302000" y="1598676"/>
                  </a:lnTo>
                  <a:lnTo>
                    <a:pt x="3308927" y="1598676"/>
                  </a:lnTo>
                  <a:close/>
                </a:path>
                <a:path w="3860800" h="1716404">
                  <a:moveTo>
                    <a:pt x="3314700" y="1565909"/>
                  </a:moveTo>
                  <a:lnTo>
                    <a:pt x="3310466" y="1566036"/>
                  </a:lnTo>
                  <a:lnTo>
                    <a:pt x="3303058" y="1572926"/>
                  </a:lnTo>
                  <a:lnTo>
                    <a:pt x="3303555" y="1572596"/>
                  </a:lnTo>
                  <a:lnTo>
                    <a:pt x="3314700" y="1565909"/>
                  </a:lnTo>
                  <a:close/>
                </a:path>
                <a:path w="3860800" h="1716404">
                  <a:moveTo>
                    <a:pt x="3306096" y="1590293"/>
                  </a:moveTo>
                  <a:lnTo>
                    <a:pt x="3305386" y="1590293"/>
                  </a:lnTo>
                  <a:lnTo>
                    <a:pt x="3303058" y="1592389"/>
                  </a:lnTo>
                  <a:lnTo>
                    <a:pt x="3303555" y="1592657"/>
                  </a:lnTo>
                  <a:lnTo>
                    <a:pt x="3306096" y="1590293"/>
                  </a:lnTo>
                  <a:close/>
                </a:path>
                <a:path w="3860800" h="1716404">
                  <a:moveTo>
                    <a:pt x="3314700" y="1598676"/>
                  </a:moveTo>
                  <a:lnTo>
                    <a:pt x="3314700" y="1590293"/>
                  </a:lnTo>
                  <a:lnTo>
                    <a:pt x="3306096" y="1590293"/>
                  </a:lnTo>
                  <a:lnTo>
                    <a:pt x="3303555" y="1592657"/>
                  </a:lnTo>
                  <a:lnTo>
                    <a:pt x="3314700" y="1598676"/>
                  </a:lnTo>
                  <a:close/>
                </a:path>
                <a:path w="3860800" h="1716404">
                  <a:moveTo>
                    <a:pt x="3323166" y="1574418"/>
                  </a:moveTo>
                  <a:lnTo>
                    <a:pt x="3320472" y="1576716"/>
                  </a:lnTo>
                  <a:lnTo>
                    <a:pt x="3305386" y="1590293"/>
                  </a:lnTo>
                  <a:lnTo>
                    <a:pt x="3306096" y="1590293"/>
                  </a:lnTo>
                  <a:lnTo>
                    <a:pt x="3323166" y="1574418"/>
                  </a:lnTo>
                  <a:close/>
                </a:path>
                <a:path w="3860800" h="1716404">
                  <a:moveTo>
                    <a:pt x="3336290" y="1576349"/>
                  </a:moveTo>
                  <a:lnTo>
                    <a:pt x="3333172" y="1574292"/>
                  </a:lnTo>
                  <a:lnTo>
                    <a:pt x="3323166" y="1574418"/>
                  </a:lnTo>
                  <a:lnTo>
                    <a:pt x="3306096" y="1590293"/>
                  </a:lnTo>
                  <a:lnTo>
                    <a:pt x="3314700" y="1590293"/>
                  </a:lnTo>
                  <a:lnTo>
                    <a:pt x="3314700" y="1598676"/>
                  </a:lnTo>
                  <a:lnTo>
                    <a:pt x="3324469" y="1593400"/>
                  </a:lnTo>
                  <a:lnTo>
                    <a:pt x="3327400" y="1590674"/>
                  </a:lnTo>
                  <a:lnTo>
                    <a:pt x="3327400" y="1581149"/>
                  </a:lnTo>
                  <a:lnTo>
                    <a:pt x="3336290" y="1576349"/>
                  </a:lnTo>
                  <a:close/>
                </a:path>
                <a:path w="3860800" h="1716404">
                  <a:moveTo>
                    <a:pt x="3314700" y="1562099"/>
                  </a:moveTo>
                  <a:lnTo>
                    <a:pt x="3314700" y="1557527"/>
                  </a:lnTo>
                  <a:lnTo>
                    <a:pt x="3307772" y="1557527"/>
                  </a:lnTo>
                  <a:lnTo>
                    <a:pt x="3314700" y="1562099"/>
                  </a:lnTo>
                  <a:close/>
                </a:path>
                <a:path w="3860800" h="1716404">
                  <a:moveTo>
                    <a:pt x="3318796" y="1598676"/>
                  </a:moveTo>
                  <a:lnTo>
                    <a:pt x="3308927" y="1598676"/>
                  </a:lnTo>
                  <a:lnTo>
                    <a:pt x="3314700" y="1602486"/>
                  </a:lnTo>
                  <a:lnTo>
                    <a:pt x="3318796" y="1598676"/>
                  </a:lnTo>
                  <a:close/>
                </a:path>
                <a:path w="3860800" h="1716404">
                  <a:moveTo>
                    <a:pt x="3320472" y="1565909"/>
                  </a:moveTo>
                  <a:lnTo>
                    <a:pt x="3314700" y="1562099"/>
                  </a:lnTo>
                  <a:lnTo>
                    <a:pt x="3310603" y="1565909"/>
                  </a:lnTo>
                  <a:lnTo>
                    <a:pt x="3320472" y="1565909"/>
                  </a:lnTo>
                  <a:close/>
                </a:path>
                <a:path w="3860800" h="1716404">
                  <a:moveTo>
                    <a:pt x="3327400" y="1570481"/>
                  </a:moveTo>
                  <a:lnTo>
                    <a:pt x="3320472" y="1565909"/>
                  </a:lnTo>
                  <a:lnTo>
                    <a:pt x="3314700" y="1565909"/>
                  </a:lnTo>
                  <a:lnTo>
                    <a:pt x="3325367" y="1572310"/>
                  </a:lnTo>
                  <a:lnTo>
                    <a:pt x="3327400" y="1570481"/>
                  </a:lnTo>
                  <a:close/>
                </a:path>
                <a:path w="3860800" h="1716404">
                  <a:moveTo>
                    <a:pt x="3324469" y="1593400"/>
                  </a:moveTo>
                  <a:lnTo>
                    <a:pt x="3314700" y="1598676"/>
                  </a:lnTo>
                  <a:lnTo>
                    <a:pt x="3318796" y="1598676"/>
                  </a:lnTo>
                  <a:lnTo>
                    <a:pt x="3324469" y="1593400"/>
                  </a:lnTo>
                  <a:close/>
                </a:path>
                <a:path w="3860800" h="1716404">
                  <a:moveTo>
                    <a:pt x="3352800" y="1607058"/>
                  </a:moveTo>
                  <a:lnTo>
                    <a:pt x="3340100" y="1599437"/>
                  </a:lnTo>
                  <a:lnTo>
                    <a:pt x="3340100" y="1591817"/>
                  </a:lnTo>
                  <a:lnTo>
                    <a:pt x="3327400" y="1598676"/>
                  </a:lnTo>
                  <a:lnTo>
                    <a:pt x="3318796" y="1598676"/>
                  </a:lnTo>
                  <a:lnTo>
                    <a:pt x="3314700" y="1602486"/>
                  </a:lnTo>
                  <a:lnTo>
                    <a:pt x="3314700" y="1607058"/>
                  </a:lnTo>
                  <a:lnTo>
                    <a:pt x="3327400" y="1607058"/>
                  </a:lnTo>
                  <a:lnTo>
                    <a:pt x="3327400" y="1599437"/>
                  </a:lnTo>
                  <a:lnTo>
                    <a:pt x="3340100" y="1607058"/>
                  </a:lnTo>
                  <a:lnTo>
                    <a:pt x="3352800" y="1607058"/>
                  </a:lnTo>
                  <a:close/>
                </a:path>
                <a:path w="3860800" h="1716404">
                  <a:moveTo>
                    <a:pt x="3327400" y="1598676"/>
                  </a:moveTo>
                  <a:lnTo>
                    <a:pt x="3327400" y="1591817"/>
                  </a:lnTo>
                  <a:lnTo>
                    <a:pt x="3324469" y="1593400"/>
                  </a:lnTo>
                  <a:lnTo>
                    <a:pt x="3318796" y="1598676"/>
                  </a:lnTo>
                  <a:lnTo>
                    <a:pt x="3327400" y="1598676"/>
                  </a:lnTo>
                  <a:close/>
                </a:path>
                <a:path w="3860800" h="1716404">
                  <a:moveTo>
                    <a:pt x="3340100" y="1574292"/>
                  </a:moveTo>
                  <a:lnTo>
                    <a:pt x="3340100" y="1573530"/>
                  </a:lnTo>
                  <a:lnTo>
                    <a:pt x="3327400" y="1565909"/>
                  </a:lnTo>
                  <a:lnTo>
                    <a:pt x="3320472" y="1565909"/>
                  </a:lnTo>
                  <a:lnTo>
                    <a:pt x="3333172" y="1574292"/>
                  </a:lnTo>
                  <a:lnTo>
                    <a:pt x="3340100" y="1574292"/>
                  </a:lnTo>
                  <a:close/>
                </a:path>
                <a:path w="3860800" h="1716404">
                  <a:moveTo>
                    <a:pt x="3327400" y="1574292"/>
                  </a:moveTo>
                  <a:lnTo>
                    <a:pt x="3327400" y="1573530"/>
                  </a:lnTo>
                  <a:lnTo>
                    <a:pt x="3325367" y="1572371"/>
                  </a:lnTo>
                  <a:lnTo>
                    <a:pt x="3323303" y="1574292"/>
                  </a:lnTo>
                  <a:lnTo>
                    <a:pt x="3327400" y="1574292"/>
                  </a:lnTo>
                  <a:close/>
                </a:path>
                <a:path w="3860800" h="1716404">
                  <a:moveTo>
                    <a:pt x="3340100" y="1591817"/>
                  </a:moveTo>
                  <a:lnTo>
                    <a:pt x="3340100" y="1578864"/>
                  </a:lnTo>
                  <a:lnTo>
                    <a:pt x="3324469" y="1593400"/>
                  </a:lnTo>
                  <a:lnTo>
                    <a:pt x="3327400" y="1591817"/>
                  </a:lnTo>
                  <a:lnTo>
                    <a:pt x="3327400" y="1598676"/>
                  </a:lnTo>
                  <a:lnTo>
                    <a:pt x="3340100" y="1591817"/>
                  </a:lnTo>
                  <a:close/>
                </a:path>
                <a:path w="3860800" h="1716404">
                  <a:moveTo>
                    <a:pt x="3333172" y="1574292"/>
                  </a:moveTo>
                  <a:lnTo>
                    <a:pt x="3327400" y="1570481"/>
                  </a:lnTo>
                  <a:lnTo>
                    <a:pt x="3325367" y="1572371"/>
                  </a:lnTo>
                  <a:lnTo>
                    <a:pt x="3327400" y="1573530"/>
                  </a:lnTo>
                  <a:lnTo>
                    <a:pt x="3327400" y="1574292"/>
                  </a:lnTo>
                  <a:lnTo>
                    <a:pt x="3333172" y="1574292"/>
                  </a:lnTo>
                  <a:close/>
                </a:path>
                <a:path w="3860800" h="1716404">
                  <a:moveTo>
                    <a:pt x="3340100" y="1578864"/>
                  </a:moveTo>
                  <a:lnTo>
                    <a:pt x="3336290" y="1576349"/>
                  </a:lnTo>
                  <a:lnTo>
                    <a:pt x="3327400" y="1581149"/>
                  </a:lnTo>
                  <a:lnTo>
                    <a:pt x="3327400" y="1590674"/>
                  </a:lnTo>
                  <a:lnTo>
                    <a:pt x="3340100" y="1578864"/>
                  </a:lnTo>
                  <a:close/>
                </a:path>
                <a:path w="3860800" h="1716404">
                  <a:moveTo>
                    <a:pt x="3340100" y="1607058"/>
                  </a:moveTo>
                  <a:lnTo>
                    <a:pt x="3327400" y="1599437"/>
                  </a:lnTo>
                  <a:lnTo>
                    <a:pt x="3327400" y="1607058"/>
                  </a:lnTo>
                  <a:lnTo>
                    <a:pt x="3340100" y="1607058"/>
                  </a:lnTo>
                  <a:close/>
                </a:path>
                <a:path w="3860800" h="1716404">
                  <a:moveTo>
                    <a:pt x="3340100" y="1574292"/>
                  </a:moveTo>
                  <a:lnTo>
                    <a:pt x="3333172" y="1574292"/>
                  </a:lnTo>
                  <a:lnTo>
                    <a:pt x="3336290" y="1576349"/>
                  </a:lnTo>
                  <a:lnTo>
                    <a:pt x="3340100" y="1574292"/>
                  </a:lnTo>
                  <a:close/>
                </a:path>
                <a:path w="3860800" h="1716404">
                  <a:moveTo>
                    <a:pt x="3352800" y="1574292"/>
                  </a:moveTo>
                  <a:lnTo>
                    <a:pt x="3340100" y="1574292"/>
                  </a:lnTo>
                  <a:lnTo>
                    <a:pt x="3336290" y="1576349"/>
                  </a:lnTo>
                  <a:lnTo>
                    <a:pt x="3340100" y="1578864"/>
                  </a:lnTo>
                  <a:lnTo>
                    <a:pt x="3340100" y="1581149"/>
                  </a:lnTo>
                  <a:lnTo>
                    <a:pt x="3352800" y="1574292"/>
                  </a:lnTo>
                  <a:close/>
                </a:path>
                <a:path w="3860800" h="1716404">
                  <a:moveTo>
                    <a:pt x="3364547" y="1580635"/>
                  </a:moveTo>
                  <a:lnTo>
                    <a:pt x="3352800" y="1574292"/>
                  </a:lnTo>
                  <a:lnTo>
                    <a:pt x="3340100" y="1581149"/>
                  </a:lnTo>
                  <a:lnTo>
                    <a:pt x="3340100" y="1599437"/>
                  </a:lnTo>
                  <a:lnTo>
                    <a:pt x="3352800" y="1607058"/>
                  </a:lnTo>
                  <a:lnTo>
                    <a:pt x="3352800" y="1589531"/>
                  </a:lnTo>
                  <a:lnTo>
                    <a:pt x="3363595" y="1582407"/>
                  </a:lnTo>
                  <a:lnTo>
                    <a:pt x="3364547" y="1580635"/>
                  </a:lnTo>
                  <a:close/>
                </a:path>
                <a:path w="3860800" h="1716404">
                  <a:moveTo>
                    <a:pt x="3378200" y="1581149"/>
                  </a:moveTo>
                  <a:lnTo>
                    <a:pt x="3365500" y="1574292"/>
                  </a:lnTo>
                  <a:lnTo>
                    <a:pt x="3352800" y="1574292"/>
                  </a:lnTo>
                  <a:lnTo>
                    <a:pt x="3364547" y="1580635"/>
                  </a:lnTo>
                  <a:lnTo>
                    <a:pt x="3365500" y="1578864"/>
                  </a:lnTo>
                  <a:lnTo>
                    <a:pt x="3369733" y="1581149"/>
                  </a:lnTo>
                  <a:lnTo>
                    <a:pt x="3378200" y="1581149"/>
                  </a:lnTo>
                  <a:close/>
                </a:path>
                <a:path w="3860800" h="1716404">
                  <a:moveTo>
                    <a:pt x="3363595" y="1582407"/>
                  </a:moveTo>
                  <a:lnTo>
                    <a:pt x="3352800" y="1589531"/>
                  </a:lnTo>
                  <a:lnTo>
                    <a:pt x="3352800" y="1602486"/>
                  </a:lnTo>
                  <a:lnTo>
                    <a:pt x="3363595" y="1582407"/>
                  </a:lnTo>
                  <a:close/>
                </a:path>
                <a:path w="3860800" h="1716404">
                  <a:moveTo>
                    <a:pt x="3375377" y="1584197"/>
                  </a:moveTo>
                  <a:lnTo>
                    <a:pt x="3369733" y="1581149"/>
                  </a:lnTo>
                  <a:lnTo>
                    <a:pt x="3365500" y="1581149"/>
                  </a:lnTo>
                  <a:lnTo>
                    <a:pt x="3363595" y="1582407"/>
                  </a:lnTo>
                  <a:lnTo>
                    <a:pt x="3352800" y="1602486"/>
                  </a:lnTo>
                  <a:lnTo>
                    <a:pt x="3352800" y="1607058"/>
                  </a:lnTo>
                  <a:lnTo>
                    <a:pt x="3361266" y="1601977"/>
                  </a:lnTo>
                  <a:lnTo>
                    <a:pt x="3365500" y="1597914"/>
                  </a:lnTo>
                  <a:lnTo>
                    <a:pt x="3365500" y="1589531"/>
                  </a:lnTo>
                  <a:lnTo>
                    <a:pt x="3375377" y="1584197"/>
                  </a:lnTo>
                  <a:close/>
                </a:path>
                <a:path w="3860800" h="1716404">
                  <a:moveTo>
                    <a:pt x="3361266" y="1601977"/>
                  </a:moveTo>
                  <a:lnTo>
                    <a:pt x="3352800" y="1607058"/>
                  </a:lnTo>
                  <a:lnTo>
                    <a:pt x="3355975" y="1607058"/>
                  </a:lnTo>
                  <a:lnTo>
                    <a:pt x="3361266" y="1601977"/>
                  </a:lnTo>
                  <a:close/>
                </a:path>
                <a:path w="3860800" h="1716404">
                  <a:moveTo>
                    <a:pt x="3355975" y="1607058"/>
                  </a:moveTo>
                  <a:lnTo>
                    <a:pt x="3352800" y="1607058"/>
                  </a:lnTo>
                  <a:lnTo>
                    <a:pt x="3354753" y="1608230"/>
                  </a:lnTo>
                  <a:lnTo>
                    <a:pt x="3355975" y="1607058"/>
                  </a:lnTo>
                  <a:close/>
                </a:path>
                <a:path w="3860800" h="1716404">
                  <a:moveTo>
                    <a:pt x="3354753" y="1608230"/>
                  </a:moveTo>
                  <a:lnTo>
                    <a:pt x="3352800" y="1607058"/>
                  </a:lnTo>
                  <a:lnTo>
                    <a:pt x="3352800" y="1610105"/>
                  </a:lnTo>
                  <a:lnTo>
                    <a:pt x="3354753" y="1608230"/>
                  </a:lnTo>
                  <a:close/>
                </a:path>
                <a:path w="3860800" h="1716404">
                  <a:moveTo>
                    <a:pt x="3378200" y="1614677"/>
                  </a:moveTo>
                  <a:lnTo>
                    <a:pt x="3365500" y="1607058"/>
                  </a:lnTo>
                  <a:lnTo>
                    <a:pt x="3355975" y="1607058"/>
                  </a:lnTo>
                  <a:lnTo>
                    <a:pt x="3354753" y="1608230"/>
                  </a:lnTo>
                  <a:lnTo>
                    <a:pt x="3365500" y="1614677"/>
                  </a:lnTo>
                  <a:lnTo>
                    <a:pt x="3378200" y="1614677"/>
                  </a:lnTo>
                  <a:close/>
                </a:path>
                <a:path w="3860800" h="1716404">
                  <a:moveTo>
                    <a:pt x="3365500" y="1607058"/>
                  </a:moveTo>
                  <a:lnTo>
                    <a:pt x="3365500" y="1599437"/>
                  </a:lnTo>
                  <a:lnTo>
                    <a:pt x="3361266" y="1601977"/>
                  </a:lnTo>
                  <a:lnTo>
                    <a:pt x="3355975" y="1607058"/>
                  </a:lnTo>
                  <a:lnTo>
                    <a:pt x="3365500" y="1607058"/>
                  </a:lnTo>
                  <a:close/>
                </a:path>
                <a:path w="3860800" h="1716404">
                  <a:moveTo>
                    <a:pt x="3378200" y="1599437"/>
                  </a:moveTo>
                  <a:lnTo>
                    <a:pt x="3378200" y="1585721"/>
                  </a:lnTo>
                  <a:lnTo>
                    <a:pt x="3361266" y="1601977"/>
                  </a:lnTo>
                  <a:lnTo>
                    <a:pt x="3365500" y="1599437"/>
                  </a:lnTo>
                  <a:lnTo>
                    <a:pt x="3365500" y="1607058"/>
                  </a:lnTo>
                  <a:lnTo>
                    <a:pt x="3378200" y="1599437"/>
                  </a:lnTo>
                  <a:close/>
                </a:path>
                <a:path w="3860800" h="1716404">
                  <a:moveTo>
                    <a:pt x="3365500" y="1581149"/>
                  </a:moveTo>
                  <a:lnTo>
                    <a:pt x="3364547" y="1580635"/>
                  </a:lnTo>
                  <a:lnTo>
                    <a:pt x="3363595" y="1582407"/>
                  </a:lnTo>
                  <a:lnTo>
                    <a:pt x="3365500" y="1581149"/>
                  </a:lnTo>
                  <a:close/>
                </a:path>
                <a:path w="3860800" h="1716404">
                  <a:moveTo>
                    <a:pt x="3369733" y="1581149"/>
                  </a:moveTo>
                  <a:lnTo>
                    <a:pt x="3365500" y="1578864"/>
                  </a:lnTo>
                  <a:lnTo>
                    <a:pt x="3364547" y="1580635"/>
                  </a:lnTo>
                  <a:lnTo>
                    <a:pt x="3365500" y="1581149"/>
                  </a:lnTo>
                  <a:lnTo>
                    <a:pt x="3369733" y="1581149"/>
                  </a:lnTo>
                  <a:close/>
                </a:path>
                <a:path w="3860800" h="1716404">
                  <a:moveTo>
                    <a:pt x="3378200" y="1585721"/>
                  </a:moveTo>
                  <a:lnTo>
                    <a:pt x="3375377" y="1584197"/>
                  </a:lnTo>
                  <a:lnTo>
                    <a:pt x="3365500" y="1589531"/>
                  </a:lnTo>
                  <a:lnTo>
                    <a:pt x="3365500" y="1597914"/>
                  </a:lnTo>
                  <a:lnTo>
                    <a:pt x="3378200" y="1585721"/>
                  </a:lnTo>
                  <a:close/>
                </a:path>
                <a:path w="3860800" h="1716404">
                  <a:moveTo>
                    <a:pt x="3379931" y="1613638"/>
                  </a:moveTo>
                  <a:lnTo>
                    <a:pt x="3378200" y="1612392"/>
                  </a:lnTo>
                  <a:lnTo>
                    <a:pt x="3378200" y="1599437"/>
                  </a:lnTo>
                  <a:lnTo>
                    <a:pt x="3365500" y="1607058"/>
                  </a:lnTo>
                  <a:lnTo>
                    <a:pt x="3378200" y="1614677"/>
                  </a:lnTo>
                  <a:lnTo>
                    <a:pt x="3379931" y="1613638"/>
                  </a:lnTo>
                  <a:close/>
                </a:path>
                <a:path w="3860800" h="1716404">
                  <a:moveTo>
                    <a:pt x="3380509" y="1582673"/>
                  </a:moveTo>
                  <a:lnTo>
                    <a:pt x="3378200" y="1581149"/>
                  </a:lnTo>
                  <a:lnTo>
                    <a:pt x="3369733" y="1581149"/>
                  </a:lnTo>
                  <a:lnTo>
                    <a:pt x="3375377" y="1584197"/>
                  </a:lnTo>
                  <a:lnTo>
                    <a:pt x="3378200" y="1582673"/>
                  </a:lnTo>
                  <a:lnTo>
                    <a:pt x="3380509" y="1582673"/>
                  </a:lnTo>
                  <a:close/>
                </a:path>
                <a:path w="3860800" h="1716404">
                  <a:moveTo>
                    <a:pt x="3389047" y="1588309"/>
                  </a:moveTo>
                  <a:lnTo>
                    <a:pt x="3380509" y="1582673"/>
                  </a:lnTo>
                  <a:lnTo>
                    <a:pt x="3378200" y="1582673"/>
                  </a:lnTo>
                  <a:lnTo>
                    <a:pt x="3375377" y="1584197"/>
                  </a:lnTo>
                  <a:lnTo>
                    <a:pt x="3378200" y="1585721"/>
                  </a:lnTo>
                  <a:lnTo>
                    <a:pt x="3378200" y="1612392"/>
                  </a:lnTo>
                  <a:lnTo>
                    <a:pt x="3389047" y="1588309"/>
                  </a:lnTo>
                  <a:close/>
                </a:path>
                <a:path w="3860800" h="1716404">
                  <a:moveTo>
                    <a:pt x="3390900" y="1582673"/>
                  </a:moveTo>
                  <a:lnTo>
                    <a:pt x="3390900" y="1581149"/>
                  </a:lnTo>
                  <a:lnTo>
                    <a:pt x="3378200" y="1581149"/>
                  </a:lnTo>
                  <a:lnTo>
                    <a:pt x="3390900" y="1582673"/>
                  </a:lnTo>
                  <a:close/>
                </a:path>
                <a:path w="3860800" h="1716404">
                  <a:moveTo>
                    <a:pt x="3390900" y="1582673"/>
                  </a:moveTo>
                  <a:lnTo>
                    <a:pt x="3378200" y="1581149"/>
                  </a:lnTo>
                  <a:lnTo>
                    <a:pt x="3380509" y="1582673"/>
                  </a:lnTo>
                  <a:lnTo>
                    <a:pt x="3390900" y="1582673"/>
                  </a:lnTo>
                  <a:close/>
                </a:path>
                <a:path w="3860800" h="1716404">
                  <a:moveTo>
                    <a:pt x="3390900" y="1607058"/>
                  </a:moveTo>
                  <a:lnTo>
                    <a:pt x="3390900" y="1589531"/>
                  </a:lnTo>
                  <a:lnTo>
                    <a:pt x="3389047" y="1588309"/>
                  </a:lnTo>
                  <a:lnTo>
                    <a:pt x="3378200" y="1612392"/>
                  </a:lnTo>
                  <a:lnTo>
                    <a:pt x="3379931" y="1613638"/>
                  </a:lnTo>
                  <a:lnTo>
                    <a:pt x="3390900" y="1607058"/>
                  </a:lnTo>
                  <a:close/>
                </a:path>
                <a:path w="3860800" h="1716404">
                  <a:moveTo>
                    <a:pt x="3381375" y="1614677"/>
                  </a:moveTo>
                  <a:lnTo>
                    <a:pt x="3379931" y="1613638"/>
                  </a:lnTo>
                  <a:lnTo>
                    <a:pt x="3378200" y="1614677"/>
                  </a:lnTo>
                  <a:lnTo>
                    <a:pt x="3381375" y="1614677"/>
                  </a:lnTo>
                  <a:close/>
                </a:path>
                <a:path w="3860800" h="1716404">
                  <a:moveTo>
                    <a:pt x="3403600" y="1592580"/>
                  </a:moveTo>
                  <a:lnTo>
                    <a:pt x="3401785" y="1591382"/>
                  </a:lnTo>
                  <a:lnTo>
                    <a:pt x="3390900" y="1597914"/>
                  </a:lnTo>
                  <a:lnTo>
                    <a:pt x="3390900" y="1607058"/>
                  </a:lnTo>
                  <a:lnTo>
                    <a:pt x="3379931" y="1613638"/>
                  </a:lnTo>
                  <a:lnTo>
                    <a:pt x="3381375" y="1614677"/>
                  </a:lnTo>
                  <a:lnTo>
                    <a:pt x="3390900" y="1614677"/>
                  </a:lnTo>
                  <a:lnTo>
                    <a:pt x="3394982" y="1612228"/>
                  </a:lnTo>
                  <a:lnTo>
                    <a:pt x="3403600" y="1592580"/>
                  </a:lnTo>
                  <a:close/>
                </a:path>
                <a:path w="3860800" h="1716404">
                  <a:moveTo>
                    <a:pt x="3403600" y="1590293"/>
                  </a:moveTo>
                  <a:lnTo>
                    <a:pt x="3403600" y="1589531"/>
                  </a:lnTo>
                  <a:lnTo>
                    <a:pt x="3390900" y="1582673"/>
                  </a:lnTo>
                  <a:lnTo>
                    <a:pt x="3380509" y="1582673"/>
                  </a:lnTo>
                  <a:lnTo>
                    <a:pt x="3389047" y="1588309"/>
                  </a:lnTo>
                  <a:lnTo>
                    <a:pt x="3390900" y="1584197"/>
                  </a:lnTo>
                  <a:lnTo>
                    <a:pt x="3400136" y="1590293"/>
                  </a:lnTo>
                  <a:lnTo>
                    <a:pt x="3403600" y="1590293"/>
                  </a:lnTo>
                  <a:close/>
                </a:path>
                <a:path w="3860800" h="1716404">
                  <a:moveTo>
                    <a:pt x="3394982" y="1612228"/>
                  </a:moveTo>
                  <a:lnTo>
                    <a:pt x="3390900" y="1614677"/>
                  </a:lnTo>
                  <a:lnTo>
                    <a:pt x="3381375" y="1614677"/>
                  </a:lnTo>
                  <a:lnTo>
                    <a:pt x="3390900" y="1621536"/>
                  </a:lnTo>
                  <a:lnTo>
                    <a:pt x="3390900" y="1615439"/>
                  </a:lnTo>
                  <a:lnTo>
                    <a:pt x="3393061" y="1616607"/>
                  </a:lnTo>
                  <a:lnTo>
                    <a:pt x="3394982" y="1612228"/>
                  </a:lnTo>
                  <a:close/>
                </a:path>
                <a:path w="3860800" h="1716404">
                  <a:moveTo>
                    <a:pt x="3400136" y="1590293"/>
                  </a:moveTo>
                  <a:lnTo>
                    <a:pt x="3390900" y="1584197"/>
                  </a:lnTo>
                  <a:lnTo>
                    <a:pt x="3389047" y="1588309"/>
                  </a:lnTo>
                  <a:lnTo>
                    <a:pt x="3390900" y="1589531"/>
                  </a:lnTo>
                  <a:lnTo>
                    <a:pt x="3390900" y="1590293"/>
                  </a:lnTo>
                  <a:lnTo>
                    <a:pt x="3400136" y="1590293"/>
                  </a:lnTo>
                  <a:close/>
                </a:path>
                <a:path w="3860800" h="1716404">
                  <a:moveTo>
                    <a:pt x="3401785" y="1591382"/>
                  </a:moveTo>
                  <a:lnTo>
                    <a:pt x="3400136" y="1590293"/>
                  </a:lnTo>
                  <a:lnTo>
                    <a:pt x="3390900" y="1590293"/>
                  </a:lnTo>
                  <a:lnTo>
                    <a:pt x="3390900" y="1597914"/>
                  </a:lnTo>
                  <a:lnTo>
                    <a:pt x="3401785" y="1591382"/>
                  </a:lnTo>
                  <a:close/>
                </a:path>
                <a:path w="3860800" h="1716404">
                  <a:moveTo>
                    <a:pt x="3393061" y="1616607"/>
                  </a:moveTo>
                  <a:lnTo>
                    <a:pt x="3390900" y="1615439"/>
                  </a:lnTo>
                  <a:lnTo>
                    <a:pt x="3390900" y="1621536"/>
                  </a:lnTo>
                  <a:lnTo>
                    <a:pt x="3393061" y="1616607"/>
                  </a:lnTo>
                  <a:close/>
                </a:path>
                <a:path w="3860800" h="1716404">
                  <a:moveTo>
                    <a:pt x="3403600" y="1622298"/>
                  </a:moveTo>
                  <a:lnTo>
                    <a:pt x="3393061" y="1616607"/>
                  </a:lnTo>
                  <a:lnTo>
                    <a:pt x="3390900" y="1621536"/>
                  </a:lnTo>
                  <a:lnTo>
                    <a:pt x="3390900" y="1622298"/>
                  </a:lnTo>
                  <a:lnTo>
                    <a:pt x="3403600" y="1622298"/>
                  </a:lnTo>
                  <a:close/>
                </a:path>
                <a:path w="3860800" h="1716404">
                  <a:moveTo>
                    <a:pt x="3441700" y="1632203"/>
                  </a:moveTo>
                  <a:lnTo>
                    <a:pt x="3429635" y="1624964"/>
                  </a:lnTo>
                  <a:lnTo>
                    <a:pt x="3429000" y="1626108"/>
                  </a:lnTo>
                  <a:lnTo>
                    <a:pt x="3423227" y="1622298"/>
                  </a:lnTo>
                  <a:lnTo>
                    <a:pt x="3390900" y="1622298"/>
                  </a:lnTo>
                  <a:lnTo>
                    <a:pt x="3390900" y="1623821"/>
                  </a:lnTo>
                  <a:lnTo>
                    <a:pt x="3416300" y="1623821"/>
                  </a:lnTo>
                  <a:lnTo>
                    <a:pt x="3416300" y="1624583"/>
                  </a:lnTo>
                  <a:lnTo>
                    <a:pt x="3429000" y="1632203"/>
                  </a:lnTo>
                  <a:lnTo>
                    <a:pt x="3441700" y="1632203"/>
                  </a:lnTo>
                  <a:close/>
                </a:path>
                <a:path w="3860800" h="1716404">
                  <a:moveTo>
                    <a:pt x="3416300" y="1622297"/>
                  </a:moveTo>
                  <a:lnTo>
                    <a:pt x="3403600" y="1615439"/>
                  </a:lnTo>
                  <a:lnTo>
                    <a:pt x="3403600" y="1607058"/>
                  </a:lnTo>
                  <a:lnTo>
                    <a:pt x="3394982" y="1612228"/>
                  </a:lnTo>
                  <a:lnTo>
                    <a:pt x="3393061" y="1616607"/>
                  </a:lnTo>
                  <a:lnTo>
                    <a:pt x="3403600" y="1622298"/>
                  </a:lnTo>
                  <a:lnTo>
                    <a:pt x="3416300" y="1622297"/>
                  </a:lnTo>
                  <a:close/>
                </a:path>
                <a:path w="3860800" h="1716404">
                  <a:moveTo>
                    <a:pt x="3403600" y="1607058"/>
                  </a:moveTo>
                  <a:lnTo>
                    <a:pt x="3403600" y="1592580"/>
                  </a:lnTo>
                  <a:lnTo>
                    <a:pt x="3394982" y="1612228"/>
                  </a:lnTo>
                  <a:lnTo>
                    <a:pt x="3403600" y="1607058"/>
                  </a:lnTo>
                  <a:close/>
                </a:path>
                <a:path w="3860800" h="1716404">
                  <a:moveTo>
                    <a:pt x="3403600" y="1590293"/>
                  </a:moveTo>
                  <a:lnTo>
                    <a:pt x="3400136" y="1590293"/>
                  </a:lnTo>
                  <a:lnTo>
                    <a:pt x="3401785" y="1591382"/>
                  </a:lnTo>
                  <a:lnTo>
                    <a:pt x="3403600" y="1590293"/>
                  </a:lnTo>
                  <a:close/>
                </a:path>
                <a:path w="3860800" h="1716404">
                  <a:moveTo>
                    <a:pt x="3416300" y="1590293"/>
                  </a:moveTo>
                  <a:lnTo>
                    <a:pt x="3403600" y="1590293"/>
                  </a:lnTo>
                  <a:lnTo>
                    <a:pt x="3401785" y="1591382"/>
                  </a:lnTo>
                  <a:lnTo>
                    <a:pt x="3403600" y="1592580"/>
                  </a:lnTo>
                  <a:lnTo>
                    <a:pt x="3403600" y="1597914"/>
                  </a:lnTo>
                  <a:lnTo>
                    <a:pt x="3416300" y="1590293"/>
                  </a:lnTo>
                  <a:close/>
                </a:path>
                <a:path w="3860800" h="1716404">
                  <a:moveTo>
                    <a:pt x="3429000" y="1598676"/>
                  </a:moveTo>
                  <a:lnTo>
                    <a:pt x="3429000" y="1597914"/>
                  </a:lnTo>
                  <a:lnTo>
                    <a:pt x="3416300" y="1590293"/>
                  </a:lnTo>
                  <a:lnTo>
                    <a:pt x="3403600" y="1597914"/>
                  </a:lnTo>
                  <a:lnTo>
                    <a:pt x="3403600" y="1615439"/>
                  </a:lnTo>
                  <a:lnTo>
                    <a:pt x="3416300" y="1622298"/>
                  </a:lnTo>
                  <a:lnTo>
                    <a:pt x="3416300" y="1606295"/>
                  </a:lnTo>
                  <a:lnTo>
                    <a:pt x="3429000" y="1598676"/>
                  </a:lnTo>
                  <a:close/>
                </a:path>
                <a:path w="3860800" h="1716404">
                  <a:moveTo>
                    <a:pt x="3441700" y="1594865"/>
                  </a:moveTo>
                  <a:lnTo>
                    <a:pt x="3441700" y="1590293"/>
                  </a:lnTo>
                  <a:lnTo>
                    <a:pt x="3416300" y="1590293"/>
                  </a:lnTo>
                  <a:lnTo>
                    <a:pt x="3429000" y="1597914"/>
                  </a:lnTo>
                  <a:lnTo>
                    <a:pt x="3429000" y="1598676"/>
                  </a:lnTo>
                  <a:lnTo>
                    <a:pt x="3437466" y="1598676"/>
                  </a:lnTo>
                  <a:lnTo>
                    <a:pt x="3441700" y="1594865"/>
                  </a:lnTo>
                  <a:close/>
                </a:path>
                <a:path w="3860800" h="1716404">
                  <a:moveTo>
                    <a:pt x="3437466" y="1598676"/>
                  </a:moveTo>
                  <a:lnTo>
                    <a:pt x="3429000" y="1598676"/>
                  </a:lnTo>
                  <a:lnTo>
                    <a:pt x="3416300" y="1606295"/>
                  </a:lnTo>
                  <a:lnTo>
                    <a:pt x="3416300" y="1617726"/>
                  </a:lnTo>
                  <a:lnTo>
                    <a:pt x="3437466" y="1598676"/>
                  </a:lnTo>
                  <a:close/>
                </a:path>
                <a:path w="3860800" h="1716404">
                  <a:moveTo>
                    <a:pt x="3448050" y="1602486"/>
                  </a:moveTo>
                  <a:lnTo>
                    <a:pt x="3441700" y="1598675"/>
                  </a:lnTo>
                  <a:lnTo>
                    <a:pt x="3429000" y="1606295"/>
                  </a:lnTo>
                  <a:lnTo>
                    <a:pt x="3416300" y="1617726"/>
                  </a:lnTo>
                  <a:lnTo>
                    <a:pt x="3420110" y="1620240"/>
                  </a:lnTo>
                  <a:lnTo>
                    <a:pt x="3429000" y="1615439"/>
                  </a:lnTo>
                  <a:lnTo>
                    <a:pt x="3429000" y="1622298"/>
                  </a:lnTo>
                  <a:lnTo>
                    <a:pt x="3431116" y="1622298"/>
                  </a:lnTo>
                  <a:lnTo>
                    <a:pt x="3441700" y="1603247"/>
                  </a:lnTo>
                  <a:lnTo>
                    <a:pt x="3441700" y="1606295"/>
                  </a:lnTo>
                  <a:lnTo>
                    <a:pt x="3448050" y="1602486"/>
                  </a:lnTo>
                  <a:close/>
                </a:path>
                <a:path w="3860800" h="1716404">
                  <a:moveTo>
                    <a:pt x="3420110" y="1620240"/>
                  </a:moveTo>
                  <a:lnTo>
                    <a:pt x="3416300" y="1617726"/>
                  </a:lnTo>
                  <a:lnTo>
                    <a:pt x="3416300" y="1622298"/>
                  </a:lnTo>
                  <a:lnTo>
                    <a:pt x="3420110" y="1620240"/>
                  </a:lnTo>
                  <a:close/>
                </a:path>
                <a:path w="3860800" h="1716404">
                  <a:moveTo>
                    <a:pt x="3423227" y="1622297"/>
                  </a:moveTo>
                  <a:lnTo>
                    <a:pt x="3420110" y="1620240"/>
                  </a:lnTo>
                  <a:lnTo>
                    <a:pt x="3416300" y="1622298"/>
                  </a:lnTo>
                  <a:lnTo>
                    <a:pt x="3423227" y="1622297"/>
                  </a:lnTo>
                  <a:close/>
                </a:path>
                <a:path w="3860800" h="1716404">
                  <a:moveTo>
                    <a:pt x="3429000" y="1622297"/>
                  </a:moveTo>
                  <a:lnTo>
                    <a:pt x="3429000" y="1615439"/>
                  </a:lnTo>
                  <a:lnTo>
                    <a:pt x="3420110" y="1620240"/>
                  </a:lnTo>
                  <a:lnTo>
                    <a:pt x="3423227" y="1622298"/>
                  </a:lnTo>
                  <a:lnTo>
                    <a:pt x="3429000" y="1622297"/>
                  </a:lnTo>
                  <a:close/>
                </a:path>
                <a:path w="3860800" h="1716404">
                  <a:moveTo>
                    <a:pt x="3431116" y="1622298"/>
                  </a:moveTo>
                  <a:lnTo>
                    <a:pt x="3423227" y="1622298"/>
                  </a:lnTo>
                  <a:lnTo>
                    <a:pt x="3429000" y="1626108"/>
                  </a:lnTo>
                  <a:lnTo>
                    <a:pt x="3429000" y="1624583"/>
                  </a:lnTo>
                  <a:lnTo>
                    <a:pt x="3429635" y="1624964"/>
                  </a:lnTo>
                  <a:lnTo>
                    <a:pt x="3431116" y="1622298"/>
                  </a:lnTo>
                  <a:close/>
                </a:path>
                <a:path w="3860800" h="1716404">
                  <a:moveTo>
                    <a:pt x="3441700" y="1598675"/>
                  </a:moveTo>
                  <a:lnTo>
                    <a:pt x="3437466" y="1598676"/>
                  </a:lnTo>
                  <a:lnTo>
                    <a:pt x="3429000" y="1606295"/>
                  </a:lnTo>
                  <a:lnTo>
                    <a:pt x="3441700" y="1598675"/>
                  </a:lnTo>
                  <a:close/>
                </a:path>
                <a:path w="3860800" h="1716404">
                  <a:moveTo>
                    <a:pt x="3429635" y="1624964"/>
                  </a:moveTo>
                  <a:lnTo>
                    <a:pt x="3429000" y="1624583"/>
                  </a:lnTo>
                  <a:lnTo>
                    <a:pt x="3429000" y="1626108"/>
                  </a:lnTo>
                  <a:lnTo>
                    <a:pt x="3429635" y="1624964"/>
                  </a:lnTo>
                  <a:close/>
                </a:path>
                <a:path w="3860800" h="1716404">
                  <a:moveTo>
                    <a:pt x="3445710" y="1629797"/>
                  </a:moveTo>
                  <a:lnTo>
                    <a:pt x="3441700" y="1627632"/>
                  </a:lnTo>
                  <a:lnTo>
                    <a:pt x="3441700" y="1622297"/>
                  </a:lnTo>
                  <a:lnTo>
                    <a:pt x="3431116" y="1622298"/>
                  </a:lnTo>
                  <a:lnTo>
                    <a:pt x="3429635" y="1624964"/>
                  </a:lnTo>
                  <a:lnTo>
                    <a:pt x="3441700" y="1632203"/>
                  </a:lnTo>
                  <a:lnTo>
                    <a:pt x="3445710" y="1629797"/>
                  </a:lnTo>
                  <a:close/>
                </a:path>
                <a:path w="3860800" h="1716404">
                  <a:moveTo>
                    <a:pt x="3441700" y="1622297"/>
                  </a:moveTo>
                  <a:lnTo>
                    <a:pt x="3441700" y="1603247"/>
                  </a:lnTo>
                  <a:lnTo>
                    <a:pt x="3431116" y="1622298"/>
                  </a:lnTo>
                  <a:lnTo>
                    <a:pt x="3441700" y="1622297"/>
                  </a:lnTo>
                  <a:close/>
                </a:path>
                <a:path w="3860800" h="1716404">
                  <a:moveTo>
                    <a:pt x="3441700" y="1598675"/>
                  </a:moveTo>
                  <a:lnTo>
                    <a:pt x="3441700" y="1594865"/>
                  </a:lnTo>
                  <a:lnTo>
                    <a:pt x="3437466" y="1598676"/>
                  </a:lnTo>
                  <a:lnTo>
                    <a:pt x="3441700" y="1598675"/>
                  </a:lnTo>
                  <a:close/>
                </a:path>
                <a:path w="3860800" h="1716404">
                  <a:moveTo>
                    <a:pt x="3454400" y="1598675"/>
                  </a:moveTo>
                  <a:lnTo>
                    <a:pt x="3441700" y="1598675"/>
                  </a:lnTo>
                  <a:lnTo>
                    <a:pt x="3448050" y="1602486"/>
                  </a:lnTo>
                  <a:lnTo>
                    <a:pt x="3454400" y="1598675"/>
                  </a:lnTo>
                  <a:close/>
                </a:path>
                <a:path w="3860800" h="1716404">
                  <a:moveTo>
                    <a:pt x="3456516" y="1613408"/>
                  </a:moveTo>
                  <a:lnTo>
                    <a:pt x="3454400" y="1614677"/>
                  </a:lnTo>
                  <a:lnTo>
                    <a:pt x="3454400" y="1606295"/>
                  </a:lnTo>
                  <a:lnTo>
                    <a:pt x="3448050" y="1602486"/>
                  </a:lnTo>
                  <a:lnTo>
                    <a:pt x="3441700" y="1606295"/>
                  </a:lnTo>
                  <a:lnTo>
                    <a:pt x="3441700" y="1624583"/>
                  </a:lnTo>
                  <a:lnTo>
                    <a:pt x="3443653" y="1625756"/>
                  </a:lnTo>
                  <a:lnTo>
                    <a:pt x="3456516" y="1613408"/>
                  </a:lnTo>
                  <a:close/>
                </a:path>
                <a:path w="3860800" h="1716404">
                  <a:moveTo>
                    <a:pt x="3443653" y="1625756"/>
                  </a:moveTo>
                  <a:lnTo>
                    <a:pt x="3441700" y="1624583"/>
                  </a:lnTo>
                  <a:lnTo>
                    <a:pt x="3441700" y="1627632"/>
                  </a:lnTo>
                  <a:lnTo>
                    <a:pt x="3443653" y="1625756"/>
                  </a:lnTo>
                  <a:close/>
                </a:path>
                <a:path w="3860800" h="1716404">
                  <a:moveTo>
                    <a:pt x="3448050" y="1628394"/>
                  </a:moveTo>
                  <a:lnTo>
                    <a:pt x="3443653" y="1625756"/>
                  </a:lnTo>
                  <a:lnTo>
                    <a:pt x="3441700" y="1627632"/>
                  </a:lnTo>
                  <a:lnTo>
                    <a:pt x="3445710" y="1629797"/>
                  </a:lnTo>
                  <a:lnTo>
                    <a:pt x="3448050" y="1628394"/>
                  </a:lnTo>
                  <a:close/>
                </a:path>
                <a:path w="3860800" h="1716404">
                  <a:moveTo>
                    <a:pt x="3450166" y="1632203"/>
                  </a:moveTo>
                  <a:lnTo>
                    <a:pt x="3445710" y="1629797"/>
                  </a:lnTo>
                  <a:lnTo>
                    <a:pt x="3441700" y="1632203"/>
                  </a:lnTo>
                  <a:lnTo>
                    <a:pt x="3450166" y="1632203"/>
                  </a:lnTo>
                  <a:close/>
                </a:path>
                <a:path w="3860800" h="1716404">
                  <a:moveTo>
                    <a:pt x="3476171" y="1609235"/>
                  </a:moveTo>
                  <a:lnTo>
                    <a:pt x="3472872" y="1607058"/>
                  </a:lnTo>
                  <a:lnTo>
                    <a:pt x="3467100" y="1607058"/>
                  </a:lnTo>
                  <a:lnTo>
                    <a:pt x="3456516" y="1613408"/>
                  </a:lnTo>
                  <a:lnTo>
                    <a:pt x="3443653" y="1625756"/>
                  </a:lnTo>
                  <a:lnTo>
                    <a:pt x="3448050" y="1628394"/>
                  </a:lnTo>
                  <a:lnTo>
                    <a:pt x="3454400" y="1624583"/>
                  </a:lnTo>
                  <a:lnTo>
                    <a:pt x="3454400" y="1632203"/>
                  </a:lnTo>
                  <a:lnTo>
                    <a:pt x="3456940" y="1632203"/>
                  </a:lnTo>
                  <a:lnTo>
                    <a:pt x="3467100" y="1623059"/>
                  </a:lnTo>
                  <a:lnTo>
                    <a:pt x="3467100" y="1614677"/>
                  </a:lnTo>
                  <a:lnTo>
                    <a:pt x="3476171" y="1609235"/>
                  </a:lnTo>
                  <a:close/>
                </a:path>
                <a:path w="3860800" h="1716404">
                  <a:moveTo>
                    <a:pt x="3454400" y="1632203"/>
                  </a:moveTo>
                  <a:lnTo>
                    <a:pt x="3448050" y="1628394"/>
                  </a:lnTo>
                  <a:lnTo>
                    <a:pt x="3445710" y="1629797"/>
                  </a:lnTo>
                  <a:lnTo>
                    <a:pt x="3450166" y="1632203"/>
                  </a:lnTo>
                  <a:lnTo>
                    <a:pt x="3454400" y="1632203"/>
                  </a:lnTo>
                  <a:close/>
                </a:path>
                <a:path w="3860800" h="1716404">
                  <a:moveTo>
                    <a:pt x="3479800" y="1607058"/>
                  </a:moveTo>
                  <a:lnTo>
                    <a:pt x="3479800" y="1606295"/>
                  </a:lnTo>
                  <a:lnTo>
                    <a:pt x="3467100" y="1598675"/>
                  </a:lnTo>
                  <a:lnTo>
                    <a:pt x="3454400" y="1598675"/>
                  </a:lnTo>
                  <a:lnTo>
                    <a:pt x="3448050" y="1602486"/>
                  </a:lnTo>
                  <a:lnTo>
                    <a:pt x="3454400" y="1606295"/>
                  </a:lnTo>
                  <a:lnTo>
                    <a:pt x="3454400" y="1607058"/>
                  </a:lnTo>
                  <a:lnTo>
                    <a:pt x="3463131" y="1607058"/>
                  </a:lnTo>
                  <a:lnTo>
                    <a:pt x="3467100" y="1603247"/>
                  </a:lnTo>
                  <a:lnTo>
                    <a:pt x="3472872" y="1607058"/>
                  </a:lnTo>
                  <a:lnTo>
                    <a:pt x="3479800" y="1607058"/>
                  </a:lnTo>
                  <a:close/>
                </a:path>
                <a:path w="3860800" h="1716404">
                  <a:moveTo>
                    <a:pt x="3454400" y="1632203"/>
                  </a:moveTo>
                  <a:lnTo>
                    <a:pt x="3454400" y="1624583"/>
                  </a:lnTo>
                  <a:lnTo>
                    <a:pt x="3448050" y="1628394"/>
                  </a:lnTo>
                  <a:lnTo>
                    <a:pt x="3454400" y="1632203"/>
                  </a:lnTo>
                  <a:close/>
                </a:path>
                <a:path w="3860800" h="1716404">
                  <a:moveTo>
                    <a:pt x="3456940" y="1632203"/>
                  </a:moveTo>
                  <a:lnTo>
                    <a:pt x="3450166" y="1632203"/>
                  </a:lnTo>
                  <a:lnTo>
                    <a:pt x="3454400" y="1634489"/>
                  </a:lnTo>
                  <a:lnTo>
                    <a:pt x="3454400" y="1632965"/>
                  </a:lnTo>
                  <a:lnTo>
                    <a:pt x="3455458" y="1633537"/>
                  </a:lnTo>
                  <a:lnTo>
                    <a:pt x="3456940" y="1632203"/>
                  </a:lnTo>
                  <a:close/>
                </a:path>
                <a:path w="3860800" h="1716404">
                  <a:moveTo>
                    <a:pt x="3463131" y="1607058"/>
                  </a:moveTo>
                  <a:lnTo>
                    <a:pt x="3454400" y="1607058"/>
                  </a:lnTo>
                  <a:lnTo>
                    <a:pt x="3454400" y="1614677"/>
                  </a:lnTo>
                  <a:lnTo>
                    <a:pt x="3456516" y="1613408"/>
                  </a:lnTo>
                  <a:lnTo>
                    <a:pt x="3463131" y="1607058"/>
                  </a:lnTo>
                  <a:close/>
                </a:path>
                <a:path w="3860800" h="1716404">
                  <a:moveTo>
                    <a:pt x="3455458" y="1633537"/>
                  </a:moveTo>
                  <a:lnTo>
                    <a:pt x="3454400" y="1632965"/>
                  </a:lnTo>
                  <a:lnTo>
                    <a:pt x="3454400" y="1634489"/>
                  </a:lnTo>
                  <a:lnTo>
                    <a:pt x="3455458" y="1633537"/>
                  </a:lnTo>
                  <a:close/>
                </a:path>
                <a:path w="3860800" h="1716404">
                  <a:moveTo>
                    <a:pt x="3467100" y="1639823"/>
                  </a:moveTo>
                  <a:lnTo>
                    <a:pt x="3455458" y="1633537"/>
                  </a:lnTo>
                  <a:lnTo>
                    <a:pt x="3454400" y="1634489"/>
                  </a:lnTo>
                  <a:lnTo>
                    <a:pt x="3454400" y="1639823"/>
                  </a:lnTo>
                  <a:lnTo>
                    <a:pt x="3467100" y="1639823"/>
                  </a:lnTo>
                  <a:close/>
                </a:path>
                <a:path w="3860800" h="1716404">
                  <a:moveTo>
                    <a:pt x="3486150" y="1636395"/>
                  </a:moveTo>
                  <a:lnTo>
                    <a:pt x="3479800" y="1632965"/>
                  </a:lnTo>
                  <a:lnTo>
                    <a:pt x="3479800" y="1624583"/>
                  </a:lnTo>
                  <a:lnTo>
                    <a:pt x="3467100" y="1632203"/>
                  </a:lnTo>
                  <a:lnTo>
                    <a:pt x="3456940" y="1632203"/>
                  </a:lnTo>
                  <a:lnTo>
                    <a:pt x="3455458" y="1633537"/>
                  </a:lnTo>
                  <a:lnTo>
                    <a:pt x="3467100" y="1639823"/>
                  </a:lnTo>
                  <a:lnTo>
                    <a:pt x="3467100" y="1632965"/>
                  </a:lnTo>
                  <a:lnTo>
                    <a:pt x="3479800" y="1639823"/>
                  </a:lnTo>
                  <a:lnTo>
                    <a:pt x="3486150" y="1636395"/>
                  </a:lnTo>
                  <a:close/>
                </a:path>
                <a:path w="3860800" h="1716404">
                  <a:moveTo>
                    <a:pt x="3467100" y="1607058"/>
                  </a:moveTo>
                  <a:lnTo>
                    <a:pt x="3463131" y="1607058"/>
                  </a:lnTo>
                  <a:lnTo>
                    <a:pt x="3456516" y="1613408"/>
                  </a:lnTo>
                  <a:lnTo>
                    <a:pt x="3467100" y="1607058"/>
                  </a:lnTo>
                  <a:close/>
                </a:path>
                <a:path w="3860800" h="1716404">
                  <a:moveTo>
                    <a:pt x="3479800" y="1624583"/>
                  </a:moveTo>
                  <a:lnTo>
                    <a:pt x="3479800" y="1611630"/>
                  </a:lnTo>
                  <a:lnTo>
                    <a:pt x="3456940" y="1632203"/>
                  </a:lnTo>
                  <a:lnTo>
                    <a:pt x="3467100" y="1632203"/>
                  </a:lnTo>
                  <a:lnTo>
                    <a:pt x="3479800" y="1624583"/>
                  </a:lnTo>
                  <a:close/>
                </a:path>
                <a:path w="3860800" h="1716404">
                  <a:moveTo>
                    <a:pt x="3472872" y="1607058"/>
                  </a:moveTo>
                  <a:lnTo>
                    <a:pt x="3467100" y="1603247"/>
                  </a:lnTo>
                  <a:lnTo>
                    <a:pt x="3463131" y="1607058"/>
                  </a:lnTo>
                  <a:lnTo>
                    <a:pt x="3472872" y="1607058"/>
                  </a:lnTo>
                  <a:close/>
                </a:path>
                <a:path w="3860800" h="1716404">
                  <a:moveTo>
                    <a:pt x="3479800" y="1611630"/>
                  </a:moveTo>
                  <a:lnTo>
                    <a:pt x="3476171" y="1609235"/>
                  </a:lnTo>
                  <a:lnTo>
                    <a:pt x="3467100" y="1614677"/>
                  </a:lnTo>
                  <a:lnTo>
                    <a:pt x="3467100" y="1623059"/>
                  </a:lnTo>
                  <a:lnTo>
                    <a:pt x="3479800" y="1611630"/>
                  </a:lnTo>
                  <a:close/>
                </a:path>
                <a:path w="3860800" h="1716404">
                  <a:moveTo>
                    <a:pt x="3479800" y="1639823"/>
                  </a:moveTo>
                  <a:lnTo>
                    <a:pt x="3467100" y="1632965"/>
                  </a:lnTo>
                  <a:lnTo>
                    <a:pt x="3467100" y="1639823"/>
                  </a:lnTo>
                  <a:lnTo>
                    <a:pt x="3479800" y="1639823"/>
                  </a:lnTo>
                  <a:close/>
                </a:path>
                <a:path w="3860800" h="1716404">
                  <a:moveTo>
                    <a:pt x="3479800" y="1607058"/>
                  </a:moveTo>
                  <a:lnTo>
                    <a:pt x="3472872" y="1607058"/>
                  </a:lnTo>
                  <a:lnTo>
                    <a:pt x="3476171" y="1609235"/>
                  </a:lnTo>
                  <a:lnTo>
                    <a:pt x="3479800" y="1607058"/>
                  </a:lnTo>
                  <a:close/>
                </a:path>
                <a:path w="3860800" h="1716404">
                  <a:moveTo>
                    <a:pt x="3486150" y="1610867"/>
                  </a:moveTo>
                  <a:lnTo>
                    <a:pt x="3479800" y="1607058"/>
                  </a:lnTo>
                  <a:lnTo>
                    <a:pt x="3476171" y="1609235"/>
                  </a:lnTo>
                  <a:lnTo>
                    <a:pt x="3479800" y="1611630"/>
                  </a:lnTo>
                  <a:lnTo>
                    <a:pt x="3479800" y="1614677"/>
                  </a:lnTo>
                  <a:lnTo>
                    <a:pt x="3486150" y="1610867"/>
                  </a:lnTo>
                  <a:close/>
                </a:path>
                <a:path w="3860800" h="1716404">
                  <a:moveTo>
                    <a:pt x="3492500" y="1607058"/>
                  </a:moveTo>
                  <a:lnTo>
                    <a:pt x="3479800" y="1607058"/>
                  </a:lnTo>
                  <a:lnTo>
                    <a:pt x="3486150" y="1610867"/>
                  </a:lnTo>
                  <a:lnTo>
                    <a:pt x="3492500" y="1607058"/>
                  </a:lnTo>
                  <a:close/>
                </a:path>
                <a:path w="3860800" h="1716404">
                  <a:moveTo>
                    <a:pt x="3507316" y="1621155"/>
                  </a:moveTo>
                  <a:lnTo>
                    <a:pt x="3505200" y="1622297"/>
                  </a:lnTo>
                  <a:lnTo>
                    <a:pt x="3505200" y="1614677"/>
                  </a:lnTo>
                  <a:lnTo>
                    <a:pt x="3498850" y="1610867"/>
                  </a:lnTo>
                  <a:lnTo>
                    <a:pt x="3492500" y="1614677"/>
                  </a:lnTo>
                  <a:lnTo>
                    <a:pt x="3486150" y="1610867"/>
                  </a:lnTo>
                  <a:lnTo>
                    <a:pt x="3479800" y="1614677"/>
                  </a:lnTo>
                  <a:lnTo>
                    <a:pt x="3479800" y="1632965"/>
                  </a:lnTo>
                  <a:lnTo>
                    <a:pt x="3486150" y="1636395"/>
                  </a:lnTo>
                  <a:lnTo>
                    <a:pt x="3492500" y="1632965"/>
                  </a:lnTo>
                  <a:lnTo>
                    <a:pt x="3493558" y="1633537"/>
                  </a:lnTo>
                  <a:lnTo>
                    <a:pt x="3507316" y="1621155"/>
                  </a:lnTo>
                  <a:close/>
                </a:path>
                <a:path w="3860800" h="1716404">
                  <a:moveTo>
                    <a:pt x="3492500" y="1639823"/>
                  </a:moveTo>
                  <a:lnTo>
                    <a:pt x="3486150" y="1636395"/>
                  </a:lnTo>
                  <a:lnTo>
                    <a:pt x="3479800" y="1639823"/>
                  </a:lnTo>
                  <a:lnTo>
                    <a:pt x="3492500" y="1639823"/>
                  </a:lnTo>
                  <a:close/>
                </a:path>
                <a:path w="3860800" h="1716404">
                  <a:moveTo>
                    <a:pt x="3498850" y="1610867"/>
                  </a:moveTo>
                  <a:lnTo>
                    <a:pt x="3492500" y="1607058"/>
                  </a:lnTo>
                  <a:lnTo>
                    <a:pt x="3486150" y="1610867"/>
                  </a:lnTo>
                  <a:lnTo>
                    <a:pt x="3492500" y="1614677"/>
                  </a:lnTo>
                  <a:lnTo>
                    <a:pt x="3498850" y="1610867"/>
                  </a:lnTo>
                  <a:close/>
                </a:path>
                <a:path w="3860800" h="1716404">
                  <a:moveTo>
                    <a:pt x="3496945" y="1637423"/>
                  </a:moveTo>
                  <a:lnTo>
                    <a:pt x="3492500" y="1634489"/>
                  </a:lnTo>
                  <a:lnTo>
                    <a:pt x="3492500" y="1632965"/>
                  </a:lnTo>
                  <a:lnTo>
                    <a:pt x="3486150" y="1636395"/>
                  </a:lnTo>
                  <a:lnTo>
                    <a:pt x="3492500" y="1639823"/>
                  </a:lnTo>
                  <a:lnTo>
                    <a:pt x="3492500" y="1634489"/>
                  </a:lnTo>
                  <a:lnTo>
                    <a:pt x="3493558" y="1633537"/>
                  </a:lnTo>
                  <a:lnTo>
                    <a:pt x="3493558" y="1639252"/>
                  </a:lnTo>
                  <a:lnTo>
                    <a:pt x="3496945" y="1637423"/>
                  </a:lnTo>
                  <a:close/>
                </a:path>
                <a:path w="3860800" h="1716404">
                  <a:moveTo>
                    <a:pt x="3505200" y="1607058"/>
                  </a:moveTo>
                  <a:lnTo>
                    <a:pt x="3492500" y="1607058"/>
                  </a:lnTo>
                  <a:lnTo>
                    <a:pt x="3498850" y="1610867"/>
                  </a:lnTo>
                  <a:lnTo>
                    <a:pt x="3505200" y="1607058"/>
                  </a:lnTo>
                  <a:close/>
                </a:path>
                <a:path w="3860800" h="1716404">
                  <a:moveTo>
                    <a:pt x="3498850" y="1636395"/>
                  </a:moveTo>
                  <a:lnTo>
                    <a:pt x="3493558" y="1633537"/>
                  </a:lnTo>
                  <a:lnTo>
                    <a:pt x="3492500" y="1634489"/>
                  </a:lnTo>
                  <a:lnTo>
                    <a:pt x="3496945" y="1637423"/>
                  </a:lnTo>
                  <a:lnTo>
                    <a:pt x="3498850" y="1636395"/>
                  </a:lnTo>
                  <a:close/>
                </a:path>
                <a:path w="3860800" h="1716404">
                  <a:moveTo>
                    <a:pt x="3500581" y="1639823"/>
                  </a:moveTo>
                  <a:lnTo>
                    <a:pt x="3496945" y="1637423"/>
                  </a:lnTo>
                  <a:lnTo>
                    <a:pt x="3492500" y="1639823"/>
                  </a:lnTo>
                  <a:lnTo>
                    <a:pt x="3500581" y="1639823"/>
                  </a:lnTo>
                  <a:close/>
                </a:path>
                <a:path w="3860800" h="1716404">
                  <a:moveTo>
                    <a:pt x="3526790" y="1617497"/>
                  </a:moveTo>
                  <a:lnTo>
                    <a:pt x="3523672" y="1615439"/>
                  </a:lnTo>
                  <a:lnTo>
                    <a:pt x="3517900" y="1615439"/>
                  </a:lnTo>
                  <a:lnTo>
                    <a:pt x="3507316" y="1621155"/>
                  </a:lnTo>
                  <a:lnTo>
                    <a:pt x="3493558" y="1633537"/>
                  </a:lnTo>
                  <a:lnTo>
                    <a:pt x="3498850" y="1636395"/>
                  </a:lnTo>
                  <a:lnTo>
                    <a:pt x="3505200" y="1632965"/>
                  </a:lnTo>
                  <a:lnTo>
                    <a:pt x="3505200" y="1639823"/>
                  </a:lnTo>
                  <a:lnTo>
                    <a:pt x="3513666" y="1635252"/>
                  </a:lnTo>
                  <a:lnTo>
                    <a:pt x="3517900" y="1631441"/>
                  </a:lnTo>
                  <a:lnTo>
                    <a:pt x="3517900" y="1622297"/>
                  </a:lnTo>
                  <a:lnTo>
                    <a:pt x="3526790" y="1617497"/>
                  </a:lnTo>
                  <a:close/>
                </a:path>
                <a:path w="3860800" h="1716404">
                  <a:moveTo>
                    <a:pt x="3505200" y="1639823"/>
                  </a:moveTo>
                  <a:lnTo>
                    <a:pt x="3498850" y="1636395"/>
                  </a:lnTo>
                  <a:lnTo>
                    <a:pt x="3496945" y="1637423"/>
                  </a:lnTo>
                  <a:lnTo>
                    <a:pt x="3500581" y="1639823"/>
                  </a:lnTo>
                  <a:lnTo>
                    <a:pt x="3505200" y="1639823"/>
                  </a:lnTo>
                  <a:close/>
                </a:path>
                <a:path w="3860800" h="1716404">
                  <a:moveTo>
                    <a:pt x="3515867" y="1613458"/>
                  </a:moveTo>
                  <a:lnTo>
                    <a:pt x="3505200" y="1607058"/>
                  </a:lnTo>
                  <a:lnTo>
                    <a:pt x="3498850" y="1610867"/>
                  </a:lnTo>
                  <a:lnTo>
                    <a:pt x="3505200" y="1614677"/>
                  </a:lnTo>
                  <a:lnTo>
                    <a:pt x="3505200" y="1615439"/>
                  </a:lnTo>
                  <a:lnTo>
                    <a:pt x="3513666" y="1615439"/>
                  </a:lnTo>
                  <a:lnTo>
                    <a:pt x="3515867" y="1613458"/>
                  </a:lnTo>
                  <a:close/>
                </a:path>
                <a:path w="3860800" h="1716404">
                  <a:moveTo>
                    <a:pt x="3505200" y="1639823"/>
                  </a:moveTo>
                  <a:lnTo>
                    <a:pt x="3505200" y="1632965"/>
                  </a:lnTo>
                  <a:lnTo>
                    <a:pt x="3498850" y="1636395"/>
                  </a:lnTo>
                  <a:lnTo>
                    <a:pt x="3505200" y="1639823"/>
                  </a:lnTo>
                  <a:close/>
                </a:path>
                <a:path w="3860800" h="1716404">
                  <a:moveTo>
                    <a:pt x="3508586" y="1639823"/>
                  </a:moveTo>
                  <a:lnTo>
                    <a:pt x="3500581" y="1639823"/>
                  </a:lnTo>
                  <a:lnTo>
                    <a:pt x="3505200" y="1642871"/>
                  </a:lnTo>
                  <a:lnTo>
                    <a:pt x="3505200" y="1641347"/>
                  </a:lnTo>
                  <a:lnTo>
                    <a:pt x="3506258" y="1641919"/>
                  </a:lnTo>
                  <a:lnTo>
                    <a:pt x="3508586" y="1639823"/>
                  </a:lnTo>
                  <a:close/>
                </a:path>
                <a:path w="3860800" h="1716404">
                  <a:moveTo>
                    <a:pt x="3530600" y="1615439"/>
                  </a:moveTo>
                  <a:lnTo>
                    <a:pt x="3530600" y="1614677"/>
                  </a:lnTo>
                  <a:lnTo>
                    <a:pt x="3517900" y="1607058"/>
                  </a:lnTo>
                  <a:lnTo>
                    <a:pt x="3505200" y="1607058"/>
                  </a:lnTo>
                  <a:lnTo>
                    <a:pt x="3515867" y="1613458"/>
                  </a:lnTo>
                  <a:lnTo>
                    <a:pt x="3517900" y="1611630"/>
                  </a:lnTo>
                  <a:lnTo>
                    <a:pt x="3523672" y="1615439"/>
                  </a:lnTo>
                  <a:lnTo>
                    <a:pt x="3530600" y="1615439"/>
                  </a:lnTo>
                  <a:close/>
                </a:path>
                <a:path w="3860800" h="1716404">
                  <a:moveTo>
                    <a:pt x="3513666" y="1615439"/>
                  </a:moveTo>
                  <a:lnTo>
                    <a:pt x="3505200" y="1615439"/>
                  </a:lnTo>
                  <a:lnTo>
                    <a:pt x="3505200" y="1622297"/>
                  </a:lnTo>
                  <a:lnTo>
                    <a:pt x="3507316" y="1621155"/>
                  </a:lnTo>
                  <a:lnTo>
                    <a:pt x="3513666" y="1615439"/>
                  </a:lnTo>
                  <a:close/>
                </a:path>
                <a:path w="3860800" h="1716404">
                  <a:moveTo>
                    <a:pt x="3513666" y="1635252"/>
                  </a:moveTo>
                  <a:lnTo>
                    <a:pt x="3505200" y="1639823"/>
                  </a:lnTo>
                  <a:lnTo>
                    <a:pt x="3508586" y="1639823"/>
                  </a:lnTo>
                  <a:lnTo>
                    <a:pt x="3513666" y="1635252"/>
                  </a:lnTo>
                  <a:close/>
                </a:path>
                <a:path w="3860800" h="1716404">
                  <a:moveTo>
                    <a:pt x="3506258" y="1641919"/>
                  </a:moveTo>
                  <a:lnTo>
                    <a:pt x="3505200" y="1641347"/>
                  </a:lnTo>
                  <a:lnTo>
                    <a:pt x="3505200" y="1642871"/>
                  </a:lnTo>
                  <a:lnTo>
                    <a:pt x="3506258" y="1641919"/>
                  </a:lnTo>
                  <a:close/>
                </a:path>
                <a:path w="3860800" h="1716404">
                  <a:moveTo>
                    <a:pt x="3517900" y="1648206"/>
                  </a:moveTo>
                  <a:lnTo>
                    <a:pt x="3506258" y="1641919"/>
                  </a:lnTo>
                  <a:lnTo>
                    <a:pt x="3505200" y="1642871"/>
                  </a:lnTo>
                  <a:lnTo>
                    <a:pt x="3505200" y="1648206"/>
                  </a:lnTo>
                  <a:lnTo>
                    <a:pt x="3517900" y="1648206"/>
                  </a:lnTo>
                  <a:close/>
                </a:path>
                <a:path w="3860800" h="1716404">
                  <a:moveTo>
                    <a:pt x="3536950" y="1644777"/>
                  </a:moveTo>
                  <a:lnTo>
                    <a:pt x="3530600" y="1641347"/>
                  </a:lnTo>
                  <a:lnTo>
                    <a:pt x="3530600" y="1632965"/>
                  </a:lnTo>
                  <a:lnTo>
                    <a:pt x="3517900" y="1639823"/>
                  </a:lnTo>
                  <a:lnTo>
                    <a:pt x="3508586" y="1639823"/>
                  </a:lnTo>
                  <a:lnTo>
                    <a:pt x="3506258" y="1641919"/>
                  </a:lnTo>
                  <a:lnTo>
                    <a:pt x="3517900" y="1648206"/>
                  </a:lnTo>
                  <a:lnTo>
                    <a:pt x="3517900" y="1641347"/>
                  </a:lnTo>
                  <a:lnTo>
                    <a:pt x="3530600" y="1648206"/>
                  </a:lnTo>
                  <a:lnTo>
                    <a:pt x="3536950" y="1644777"/>
                  </a:lnTo>
                  <a:close/>
                </a:path>
                <a:path w="3860800" h="1716404">
                  <a:moveTo>
                    <a:pt x="3517900" y="1615439"/>
                  </a:moveTo>
                  <a:lnTo>
                    <a:pt x="3513666" y="1615439"/>
                  </a:lnTo>
                  <a:lnTo>
                    <a:pt x="3507316" y="1621155"/>
                  </a:lnTo>
                  <a:lnTo>
                    <a:pt x="3517900" y="1615439"/>
                  </a:lnTo>
                  <a:close/>
                </a:path>
                <a:path w="3860800" h="1716404">
                  <a:moveTo>
                    <a:pt x="3517900" y="1639823"/>
                  </a:moveTo>
                  <a:lnTo>
                    <a:pt x="3517900" y="1632965"/>
                  </a:lnTo>
                  <a:lnTo>
                    <a:pt x="3513666" y="1635252"/>
                  </a:lnTo>
                  <a:lnTo>
                    <a:pt x="3508586" y="1639823"/>
                  </a:lnTo>
                  <a:lnTo>
                    <a:pt x="3517900" y="1639823"/>
                  </a:lnTo>
                  <a:close/>
                </a:path>
                <a:path w="3860800" h="1716404">
                  <a:moveTo>
                    <a:pt x="3517900" y="1615439"/>
                  </a:moveTo>
                  <a:lnTo>
                    <a:pt x="3517900" y="1614677"/>
                  </a:lnTo>
                  <a:lnTo>
                    <a:pt x="3515867" y="1613458"/>
                  </a:lnTo>
                  <a:lnTo>
                    <a:pt x="3513666" y="1615439"/>
                  </a:lnTo>
                  <a:lnTo>
                    <a:pt x="3517900" y="1615439"/>
                  </a:lnTo>
                  <a:close/>
                </a:path>
                <a:path w="3860800" h="1716404">
                  <a:moveTo>
                    <a:pt x="3530600" y="1632965"/>
                  </a:moveTo>
                  <a:lnTo>
                    <a:pt x="3530600" y="1620011"/>
                  </a:lnTo>
                  <a:lnTo>
                    <a:pt x="3513666" y="1635252"/>
                  </a:lnTo>
                  <a:lnTo>
                    <a:pt x="3517900" y="1632965"/>
                  </a:lnTo>
                  <a:lnTo>
                    <a:pt x="3517900" y="1639823"/>
                  </a:lnTo>
                  <a:lnTo>
                    <a:pt x="3530600" y="1632965"/>
                  </a:lnTo>
                  <a:close/>
                </a:path>
                <a:path w="3860800" h="1716404">
                  <a:moveTo>
                    <a:pt x="3523672" y="1615439"/>
                  </a:moveTo>
                  <a:lnTo>
                    <a:pt x="3517900" y="1611630"/>
                  </a:lnTo>
                  <a:lnTo>
                    <a:pt x="3515867" y="1613458"/>
                  </a:lnTo>
                  <a:lnTo>
                    <a:pt x="3517900" y="1614677"/>
                  </a:lnTo>
                  <a:lnTo>
                    <a:pt x="3517900" y="1615439"/>
                  </a:lnTo>
                  <a:lnTo>
                    <a:pt x="3523672" y="1615439"/>
                  </a:lnTo>
                  <a:close/>
                </a:path>
                <a:path w="3860800" h="1716404">
                  <a:moveTo>
                    <a:pt x="3530600" y="1620011"/>
                  </a:moveTo>
                  <a:lnTo>
                    <a:pt x="3526790" y="1617497"/>
                  </a:lnTo>
                  <a:lnTo>
                    <a:pt x="3517900" y="1622297"/>
                  </a:lnTo>
                  <a:lnTo>
                    <a:pt x="3517900" y="1631441"/>
                  </a:lnTo>
                  <a:lnTo>
                    <a:pt x="3530600" y="1620011"/>
                  </a:lnTo>
                  <a:close/>
                </a:path>
                <a:path w="3860800" h="1716404">
                  <a:moveTo>
                    <a:pt x="3530600" y="1648206"/>
                  </a:moveTo>
                  <a:lnTo>
                    <a:pt x="3517900" y="1641347"/>
                  </a:lnTo>
                  <a:lnTo>
                    <a:pt x="3517900" y="1648206"/>
                  </a:lnTo>
                  <a:lnTo>
                    <a:pt x="3530600" y="1648206"/>
                  </a:lnTo>
                  <a:close/>
                </a:path>
                <a:path w="3860800" h="1716404">
                  <a:moveTo>
                    <a:pt x="3530600" y="1615439"/>
                  </a:moveTo>
                  <a:lnTo>
                    <a:pt x="3523672" y="1615439"/>
                  </a:lnTo>
                  <a:lnTo>
                    <a:pt x="3526790" y="1617497"/>
                  </a:lnTo>
                  <a:lnTo>
                    <a:pt x="3530600" y="1615439"/>
                  </a:lnTo>
                  <a:close/>
                </a:path>
                <a:path w="3860800" h="1716404">
                  <a:moveTo>
                    <a:pt x="3536950" y="1618868"/>
                  </a:moveTo>
                  <a:lnTo>
                    <a:pt x="3530600" y="1615439"/>
                  </a:lnTo>
                  <a:lnTo>
                    <a:pt x="3526790" y="1617497"/>
                  </a:lnTo>
                  <a:lnTo>
                    <a:pt x="3530600" y="1620011"/>
                  </a:lnTo>
                  <a:lnTo>
                    <a:pt x="3530600" y="1622297"/>
                  </a:lnTo>
                  <a:lnTo>
                    <a:pt x="3536950" y="1618868"/>
                  </a:lnTo>
                  <a:close/>
                </a:path>
                <a:path w="3860800" h="1716404">
                  <a:moveTo>
                    <a:pt x="3543300" y="1615439"/>
                  </a:moveTo>
                  <a:lnTo>
                    <a:pt x="3530600" y="1615439"/>
                  </a:lnTo>
                  <a:lnTo>
                    <a:pt x="3536950" y="1618868"/>
                  </a:lnTo>
                  <a:lnTo>
                    <a:pt x="3543300" y="1615439"/>
                  </a:lnTo>
                  <a:close/>
                </a:path>
                <a:path w="3860800" h="1716404">
                  <a:moveTo>
                    <a:pt x="3581400" y="1641347"/>
                  </a:moveTo>
                  <a:lnTo>
                    <a:pt x="3581400" y="1622297"/>
                  </a:lnTo>
                  <a:lnTo>
                    <a:pt x="3575050" y="1618868"/>
                  </a:lnTo>
                  <a:lnTo>
                    <a:pt x="3568700" y="1622297"/>
                  </a:lnTo>
                  <a:lnTo>
                    <a:pt x="3562350" y="1618868"/>
                  </a:lnTo>
                  <a:lnTo>
                    <a:pt x="3556000" y="1622297"/>
                  </a:lnTo>
                  <a:lnTo>
                    <a:pt x="3549650" y="1618868"/>
                  </a:lnTo>
                  <a:lnTo>
                    <a:pt x="3543300" y="1622297"/>
                  </a:lnTo>
                  <a:lnTo>
                    <a:pt x="3536950" y="1618868"/>
                  </a:lnTo>
                  <a:lnTo>
                    <a:pt x="3530600" y="1622297"/>
                  </a:lnTo>
                  <a:lnTo>
                    <a:pt x="3530600" y="1641347"/>
                  </a:lnTo>
                  <a:lnTo>
                    <a:pt x="3536950" y="1644777"/>
                  </a:lnTo>
                  <a:lnTo>
                    <a:pt x="3543300" y="1641347"/>
                  </a:lnTo>
                  <a:lnTo>
                    <a:pt x="3549650" y="1644777"/>
                  </a:lnTo>
                  <a:lnTo>
                    <a:pt x="3556000" y="1641347"/>
                  </a:lnTo>
                  <a:lnTo>
                    <a:pt x="3562350" y="1644777"/>
                  </a:lnTo>
                  <a:lnTo>
                    <a:pt x="3568700" y="1641347"/>
                  </a:lnTo>
                  <a:lnTo>
                    <a:pt x="3575050" y="1644777"/>
                  </a:lnTo>
                  <a:lnTo>
                    <a:pt x="3581400" y="1641347"/>
                  </a:lnTo>
                  <a:close/>
                </a:path>
                <a:path w="3860800" h="1716404">
                  <a:moveTo>
                    <a:pt x="3543300" y="1648206"/>
                  </a:moveTo>
                  <a:lnTo>
                    <a:pt x="3536950" y="1644777"/>
                  </a:lnTo>
                  <a:lnTo>
                    <a:pt x="3530600" y="1648206"/>
                  </a:lnTo>
                  <a:lnTo>
                    <a:pt x="3543300" y="1648206"/>
                  </a:lnTo>
                  <a:close/>
                </a:path>
                <a:path w="3860800" h="1716404">
                  <a:moveTo>
                    <a:pt x="3549650" y="1618868"/>
                  </a:moveTo>
                  <a:lnTo>
                    <a:pt x="3543300" y="1615439"/>
                  </a:lnTo>
                  <a:lnTo>
                    <a:pt x="3536950" y="1618868"/>
                  </a:lnTo>
                  <a:lnTo>
                    <a:pt x="3543300" y="1622297"/>
                  </a:lnTo>
                  <a:lnTo>
                    <a:pt x="3549650" y="1618868"/>
                  </a:lnTo>
                  <a:close/>
                </a:path>
                <a:path w="3860800" h="1716404">
                  <a:moveTo>
                    <a:pt x="3549650" y="1644777"/>
                  </a:moveTo>
                  <a:lnTo>
                    <a:pt x="3543300" y="1641347"/>
                  </a:lnTo>
                  <a:lnTo>
                    <a:pt x="3536950" y="1644777"/>
                  </a:lnTo>
                  <a:lnTo>
                    <a:pt x="3543300" y="1648206"/>
                  </a:lnTo>
                  <a:lnTo>
                    <a:pt x="3549650" y="1644777"/>
                  </a:lnTo>
                  <a:close/>
                </a:path>
                <a:path w="3860800" h="1716404">
                  <a:moveTo>
                    <a:pt x="3556000" y="1615439"/>
                  </a:moveTo>
                  <a:lnTo>
                    <a:pt x="3543300" y="1615439"/>
                  </a:lnTo>
                  <a:lnTo>
                    <a:pt x="3549650" y="1618868"/>
                  </a:lnTo>
                  <a:lnTo>
                    <a:pt x="3556000" y="1615439"/>
                  </a:lnTo>
                  <a:close/>
                </a:path>
                <a:path w="3860800" h="1716404">
                  <a:moveTo>
                    <a:pt x="3556000" y="1648206"/>
                  </a:moveTo>
                  <a:lnTo>
                    <a:pt x="3549650" y="1644777"/>
                  </a:lnTo>
                  <a:lnTo>
                    <a:pt x="3543300" y="1648206"/>
                  </a:lnTo>
                  <a:lnTo>
                    <a:pt x="3556000" y="1648206"/>
                  </a:lnTo>
                  <a:close/>
                </a:path>
                <a:path w="3860800" h="1716404">
                  <a:moveTo>
                    <a:pt x="3562350" y="1618868"/>
                  </a:moveTo>
                  <a:lnTo>
                    <a:pt x="3556000" y="1615439"/>
                  </a:lnTo>
                  <a:lnTo>
                    <a:pt x="3549650" y="1618868"/>
                  </a:lnTo>
                  <a:lnTo>
                    <a:pt x="3556000" y="1622297"/>
                  </a:lnTo>
                  <a:lnTo>
                    <a:pt x="3562350" y="1618868"/>
                  </a:lnTo>
                  <a:close/>
                </a:path>
                <a:path w="3860800" h="1716404">
                  <a:moveTo>
                    <a:pt x="3562350" y="1644777"/>
                  </a:moveTo>
                  <a:lnTo>
                    <a:pt x="3556000" y="1641347"/>
                  </a:lnTo>
                  <a:lnTo>
                    <a:pt x="3549650" y="1644777"/>
                  </a:lnTo>
                  <a:lnTo>
                    <a:pt x="3556000" y="1648206"/>
                  </a:lnTo>
                  <a:lnTo>
                    <a:pt x="3562350" y="1644777"/>
                  </a:lnTo>
                  <a:close/>
                </a:path>
                <a:path w="3860800" h="1716404">
                  <a:moveTo>
                    <a:pt x="3568700" y="1615439"/>
                  </a:moveTo>
                  <a:lnTo>
                    <a:pt x="3556000" y="1615439"/>
                  </a:lnTo>
                  <a:lnTo>
                    <a:pt x="3562350" y="1618868"/>
                  </a:lnTo>
                  <a:lnTo>
                    <a:pt x="3568700" y="1615439"/>
                  </a:lnTo>
                  <a:close/>
                </a:path>
                <a:path w="3860800" h="1716404">
                  <a:moveTo>
                    <a:pt x="3568700" y="1648206"/>
                  </a:moveTo>
                  <a:lnTo>
                    <a:pt x="3562350" y="1644777"/>
                  </a:lnTo>
                  <a:lnTo>
                    <a:pt x="3556000" y="1648206"/>
                  </a:lnTo>
                  <a:lnTo>
                    <a:pt x="3568700" y="1648206"/>
                  </a:lnTo>
                  <a:close/>
                </a:path>
                <a:path w="3860800" h="1716404">
                  <a:moveTo>
                    <a:pt x="3575050" y="1618868"/>
                  </a:moveTo>
                  <a:lnTo>
                    <a:pt x="3568700" y="1615439"/>
                  </a:lnTo>
                  <a:lnTo>
                    <a:pt x="3562350" y="1618868"/>
                  </a:lnTo>
                  <a:lnTo>
                    <a:pt x="3568700" y="1622297"/>
                  </a:lnTo>
                  <a:lnTo>
                    <a:pt x="3575050" y="1618868"/>
                  </a:lnTo>
                  <a:close/>
                </a:path>
                <a:path w="3860800" h="1716404">
                  <a:moveTo>
                    <a:pt x="3575050" y="1644777"/>
                  </a:moveTo>
                  <a:lnTo>
                    <a:pt x="3568700" y="1641347"/>
                  </a:lnTo>
                  <a:lnTo>
                    <a:pt x="3562350" y="1644777"/>
                  </a:lnTo>
                  <a:lnTo>
                    <a:pt x="3568700" y="1648206"/>
                  </a:lnTo>
                  <a:lnTo>
                    <a:pt x="3575050" y="1644777"/>
                  </a:lnTo>
                  <a:close/>
                </a:path>
                <a:path w="3860800" h="1716404">
                  <a:moveTo>
                    <a:pt x="3581400" y="1615439"/>
                  </a:moveTo>
                  <a:lnTo>
                    <a:pt x="3568700" y="1615439"/>
                  </a:lnTo>
                  <a:lnTo>
                    <a:pt x="3575050" y="1618868"/>
                  </a:lnTo>
                  <a:lnTo>
                    <a:pt x="3581400" y="1615439"/>
                  </a:lnTo>
                  <a:close/>
                </a:path>
                <a:path w="3860800" h="1716404">
                  <a:moveTo>
                    <a:pt x="3581400" y="1648206"/>
                  </a:moveTo>
                  <a:lnTo>
                    <a:pt x="3575050" y="1644777"/>
                  </a:lnTo>
                  <a:lnTo>
                    <a:pt x="3568700" y="1648206"/>
                  </a:lnTo>
                  <a:lnTo>
                    <a:pt x="3581400" y="1648206"/>
                  </a:lnTo>
                  <a:close/>
                </a:path>
                <a:path w="3860800" h="1716404">
                  <a:moveTo>
                    <a:pt x="3592247" y="1621297"/>
                  </a:moveTo>
                  <a:lnTo>
                    <a:pt x="3581400" y="1615439"/>
                  </a:lnTo>
                  <a:lnTo>
                    <a:pt x="3575050" y="1618868"/>
                  </a:lnTo>
                  <a:lnTo>
                    <a:pt x="3581400" y="1622297"/>
                  </a:lnTo>
                  <a:lnTo>
                    <a:pt x="3581400" y="1630679"/>
                  </a:lnTo>
                  <a:lnTo>
                    <a:pt x="3590290" y="1625879"/>
                  </a:lnTo>
                  <a:lnTo>
                    <a:pt x="3592247" y="1621297"/>
                  </a:lnTo>
                  <a:close/>
                </a:path>
                <a:path w="3860800" h="1716404">
                  <a:moveTo>
                    <a:pt x="3582670" y="1647520"/>
                  </a:moveTo>
                  <a:lnTo>
                    <a:pt x="3581400" y="1646682"/>
                  </a:lnTo>
                  <a:lnTo>
                    <a:pt x="3581400" y="1641347"/>
                  </a:lnTo>
                  <a:lnTo>
                    <a:pt x="3575050" y="1644777"/>
                  </a:lnTo>
                  <a:lnTo>
                    <a:pt x="3581400" y="1648206"/>
                  </a:lnTo>
                  <a:lnTo>
                    <a:pt x="3582670" y="1647520"/>
                  </a:lnTo>
                  <a:close/>
                </a:path>
                <a:path w="3860800" h="1716404">
                  <a:moveTo>
                    <a:pt x="3606800" y="1623821"/>
                  </a:moveTo>
                  <a:lnTo>
                    <a:pt x="3606800" y="1622297"/>
                  </a:lnTo>
                  <a:lnTo>
                    <a:pt x="3594100" y="1615439"/>
                  </a:lnTo>
                  <a:lnTo>
                    <a:pt x="3581400" y="1615439"/>
                  </a:lnTo>
                  <a:lnTo>
                    <a:pt x="3592247" y="1621297"/>
                  </a:lnTo>
                  <a:lnTo>
                    <a:pt x="3594100" y="1616964"/>
                  </a:lnTo>
                  <a:lnTo>
                    <a:pt x="3604490" y="1623821"/>
                  </a:lnTo>
                  <a:lnTo>
                    <a:pt x="3606800" y="1623821"/>
                  </a:lnTo>
                  <a:close/>
                </a:path>
                <a:path w="3860800" h="1716404">
                  <a:moveTo>
                    <a:pt x="3590290" y="1625879"/>
                  </a:moveTo>
                  <a:lnTo>
                    <a:pt x="3581400" y="1630679"/>
                  </a:lnTo>
                  <a:lnTo>
                    <a:pt x="3581400" y="1646682"/>
                  </a:lnTo>
                  <a:lnTo>
                    <a:pt x="3590290" y="1625879"/>
                  </a:lnTo>
                  <a:close/>
                </a:path>
                <a:path w="3860800" h="1716404">
                  <a:moveTo>
                    <a:pt x="3606800" y="1625345"/>
                  </a:moveTo>
                  <a:lnTo>
                    <a:pt x="3604490" y="1623821"/>
                  </a:lnTo>
                  <a:lnTo>
                    <a:pt x="3594100" y="1623821"/>
                  </a:lnTo>
                  <a:lnTo>
                    <a:pt x="3590290" y="1625879"/>
                  </a:lnTo>
                  <a:lnTo>
                    <a:pt x="3581400" y="1646682"/>
                  </a:lnTo>
                  <a:lnTo>
                    <a:pt x="3582670" y="1647520"/>
                  </a:lnTo>
                  <a:lnTo>
                    <a:pt x="3594100" y="1641347"/>
                  </a:lnTo>
                  <a:lnTo>
                    <a:pt x="3594100" y="1648206"/>
                  </a:lnTo>
                  <a:lnTo>
                    <a:pt x="3597910" y="1646148"/>
                  </a:lnTo>
                  <a:lnTo>
                    <a:pt x="3606800" y="1625345"/>
                  </a:lnTo>
                  <a:close/>
                </a:path>
                <a:path w="3860800" h="1716404">
                  <a:moveTo>
                    <a:pt x="3583709" y="1648206"/>
                  </a:moveTo>
                  <a:lnTo>
                    <a:pt x="3582670" y="1647520"/>
                  </a:lnTo>
                  <a:lnTo>
                    <a:pt x="3581400" y="1648206"/>
                  </a:lnTo>
                  <a:lnTo>
                    <a:pt x="3583709" y="1648206"/>
                  </a:lnTo>
                  <a:close/>
                </a:path>
                <a:path w="3860800" h="1716404">
                  <a:moveTo>
                    <a:pt x="3613150" y="1652777"/>
                  </a:moveTo>
                  <a:lnTo>
                    <a:pt x="3606800" y="1648967"/>
                  </a:lnTo>
                  <a:lnTo>
                    <a:pt x="3606800" y="1641347"/>
                  </a:lnTo>
                  <a:lnTo>
                    <a:pt x="3597910" y="1646148"/>
                  </a:lnTo>
                  <a:lnTo>
                    <a:pt x="3594100" y="1655064"/>
                  </a:lnTo>
                  <a:lnTo>
                    <a:pt x="3583709" y="1648206"/>
                  </a:lnTo>
                  <a:lnTo>
                    <a:pt x="3581400" y="1648206"/>
                  </a:lnTo>
                  <a:lnTo>
                    <a:pt x="3581400" y="1648967"/>
                  </a:lnTo>
                  <a:lnTo>
                    <a:pt x="3594100" y="1656588"/>
                  </a:lnTo>
                  <a:lnTo>
                    <a:pt x="3606800" y="1656588"/>
                  </a:lnTo>
                  <a:lnTo>
                    <a:pt x="3613150" y="1652777"/>
                  </a:lnTo>
                  <a:close/>
                </a:path>
                <a:path w="3860800" h="1716404">
                  <a:moveTo>
                    <a:pt x="3594100" y="1648206"/>
                  </a:moveTo>
                  <a:lnTo>
                    <a:pt x="3594100" y="1641347"/>
                  </a:lnTo>
                  <a:lnTo>
                    <a:pt x="3582670" y="1647520"/>
                  </a:lnTo>
                  <a:lnTo>
                    <a:pt x="3583709" y="1648206"/>
                  </a:lnTo>
                  <a:lnTo>
                    <a:pt x="3594100" y="1648206"/>
                  </a:lnTo>
                  <a:close/>
                </a:path>
                <a:path w="3860800" h="1716404">
                  <a:moveTo>
                    <a:pt x="3597910" y="1646148"/>
                  </a:moveTo>
                  <a:lnTo>
                    <a:pt x="3594100" y="1648206"/>
                  </a:lnTo>
                  <a:lnTo>
                    <a:pt x="3583709" y="1648206"/>
                  </a:lnTo>
                  <a:lnTo>
                    <a:pt x="3594100" y="1655064"/>
                  </a:lnTo>
                  <a:lnTo>
                    <a:pt x="3597910" y="1646148"/>
                  </a:lnTo>
                  <a:close/>
                </a:path>
                <a:path w="3860800" h="1716404">
                  <a:moveTo>
                    <a:pt x="3594100" y="1623821"/>
                  </a:moveTo>
                  <a:lnTo>
                    <a:pt x="3594100" y="1622297"/>
                  </a:lnTo>
                  <a:lnTo>
                    <a:pt x="3592247" y="1621297"/>
                  </a:lnTo>
                  <a:lnTo>
                    <a:pt x="3590290" y="1625879"/>
                  </a:lnTo>
                  <a:lnTo>
                    <a:pt x="3594100" y="1623821"/>
                  </a:lnTo>
                  <a:close/>
                </a:path>
                <a:path w="3860800" h="1716404">
                  <a:moveTo>
                    <a:pt x="3604490" y="1623821"/>
                  </a:moveTo>
                  <a:lnTo>
                    <a:pt x="3594100" y="1616964"/>
                  </a:lnTo>
                  <a:lnTo>
                    <a:pt x="3592247" y="1621297"/>
                  </a:lnTo>
                  <a:lnTo>
                    <a:pt x="3594100" y="1622297"/>
                  </a:lnTo>
                  <a:lnTo>
                    <a:pt x="3594100" y="1623821"/>
                  </a:lnTo>
                  <a:lnTo>
                    <a:pt x="3604490" y="1623821"/>
                  </a:lnTo>
                  <a:close/>
                </a:path>
                <a:path w="3860800" h="1716404">
                  <a:moveTo>
                    <a:pt x="3606800" y="1641347"/>
                  </a:moveTo>
                  <a:lnTo>
                    <a:pt x="3606800" y="1625345"/>
                  </a:lnTo>
                  <a:lnTo>
                    <a:pt x="3597910" y="1646148"/>
                  </a:lnTo>
                  <a:lnTo>
                    <a:pt x="3606800" y="1641347"/>
                  </a:lnTo>
                  <a:close/>
                </a:path>
                <a:path w="3860800" h="1716404">
                  <a:moveTo>
                    <a:pt x="3613150" y="1627251"/>
                  </a:moveTo>
                  <a:lnTo>
                    <a:pt x="3606800" y="1623821"/>
                  </a:lnTo>
                  <a:lnTo>
                    <a:pt x="3604490" y="1623821"/>
                  </a:lnTo>
                  <a:lnTo>
                    <a:pt x="3606800" y="1625345"/>
                  </a:lnTo>
                  <a:lnTo>
                    <a:pt x="3606800" y="1630679"/>
                  </a:lnTo>
                  <a:lnTo>
                    <a:pt x="3613150" y="1627251"/>
                  </a:lnTo>
                  <a:close/>
                </a:path>
                <a:path w="3860800" h="1716404">
                  <a:moveTo>
                    <a:pt x="3619500" y="1623821"/>
                  </a:moveTo>
                  <a:lnTo>
                    <a:pt x="3606800" y="1623821"/>
                  </a:lnTo>
                  <a:lnTo>
                    <a:pt x="3613150" y="1627251"/>
                  </a:lnTo>
                  <a:lnTo>
                    <a:pt x="3619500" y="1623821"/>
                  </a:lnTo>
                  <a:close/>
                </a:path>
                <a:path w="3860800" h="1716404">
                  <a:moveTo>
                    <a:pt x="3619500" y="1648967"/>
                  </a:moveTo>
                  <a:lnTo>
                    <a:pt x="3619500" y="1630679"/>
                  </a:lnTo>
                  <a:lnTo>
                    <a:pt x="3613150" y="1627251"/>
                  </a:lnTo>
                  <a:lnTo>
                    <a:pt x="3606800" y="1630679"/>
                  </a:lnTo>
                  <a:lnTo>
                    <a:pt x="3606800" y="1648967"/>
                  </a:lnTo>
                  <a:lnTo>
                    <a:pt x="3613150" y="1652777"/>
                  </a:lnTo>
                  <a:lnTo>
                    <a:pt x="3619500" y="1648967"/>
                  </a:lnTo>
                  <a:close/>
                </a:path>
                <a:path w="3860800" h="1716404">
                  <a:moveTo>
                    <a:pt x="3619500" y="1656588"/>
                  </a:moveTo>
                  <a:lnTo>
                    <a:pt x="3613150" y="1652777"/>
                  </a:lnTo>
                  <a:lnTo>
                    <a:pt x="3606800" y="1656588"/>
                  </a:lnTo>
                  <a:lnTo>
                    <a:pt x="3619500" y="1656588"/>
                  </a:lnTo>
                  <a:close/>
                </a:path>
                <a:path w="3860800" h="1716404">
                  <a:moveTo>
                    <a:pt x="3642441" y="1630679"/>
                  </a:moveTo>
                  <a:lnTo>
                    <a:pt x="3632200" y="1630679"/>
                  </a:lnTo>
                  <a:lnTo>
                    <a:pt x="3619500" y="1623821"/>
                  </a:lnTo>
                  <a:lnTo>
                    <a:pt x="3613150" y="1627251"/>
                  </a:lnTo>
                  <a:lnTo>
                    <a:pt x="3619500" y="1630679"/>
                  </a:lnTo>
                  <a:lnTo>
                    <a:pt x="3619500" y="1652015"/>
                  </a:lnTo>
                  <a:lnTo>
                    <a:pt x="3632200" y="1640204"/>
                  </a:lnTo>
                  <a:lnTo>
                    <a:pt x="3632200" y="1638300"/>
                  </a:lnTo>
                  <a:lnTo>
                    <a:pt x="3637972" y="1634836"/>
                  </a:lnTo>
                  <a:lnTo>
                    <a:pt x="3642441" y="1630679"/>
                  </a:lnTo>
                  <a:close/>
                </a:path>
                <a:path w="3860800" h="1716404">
                  <a:moveTo>
                    <a:pt x="3623128" y="1654410"/>
                  </a:moveTo>
                  <a:lnTo>
                    <a:pt x="3619500" y="1652015"/>
                  </a:lnTo>
                  <a:lnTo>
                    <a:pt x="3619500" y="1648967"/>
                  </a:lnTo>
                  <a:lnTo>
                    <a:pt x="3613150" y="1652777"/>
                  </a:lnTo>
                  <a:lnTo>
                    <a:pt x="3619500" y="1656588"/>
                  </a:lnTo>
                  <a:lnTo>
                    <a:pt x="3623128" y="1654410"/>
                  </a:lnTo>
                  <a:close/>
                </a:path>
                <a:path w="3860800" h="1716404">
                  <a:moveTo>
                    <a:pt x="3643344" y="1629840"/>
                  </a:moveTo>
                  <a:lnTo>
                    <a:pt x="3632200" y="1623821"/>
                  </a:lnTo>
                  <a:lnTo>
                    <a:pt x="3619500" y="1623821"/>
                  </a:lnTo>
                  <a:lnTo>
                    <a:pt x="3632200" y="1630679"/>
                  </a:lnTo>
                  <a:lnTo>
                    <a:pt x="3642441" y="1630679"/>
                  </a:lnTo>
                  <a:lnTo>
                    <a:pt x="3643344" y="1629840"/>
                  </a:lnTo>
                  <a:close/>
                </a:path>
                <a:path w="3860800" h="1716404">
                  <a:moveTo>
                    <a:pt x="3657600" y="1635252"/>
                  </a:moveTo>
                  <a:lnTo>
                    <a:pt x="3649133" y="1630679"/>
                  </a:lnTo>
                  <a:lnTo>
                    <a:pt x="3644900" y="1630679"/>
                  </a:lnTo>
                  <a:lnTo>
                    <a:pt x="3637972" y="1634836"/>
                  </a:lnTo>
                  <a:lnTo>
                    <a:pt x="3619500" y="1652015"/>
                  </a:lnTo>
                  <a:lnTo>
                    <a:pt x="3623128" y="1654410"/>
                  </a:lnTo>
                  <a:lnTo>
                    <a:pt x="3632200" y="1648967"/>
                  </a:lnTo>
                  <a:lnTo>
                    <a:pt x="3632200" y="1656588"/>
                  </a:lnTo>
                  <a:lnTo>
                    <a:pt x="3641969" y="1650726"/>
                  </a:lnTo>
                  <a:lnTo>
                    <a:pt x="3657600" y="1635252"/>
                  </a:lnTo>
                  <a:close/>
                </a:path>
                <a:path w="3860800" h="1716404">
                  <a:moveTo>
                    <a:pt x="3626427" y="1656588"/>
                  </a:moveTo>
                  <a:lnTo>
                    <a:pt x="3623128" y="1654410"/>
                  </a:lnTo>
                  <a:lnTo>
                    <a:pt x="3619500" y="1656588"/>
                  </a:lnTo>
                  <a:lnTo>
                    <a:pt x="3626427" y="1656588"/>
                  </a:lnTo>
                  <a:close/>
                </a:path>
                <a:path w="3860800" h="1716404">
                  <a:moveTo>
                    <a:pt x="3632200" y="1656588"/>
                  </a:moveTo>
                  <a:lnTo>
                    <a:pt x="3632200" y="1648967"/>
                  </a:lnTo>
                  <a:lnTo>
                    <a:pt x="3623128" y="1654410"/>
                  </a:lnTo>
                  <a:lnTo>
                    <a:pt x="3626427" y="1656588"/>
                  </a:lnTo>
                  <a:lnTo>
                    <a:pt x="3632200" y="1656588"/>
                  </a:lnTo>
                  <a:close/>
                </a:path>
                <a:path w="3860800" h="1716404">
                  <a:moveTo>
                    <a:pt x="3634596" y="1658025"/>
                  </a:moveTo>
                  <a:lnTo>
                    <a:pt x="3632200" y="1656588"/>
                  </a:lnTo>
                  <a:lnTo>
                    <a:pt x="3626427" y="1656588"/>
                  </a:lnTo>
                  <a:lnTo>
                    <a:pt x="3632200" y="1660397"/>
                  </a:lnTo>
                  <a:lnTo>
                    <a:pt x="3634596" y="1658025"/>
                  </a:lnTo>
                  <a:close/>
                </a:path>
                <a:path w="3860800" h="1716404">
                  <a:moveTo>
                    <a:pt x="3657600" y="1630679"/>
                  </a:moveTo>
                  <a:lnTo>
                    <a:pt x="3644900" y="1623821"/>
                  </a:lnTo>
                  <a:lnTo>
                    <a:pt x="3632200" y="1623821"/>
                  </a:lnTo>
                  <a:lnTo>
                    <a:pt x="3643344" y="1629840"/>
                  </a:lnTo>
                  <a:lnTo>
                    <a:pt x="3644900" y="1628394"/>
                  </a:lnTo>
                  <a:lnTo>
                    <a:pt x="3649133" y="1630679"/>
                  </a:lnTo>
                  <a:lnTo>
                    <a:pt x="3657600" y="1630679"/>
                  </a:lnTo>
                  <a:close/>
                </a:path>
                <a:path w="3860800" h="1716404">
                  <a:moveTo>
                    <a:pt x="3637972" y="1634836"/>
                  </a:moveTo>
                  <a:lnTo>
                    <a:pt x="3632200" y="1638300"/>
                  </a:lnTo>
                  <a:lnTo>
                    <a:pt x="3632200" y="1640204"/>
                  </a:lnTo>
                  <a:lnTo>
                    <a:pt x="3637972" y="1634836"/>
                  </a:lnTo>
                  <a:close/>
                </a:path>
                <a:path w="3860800" h="1716404">
                  <a:moveTo>
                    <a:pt x="3641969" y="1650726"/>
                  </a:moveTo>
                  <a:lnTo>
                    <a:pt x="3632200" y="1656588"/>
                  </a:lnTo>
                  <a:lnTo>
                    <a:pt x="3636048" y="1656588"/>
                  </a:lnTo>
                  <a:lnTo>
                    <a:pt x="3641969" y="1650726"/>
                  </a:lnTo>
                  <a:close/>
                </a:path>
                <a:path w="3860800" h="1716404">
                  <a:moveTo>
                    <a:pt x="3636048" y="1656588"/>
                  </a:moveTo>
                  <a:lnTo>
                    <a:pt x="3632200" y="1656588"/>
                  </a:lnTo>
                  <a:lnTo>
                    <a:pt x="3634596" y="1658025"/>
                  </a:lnTo>
                  <a:lnTo>
                    <a:pt x="3636048" y="1656588"/>
                  </a:lnTo>
                  <a:close/>
                </a:path>
                <a:path w="3860800" h="1716404">
                  <a:moveTo>
                    <a:pt x="3644900" y="1664208"/>
                  </a:moveTo>
                  <a:lnTo>
                    <a:pt x="3634596" y="1658025"/>
                  </a:lnTo>
                  <a:lnTo>
                    <a:pt x="3632200" y="1660397"/>
                  </a:lnTo>
                  <a:lnTo>
                    <a:pt x="3632200" y="1664208"/>
                  </a:lnTo>
                  <a:lnTo>
                    <a:pt x="3644900" y="1664208"/>
                  </a:lnTo>
                  <a:close/>
                </a:path>
                <a:path w="3860800" h="1716404">
                  <a:moveTo>
                    <a:pt x="3663950" y="1660397"/>
                  </a:moveTo>
                  <a:lnTo>
                    <a:pt x="3657600" y="1656588"/>
                  </a:lnTo>
                  <a:lnTo>
                    <a:pt x="3657600" y="1648967"/>
                  </a:lnTo>
                  <a:lnTo>
                    <a:pt x="3644900" y="1656588"/>
                  </a:lnTo>
                  <a:lnTo>
                    <a:pt x="3636048" y="1656588"/>
                  </a:lnTo>
                  <a:lnTo>
                    <a:pt x="3634596" y="1658025"/>
                  </a:lnTo>
                  <a:lnTo>
                    <a:pt x="3644900" y="1664208"/>
                  </a:lnTo>
                  <a:lnTo>
                    <a:pt x="3657600" y="1664208"/>
                  </a:lnTo>
                  <a:lnTo>
                    <a:pt x="3663950" y="1660397"/>
                  </a:lnTo>
                  <a:close/>
                </a:path>
                <a:path w="3860800" h="1716404">
                  <a:moveTo>
                    <a:pt x="3644900" y="1656588"/>
                  </a:moveTo>
                  <a:lnTo>
                    <a:pt x="3644900" y="1648967"/>
                  </a:lnTo>
                  <a:lnTo>
                    <a:pt x="3641969" y="1650726"/>
                  </a:lnTo>
                  <a:lnTo>
                    <a:pt x="3636048" y="1656588"/>
                  </a:lnTo>
                  <a:lnTo>
                    <a:pt x="3644900" y="1656588"/>
                  </a:lnTo>
                  <a:close/>
                </a:path>
                <a:path w="3860800" h="1716404">
                  <a:moveTo>
                    <a:pt x="3644900" y="1630679"/>
                  </a:moveTo>
                  <a:lnTo>
                    <a:pt x="3642441" y="1630679"/>
                  </a:lnTo>
                  <a:lnTo>
                    <a:pt x="3637972" y="1634836"/>
                  </a:lnTo>
                  <a:lnTo>
                    <a:pt x="3644900" y="1630679"/>
                  </a:lnTo>
                  <a:close/>
                </a:path>
                <a:path w="3860800" h="1716404">
                  <a:moveTo>
                    <a:pt x="3657600" y="1648967"/>
                  </a:moveTo>
                  <a:lnTo>
                    <a:pt x="3657600" y="1635252"/>
                  </a:lnTo>
                  <a:lnTo>
                    <a:pt x="3641969" y="1650726"/>
                  </a:lnTo>
                  <a:lnTo>
                    <a:pt x="3644900" y="1648967"/>
                  </a:lnTo>
                  <a:lnTo>
                    <a:pt x="3644900" y="1656588"/>
                  </a:lnTo>
                  <a:lnTo>
                    <a:pt x="3657600" y="1648967"/>
                  </a:lnTo>
                  <a:close/>
                </a:path>
                <a:path w="3860800" h="1716404">
                  <a:moveTo>
                    <a:pt x="3644900" y="1630679"/>
                  </a:moveTo>
                  <a:lnTo>
                    <a:pt x="3643344" y="1629840"/>
                  </a:lnTo>
                  <a:lnTo>
                    <a:pt x="3642441" y="1630679"/>
                  </a:lnTo>
                  <a:lnTo>
                    <a:pt x="3644900" y="1630679"/>
                  </a:lnTo>
                  <a:close/>
                </a:path>
                <a:path w="3860800" h="1716404">
                  <a:moveTo>
                    <a:pt x="3649133" y="1630679"/>
                  </a:moveTo>
                  <a:lnTo>
                    <a:pt x="3644900" y="1628394"/>
                  </a:lnTo>
                  <a:lnTo>
                    <a:pt x="3643344" y="1629840"/>
                  </a:lnTo>
                  <a:lnTo>
                    <a:pt x="3644900" y="1630679"/>
                  </a:lnTo>
                  <a:lnTo>
                    <a:pt x="3649133" y="1630679"/>
                  </a:lnTo>
                  <a:close/>
                </a:path>
                <a:path w="3860800" h="1716404">
                  <a:moveTo>
                    <a:pt x="3663950" y="1634489"/>
                  </a:moveTo>
                  <a:lnTo>
                    <a:pt x="3657600" y="1630679"/>
                  </a:lnTo>
                  <a:lnTo>
                    <a:pt x="3649133" y="1630679"/>
                  </a:lnTo>
                  <a:lnTo>
                    <a:pt x="3657600" y="1635252"/>
                  </a:lnTo>
                  <a:lnTo>
                    <a:pt x="3657600" y="1638300"/>
                  </a:lnTo>
                  <a:lnTo>
                    <a:pt x="3663950" y="1634489"/>
                  </a:lnTo>
                  <a:close/>
                </a:path>
                <a:path w="3860800" h="1716404">
                  <a:moveTo>
                    <a:pt x="3670300" y="1630679"/>
                  </a:moveTo>
                  <a:lnTo>
                    <a:pt x="3657600" y="1630679"/>
                  </a:lnTo>
                  <a:lnTo>
                    <a:pt x="3663950" y="1634489"/>
                  </a:lnTo>
                  <a:lnTo>
                    <a:pt x="3670300" y="1630679"/>
                  </a:lnTo>
                  <a:close/>
                </a:path>
                <a:path w="3860800" h="1716404">
                  <a:moveTo>
                    <a:pt x="3695700" y="1639823"/>
                  </a:moveTo>
                  <a:lnTo>
                    <a:pt x="3695700" y="1638300"/>
                  </a:lnTo>
                  <a:lnTo>
                    <a:pt x="3682999" y="1630680"/>
                  </a:lnTo>
                  <a:lnTo>
                    <a:pt x="3670300" y="1638300"/>
                  </a:lnTo>
                  <a:lnTo>
                    <a:pt x="3663950" y="1634489"/>
                  </a:lnTo>
                  <a:lnTo>
                    <a:pt x="3657600" y="1638300"/>
                  </a:lnTo>
                  <a:lnTo>
                    <a:pt x="3657600" y="1656588"/>
                  </a:lnTo>
                  <a:lnTo>
                    <a:pt x="3663950" y="1660397"/>
                  </a:lnTo>
                  <a:lnTo>
                    <a:pt x="3670300" y="1656588"/>
                  </a:lnTo>
                  <a:lnTo>
                    <a:pt x="3670300" y="1647444"/>
                  </a:lnTo>
                  <a:lnTo>
                    <a:pt x="3682999" y="1639824"/>
                  </a:lnTo>
                  <a:lnTo>
                    <a:pt x="3695700" y="1639823"/>
                  </a:lnTo>
                  <a:close/>
                </a:path>
                <a:path w="3860800" h="1716404">
                  <a:moveTo>
                    <a:pt x="3670300" y="1664208"/>
                  </a:moveTo>
                  <a:lnTo>
                    <a:pt x="3663950" y="1660397"/>
                  </a:lnTo>
                  <a:lnTo>
                    <a:pt x="3657600" y="1664208"/>
                  </a:lnTo>
                  <a:lnTo>
                    <a:pt x="3670300" y="1664208"/>
                  </a:lnTo>
                  <a:close/>
                </a:path>
                <a:path w="3860800" h="1716404">
                  <a:moveTo>
                    <a:pt x="3682999" y="1630680"/>
                  </a:moveTo>
                  <a:lnTo>
                    <a:pt x="3670300" y="1630679"/>
                  </a:lnTo>
                  <a:lnTo>
                    <a:pt x="3663950" y="1634489"/>
                  </a:lnTo>
                  <a:lnTo>
                    <a:pt x="3670300" y="1638300"/>
                  </a:lnTo>
                  <a:lnTo>
                    <a:pt x="3682999" y="1630680"/>
                  </a:lnTo>
                  <a:close/>
                </a:path>
                <a:path w="3860800" h="1716404">
                  <a:moveTo>
                    <a:pt x="3682999" y="1664208"/>
                  </a:moveTo>
                  <a:lnTo>
                    <a:pt x="3670300" y="1656588"/>
                  </a:lnTo>
                  <a:lnTo>
                    <a:pt x="3663950" y="1660397"/>
                  </a:lnTo>
                  <a:lnTo>
                    <a:pt x="3670300" y="1664208"/>
                  </a:lnTo>
                  <a:lnTo>
                    <a:pt x="3682999" y="1664208"/>
                  </a:lnTo>
                  <a:close/>
                </a:path>
                <a:path w="3860800" h="1716404">
                  <a:moveTo>
                    <a:pt x="3695700" y="1639823"/>
                  </a:moveTo>
                  <a:lnTo>
                    <a:pt x="3682999" y="1639824"/>
                  </a:lnTo>
                  <a:lnTo>
                    <a:pt x="3670300" y="1647444"/>
                  </a:lnTo>
                  <a:lnTo>
                    <a:pt x="3682999" y="1647444"/>
                  </a:lnTo>
                  <a:lnTo>
                    <a:pt x="3695700" y="1639823"/>
                  </a:lnTo>
                  <a:close/>
                </a:path>
                <a:path w="3860800" h="1716404">
                  <a:moveTo>
                    <a:pt x="3708400" y="1648205"/>
                  </a:moveTo>
                  <a:lnTo>
                    <a:pt x="3708400" y="1647444"/>
                  </a:lnTo>
                  <a:lnTo>
                    <a:pt x="3670300" y="1647444"/>
                  </a:lnTo>
                  <a:lnTo>
                    <a:pt x="3670300" y="1656588"/>
                  </a:lnTo>
                  <a:lnTo>
                    <a:pt x="3695700" y="1656588"/>
                  </a:lnTo>
                  <a:lnTo>
                    <a:pt x="3695700" y="1655826"/>
                  </a:lnTo>
                  <a:lnTo>
                    <a:pt x="3708400" y="1648205"/>
                  </a:lnTo>
                  <a:close/>
                </a:path>
                <a:path w="3860800" h="1716404">
                  <a:moveTo>
                    <a:pt x="3695700" y="1656588"/>
                  </a:moveTo>
                  <a:lnTo>
                    <a:pt x="3670300" y="1656588"/>
                  </a:lnTo>
                  <a:lnTo>
                    <a:pt x="3682999" y="1664207"/>
                  </a:lnTo>
                  <a:lnTo>
                    <a:pt x="3695700" y="1656588"/>
                  </a:lnTo>
                  <a:close/>
                </a:path>
                <a:path w="3860800" h="1716404">
                  <a:moveTo>
                    <a:pt x="3705860" y="1658111"/>
                  </a:moveTo>
                  <a:lnTo>
                    <a:pt x="3695700" y="1664208"/>
                  </a:lnTo>
                  <a:lnTo>
                    <a:pt x="3670300" y="1664208"/>
                  </a:lnTo>
                  <a:lnTo>
                    <a:pt x="3670300" y="1665732"/>
                  </a:lnTo>
                  <a:lnTo>
                    <a:pt x="3682999" y="1673351"/>
                  </a:lnTo>
                  <a:lnTo>
                    <a:pt x="3682999" y="1665731"/>
                  </a:lnTo>
                  <a:lnTo>
                    <a:pt x="3695700" y="1673352"/>
                  </a:lnTo>
                  <a:lnTo>
                    <a:pt x="3695700" y="1667255"/>
                  </a:lnTo>
                  <a:lnTo>
                    <a:pt x="3705860" y="1658111"/>
                  </a:lnTo>
                  <a:close/>
                </a:path>
                <a:path w="3860800" h="1716404">
                  <a:moveTo>
                    <a:pt x="3708400" y="1639823"/>
                  </a:moveTo>
                  <a:lnTo>
                    <a:pt x="3708400" y="1638300"/>
                  </a:lnTo>
                  <a:lnTo>
                    <a:pt x="3695700" y="1630679"/>
                  </a:lnTo>
                  <a:lnTo>
                    <a:pt x="3682999" y="1630679"/>
                  </a:lnTo>
                  <a:lnTo>
                    <a:pt x="3695700" y="1638300"/>
                  </a:lnTo>
                  <a:lnTo>
                    <a:pt x="3695700" y="1639823"/>
                  </a:lnTo>
                  <a:lnTo>
                    <a:pt x="3708400" y="1639823"/>
                  </a:lnTo>
                  <a:close/>
                </a:path>
                <a:path w="3860800" h="1716404">
                  <a:moveTo>
                    <a:pt x="3708400" y="1647444"/>
                  </a:moveTo>
                  <a:lnTo>
                    <a:pt x="3695700" y="1639823"/>
                  </a:lnTo>
                  <a:lnTo>
                    <a:pt x="3682999" y="1647444"/>
                  </a:lnTo>
                  <a:lnTo>
                    <a:pt x="3708400" y="1647444"/>
                  </a:lnTo>
                  <a:close/>
                </a:path>
                <a:path w="3860800" h="1716404">
                  <a:moveTo>
                    <a:pt x="3707553" y="1656588"/>
                  </a:moveTo>
                  <a:lnTo>
                    <a:pt x="3695700" y="1656588"/>
                  </a:lnTo>
                  <a:lnTo>
                    <a:pt x="3682999" y="1664208"/>
                  </a:lnTo>
                  <a:lnTo>
                    <a:pt x="3695700" y="1664208"/>
                  </a:lnTo>
                  <a:lnTo>
                    <a:pt x="3705860" y="1658111"/>
                  </a:lnTo>
                  <a:lnTo>
                    <a:pt x="3707553" y="1656588"/>
                  </a:lnTo>
                  <a:close/>
                </a:path>
                <a:path w="3860800" h="1716404">
                  <a:moveTo>
                    <a:pt x="3695700" y="1673352"/>
                  </a:moveTo>
                  <a:lnTo>
                    <a:pt x="3682999" y="1665731"/>
                  </a:lnTo>
                  <a:lnTo>
                    <a:pt x="3682999" y="1673352"/>
                  </a:lnTo>
                  <a:lnTo>
                    <a:pt x="3695700" y="1673352"/>
                  </a:lnTo>
                  <a:close/>
                </a:path>
                <a:path w="3860800" h="1716404">
                  <a:moveTo>
                    <a:pt x="3719067" y="1646224"/>
                  </a:moveTo>
                  <a:lnTo>
                    <a:pt x="3708400" y="1639823"/>
                  </a:lnTo>
                  <a:lnTo>
                    <a:pt x="3695700" y="1639823"/>
                  </a:lnTo>
                  <a:lnTo>
                    <a:pt x="3708400" y="1647444"/>
                  </a:lnTo>
                  <a:lnTo>
                    <a:pt x="3708400" y="1648205"/>
                  </a:lnTo>
                  <a:lnTo>
                    <a:pt x="3716866" y="1648205"/>
                  </a:lnTo>
                  <a:lnTo>
                    <a:pt x="3719067" y="1646224"/>
                  </a:lnTo>
                  <a:close/>
                </a:path>
                <a:path w="3860800" h="1716404">
                  <a:moveTo>
                    <a:pt x="3716866" y="1648205"/>
                  </a:moveTo>
                  <a:lnTo>
                    <a:pt x="3708400" y="1648205"/>
                  </a:lnTo>
                  <a:lnTo>
                    <a:pt x="3695700" y="1655826"/>
                  </a:lnTo>
                  <a:lnTo>
                    <a:pt x="3695700" y="1656588"/>
                  </a:lnTo>
                  <a:lnTo>
                    <a:pt x="3707553" y="1656588"/>
                  </a:lnTo>
                  <a:lnTo>
                    <a:pt x="3716866" y="1648205"/>
                  </a:lnTo>
                  <a:close/>
                </a:path>
                <a:path w="3860800" h="1716404">
                  <a:moveTo>
                    <a:pt x="3708400" y="1665732"/>
                  </a:moveTo>
                  <a:lnTo>
                    <a:pt x="3708400" y="1656588"/>
                  </a:lnTo>
                  <a:lnTo>
                    <a:pt x="3705860" y="1658111"/>
                  </a:lnTo>
                  <a:lnTo>
                    <a:pt x="3695700" y="1667255"/>
                  </a:lnTo>
                  <a:lnTo>
                    <a:pt x="3700318" y="1670581"/>
                  </a:lnTo>
                  <a:lnTo>
                    <a:pt x="3708400" y="1665732"/>
                  </a:lnTo>
                  <a:close/>
                </a:path>
                <a:path w="3860800" h="1716404">
                  <a:moveTo>
                    <a:pt x="3700318" y="1670581"/>
                  </a:moveTo>
                  <a:lnTo>
                    <a:pt x="3695700" y="1667255"/>
                  </a:lnTo>
                  <a:lnTo>
                    <a:pt x="3695700" y="1673352"/>
                  </a:lnTo>
                  <a:lnTo>
                    <a:pt x="3700318" y="1670581"/>
                  </a:lnTo>
                  <a:close/>
                </a:path>
                <a:path w="3860800" h="1716404">
                  <a:moveTo>
                    <a:pt x="3704166" y="1673352"/>
                  </a:moveTo>
                  <a:lnTo>
                    <a:pt x="3700318" y="1670581"/>
                  </a:lnTo>
                  <a:lnTo>
                    <a:pt x="3695700" y="1673352"/>
                  </a:lnTo>
                  <a:lnTo>
                    <a:pt x="3704166" y="1673352"/>
                  </a:lnTo>
                  <a:close/>
                </a:path>
                <a:path w="3860800" h="1716404">
                  <a:moveTo>
                    <a:pt x="3721100" y="1680971"/>
                  </a:moveTo>
                  <a:lnTo>
                    <a:pt x="3709955" y="1674953"/>
                  </a:lnTo>
                  <a:lnTo>
                    <a:pt x="3708400" y="1676400"/>
                  </a:lnTo>
                  <a:lnTo>
                    <a:pt x="3704166" y="1673352"/>
                  </a:lnTo>
                  <a:lnTo>
                    <a:pt x="3695700" y="1673352"/>
                  </a:lnTo>
                  <a:lnTo>
                    <a:pt x="3695700" y="1674114"/>
                  </a:lnTo>
                  <a:lnTo>
                    <a:pt x="3708400" y="1680971"/>
                  </a:lnTo>
                  <a:lnTo>
                    <a:pt x="3721100" y="1680971"/>
                  </a:lnTo>
                  <a:close/>
                </a:path>
                <a:path w="3860800" h="1716404">
                  <a:moveTo>
                    <a:pt x="3708400" y="1673352"/>
                  </a:moveTo>
                  <a:lnTo>
                    <a:pt x="3708400" y="1665732"/>
                  </a:lnTo>
                  <a:lnTo>
                    <a:pt x="3700318" y="1670581"/>
                  </a:lnTo>
                  <a:lnTo>
                    <a:pt x="3704166" y="1673352"/>
                  </a:lnTo>
                  <a:lnTo>
                    <a:pt x="3708400" y="1673352"/>
                  </a:lnTo>
                  <a:close/>
                </a:path>
                <a:path w="3860800" h="1716404">
                  <a:moveTo>
                    <a:pt x="3711677" y="1673352"/>
                  </a:moveTo>
                  <a:lnTo>
                    <a:pt x="3704166" y="1673352"/>
                  </a:lnTo>
                  <a:lnTo>
                    <a:pt x="3708400" y="1676400"/>
                  </a:lnTo>
                  <a:lnTo>
                    <a:pt x="3708400" y="1674114"/>
                  </a:lnTo>
                  <a:lnTo>
                    <a:pt x="3709955" y="1674953"/>
                  </a:lnTo>
                  <a:lnTo>
                    <a:pt x="3711677" y="1673352"/>
                  </a:lnTo>
                  <a:close/>
                </a:path>
                <a:path w="3860800" h="1716404">
                  <a:moveTo>
                    <a:pt x="3708400" y="1656588"/>
                  </a:moveTo>
                  <a:lnTo>
                    <a:pt x="3707553" y="1656588"/>
                  </a:lnTo>
                  <a:lnTo>
                    <a:pt x="3705860" y="1658111"/>
                  </a:lnTo>
                  <a:lnTo>
                    <a:pt x="3708400" y="1656588"/>
                  </a:lnTo>
                  <a:close/>
                </a:path>
                <a:path w="3860800" h="1716404">
                  <a:moveTo>
                    <a:pt x="3727450" y="1652015"/>
                  </a:moveTo>
                  <a:lnTo>
                    <a:pt x="3721100" y="1648205"/>
                  </a:lnTo>
                  <a:lnTo>
                    <a:pt x="3708400" y="1655826"/>
                  </a:lnTo>
                  <a:lnTo>
                    <a:pt x="3707553" y="1656588"/>
                  </a:lnTo>
                  <a:lnTo>
                    <a:pt x="3708400" y="1656588"/>
                  </a:lnTo>
                  <a:lnTo>
                    <a:pt x="3708400" y="1673352"/>
                  </a:lnTo>
                  <a:lnTo>
                    <a:pt x="3717636" y="1667810"/>
                  </a:lnTo>
                  <a:lnTo>
                    <a:pt x="3721100" y="1664589"/>
                  </a:lnTo>
                  <a:lnTo>
                    <a:pt x="3721100" y="1655826"/>
                  </a:lnTo>
                  <a:lnTo>
                    <a:pt x="3727450" y="1652015"/>
                  </a:lnTo>
                  <a:close/>
                </a:path>
                <a:path w="3860800" h="1716404">
                  <a:moveTo>
                    <a:pt x="3721100" y="1644395"/>
                  </a:moveTo>
                  <a:lnTo>
                    <a:pt x="3721100" y="1639823"/>
                  </a:lnTo>
                  <a:lnTo>
                    <a:pt x="3708400" y="1639823"/>
                  </a:lnTo>
                  <a:lnTo>
                    <a:pt x="3719067" y="1646224"/>
                  </a:lnTo>
                  <a:lnTo>
                    <a:pt x="3721100" y="1644395"/>
                  </a:lnTo>
                  <a:close/>
                </a:path>
                <a:path w="3860800" h="1716404">
                  <a:moveTo>
                    <a:pt x="3721100" y="1648205"/>
                  </a:moveTo>
                  <a:lnTo>
                    <a:pt x="3716866" y="1648205"/>
                  </a:lnTo>
                  <a:lnTo>
                    <a:pt x="3708400" y="1655826"/>
                  </a:lnTo>
                  <a:lnTo>
                    <a:pt x="3721100" y="1648205"/>
                  </a:lnTo>
                  <a:close/>
                </a:path>
                <a:path w="3860800" h="1716404">
                  <a:moveTo>
                    <a:pt x="3717636" y="1667810"/>
                  </a:moveTo>
                  <a:lnTo>
                    <a:pt x="3708400" y="1673352"/>
                  </a:lnTo>
                  <a:lnTo>
                    <a:pt x="3711677" y="1673352"/>
                  </a:lnTo>
                  <a:lnTo>
                    <a:pt x="3717636" y="1667810"/>
                  </a:lnTo>
                  <a:close/>
                </a:path>
                <a:path w="3860800" h="1716404">
                  <a:moveTo>
                    <a:pt x="3709955" y="1674953"/>
                  </a:moveTo>
                  <a:lnTo>
                    <a:pt x="3708400" y="1674114"/>
                  </a:lnTo>
                  <a:lnTo>
                    <a:pt x="3708400" y="1676400"/>
                  </a:lnTo>
                  <a:lnTo>
                    <a:pt x="3709955" y="1674953"/>
                  </a:lnTo>
                  <a:close/>
                </a:path>
                <a:path w="3860800" h="1716404">
                  <a:moveTo>
                    <a:pt x="3727450" y="1677542"/>
                  </a:moveTo>
                  <a:lnTo>
                    <a:pt x="3721100" y="1674114"/>
                  </a:lnTo>
                  <a:lnTo>
                    <a:pt x="3721100" y="1673352"/>
                  </a:lnTo>
                  <a:lnTo>
                    <a:pt x="3711677" y="1673352"/>
                  </a:lnTo>
                  <a:lnTo>
                    <a:pt x="3709955" y="1674953"/>
                  </a:lnTo>
                  <a:lnTo>
                    <a:pt x="3721100" y="1680971"/>
                  </a:lnTo>
                  <a:lnTo>
                    <a:pt x="3727450" y="1677542"/>
                  </a:lnTo>
                  <a:close/>
                </a:path>
                <a:path w="3860800" h="1716404">
                  <a:moveTo>
                    <a:pt x="3721100" y="1673352"/>
                  </a:moveTo>
                  <a:lnTo>
                    <a:pt x="3721100" y="1665732"/>
                  </a:lnTo>
                  <a:lnTo>
                    <a:pt x="3717636" y="1667810"/>
                  </a:lnTo>
                  <a:lnTo>
                    <a:pt x="3711677" y="1673352"/>
                  </a:lnTo>
                  <a:lnTo>
                    <a:pt x="3721100" y="1673352"/>
                  </a:lnTo>
                  <a:close/>
                </a:path>
                <a:path w="3860800" h="1716404">
                  <a:moveTo>
                    <a:pt x="3721100" y="1648205"/>
                  </a:moveTo>
                  <a:lnTo>
                    <a:pt x="3721100" y="1647444"/>
                  </a:lnTo>
                  <a:lnTo>
                    <a:pt x="3719067" y="1646224"/>
                  </a:lnTo>
                  <a:lnTo>
                    <a:pt x="3716866" y="1648205"/>
                  </a:lnTo>
                  <a:lnTo>
                    <a:pt x="3721100" y="1648205"/>
                  </a:lnTo>
                  <a:close/>
                </a:path>
                <a:path w="3860800" h="1716404">
                  <a:moveTo>
                    <a:pt x="3759200" y="1674114"/>
                  </a:moveTo>
                  <a:lnTo>
                    <a:pt x="3759200" y="1655826"/>
                  </a:lnTo>
                  <a:lnTo>
                    <a:pt x="3752850" y="1652015"/>
                  </a:lnTo>
                  <a:lnTo>
                    <a:pt x="3746500" y="1655826"/>
                  </a:lnTo>
                  <a:lnTo>
                    <a:pt x="3740150" y="1652015"/>
                  </a:lnTo>
                  <a:lnTo>
                    <a:pt x="3733800" y="1655826"/>
                  </a:lnTo>
                  <a:lnTo>
                    <a:pt x="3731807" y="1654630"/>
                  </a:lnTo>
                  <a:lnTo>
                    <a:pt x="3717636" y="1667810"/>
                  </a:lnTo>
                  <a:lnTo>
                    <a:pt x="3721100" y="1665732"/>
                  </a:lnTo>
                  <a:lnTo>
                    <a:pt x="3721100" y="1674114"/>
                  </a:lnTo>
                  <a:lnTo>
                    <a:pt x="3727450" y="1677542"/>
                  </a:lnTo>
                  <a:lnTo>
                    <a:pt x="3733800" y="1674114"/>
                  </a:lnTo>
                  <a:lnTo>
                    <a:pt x="3740150" y="1677542"/>
                  </a:lnTo>
                  <a:lnTo>
                    <a:pt x="3746500" y="1674114"/>
                  </a:lnTo>
                  <a:lnTo>
                    <a:pt x="3752850" y="1677542"/>
                  </a:lnTo>
                  <a:lnTo>
                    <a:pt x="3759200" y="1674114"/>
                  </a:lnTo>
                  <a:close/>
                </a:path>
                <a:path w="3860800" h="1716404">
                  <a:moveTo>
                    <a:pt x="3726872" y="1648205"/>
                  </a:moveTo>
                  <a:lnTo>
                    <a:pt x="3721100" y="1644395"/>
                  </a:lnTo>
                  <a:lnTo>
                    <a:pt x="3719067" y="1646224"/>
                  </a:lnTo>
                  <a:lnTo>
                    <a:pt x="3721100" y="1647444"/>
                  </a:lnTo>
                  <a:lnTo>
                    <a:pt x="3721100" y="1648205"/>
                  </a:lnTo>
                  <a:lnTo>
                    <a:pt x="3726872" y="1648205"/>
                  </a:lnTo>
                  <a:close/>
                </a:path>
                <a:path w="3860800" h="1716404">
                  <a:moveTo>
                    <a:pt x="3730171" y="1650383"/>
                  </a:moveTo>
                  <a:lnTo>
                    <a:pt x="3726872" y="1648205"/>
                  </a:lnTo>
                  <a:lnTo>
                    <a:pt x="3721100" y="1648205"/>
                  </a:lnTo>
                  <a:lnTo>
                    <a:pt x="3727450" y="1652015"/>
                  </a:lnTo>
                  <a:lnTo>
                    <a:pt x="3730171" y="1650383"/>
                  </a:lnTo>
                  <a:close/>
                </a:path>
                <a:path w="3860800" h="1716404">
                  <a:moveTo>
                    <a:pt x="3731807" y="1654630"/>
                  </a:moveTo>
                  <a:lnTo>
                    <a:pt x="3727450" y="1652015"/>
                  </a:lnTo>
                  <a:lnTo>
                    <a:pt x="3721100" y="1655826"/>
                  </a:lnTo>
                  <a:lnTo>
                    <a:pt x="3721100" y="1664589"/>
                  </a:lnTo>
                  <a:lnTo>
                    <a:pt x="3731807" y="1654630"/>
                  </a:lnTo>
                  <a:close/>
                </a:path>
                <a:path w="3860800" h="1716404">
                  <a:moveTo>
                    <a:pt x="3733800" y="1680971"/>
                  </a:moveTo>
                  <a:lnTo>
                    <a:pt x="3727450" y="1677542"/>
                  </a:lnTo>
                  <a:lnTo>
                    <a:pt x="3721100" y="1680971"/>
                  </a:lnTo>
                  <a:lnTo>
                    <a:pt x="3733800" y="1680971"/>
                  </a:lnTo>
                  <a:close/>
                </a:path>
                <a:path w="3860800" h="1716404">
                  <a:moveTo>
                    <a:pt x="3733800" y="1648205"/>
                  </a:moveTo>
                  <a:lnTo>
                    <a:pt x="3726872" y="1648205"/>
                  </a:lnTo>
                  <a:lnTo>
                    <a:pt x="3730171" y="1650383"/>
                  </a:lnTo>
                  <a:lnTo>
                    <a:pt x="3733800" y="1648205"/>
                  </a:lnTo>
                  <a:close/>
                </a:path>
                <a:path w="3860800" h="1716404">
                  <a:moveTo>
                    <a:pt x="3733800" y="1652777"/>
                  </a:moveTo>
                  <a:lnTo>
                    <a:pt x="3730171" y="1650383"/>
                  </a:lnTo>
                  <a:lnTo>
                    <a:pt x="3727450" y="1652015"/>
                  </a:lnTo>
                  <a:lnTo>
                    <a:pt x="3731807" y="1654630"/>
                  </a:lnTo>
                  <a:lnTo>
                    <a:pt x="3733800" y="1652777"/>
                  </a:lnTo>
                  <a:close/>
                </a:path>
                <a:path w="3860800" h="1716404">
                  <a:moveTo>
                    <a:pt x="3740150" y="1677542"/>
                  </a:moveTo>
                  <a:lnTo>
                    <a:pt x="3733800" y="1674114"/>
                  </a:lnTo>
                  <a:lnTo>
                    <a:pt x="3727450" y="1677542"/>
                  </a:lnTo>
                  <a:lnTo>
                    <a:pt x="3733800" y="1680971"/>
                  </a:lnTo>
                  <a:lnTo>
                    <a:pt x="3740150" y="1677542"/>
                  </a:lnTo>
                  <a:close/>
                </a:path>
                <a:path w="3860800" h="1716404">
                  <a:moveTo>
                    <a:pt x="3740150" y="1652015"/>
                  </a:moveTo>
                  <a:lnTo>
                    <a:pt x="3733800" y="1648205"/>
                  </a:lnTo>
                  <a:lnTo>
                    <a:pt x="3730171" y="1650383"/>
                  </a:lnTo>
                  <a:lnTo>
                    <a:pt x="3733800" y="1652777"/>
                  </a:lnTo>
                  <a:lnTo>
                    <a:pt x="3733800" y="1655826"/>
                  </a:lnTo>
                  <a:lnTo>
                    <a:pt x="3740150" y="1652015"/>
                  </a:lnTo>
                  <a:close/>
                </a:path>
                <a:path w="3860800" h="1716404">
                  <a:moveTo>
                    <a:pt x="3733800" y="1655826"/>
                  </a:moveTo>
                  <a:lnTo>
                    <a:pt x="3733800" y="1652777"/>
                  </a:lnTo>
                  <a:lnTo>
                    <a:pt x="3731807" y="1654630"/>
                  </a:lnTo>
                  <a:lnTo>
                    <a:pt x="3733800" y="1655826"/>
                  </a:lnTo>
                  <a:close/>
                </a:path>
                <a:path w="3860800" h="1716404">
                  <a:moveTo>
                    <a:pt x="3746500" y="1648205"/>
                  </a:moveTo>
                  <a:lnTo>
                    <a:pt x="3733800" y="1648205"/>
                  </a:lnTo>
                  <a:lnTo>
                    <a:pt x="3740150" y="1652015"/>
                  </a:lnTo>
                  <a:lnTo>
                    <a:pt x="3746500" y="1648205"/>
                  </a:lnTo>
                  <a:close/>
                </a:path>
                <a:path w="3860800" h="1716404">
                  <a:moveTo>
                    <a:pt x="3746500" y="1680971"/>
                  </a:moveTo>
                  <a:lnTo>
                    <a:pt x="3740150" y="1677542"/>
                  </a:lnTo>
                  <a:lnTo>
                    <a:pt x="3733800" y="1680971"/>
                  </a:lnTo>
                  <a:lnTo>
                    <a:pt x="3746500" y="1680971"/>
                  </a:lnTo>
                  <a:close/>
                </a:path>
                <a:path w="3860800" h="1716404">
                  <a:moveTo>
                    <a:pt x="3752850" y="1652015"/>
                  </a:moveTo>
                  <a:lnTo>
                    <a:pt x="3746500" y="1648205"/>
                  </a:lnTo>
                  <a:lnTo>
                    <a:pt x="3740150" y="1652015"/>
                  </a:lnTo>
                  <a:lnTo>
                    <a:pt x="3746500" y="1655826"/>
                  </a:lnTo>
                  <a:lnTo>
                    <a:pt x="3752850" y="1652015"/>
                  </a:lnTo>
                  <a:close/>
                </a:path>
                <a:path w="3860800" h="1716404">
                  <a:moveTo>
                    <a:pt x="3752850" y="1677542"/>
                  </a:moveTo>
                  <a:lnTo>
                    <a:pt x="3746500" y="1674114"/>
                  </a:lnTo>
                  <a:lnTo>
                    <a:pt x="3740150" y="1677542"/>
                  </a:lnTo>
                  <a:lnTo>
                    <a:pt x="3746500" y="1680971"/>
                  </a:lnTo>
                  <a:lnTo>
                    <a:pt x="3752850" y="1677542"/>
                  </a:lnTo>
                  <a:close/>
                </a:path>
                <a:path w="3860800" h="1716404">
                  <a:moveTo>
                    <a:pt x="3759200" y="1648205"/>
                  </a:moveTo>
                  <a:lnTo>
                    <a:pt x="3746500" y="1648205"/>
                  </a:lnTo>
                  <a:lnTo>
                    <a:pt x="3752850" y="1652015"/>
                  </a:lnTo>
                  <a:lnTo>
                    <a:pt x="3759200" y="1648205"/>
                  </a:lnTo>
                  <a:close/>
                </a:path>
                <a:path w="3860800" h="1716404">
                  <a:moveTo>
                    <a:pt x="3759200" y="1680971"/>
                  </a:moveTo>
                  <a:lnTo>
                    <a:pt x="3752850" y="1677542"/>
                  </a:lnTo>
                  <a:lnTo>
                    <a:pt x="3746500" y="1680971"/>
                  </a:lnTo>
                  <a:lnTo>
                    <a:pt x="3759200" y="1680971"/>
                  </a:lnTo>
                  <a:close/>
                </a:path>
                <a:path w="3860800" h="1716404">
                  <a:moveTo>
                    <a:pt x="3810000" y="1655826"/>
                  </a:moveTo>
                  <a:lnTo>
                    <a:pt x="3797300" y="1648205"/>
                  </a:lnTo>
                  <a:lnTo>
                    <a:pt x="3784600" y="1655826"/>
                  </a:lnTo>
                  <a:lnTo>
                    <a:pt x="3778250" y="1652015"/>
                  </a:lnTo>
                  <a:lnTo>
                    <a:pt x="3771900" y="1655826"/>
                  </a:lnTo>
                  <a:lnTo>
                    <a:pt x="3759200" y="1648205"/>
                  </a:lnTo>
                  <a:lnTo>
                    <a:pt x="3752850" y="1652015"/>
                  </a:lnTo>
                  <a:lnTo>
                    <a:pt x="3759200" y="1655826"/>
                  </a:lnTo>
                  <a:lnTo>
                    <a:pt x="3759200" y="1680971"/>
                  </a:lnTo>
                  <a:lnTo>
                    <a:pt x="3771900" y="1674114"/>
                  </a:lnTo>
                  <a:lnTo>
                    <a:pt x="3778250" y="1677542"/>
                  </a:lnTo>
                  <a:lnTo>
                    <a:pt x="3784600" y="1674114"/>
                  </a:lnTo>
                  <a:lnTo>
                    <a:pt x="3797300" y="1680971"/>
                  </a:lnTo>
                  <a:lnTo>
                    <a:pt x="3797300" y="1664208"/>
                  </a:lnTo>
                  <a:lnTo>
                    <a:pt x="3810000" y="1655826"/>
                  </a:lnTo>
                  <a:close/>
                </a:path>
                <a:path w="3860800" h="1716404">
                  <a:moveTo>
                    <a:pt x="3759200" y="1680971"/>
                  </a:moveTo>
                  <a:lnTo>
                    <a:pt x="3759200" y="1674114"/>
                  </a:lnTo>
                  <a:lnTo>
                    <a:pt x="3752850" y="1677542"/>
                  </a:lnTo>
                  <a:lnTo>
                    <a:pt x="3759200" y="1680971"/>
                  </a:lnTo>
                  <a:close/>
                </a:path>
                <a:path w="3860800" h="1716404">
                  <a:moveTo>
                    <a:pt x="3778250" y="1652015"/>
                  </a:moveTo>
                  <a:lnTo>
                    <a:pt x="3771900" y="1648205"/>
                  </a:lnTo>
                  <a:lnTo>
                    <a:pt x="3759200" y="1648205"/>
                  </a:lnTo>
                  <a:lnTo>
                    <a:pt x="3771900" y="1655826"/>
                  </a:lnTo>
                  <a:lnTo>
                    <a:pt x="3778250" y="1652015"/>
                  </a:lnTo>
                  <a:close/>
                </a:path>
                <a:path w="3860800" h="1716404">
                  <a:moveTo>
                    <a:pt x="3778250" y="1677542"/>
                  </a:moveTo>
                  <a:lnTo>
                    <a:pt x="3771900" y="1674114"/>
                  </a:lnTo>
                  <a:lnTo>
                    <a:pt x="3759200" y="1680971"/>
                  </a:lnTo>
                  <a:lnTo>
                    <a:pt x="3771900" y="1680971"/>
                  </a:lnTo>
                  <a:lnTo>
                    <a:pt x="3778250" y="1677542"/>
                  </a:lnTo>
                  <a:close/>
                </a:path>
                <a:path w="3860800" h="1716404">
                  <a:moveTo>
                    <a:pt x="3784600" y="1648205"/>
                  </a:moveTo>
                  <a:lnTo>
                    <a:pt x="3771900" y="1648205"/>
                  </a:lnTo>
                  <a:lnTo>
                    <a:pt x="3778250" y="1652015"/>
                  </a:lnTo>
                  <a:lnTo>
                    <a:pt x="3784600" y="1648205"/>
                  </a:lnTo>
                  <a:close/>
                </a:path>
                <a:path w="3860800" h="1716404">
                  <a:moveTo>
                    <a:pt x="3784600" y="1680971"/>
                  </a:moveTo>
                  <a:lnTo>
                    <a:pt x="3778250" y="1677542"/>
                  </a:lnTo>
                  <a:lnTo>
                    <a:pt x="3771900" y="1680971"/>
                  </a:lnTo>
                  <a:lnTo>
                    <a:pt x="3784600" y="1680971"/>
                  </a:lnTo>
                  <a:close/>
                </a:path>
                <a:path w="3860800" h="1716404">
                  <a:moveTo>
                    <a:pt x="3797300" y="1648205"/>
                  </a:moveTo>
                  <a:lnTo>
                    <a:pt x="3784600" y="1648205"/>
                  </a:lnTo>
                  <a:lnTo>
                    <a:pt x="3778250" y="1652015"/>
                  </a:lnTo>
                  <a:lnTo>
                    <a:pt x="3784600" y="1655826"/>
                  </a:lnTo>
                  <a:lnTo>
                    <a:pt x="3797300" y="1648205"/>
                  </a:lnTo>
                  <a:close/>
                </a:path>
                <a:path w="3860800" h="1716404">
                  <a:moveTo>
                    <a:pt x="3797300" y="1680971"/>
                  </a:moveTo>
                  <a:lnTo>
                    <a:pt x="3784600" y="1674114"/>
                  </a:lnTo>
                  <a:lnTo>
                    <a:pt x="3778250" y="1677542"/>
                  </a:lnTo>
                  <a:lnTo>
                    <a:pt x="3784600" y="1680971"/>
                  </a:lnTo>
                  <a:lnTo>
                    <a:pt x="3797300" y="1680971"/>
                  </a:lnTo>
                  <a:close/>
                </a:path>
                <a:path w="3860800" h="1716404">
                  <a:moveTo>
                    <a:pt x="3820707" y="1654630"/>
                  </a:moveTo>
                  <a:lnTo>
                    <a:pt x="3810000" y="1648205"/>
                  </a:lnTo>
                  <a:lnTo>
                    <a:pt x="3797300" y="1648205"/>
                  </a:lnTo>
                  <a:lnTo>
                    <a:pt x="3810000" y="1655826"/>
                  </a:lnTo>
                  <a:lnTo>
                    <a:pt x="3819422" y="1655826"/>
                  </a:lnTo>
                  <a:lnTo>
                    <a:pt x="3820707" y="1654630"/>
                  </a:lnTo>
                  <a:close/>
                </a:path>
                <a:path w="3860800" h="1716404">
                  <a:moveTo>
                    <a:pt x="3819422" y="1655826"/>
                  </a:moveTo>
                  <a:lnTo>
                    <a:pt x="3810000" y="1655826"/>
                  </a:lnTo>
                  <a:lnTo>
                    <a:pt x="3797300" y="1664208"/>
                  </a:lnTo>
                  <a:lnTo>
                    <a:pt x="3797300" y="1676400"/>
                  </a:lnTo>
                  <a:lnTo>
                    <a:pt x="3819422" y="1655826"/>
                  </a:lnTo>
                  <a:close/>
                </a:path>
                <a:path w="3860800" h="1716404">
                  <a:moveTo>
                    <a:pt x="3840238" y="1662683"/>
                  </a:moveTo>
                  <a:lnTo>
                    <a:pt x="3835400" y="1662683"/>
                  </a:lnTo>
                  <a:lnTo>
                    <a:pt x="3835400" y="1664208"/>
                  </a:lnTo>
                  <a:lnTo>
                    <a:pt x="3822700" y="1655826"/>
                  </a:lnTo>
                  <a:lnTo>
                    <a:pt x="3819422" y="1655826"/>
                  </a:lnTo>
                  <a:lnTo>
                    <a:pt x="3797300" y="1676400"/>
                  </a:lnTo>
                  <a:lnTo>
                    <a:pt x="3801110" y="1678914"/>
                  </a:lnTo>
                  <a:lnTo>
                    <a:pt x="3810000" y="1674114"/>
                  </a:lnTo>
                  <a:lnTo>
                    <a:pt x="3810000" y="1680971"/>
                  </a:lnTo>
                  <a:lnTo>
                    <a:pt x="3812886" y="1679413"/>
                  </a:lnTo>
                  <a:lnTo>
                    <a:pt x="3822700" y="1661159"/>
                  </a:lnTo>
                  <a:lnTo>
                    <a:pt x="3822700" y="1664970"/>
                  </a:lnTo>
                  <a:lnTo>
                    <a:pt x="3838423" y="1664970"/>
                  </a:lnTo>
                  <a:lnTo>
                    <a:pt x="3840238" y="1662683"/>
                  </a:lnTo>
                  <a:close/>
                </a:path>
                <a:path w="3860800" h="1716404">
                  <a:moveTo>
                    <a:pt x="3801110" y="1678914"/>
                  </a:moveTo>
                  <a:lnTo>
                    <a:pt x="3797300" y="1676400"/>
                  </a:lnTo>
                  <a:lnTo>
                    <a:pt x="3797300" y="1680971"/>
                  </a:lnTo>
                  <a:lnTo>
                    <a:pt x="3801110" y="1678914"/>
                  </a:lnTo>
                  <a:close/>
                </a:path>
                <a:path w="3860800" h="1716404">
                  <a:moveTo>
                    <a:pt x="3804227" y="1680971"/>
                  </a:moveTo>
                  <a:lnTo>
                    <a:pt x="3801110" y="1678914"/>
                  </a:lnTo>
                  <a:lnTo>
                    <a:pt x="3797300" y="1680971"/>
                  </a:lnTo>
                  <a:lnTo>
                    <a:pt x="3804227" y="1680971"/>
                  </a:lnTo>
                  <a:close/>
                </a:path>
                <a:path w="3860800" h="1716404">
                  <a:moveTo>
                    <a:pt x="3848100" y="1682495"/>
                  </a:moveTo>
                  <a:lnTo>
                    <a:pt x="3848100" y="1680971"/>
                  </a:lnTo>
                  <a:lnTo>
                    <a:pt x="3812048" y="1680971"/>
                  </a:lnTo>
                  <a:lnTo>
                    <a:pt x="3810000" y="1684782"/>
                  </a:lnTo>
                  <a:lnTo>
                    <a:pt x="3804227" y="1680971"/>
                  </a:lnTo>
                  <a:lnTo>
                    <a:pt x="3797300" y="1680971"/>
                  </a:lnTo>
                  <a:lnTo>
                    <a:pt x="3797300" y="1682495"/>
                  </a:lnTo>
                  <a:lnTo>
                    <a:pt x="3810000" y="1689353"/>
                  </a:lnTo>
                  <a:lnTo>
                    <a:pt x="3822700" y="1689353"/>
                  </a:lnTo>
                  <a:lnTo>
                    <a:pt x="3835400" y="1682495"/>
                  </a:lnTo>
                  <a:lnTo>
                    <a:pt x="3835400" y="1689353"/>
                  </a:lnTo>
                  <a:lnTo>
                    <a:pt x="3848100" y="1682495"/>
                  </a:lnTo>
                  <a:close/>
                </a:path>
                <a:path w="3860800" h="1716404">
                  <a:moveTo>
                    <a:pt x="3810000" y="1680971"/>
                  </a:moveTo>
                  <a:lnTo>
                    <a:pt x="3810000" y="1674114"/>
                  </a:lnTo>
                  <a:lnTo>
                    <a:pt x="3801110" y="1678914"/>
                  </a:lnTo>
                  <a:lnTo>
                    <a:pt x="3804227" y="1680971"/>
                  </a:lnTo>
                  <a:lnTo>
                    <a:pt x="3810000" y="1680971"/>
                  </a:lnTo>
                  <a:close/>
                </a:path>
                <a:path w="3860800" h="1716404">
                  <a:moveTo>
                    <a:pt x="3812048" y="1680971"/>
                  </a:moveTo>
                  <a:lnTo>
                    <a:pt x="3804227" y="1680971"/>
                  </a:lnTo>
                  <a:lnTo>
                    <a:pt x="3810000" y="1684782"/>
                  </a:lnTo>
                  <a:lnTo>
                    <a:pt x="3812048" y="1680971"/>
                  </a:lnTo>
                  <a:close/>
                </a:path>
                <a:path w="3860800" h="1716404">
                  <a:moveTo>
                    <a:pt x="3834245" y="1648205"/>
                  </a:moveTo>
                  <a:lnTo>
                    <a:pt x="3810000" y="1648205"/>
                  </a:lnTo>
                  <a:lnTo>
                    <a:pt x="3820707" y="1654630"/>
                  </a:lnTo>
                  <a:lnTo>
                    <a:pt x="3822700" y="1652777"/>
                  </a:lnTo>
                  <a:lnTo>
                    <a:pt x="3822700" y="1655826"/>
                  </a:lnTo>
                  <a:lnTo>
                    <a:pt x="3834245" y="1648205"/>
                  </a:lnTo>
                  <a:close/>
                </a:path>
                <a:path w="3860800" h="1716404">
                  <a:moveTo>
                    <a:pt x="3812886" y="1679413"/>
                  </a:moveTo>
                  <a:lnTo>
                    <a:pt x="3810000" y="1680971"/>
                  </a:lnTo>
                  <a:lnTo>
                    <a:pt x="3812048" y="1680971"/>
                  </a:lnTo>
                  <a:lnTo>
                    <a:pt x="3812886" y="1679413"/>
                  </a:lnTo>
                  <a:close/>
                </a:path>
                <a:path w="3860800" h="1716404">
                  <a:moveTo>
                    <a:pt x="3835400" y="1680971"/>
                  </a:moveTo>
                  <a:lnTo>
                    <a:pt x="3822700" y="1674114"/>
                  </a:lnTo>
                  <a:lnTo>
                    <a:pt x="3812886" y="1679413"/>
                  </a:lnTo>
                  <a:lnTo>
                    <a:pt x="3812048" y="1680971"/>
                  </a:lnTo>
                  <a:lnTo>
                    <a:pt x="3835400" y="1680971"/>
                  </a:lnTo>
                  <a:close/>
                </a:path>
                <a:path w="3860800" h="1716404">
                  <a:moveTo>
                    <a:pt x="3850922" y="1679447"/>
                  </a:moveTo>
                  <a:lnTo>
                    <a:pt x="3848100" y="1679447"/>
                  </a:lnTo>
                  <a:lnTo>
                    <a:pt x="3837939" y="1673351"/>
                  </a:lnTo>
                  <a:lnTo>
                    <a:pt x="3822700" y="1673351"/>
                  </a:lnTo>
                  <a:lnTo>
                    <a:pt x="3822700" y="1661159"/>
                  </a:lnTo>
                  <a:lnTo>
                    <a:pt x="3812886" y="1679413"/>
                  </a:lnTo>
                  <a:lnTo>
                    <a:pt x="3822700" y="1674114"/>
                  </a:lnTo>
                  <a:lnTo>
                    <a:pt x="3835400" y="1680971"/>
                  </a:lnTo>
                  <a:lnTo>
                    <a:pt x="3835400" y="1680209"/>
                  </a:lnTo>
                  <a:lnTo>
                    <a:pt x="3849511" y="1680209"/>
                  </a:lnTo>
                  <a:lnTo>
                    <a:pt x="3850922" y="1679447"/>
                  </a:lnTo>
                  <a:close/>
                </a:path>
                <a:path w="3860800" h="1716404">
                  <a:moveTo>
                    <a:pt x="3822700" y="1655826"/>
                  </a:moveTo>
                  <a:lnTo>
                    <a:pt x="3820707" y="1654630"/>
                  </a:lnTo>
                  <a:lnTo>
                    <a:pt x="3819422" y="1655826"/>
                  </a:lnTo>
                  <a:lnTo>
                    <a:pt x="3822700" y="1655826"/>
                  </a:lnTo>
                  <a:close/>
                </a:path>
                <a:path w="3860800" h="1716404">
                  <a:moveTo>
                    <a:pt x="3822700" y="1655826"/>
                  </a:moveTo>
                  <a:lnTo>
                    <a:pt x="3822700" y="1652777"/>
                  </a:lnTo>
                  <a:lnTo>
                    <a:pt x="3820707" y="1654630"/>
                  </a:lnTo>
                  <a:lnTo>
                    <a:pt x="3822700" y="1655826"/>
                  </a:lnTo>
                  <a:close/>
                </a:path>
                <a:path w="3860800" h="1716404">
                  <a:moveTo>
                    <a:pt x="3850409" y="1648967"/>
                  </a:moveTo>
                  <a:lnTo>
                    <a:pt x="3849254" y="1648205"/>
                  </a:lnTo>
                  <a:lnTo>
                    <a:pt x="3834245" y="1648205"/>
                  </a:lnTo>
                  <a:lnTo>
                    <a:pt x="3822700" y="1655826"/>
                  </a:lnTo>
                  <a:lnTo>
                    <a:pt x="3835400" y="1655826"/>
                  </a:lnTo>
                  <a:lnTo>
                    <a:pt x="3835400" y="1648967"/>
                  </a:lnTo>
                  <a:lnTo>
                    <a:pt x="3850409" y="1648967"/>
                  </a:lnTo>
                  <a:close/>
                </a:path>
                <a:path w="3860800" h="1716404">
                  <a:moveTo>
                    <a:pt x="3836068" y="1656267"/>
                  </a:moveTo>
                  <a:lnTo>
                    <a:pt x="3835400" y="1655826"/>
                  </a:lnTo>
                  <a:lnTo>
                    <a:pt x="3822700" y="1655826"/>
                  </a:lnTo>
                  <a:lnTo>
                    <a:pt x="3835400" y="1664208"/>
                  </a:lnTo>
                  <a:lnTo>
                    <a:pt x="3835400" y="1656588"/>
                  </a:lnTo>
                  <a:lnTo>
                    <a:pt x="3836068" y="1656267"/>
                  </a:lnTo>
                  <a:close/>
                </a:path>
                <a:path w="3860800" h="1716404">
                  <a:moveTo>
                    <a:pt x="3838423" y="1664970"/>
                  </a:moveTo>
                  <a:lnTo>
                    <a:pt x="3822700" y="1664970"/>
                  </a:lnTo>
                  <a:lnTo>
                    <a:pt x="3822700" y="1673351"/>
                  </a:lnTo>
                  <a:lnTo>
                    <a:pt x="3835400" y="1673351"/>
                  </a:lnTo>
                  <a:lnTo>
                    <a:pt x="3835400" y="1668779"/>
                  </a:lnTo>
                  <a:lnTo>
                    <a:pt x="3838423" y="1664970"/>
                  </a:lnTo>
                  <a:close/>
                </a:path>
                <a:path w="3860800" h="1716404">
                  <a:moveTo>
                    <a:pt x="3835400" y="1689353"/>
                  </a:moveTo>
                  <a:lnTo>
                    <a:pt x="3835400" y="1682495"/>
                  </a:lnTo>
                  <a:lnTo>
                    <a:pt x="3822700" y="1689353"/>
                  </a:lnTo>
                  <a:lnTo>
                    <a:pt x="3835400" y="1689353"/>
                  </a:lnTo>
                  <a:close/>
                </a:path>
                <a:path w="3860800" h="1716404">
                  <a:moveTo>
                    <a:pt x="3848100" y="1647444"/>
                  </a:moveTo>
                  <a:lnTo>
                    <a:pt x="3835400" y="1647444"/>
                  </a:lnTo>
                  <a:lnTo>
                    <a:pt x="3834245" y="1648205"/>
                  </a:lnTo>
                  <a:lnTo>
                    <a:pt x="3837214" y="1648097"/>
                  </a:lnTo>
                  <a:lnTo>
                    <a:pt x="3848100" y="1647444"/>
                  </a:lnTo>
                  <a:close/>
                </a:path>
                <a:path w="3860800" h="1716404">
                  <a:moveTo>
                    <a:pt x="3852718" y="1650491"/>
                  </a:moveTo>
                  <a:lnTo>
                    <a:pt x="3850409" y="1648967"/>
                  </a:lnTo>
                  <a:lnTo>
                    <a:pt x="3835400" y="1648967"/>
                  </a:lnTo>
                  <a:lnTo>
                    <a:pt x="3835400" y="1655826"/>
                  </a:lnTo>
                  <a:lnTo>
                    <a:pt x="3837214" y="1655826"/>
                  </a:lnTo>
                  <a:lnTo>
                    <a:pt x="3837516" y="1655571"/>
                  </a:lnTo>
                  <a:lnTo>
                    <a:pt x="3848100" y="1650491"/>
                  </a:lnTo>
                  <a:lnTo>
                    <a:pt x="3852718" y="1650491"/>
                  </a:lnTo>
                  <a:close/>
                </a:path>
                <a:path w="3860800" h="1716404">
                  <a:moveTo>
                    <a:pt x="3836987" y="1655826"/>
                  </a:moveTo>
                  <a:lnTo>
                    <a:pt x="3835400" y="1655826"/>
                  </a:lnTo>
                  <a:lnTo>
                    <a:pt x="3836068" y="1656267"/>
                  </a:lnTo>
                  <a:lnTo>
                    <a:pt x="3836987" y="1655826"/>
                  </a:lnTo>
                  <a:close/>
                </a:path>
                <a:path w="3860800" h="1716404">
                  <a:moveTo>
                    <a:pt x="3837214" y="1657023"/>
                  </a:moveTo>
                  <a:lnTo>
                    <a:pt x="3836068" y="1656267"/>
                  </a:lnTo>
                  <a:lnTo>
                    <a:pt x="3835400" y="1656588"/>
                  </a:lnTo>
                  <a:lnTo>
                    <a:pt x="3835400" y="1658111"/>
                  </a:lnTo>
                  <a:lnTo>
                    <a:pt x="3836068" y="1657831"/>
                  </a:lnTo>
                  <a:lnTo>
                    <a:pt x="3836987" y="1657159"/>
                  </a:lnTo>
                  <a:lnTo>
                    <a:pt x="3837214" y="1657023"/>
                  </a:lnTo>
                  <a:close/>
                </a:path>
                <a:path w="3860800" h="1716404">
                  <a:moveTo>
                    <a:pt x="3842146" y="1660278"/>
                  </a:moveTo>
                  <a:lnTo>
                    <a:pt x="3837516" y="1657222"/>
                  </a:lnTo>
                  <a:lnTo>
                    <a:pt x="3837214" y="1657349"/>
                  </a:lnTo>
                  <a:lnTo>
                    <a:pt x="3836987" y="1657445"/>
                  </a:lnTo>
                  <a:lnTo>
                    <a:pt x="3836068" y="1657710"/>
                  </a:lnTo>
                  <a:lnTo>
                    <a:pt x="3835400" y="1658111"/>
                  </a:lnTo>
                  <a:lnTo>
                    <a:pt x="3835400" y="1662683"/>
                  </a:lnTo>
                  <a:lnTo>
                    <a:pt x="3840238" y="1662683"/>
                  </a:lnTo>
                  <a:lnTo>
                    <a:pt x="3842146" y="1660278"/>
                  </a:lnTo>
                  <a:close/>
                </a:path>
                <a:path w="3860800" h="1716404">
                  <a:moveTo>
                    <a:pt x="3848100" y="1673351"/>
                  </a:moveTo>
                  <a:lnTo>
                    <a:pt x="3848100" y="1664970"/>
                  </a:lnTo>
                  <a:lnTo>
                    <a:pt x="3838423" y="1664970"/>
                  </a:lnTo>
                  <a:lnTo>
                    <a:pt x="3835400" y="1668779"/>
                  </a:lnTo>
                  <a:lnTo>
                    <a:pt x="3835400" y="1671065"/>
                  </a:lnTo>
                  <a:lnTo>
                    <a:pt x="3840841" y="1673351"/>
                  </a:lnTo>
                  <a:lnTo>
                    <a:pt x="3848100" y="1673351"/>
                  </a:lnTo>
                  <a:close/>
                </a:path>
                <a:path w="3860800" h="1716404">
                  <a:moveTo>
                    <a:pt x="3840841" y="1673351"/>
                  </a:moveTo>
                  <a:lnTo>
                    <a:pt x="3835400" y="1671065"/>
                  </a:lnTo>
                  <a:lnTo>
                    <a:pt x="3835400" y="1671827"/>
                  </a:lnTo>
                  <a:lnTo>
                    <a:pt x="3837939" y="1673351"/>
                  </a:lnTo>
                  <a:lnTo>
                    <a:pt x="3840841" y="1673351"/>
                  </a:lnTo>
                  <a:close/>
                </a:path>
                <a:path w="3860800" h="1716404">
                  <a:moveTo>
                    <a:pt x="3837939" y="1673351"/>
                  </a:moveTo>
                  <a:lnTo>
                    <a:pt x="3835400" y="1671827"/>
                  </a:lnTo>
                  <a:lnTo>
                    <a:pt x="3835400" y="1673351"/>
                  </a:lnTo>
                  <a:lnTo>
                    <a:pt x="3837939" y="1673351"/>
                  </a:lnTo>
                  <a:close/>
                </a:path>
                <a:path w="3860800" h="1716404">
                  <a:moveTo>
                    <a:pt x="3849511" y="1680209"/>
                  </a:moveTo>
                  <a:lnTo>
                    <a:pt x="3835400" y="1680209"/>
                  </a:lnTo>
                  <a:lnTo>
                    <a:pt x="3835400" y="1680971"/>
                  </a:lnTo>
                  <a:lnTo>
                    <a:pt x="3848100" y="1680971"/>
                  </a:lnTo>
                  <a:lnTo>
                    <a:pt x="3849511" y="1680209"/>
                  </a:lnTo>
                  <a:close/>
                </a:path>
                <a:path w="3860800" h="1716404">
                  <a:moveTo>
                    <a:pt x="3848100" y="1689353"/>
                  </a:moveTo>
                  <a:lnTo>
                    <a:pt x="3848100" y="1682495"/>
                  </a:lnTo>
                  <a:lnTo>
                    <a:pt x="3835400" y="1689353"/>
                  </a:lnTo>
                  <a:lnTo>
                    <a:pt x="3848100" y="1689353"/>
                  </a:lnTo>
                  <a:close/>
                </a:path>
                <a:path w="3860800" h="1716404">
                  <a:moveTo>
                    <a:pt x="3839210" y="1655826"/>
                  </a:moveTo>
                  <a:lnTo>
                    <a:pt x="3836987" y="1655826"/>
                  </a:lnTo>
                  <a:lnTo>
                    <a:pt x="3836068" y="1656267"/>
                  </a:lnTo>
                  <a:lnTo>
                    <a:pt x="3837214" y="1657023"/>
                  </a:lnTo>
                  <a:lnTo>
                    <a:pt x="3839210" y="1655826"/>
                  </a:lnTo>
                  <a:close/>
                </a:path>
                <a:path w="3860800" h="1716404">
                  <a:moveTo>
                    <a:pt x="3837516" y="1657222"/>
                  </a:moveTo>
                  <a:lnTo>
                    <a:pt x="3837214" y="1657023"/>
                  </a:lnTo>
                  <a:lnTo>
                    <a:pt x="3836068" y="1657710"/>
                  </a:lnTo>
                  <a:lnTo>
                    <a:pt x="3836987" y="1657445"/>
                  </a:lnTo>
                  <a:lnTo>
                    <a:pt x="3837214" y="1657349"/>
                  </a:lnTo>
                  <a:lnTo>
                    <a:pt x="3837516" y="1657222"/>
                  </a:lnTo>
                  <a:close/>
                </a:path>
                <a:path w="3860800" h="1716404">
                  <a:moveTo>
                    <a:pt x="3849254" y="1648205"/>
                  </a:moveTo>
                  <a:lnTo>
                    <a:pt x="3848100" y="1647444"/>
                  </a:lnTo>
                  <a:lnTo>
                    <a:pt x="3842146" y="1647801"/>
                  </a:lnTo>
                  <a:lnTo>
                    <a:pt x="3840841" y="1647879"/>
                  </a:lnTo>
                  <a:lnTo>
                    <a:pt x="3839210" y="1647977"/>
                  </a:lnTo>
                  <a:lnTo>
                    <a:pt x="3837214" y="1648097"/>
                  </a:lnTo>
                  <a:lnTo>
                    <a:pt x="3849254" y="1648205"/>
                  </a:lnTo>
                  <a:close/>
                </a:path>
                <a:path w="3860800" h="1716404">
                  <a:moveTo>
                    <a:pt x="3848100" y="1650491"/>
                  </a:moveTo>
                  <a:lnTo>
                    <a:pt x="3837214" y="1655717"/>
                  </a:lnTo>
                  <a:lnTo>
                    <a:pt x="3839210" y="1655826"/>
                  </a:lnTo>
                  <a:lnTo>
                    <a:pt x="3848100" y="1650491"/>
                  </a:lnTo>
                  <a:close/>
                </a:path>
                <a:path w="3860800" h="1716404">
                  <a:moveTo>
                    <a:pt x="3840841" y="1655826"/>
                  </a:moveTo>
                  <a:lnTo>
                    <a:pt x="3839210" y="1655826"/>
                  </a:lnTo>
                  <a:lnTo>
                    <a:pt x="3837214" y="1657023"/>
                  </a:lnTo>
                  <a:lnTo>
                    <a:pt x="3837516" y="1657222"/>
                  </a:lnTo>
                  <a:lnTo>
                    <a:pt x="3840841" y="1655826"/>
                  </a:lnTo>
                  <a:close/>
                </a:path>
                <a:path w="3860800" h="1716404">
                  <a:moveTo>
                    <a:pt x="3845680" y="1655826"/>
                  </a:moveTo>
                  <a:lnTo>
                    <a:pt x="3840841" y="1655826"/>
                  </a:lnTo>
                  <a:lnTo>
                    <a:pt x="3837516" y="1657222"/>
                  </a:lnTo>
                  <a:lnTo>
                    <a:pt x="3842146" y="1660278"/>
                  </a:lnTo>
                  <a:lnTo>
                    <a:pt x="3845680" y="1655826"/>
                  </a:lnTo>
                  <a:close/>
                </a:path>
                <a:path w="3860800" h="1716404">
                  <a:moveTo>
                    <a:pt x="3856566" y="1676400"/>
                  </a:moveTo>
                  <a:lnTo>
                    <a:pt x="3848100" y="1676400"/>
                  </a:lnTo>
                  <a:lnTo>
                    <a:pt x="3840841" y="1673351"/>
                  </a:lnTo>
                  <a:lnTo>
                    <a:pt x="3837939" y="1673351"/>
                  </a:lnTo>
                  <a:lnTo>
                    <a:pt x="3848100" y="1679447"/>
                  </a:lnTo>
                  <a:lnTo>
                    <a:pt x="3850922" y="1679447"/>
                  </a:lnTo>
                  <a:lnTo>
                    <a:pt x="3856566" y="1676400"/>
                  </a:lnTo>
                  <a:close/>
                </a:path>
                <a:path w="3860800" h="1716404">
                  <a:moveTo>
                    <a:pt x="3848100" y="1664970"/>
                  </a:moveTo>
                  <a:lnTo>
                    <a:pt x="3848100" y="1664208"/>
                  </a:lnTo>
                  <a:lnTo>
                    <a:pt x="3845680" y="1662683"/>
                  </a:lnTo>
                  <a:lnTo>
                    <a:pt x="3840238" y="1662683"/>
                  </a:lnTo>
                  <a:lnTo>
                    <a:pt x="3838423" y="1664970"/>
                  </a:lnTo>
                  <a:lnTo>
                    <a:pt x="3848100" y="1664970"/>
                  </a:lnTo>
                  <a:close/>
                </a:path>
                <a:path w="3860800" h="1716404">
                  <a:moveTo>
                    <a:pt x="3856181" y="1652777"/>
                  </a:moveTo>
                  <a:lnTo>
                    <a:pt x="3852718" y="1650491"/>
                  </a:lnTo>
                  <a:lnTo>
                    <a:pt x="3848100" y="1650491"/>
                  </a:lnTo>
                  <a:lnTo>
                    <a:pt x="3839210" y="1655826"/>
                  </a:lnTo>
                  <a:lnTo>
                    <a:pt x="3840841" y="1655826"/>
                  </a:lnTo>
                  <a:lnTo>
                    <a:pt x="3848100" y="1652777"/>
                  </a:lnTo>
                  <a:lnTo>
                    <a:pt x="3856181" y="1652777"/>
                  </a:lnTo>
                  <a:close/>
                </a:path>
                <a:path w="3860800" h="1716404">
                  <a:moveTo>
                    <a:pt x="3845680" y="1662683"/>
                  </a:moveTo>
                  <a:lnTo>
                    <a:pt x="3842146" y="1660278"/>
                  </a:lnTo>
                  <a:lnTo>
                    <a:pt x="3840238" y="1662683"/>
                  </a:lnTo>
                  <a:lnTo>
                    <a:pt x="3845680" y="1662683"/>
                  </a:lnTo>
                  <a:close/>
                </a:path>
                <a:path w="3860800" h="1716404">
                  <a:moveTo>
                    <a:pt x="3848100" y="1652777"/>
                  </a:moveTo>
                  <a:lnTo>
                    <a:pt x="3840841" y="1655826"/>
                  </a:lnTo>
                  <a:lnTo>
                    <a:pt x="3845680" y="1655826"/>
                  </a:lnTo>
                  <a:lnTo>
                    <a:pt x="3848100" y="1652777"/>
                  </a:lnTo>
                  <a:close/>
                </a:path>
                <a:path w="3860800" h="1716404">
                  <a:moveTo>
                    <a:pt x="3848100" y="1676400"/>
                  </a:moveTo>
                  <a:lnTo>
                    <a:pt x="3848100" y="1673351"/>
                  </a:lnTo>
                  <a:lnTo>
                    <a:pt x="3840841" y="1673351"/>
                  </a:lnTo>
                  <a:lnTo>
                    <a:pt x="3848100" y="1676400"/>
                  </a:lnTo>
                  <a:close/>
                </a:path>
                <a:path w="3860800" h="1716404">
                  <a:moveTo>
                    <a:pt x="3848100" y="1662683"/>
                  </a:moveTo>
                  <a:lnTo>
                    <a:pt x="3848100" y="1655826"/>
                  </a:lnTo>
                  <a:lnTo>
                    <a:pt x="3845680" y="1655826"/>
                  </a:lnTo>
                  <a:lnTo>
                    <a:pt x="3842146" y="1660278"/>
                  </a:lnTo>
                  <a:lnTo>
                    <a:pt x="3845680" y="1662611"/>
                  </a:lnTo>
                  <a:lnTo>
                    <a:pt x="3848100" y="1662683"/>
                  </a:lnTo>
                  <a:close/>
                </a:path>
                <a:path w="3860800" h="1716404">
                  <a:moveTo>
                    <a:pt x="3860800" y="1674114"/>
                  </a:moveTo>
                  <a:lnTo>
                    <a:pt x="3860800" y="1655826"/>
                  </a:lnTo>
                  <a:lnTo>
                    <a:pt x="3856181" y="1652777"/>
                  </a:lnTo>
                  <a:lnTo>
                    <a:pt x="3848100" y="1652777"/>
                  </a:lnTo>
                  <a:lnTo>
                    <a:pt x="3845680" y="1655826"/>
                  </a:lnTo>
                  <a:lnTo>
                    <a:pt x="3848100" y="1655826"/>
                  </a:lnTo>
                  <a:lnTo>
                    <a:pt x="3848100" y="1676400"/>
                  </a:lnTo>
                  <a:lnTo>
                    <a:pt x="3856566" y="1676400"/>
                  </a:lnTo>
                  <a:lnTo>
                    <a:pt x="3860800" y="1674114"/>
                  </a:lnTo>
                  <a:close/>
                </a:path>
                <a:path w="3860800" h="1716404">
                  <a:moveTo>
                    <a:pt x="3848100" y="1664208"/>
                  </a:moveTo>
                  <a:lnTo>
                    <a:pt x="3848100" y="1662683"/>
                  </a:lnTo>
                  <a:lnTo>
                    <a:pt x="3845680" y="1662683"/>
                  </a:lnTo>
                  <a:lnTo>
                    <a:pt x="3848100" y="1664208"/>
                  </a:lnTo>
                  <a:close/>
                </a:path>
                <a:path w="3860800" h="1716404">
                  <a:moveTo>
                    <a:pt x="3860800" y="1680971"/>
                  </a:moveTo>
                  <a:lnTo>
                    <a:pt x="3860800" y="1680209"/>
                  </a:lnTo>
                  <a:lnTo>
                    <a:pt x="3849511" y="1680209"/>
                  </a:lnTo>
                  <a:lnTo>
                    <a:pt x="3848100" y="1680971"/>
                  </a:lnTo>
                  <a:lnTo>
                    <a:pt x="3860800" y="1680971"/>
                  </a:lnTo>
                  <a:close/>
                </a:path>
                <a:path w="3860800" h="1716404">
                  <a:moveTo>
                    <a:pt x="3860800" y="1648967"/>
                  </a:moveTo>
                  <a:lnTo>
                    <a:pt x="3860800" y="1648205"/>
                  </a:lnTo>
                  <a:lnTo>
                    <a:pt x="3849254" y="1648205"/>
                  </a:lnTo>
                  <a:lnTo>
                    <a:pt x="3850409" y="1648967"/>
                  </a:lnTo>
                  <a:lnTo>
                    <a:pt x="3860800" y="1648967"/>
                  </a:lnTo>
                  <a:close/>
                </a:path>
                <a:path w="3860800" h="1716404">
                  <a:moveTo>
                    <a:pt x="3860800" y="1680209"/>
                  </a:moveTo>
                  <a:lnTo>
                    <a:pt x="3860800" y="1679447"/>
                  </a:lnTo>
                  <a:lnTo>
                    <a:pt x="3850922" y="1679447"/>
                  </a:lnTo>
                  <a:lnTo>
                    <a:pt x="3849511" y="1680209"/>
                  </a:lnTo>
                  <a:lnTo>
                    <a:pt x="3860800" y="1680209"/>
                  </a:lnTo>
                  <a:close/>
                </a:path>
                <a:path w="3860800" h="1716404">
                  <a:moveTo>
                    <a:pt x="3860800" y="1650491"/>
                  </a:moveTo>
                  <a:lnTo>
                    <a:pt x="3860800" y="1648967"/>
                  </a:lnTo>
                  <a:lnTo>
                    <a:pt x="3850409" y="1648967"/>
                  </a:lnTo>
                  <a:lnTo>
                    <a:pt x="3852718" y="1650491"/>
                  </a:lnTo>
                  <a:lnTo>
                    <a:pt x="3860800" y="1650491"/>
                  </a:lnTo>
                  <a:close/>
                </a:path>
                <a:path w="3860800" h="1716404">
                  <a:moveTo>
                    <a:pt x="3860800" y="1679447"/>
                  </a:moveTo>
                  <a:lnTo>
                    <a:pt x="3860800" y="1676400"/>
                  </a:lnTo>
                  <a:lnTo>
                    <a:pt x="3856566" y="1676400"/>
                  </a:lnTo>
                  <a:lnTo>
                    <a:pt x="3850922" y="1679447"/>
                  </a:lnTo>
                  <a:lnTo>
                    <a:pt x="3860800" y="1679447"/>
                  </a:lnTo>
                  <a:close/>
                </a:path>
                <a:path w="3860800" h="1716404">
                  <a:moveTo>
                    <a:pt x="3860800" y="1652777"/>
                  </a:moveTo>
                  <a:lnTo>
                    <a:pt x="3860800" y="1650491"/>
                  </a:lnTo>
                  <a:lnTo>
                    <a:pt x="3852718" y="1650491"/>
                  </a:lnTo>
                  <a:lnTo>
                    <a:pt x="3856181" y="1652777"/>
                  </a:lnTo>
                  <a:lnTo>
                    <a:pt x="3860800" y="1652777"/>
                  </a:lnTo>
                  <a:close/>
                </a:path>
                <a:path w="3860800" h="1716404">
                  <a:moveTo>
                    <a:pt x="3860800" y="1655826"/>
                  </a:moveTo>
                  <a:lnTo>
                    <a:pt x="3860800" y="1652777"/>
                  </a:lnTo>
                  <a:lnTo>
                    <a:pt x="3856181" y="1652777"/>
                  </a:lnTo>
                  <a:lnTo>
                    <a:pt x="3860800" y="1655826"/>
                  </a:lnTo>
                  <a:close/>
                </a:path>
                <a:path w="3860800" h="1716404">
                  <a:moveTo>
                    <a:pt x="3860800" y="1676400"/>
                  </a:moveTo>
                  <a:lnTo>
                    <a:pt x="3860800" y="1674114"/>
                  </a:lnTo>
                  <a:lnTo>
                    <a:pt x="3856566" y="1676400"/>
                  </a:lnTo>
                  <a:lnTo>
                    <a:pt x="3860800" y="1676400"/>
                  </a:lnTo>
                  <a:close/>
                </a:path>
              </a:pathLst>
            </a:custGeom>
            <a:solidFill>
              <a:srgbClr val="0000FF"/>
            </a:solidFill>
          </p:spPr>
          <p:txBody>
            <a:bodyPr wrap="square" lIns="0" tIns="0" rIns="0" bIns="0" rtlCol="0"/>
            <a:lstStyle/>
            <a:p>
              <a:endParaRPr sz="1630"/>
            </a:p>
          </p:txBody>
        </p:sp>
        <p:pic>
          <p:nvPicPr>
            <p:cNvPr id="11" name="object 11"/>
            <p:cNvPicPr/>
            <p:nvPr/>
          </p:nvPicPr>
          <p:blipFill>
            <a:blip r:embed="rId5" cstate="print"/>
            <a:stretch>
              <a:fillRect/>
            </a:stretch>
          </p:blipFill>
          <p:spPr>
            <a:xfrm>
              <a:off x="2541917" y="6164580"/>
              <a:ext cx="284480" cy="320801"/>
            </a:xfrm>
            <a:prstGeom prst="rect">
              <a:avLst/>
            </a:prstGeom>
          </p:spPr>
        </p:pic>
        <p:pic>
          <p:nvPicPr>
            <p:cNvPr id="12" name="object 12"/>
            <p:cNvPicPr/>
            <p:nvPr/>
          </p:nvPicPr>
          <p:blipFill>
            <a:blip r:embed="rId6" cstate="print"/>
            <a:stretch>
              <a:fillRect/>
            </a:stretch>
          </p:blipFill>
          <p:spPr>
            <a:xfrm>
              <a:off x="2655455" y="4805172"/>
              <a:ext cx="645413" cy="369570"/>
            </a:xfrm>
            <a:prstGeom prst="rect">
              <a:avLst/>
            </a:prstGeom>
          </p:spPr>
        </p:pic>
        <p:pic>
          <p:nvPicPr>
            <p:cNvPr id="13" name="object 13"/>
            <p:cNvPicPr/>
            <p:nvPr/>
          </p:nvPicPr>
          <p:blipFill>
            <a:blip r:embed="rId7" cstate="print"/>
            <a:stretch>
              <a:fillRect/>
            </a:stretch>
          </p:blipFill>
          <p:spPr>
            <a:xfrm>
              <a:off x="2520581" y="5875782"/>
              <a:ext cx="549909" cy="228599"/>
            </a:xfrm>
            <a:prstGeom prst="rect">
              <a:avLst/>
            </a:prstGeom>
          </p:spPr>
        </p:pic>
        <p:pic>
          <p:nvPicPr>
            <p:cNvPr id="14" name="object 14"/>
            <p:cNvPicPr/>
            <p:nvPr/>
          </p:nvPicPr>
          <p:blipFill>
            <a:blip r:embed="rId8" cstate="print"/>
            <a:stretch>
              <a:fillRect/>
            </a:stretch>
          </p:blipFill>
          <p:spPr>
            <a:xfrm>
              <a:off x="2563253" y="4184142"/>
              <a:ext cx="457200" cy="65532"/>
            </a:xfrm>
            <a:prstGeom prst="rect">
              <a:avLst/>
            </a:prstGeom>
          </p:spPr>
        </p:pic>
        <p:pic>
          <p:nvPicPr>
            <p:cNvPr id="15" name="object 15"/>
            <p:cNvPicPr/>
            <p:nvPr/>
          </p:nvPicPr>
          <p:blipFill>
            <a:blip r:embed="rId9" cstate="print"/>
            <a:stretch>
              <a:fillRect/>
            </a:stretch>
          </p:blipFill>
          <p:spPr>
            <a:xfrm>
              <a:off x="3467747" y="5925312"/>
              <a:ext cx="300989" cy="158673"/>
            </a:xfrm>
            <a:prstGeom prst="rect">
              <a:avLst/>
            </a:prstGeom>
          </p:spPr>
        </p:pic>
        <p:pic>
          <p:nvPicPr>
            <p:cNvPr id="16" name="object 16"/>
            <p:cNvPicPr/>
            <p:nvPr/>
          </p:nvPicPr>
          <p:blipFill>
            <a:blip r:embed="rId10" cstate="print"/>
            <a:stretch>
              <a:fillRect/>
            </a:stretch>
          </p:blipFill>
          <p:spPr>
            <a:xfrm>
              <a:off x="4052201" y="5951982"/>
              <a:ext cx="222250" cy="139446"/>
            </a:xfrm>
            <a:prstGeom prst="rect">
              <a:avLst/>
            </a:prstGeom>
          </p:spPr>
        </p:pic>
        <p:pic>
          <p:nvPicPr>
            <p:cNvPr id="17" name="object 17"/>
            <p:cNvPicPr/>
            <p:nvPr/>
          </p:nvPicPr>
          <p:blipFill>
            <a:blip r:embed="rId11" cstate="print"/>
            <a:stretch>
              <a:fillRect/>
            </a:stretch>
          </p:blipFill>
          <p:spPr>
            <a:xfrm>
              <a:off x="4491875" y="5976366"/>
              <a:ext cx="187959" cy="123443"/>
            </a:xfrm>
            <a:prstGeom prst="rect">
              <a:avLst/>
            </a:prstGeom>
          </p:spPr>
        </p:pic>
        <p:pic>
          <p:nvPicPr>
            <p:cNvPr id="18" name="object 18"/>
            <p:cNvPicPr/>
            <p:nvPr/>
          </p:nvPicPr>
          <p:blipFill>
            <a:blip r:embed="rId12" cstate="print"/>
            <a:stretch>
              <a:fillRect/>
            </a:stretch>
          </p:blipFill>
          <p:spPr>
            <a:xfrm>
              <a:off x="5412371" y="4784598"/>
              <a:ext cx="188975" cy="100584"/>
            </a:xfrm>
            <a:prstGeom prst="rect">
              <a:avLst/>
            </a:prstGeom>
          </p:spPr>
        </p:pic>
        <p:pic>
          <p:nvPicPr>
            <p:cNvPr id="19" name="object 19"/>
            <p:cNvPicPr/>
            <p:nvPr/>
          </p:nvPicPr>
          <p:blipFill>
            <a:blip r:embed="rId13" cstate="print"/>
            <a:stretch>
              <a:fillRect/>
            </a:stretch>
          </p:blipFill>
          <p:spPr>
            <a:xfrm>
              <a:off x="5814707" y="4933950"/>
              <a:ext cx="600710" cy="310133"/>
            </a:xfrm>
            <a:prstGeom prst="rect">
              <a:avLst/>
            </a:prstGeom>
          </p:spPr>
        </p:pic>
        <p:pic>
          <p:nvPicPr>
            <p:cNvPr id="20" name="object 20"/>
            <p:cNvPicPr/>
            <p:nvPr/>
          </p:nvPicPr>
          <p:blipFill>
            <a:blip r:embed="rId14" cstate="print"/>
            <a:stretch>
              <a:fillRect/>
            </a:stretch>
          </p:blipFill>
          <p:spPr>
            <a:xfrm>
              <a:off x="3985145" y="4898898"/>
              <a:ext cx="1933194" cy="1025651"/>
            </a:xfrm>
            <a:prstGeom prst="rect">
              <a:avLst/>
            </a:prstGeom>
          </p:spPr>
        </p:pic>
        <p:pic>
          <p:nvPicPr>
            <p:cNvPr id="21" name="object 21"/>
            <p:cNvPicPr/>
            <p:nvPr/>
          </p:nvPicPr>
          <p:blipFill>
            <a:blip r:embed="rId15" cstate="print"/>
            <a:stretch>
              <a:fillRect/>
            </a:stretch>
          </p:blipFill>
          <p:spPr>
            <a:xfrm>
              <a:off x="4414913" y="5577840"/>
              <a:ext cx="424942" cy="217169"/>
            </a:xfrm>
            <a:prstGeom prst="rect">
              <a:avLst/>
            </a:prstGeom>
          </p:spPr>
        </p:pic>
        <p:pic>
          <p:nvPicPr>
            <p:cNvPr id="22" name="object 22"/>
            <p:cNvPicPr/>
            <p:nvPr/>
          </p:nvPicPr>
          <p:blipFill>
            <a:blip r:embed="rId16" cstate="print"/>
            <a:stretch>
              <a:fillRect/>
            </a:stretch>
          </p:blipFill>
          <p:spPr>
            <a:xfrm>
              <a:off x="6018923" y="5472684"/>
              <a:ext cx="498093" cy="367284"/>
            </a:xfrm>
            <a:prstGeom prst="rect">
              <a:avLst/>
            </a:prstGeom>
          </p:spPr>
        </p:pic>
      </p:grpSp>
      <p:pic>
        <p:nvPicPr>
          <p:cNvPr id="23" name="object 23"/>
          <p:cNvPicPr/>
          <p:nvPr/>
        </p:nvPicPr>
        <p:blipFill>
          <a:blip r:embed="rId17" cstate="print"/>
          <a:stretch>
            <a:fillRect/>
          </a:stretch>
        </p:blipFill>
        <p:spPr>
          <a:xfrm>
            <a:off x="3995540" y="5714424"/>
            <a:ext cx="134741" cy="120922"/>
          </a:xfrm>
          <a:prstGeom prst="rect">
            <a:avLst/>
          </a:prstGeom>
        </p:spPr>
      </p:pic>
      <p:pic>
        <p:nvPicPr>
          <p:cNvPr id="24" name="object 24"/>
          <p:cNvPicPr/>
          <p:nvPr/>
        </p:nvPicPr>
        <p:blipFill>
          <a:blip r:embed="rId18" cstate="print"/>
          <a:stretch>
            <a:fillRect/>
          </a:stretch>
        </p:blipFill>
        <p:spPr>
          <a:xfrm>
            <a:off x="2330272" y="1854596"/>
            <a:ext cx="616126" cy="44914"/>
          </a:xfrm>
          <a:prstGeom prst="rect">
            <a:avLst/>
          </a:prstGeom>
        </p:spPr>
      </p:pic>
      <p:pic>
        <p:nvPicPr>
          <p:cNvPr id="25" name="object 25"/>
          <p:cNvPicPr/>
          <p:nvPr/>
        </p:nvPicPr>
        <p:blipFill>
          <a:blip r:embed="rId19" cstate="print"/>
          <a:stretch>
            <a:fillRect/>
          </a:stretch>
        </p:blipFill>
        <p:spPr>
          <a:xfrm>
            <a:off x="3925751" y="2216670"/>
            <a:ext cx="228023" cy="214896"/>
          </a:xfrm>
          <a:prstGeom prst="rect">
            <a:avLst/>
          </a:prstGeom>
        </p:spPr>
      </p:pic>
      <p:pic>
        <p:nvPicPr>
          <p:cNvPr id="26" name="object 26"/>
          <p:cNvPicPr/>
          <p:nvPr/>
        </p:nvPicPr>
        <p:blipFill>
          <a:blip r:embed="rId20" cstate="print"/>
          <a:stretch>
            <a:fillRect/>
          </a:stretch>
        </p:blipFill>
        <p:spPr>
          <a:xfrm>
            <a:off x="4368671" y="2214598"/>
            <a:ext cx="283302" cy="121613"/>
          </a:xfrm>
          <a:prstGeom prst="rect">
            <a:avLst/>
          </a:prstGeom>
        </p:spPr>
      </p:pic>
      <p:pic>
        <p:nvPicPr>
          <p:cNvPr id="27" name="object 27"/>
          <p:cNvPicPr/>
          <p:nvPr/>
        </p:nvPicPr>
        <p:blipFill>
          <a:blip r:embed="rId21" cstate="print"/>
          <a:stretch>
            <a:fillRect/>
          </a:stretch>
        </p:blipFill>
        <p:spPr>
          <a:xfrm>
            <a:off x="4477846" y="2498592"/>
            <a:ext cx="216277" cy="188638"/>
          </a:xfrm>
          <a:prstGeom prst="rect">
            <a:avLst/>
          </a:prstGeom>
        </p:spPr>
      </p:pic>
      <p:pic>
        <p:nvPicPr>
          <p:cNvPr id="28" name="object 28"/>
          <p:cNvPicPr/>
          <p:nvPr/>
        </p:nvPicPr>
        <p:blipFill>
          <a:blip r:embed="rId22" cstate="print"/>
          <a:stretch>
            <a:fillRect/>
          </a:stretch>
        </p:blipFill>
        <p:spPr>
          <a:xfrm>
            <a:off x="4815045" y="2499974"/>
            <a:ext cx="1128373" cy="215586"/>
          </a:xfrm>
          <a:prstGeom prst="rect">
            <a:avLst/>
          </a:prstGeom>
        </p:spPr>
      </p:pic>
      <p:pic>
        <p:nvPicPr>
          <p:cNvPr id="29" name="object 29"/>
          <p:cNvPicPr/>
          <p:nvPr/>
        </p:nvPicPr>
        <p:blipFill>
          <a:blip r:embed="rId23" cstate="print"/>
          <a:stretch>
            <a:fillRect/>
          </a:stretch>
        </p:blipFill>
        <p:spPr>
          <a:xfrm>
            <a:off x="6163152" y="2511721"/>
            <a:ext cx="325452" cy="202458"/>
          </a:xfrm>
          <a:prstGeom prst="rect">
            <a:avLst/>
          </a:prstGeom>
        </p:spPr>
      </p:pic>
      <p:grpSp>
        <p:nvGrpSpPr>
          <p:cNvPr id="30" name="object 30"/>
          <p:cNvGrpSpPr/>
          <p:nvPr/>
        </p:nvGrpSpPr>
        <p:grpSpPr>
          <a:xfrm>
            <a:off x="4750093" y="1895365"/>
            <a:ext cx="824571" cy="559120"/>
            <a:chOff x="3862463" y="2090166"/>
            <a:chExt cx="909319" cy="616585"/>
          </a:xfrm>
        </p:grpSpPr>
        <p:pic>
          <p:nvPicPr>
            <p:cNvPr id="31" name="object 31"/>
            <p:cNvPicPr/>
            <p:nvPr/>
          </p:nvPicPr>
          <p:blipFill>
            <a:blip r:embed="rId24" cstate="print"/>
            <a:stretch>
              <a:fillRect/>
            </a:stretch>
          </p:blipFill>
          <p:spPr>
            <a:xfrm>
              <a:off x="3862463" y="2308860"/>
              <a:ext cx="535685" cy="397763"/>
            </a:xfrm>
            <a:prstGeom prst="rect">
              <a:avLst/>
            </a:prstGeom>
          </p:spPr>
        </p:pic>
        <p:pic>
          <p:nvPicPr>
            <p:cNvPr id="32" name="object 32"/>
            <p:cNvPicPr/>
            <p:nvPr/>
          </p:nvPicPr>
          <p:blipFill>
            <a:blip r:embed="rId25" cstate="print"/>
            <a:stretch>
              <a:fillRect/>
            </a:stretch>
          </p:blipFill>
          <p:spPr>
            <a:xfrm>
              <a:off x="4437011" y="2433828"/>
              <a:ext cx="334517" cy="269748"/>
            </a:xfrm>
            <a:prstGeom prst="rect">
              <a:avLst/>
            </a:prstGeom>
          </p:spPr>
        </p:pic>
        <p:pic>
          <p:nvPicPr>
            <p:cNvPr id="33" name="object 33"/>
            <p:cNvPicPr/>
            <p:nvPr/>
          </p:nvPicPr>
          <p:blipFill>
            <a:blip r:embed="rId26" cstate="print"/>
            <a:stretch>
              <a:fillRect/>
            </a:stretch>
          </p:blipFill>
          <p:spPr>
            <a:xfrm>
              <a:off x="4475873" y="2090166"/>
              <a:ext cx="146050" cy="228600"/>
            </a:xfrm>
            <a:prstGeom prst="rect">
              <a:avLst/>
            </a:prstGeom>
          </p:spPr>
        </p:pic>
      </p:grpSp>
      <p:pic>
        <p:nvPicPr>
          <p:cNvPr id="35" name="object 35"/>
          <p:cNvPicPr/>
          <p:nvPr/>
        </p:nvPicPr>
        <p:blipFill>
          <a:blip r:embed="rId27" cstate="print"/>
          <a:stretch>
            <a:fillRect/>
          </a:stretch>
        </p:blipFill>
        <p:spPr>
          <a:xfrm>
            <a:off x="5658043" y="1870488"/>
            <a:ext cx="370597" cy="511327"/>
          </a:xfrm>
          <a:prstGeom prst="rect">
            <a:avLst/>
          </a:prstGeom>
        </p:spPr>
      </p:pic>
      <p:pic>
        <p:nvPicPr>
          <p:cNvPr id="36" name="object 36"/>
          <p:cNvPicPr/>
          <p:nvPr/>
        </p:nvPicPr>
        <p:blipFill>
          <a:blip r:embed="rId28" cstate="print"/>
          <a:stretch>
            <a:fillRect/>
          </a:stretch>
        </p:blipFill>
        <p:spPr>
          <a:xfrm>
            <a:off x="5883304" y="3560632"/>
            <a:ext cx="188868" cy="301414"/>
          </a:xfrm>
          <a:prstGeom prst="rect">
            <a:avLst/>
          </a:prstGeom>
        </p:spPr>
      </p:pic>
      <p:pic>
        <p:nvPicPr>
          <p:cNvPr id="37" name="object 37"/>
          <p:cNvPicPr/>
          <p:nvPr/>
        </p:nvPicPr>
        <p:blipFill>
          <a:blip r:embed="rId29" cstate="print"/>
          <a:stretch>
            <a:fillRect/>
          </a:stretch>
        </p:blipFill>
        <p:spPr>
          <a:xfrm>
            <a:off x="6153478" y="3405161"/>
            <a:ext cx="310941" cy="339962"/>
          </a:xfrm>
          <a:prstGeom prst="rect">
            <a:avLst/>
          </a:prstGeom>
        </p:spPr>
      </p:pic>
      <p:sp>
        <p:nvSpPr>
          <p:cNvPr id="38" name="object 38"/>
          <p:cNvSpPr/>
          <p:nvPr/>
        </p:nvSpPr>
        <p:spPr>
          <a:xfrm>
            <a:off x="6575668" y="3530229"/>
            <a:ext cx="40307" cy="32822"/>
          </a:xfrm>
          <a:custGeom>
            <a:avLst/>
            <a:gdLst/>
            <a:ahLst/>
            <a:cxnLst/>
            <a:rect l="l" t="t" r="r" b="b"/>
            <a:pathLst>
              <a:path w="44450" h="36195">
                <a:moveTo>
                  <a:pt x="12954" y="761"/>
                </a:moveTo>
                <a:lnTo>
                  <a:pt x="5334" y="761"/>
                </a:lnTo>
                <a:lnTo>
                  <a:pt x="0" y="6095"/>
                </a:lnTo>
                <a:lnTo>
                  <a:pt x="0" y="22097"/>
                </a:lnTo>
                <a:lnTo>
                  <a:pt x="5334" y="28193"/>
                </a:lnTo>
                <a:lnTo>
                  <a:pt x="7620" y="28193"/>
                </a:lnTo>
                <a:lnTo>
                  <a:pt x="7620" y="6095"/>
                </a:lnTo>
                <a:lnTo>
                  <a:pt x="12954" y="761"/>
                </a:lnTo>
                <a:close/>
              </a:path>
              <a:path w="44450" h="36195">
                <a:moveTo>
                  <a:pt x="21742" y="1117"/>
                </a:moveTo>
                <a:lnTo>
                  <a:pt x="21336" y="761"/>
                </a:lnTo>
                <a:lnTo>
                  <a:pt x="12954" y="761"/>
                </a:lnTo>
                <a:lnTo>
                  <a:pt x="7620" y="6095"/>
                </a:lnTo>
                <a:lnTo>
                  <a:pt x="7620" y="22097"/>
                </a:lnTo>
                <a:lnTo>
                  <a:pt x="13716" y="28193"/>
                </a:lnTo>
                <a:lnTo>
                  <a:pt x="16764" y="28193"/>
                </a:lnTo>
                <a:lnTo>
                  <a:pt x="16764" y="6095"/>
                </a:lnTo>
                <a:lnTo>
                  <a:pt x="21742" y="1117"/>
                </a:lnTo>
                <a:close/>
              </a:path>
              <a:path w="44450" h="36195">
                <a:moveTo>
                  <a:pt x="13716" y="28193"/>
                </a:moveTo>
                <a:lnTo>
                  <a:pt x="7620" y="22097"/>
                </a:lnTo>
                <a:lnTo>
                  <a:pt x="7620" y="28193"/>
                </a:lnTo>
                <a:lnTo>
                  <a:pt x="13716" y="28193"/>
                </a:lnTo>
                <a:close/>
              </a:path>
              <a:path w="44450" h="36195">
                <a:moveTo>
                  <a:pt x="21742" y="93"/>
                </a:moveTo>
                <a:lnTo>
                  <a:pt x="13716" y="0"/>
                </a:lnTo>
                <a:lnTo>
                  <a:pt x="12954" y="761"/>
                </a:lnTo>
                <a:lnTo>
                  <a:pt x="13716" y="761"/>
                </a:lnTo>
                <a:lnTo>
                  <a:pt x="21336" y="126"/>
                </a:lnTo>
                <a:lnTo>
                  <a:pt x="21742" y="93"/>
                </a:lnTo>
                <a:close/>
              </a:path>
              <a:path w="44450" h="36195">
                <a:moveTo>
                  <a:pt x="22860" y="0"/>
                </a:moveTo>
                <a:lnTo>
                  <a:pt x="13716" y="761"/>
                </a:lnTo>
                <a:lnTo>
                  <a:pt x="21336" y="761"/>
                </a:lnTo>
                <a:lnTo>
                  <a:pt x="21742" y="1117"/>
                </a:lnTo>
                <a:lnTo>
                  <a:pt x="22860" y="0"/>
                </a:lnTo>
                <a:close/>
              </a:path>
              <a:path w="44450" h="36195">
                <a:moveTo>
                  <a:pt x="27432" y="9143"/>
                </a:moveTo>
                <a:lnTo>
                  <a:pt x="27432" y="6095"/>
                </a:lnTo>
                <a:lnTo>
                  <a:pt x="21742" y="1117"/>
                </a:lnTo>
                <a:lnTo>
                  <a:pt x="16764" y="6095"/>
                </a:lnTo>
                <a:lnTo>
                  <a:pt x="16764" y="15239"/>
                </a:lnTo>
                <a:lnTo>
                  <a:pt x="17449" y="15239"/>
                </a:lnTo>
                <a:lnTo>
                  <a:pt x="18288" y="14369"/>
                </a:lnTo>
                <a:lnTo>
                  <a:pt x="22860" y="9143"/>
                </a:lnTo>
                <a:lnTo>
                  <a:pt x="27432" y="9143"/>
                </a:lnTo>
                <a:close/>
              </a:path>
              <a:path w="44450" h="36195">
                <a:moveTo>
                  <a:pt x="19050" y="15239"/>
                </a:moveTo>
                <a:lnTo>
                  <a:pt x="16764" y="15239"/>
                </a:lnTo>
                <a:lnTo>
                  <a:pt x="17449" y="22783"/>
                </a:lnTo>
                <a:lnTo>
                  <a:pt x="18288" y="23621"/>
                </a:lnTo>
                <a:lnTo>
                  <a:pt x="18288" y="16001"/>
                </a:lnTo>
                <a:lnTo>
                  <a:pt x="19050" y="15239"/>
                </a:lnTo>
                <a:close/>
              </a:path>
              <a:path w="44450" h="36195">
                <a:moveTo>
                  <a:pt x="17449" y="22783"/>
                </a:moveTo>
                <a:lnTo>
                  <a:pt x="16764" y="15239"/>
                </a:lnTo>
                <a:lnTo>
                  <a:pt x="16764" y="22097"/>
                </a:lnTo>
                <a:lnTo>
                  <a:pt x="17449" y="22783"/>
                </a:lnTo>
                <a:close/>
              </a:path>
              <a:path w="44450" h="36195">
                <a:moveTo>
                  <a:pt x="18288" y="23621"/>
                </a:moveTo>
                <a:lnTo>
                  <a:pt x="16764" y="22097"/>
                </a:lnTo>
                <a:lnTo>
                  <a:pt x="16764" y="28193"/>
                </a:lnTo>
                <a:lnTo>
                  <a:pt x="17449" y="28193"/>
                </a:lnTo>
                <a:lnTo>
                  <a:pt x="17449" y="23621"/>
                </a:lnTo>
                <a:lnTo>
                  <a:pt x="18288" y="23621"/>
                </a:lnTo>
                <a:close/>
              </a:path>
              <a:path w="44450" h="36195">
                <a:moveTo>
                  <a:pt x="43434" y="15239"/>
                </a:moveTo>
                <a:lnTo>
                  <a:pt x="38100" y="9143"/>
                </a:lnTo>
                <a:lnTo>
                  <a:pt x="22860" y="9143"/>
                </a:lnTo>
                <a:lnTo>
                  <a:pt x="17449" y="15327"/>
                </a:lnTo>
                <a:lnTo>
                  <a:pt x="19050" y="15239"/>
                </a:lnTo>
                <a:lnTo>
                  <a:pt x="23622" y="10667"/>
                </a:lnTo>
                <a:lnTo>
                  <a:pt x="36576" y="10667"/>
                </a:lnTo>
                <a:lnTo>
                  <a:pt x="41801" y="15239"/>
                </a:lnTo>
                <a:lnTo>
                  <a:pt x="43434" y="15239"/>
                </a:lnTo>
                <a:close/>
              </a:path>
              <a:path w="44450" h="36195">
                <a:moveTo>
                  <a:pt x="22098" y="27431"/>
                </a:moveTo>
                <a:lnTo>
                  <a:pt x="18288" y="23621"/>
                </a:lnTo>
                <a:lnTo>
                  <a:pt x="17449" y="23621"/>
                </a:lnTo>
                <a:lnTo>
                  <a:pt x="17449" y="28193"/>
                </a:lnTo>
                <a:lnTo>
                  <a:pt x="21336" y="28193"/>
                </a:lnTo>
                <a:lnTo>
                  <a:pt x="22098" y="27431"/>
                </a:lnTo>
                <a:close/>
              </a:path>
              <a:path w="44450" h="36195">
                <a:moveTo>
                  <a:pt x="43434" y="29717"/>
                </a:moveTo>
                <a:lnTo>
                  <a:pt x="43434" y="23621"/>
                </a:lnTo>
                <a:lnTo>
                  <a:pt x="42672" y="23621"/>
                </a:lnTo>
                <a:lnTo>
                  <a:pt x="35052" y="31241"/>
                </a:lnTo>
                <a:lnTo>
                  <a:pt x="25908" y="31241"/>
                </a:lnTo>
                <a:lnTo>
                  <a:pt x="22860" y="28193"/>
                </a:lnTo>
                <a:lnTo>
                  <a:pt x="17449" y="28193"/>
                </a:lnTo>
                <a:lnTo>
                  <a:pt x="17449" y="29630"/>
                </a:lnTo>
                <a:lnTo>
                  <a:pt x="18288" y="30588"/>
                </a:lnTo>
                <a:lnTo>
                  <a:pt x="18288" y="28955"/>
                </a:lnTo>
                <a:lnTo>
                  <a:pt x="23622" y="34289"/>
                </a:lnTo>
                <a:lnTo>
                  <a:pt x="36576" y="34289"/>
                </a:lnTo>
                <a:lnTo>
                  <a:pt x="42672" y="28955"/>
                </a:lnTo>
                <a:lnTo>
                  <a:pt x="42672" y="30588"/>
                </a:lnTo>
                <a:lnTo>
                  <a:pt x="43434" y="29717"/>
                </a:lnTo>
                <a:close/>
              </a:path>
              <a:path w="44450" h="36195">
                <a:moveTo>
                  <a:pt x="25146" y="15239"/>
                </a:moveTo>
                <a:lnTo>
                  <a:pt x="19050" y="15239"/>
                </a:lnTo>
                <a:lnTo>
                  <a:pt x="18288" y="16001"/>
                </a:lnTo>
                <a:lnTo>
                  <a:pt x="18288" y="23621"/>
                </a:lnTo>
                <a:lnTo>
                  <a:pt x="22098" y="23621"/>
                </a:lnTo>
                <a:lnTo>
                  <a:pt x="22098" y="18287"/>
                </a:lnTo>
                <a:lnTo>
                  <a:pt x="25146" y="15239"/>
                </a:lnTo>
                <a:close/>
              </a:path>
              <a:path w="44450" h="36195">
                <a:moveTo>
                  <a:pt x="25908" y="23621"/>
                </a:moveTo>
                <a:lnTo>
                  <a:pt x="18288" y="23621"/>
                </a:lnTo>
                <a:lnTo>
                  <a:pt x="22098" y="27431"/>
                </a:lnTo>
                <a:lnTo>
                  <a:pt x="25908" y="23621"/>
                </a:lnTo>
                <a:close/>
              </a:path>
              <a:path w="44450" h="36195">
                <a:moveTo>
                  <a:pt x="42672" y="30588"/>
                </a:moveTo>
                <a:lnTo>
                  <a:pt x="42672" y="28955"/>
                </a:lnTo>
                <a:lnTo>
                  <a:pt x="36576" y="34289"/>
                </a:lnTo>
                <a:lnTo>
                  <a:pt x="23622" y="34289"/>
                </a:lnTo>
                <a:lnTo>
                  <a:pt x="18288" y="28955"/>
                </a:lnTo>
                <a:lnTo>
                  <a:pt x="18288" y="30588"/>
                </a:lnTo>
                <a:lnTo>
                  <a:pt x="22860" y="35813"/>
                </a:lnTo>
                <a:lnTo>
                  <a:pt x="38100" y="35813"/>
                </a:lnTo>
                <a:lnTo>
                  <a:pt x="42672" y="30588"/>
                </a:lnTo>
                <a:close/>
              </a:path>
              <a:path w="44450" h="36195">
                <a:moveTo>
                  <a:pt x="41801" y="15239"/>
                </a:moveTo>
                <a:lnTo>
                  <a:pt x="36576" y="10667"/>
                </a:lnTo>
                <a:lnTo>
                  <a:pt x="23622" y="10667"/>
                </a:lnTo>
                <a:lnTo>
                  <a:pt x="19050" y="15239"/>
                </a:lnTo>
                <a:lnTo>
                  <a:pt x="25146" y="15239"/>
                </a:lnTo>
                <a:lnTo>
                  <a:pt x="25908" y="14477"/>
                </a:lnTo>
                <a:lnTo>
                  <a:pt x="35052" y="14477"/>
                </a:lnTo>
                <a:lnTo>
                  <a:pt x="35814" y="15239"/>
                </a:lnTo>
                <a:lnTo>
                  <a:pt x="41801" y="15239"/>
                </a:lnTo>
                <a:close/>
              </a:path>
              <a:path w="44450" h="36195">
                <a:moveTo>
                  <a:pt x="22860" y="28193"/>
                </a:moveTo>
                <a:lnTo>
                  <a:pt x="22098" y="27431"/>
                </a:lnTo>
                <a:lnTo>
                  <a:pt x="21336" y="28193"/>
                </a:lnTo>
                <a:lnTo>
                  <a:pt x="22860" y="28193"/>
                </a:lnTo>
                <a:close/>
              </a:path>
              <a:path w="44450" h="36195">
                <a:moveTo>
                  <a:pt x="36576" y="9143"/>
                </a:moveTo>
                <a:lnTo>
                  <a:pt x="36576" y="6095"/>
                </a:lnTo>
                <a:lnTo>
                  <a:pt x="30480" y="0"/>
                </a:lnTo>
                <a:lnTo>
                  <a:pt x="22860" y="0"/>
                </a:lnTo>
                <a:lnTo>
                  <a:pt x="21742" y="1117"/>
                </a:lnTo>
                <a:lnTo>
                  <a:pt x="27432" y="6095"/>
                </a:lnTo>
                <a:lnTo>
                  <a:pt x="27432" y="9143"/>
                </a:lnTo>
                <a:lnTo>
                  <a:pt x="36576" y="9143"/>
                </a:lnTo>
                <a:close/>
              </a:path>
              <a:path w="44450" h="36195">
                <a:moveTo>
                  <a:pt x="38862" y="23621"/>
                </a:moveTo>
                <a:lnTo>
                  <a:pt x="38862" y="18287"/>
                </a:lnTo>
                <a:lnTo>
                  <a:pt x="35814" y="15239"/>
                </a:lnTo>
                <a:lnTo>
                  <a:pt x="25146" y="15239"/>
                </a:lnTo>
                <a:lnTo>
                  <a:pt x="22098" y="18287"/>
                </a:lnTo>
                <a:lnTo>
                  <a:pt x="22098" y="23621"/>
                </a:lnTo>
                <a:lnTo>
                  <a:pt x="25908" y="23621"/>
                </a:lnTo>
                <a:lnTo>
                  <a:pt x="27432" y="22097"/>
                </a:lnTo>
                <a:lnTo>
                  <a:pt x="27432" y="23621"/>
                </a:lnTo>
                <a:lnTo>
                  <a:pt x="35052" y="23621"/>
                </a:lnTo>
                <a:lnTo>
                  <a:pt x="36576" y="22097"/>
                </a:lnTo>
                <a:lnTo>
                  <a:pt x="36576" y="23621"/>
                </a:lnTo>
                <a:lnTo>
                  <a:pt x="38862" y="23621"/>
                </a:lnTo>
                <a:close/>
              </a:path>
              <a:path w="44450" h="36195">
                <a:moveTo>
                  <a:pt x="35052" y="23621"/>
                </a:moveTo>
                <a:lnTo>
                  <a:pt x="25908" y="23621"/>
                </a:lnTo>
                <a:lnTo>
                  <a:pt x="22098" y="27431"/>
                </a:lnTo>
                <a:lnTo>
                  <a:pt x="22860" y="28193"/>
                </a:lnTo>
                <a:lnTo>
                  <a:pt x="30480" y="28193"/>
                </a:lnTo>
                <a:lnTo>
                  <a:pt x="35052" y="23621"/>
                </a:lnTo>
                <a:close/>
              </a:path>
              <a:path w="44450" h="36195">
                <a:moveTo>
                  <a:pt x="38100" y="28193"/>
                </a:moveTo>
                <a:lnTo>
                  <a:pt x="22860" y="28193"/>
                </a:lnTo>
                <a:lnTo>
                  <a:pt x="25908" y="31241"/>
                </a:lnTo>
                <a:lnTo>
                  <a:pt x="35052" y="31241"/>
                </a:lnTo>
                <a:lnTo>
                  <a:pt x="38100" y="28193"/>
                </a:lnTo>
                <a:close/>
              </a:path>
              <a:path w="44450" h="36195">
                <a:moveTo>
                  <a:pt x="35814" y="15239"/>
                </a:moveTo>
                <a:lnTo>
                  <a:pt x="35052" y="14477"/>
                </a:lnTo>
                <a:lnTo>
                  <a:pt x="25908" y="14477"/>
                </a:lnTo>
                <a:lnTo>
                  <a:pt x="25146" y="15239"/>
                </a:lnTo>
                <a:lnTo>
                  <a:pt x="35814" y="15239"/>
                </a:lnTo>
                <a:close/>
              </a:path>
              <a:path w="44450" h="36195">
                <a:moveTo>
                  <a:pt x="27432" y="23621"/>
                </a:moveTo>
                <a:lnTo>
                  <a:pt x="27432" y="22097"/>
                </a:lnTo>
                <a:lnTo>
                  <a:pt x="25908" y="23621"/>
                </a:lnTo>
                <a:lnTo>
                  <a:pt x="27432" y="23621"/>
                </a:lnTo>
                <a:close/>
              </a:path>
              <a:path w="44450" h="36195">
                <a:moveTo>
                  <a:pt x="44196" y="15239"/>
                </a:moveTo>
                <a:lnTo>
                  <a:pt x="44196" y="6095"/>
                </a:lnTo>
                <a:lnTo>
                  <a:pt x="38100" y="0"/>
                </a:lnTo>
                <a:lnTo>
                  <a:pt x="30480" y="0"/>
                </a:lnTo>
                <a:lnTo>
                  <a:pt x="36576" y="6095"/>
                </a:lnTo>
                <a:lnTo>
                  <a:pt x="36576" y="9143"/>
                </a:lnTo>
                <a:lnTo>
                  <a:pt x="38100" y="9143"/>
                </a:lnTo>
                <a:lnTo>
                  <a:pt x="43434" y="15239"/>
                </a:lnTo>
                <a:lnTo>
                  <a:pt x="44196" y="15239"/>
                </a:lnTo>
                <a:close/>
              </a:path>
              <a:path w="44450" h="36195">
                <a:moveTo>
                  <a:pt x="42672" y="23621"/>
                </a:moveTo>
                <a:lnTo>
                  <a:pt x="35052" y="23621"/>
                </a:lnTo>
                <a:lnTo>
                  <a:pt x="30480" y="28193"/>
                </a:lnTo>
                <a:lnTo>
                  <a:pt x="38100" y="28193"/>
                </a:lnTo>
                <a:lnTo>
                  <a:pt x="42672" y="23621"/>
                </a:lnTo>
                <a:close/>
              </a:path>
              <a:path w="44450" h="36195">
                <a:moveTo>
                  <a:pt x="36576" y="23621"/>
                </a:moveTo>
                <a:lnTo>
                  <a:pt x="36576" y="22097"/>
                </a:lnTo>
                <a:lnTo>
                  <a:pt x="35052" y="23621"/>
                </a:lnTo>
                <a:lnTo>
                  <a:pt x="36576" y="23621"/>
                </a:lnTo>
                <a:close/>
              </a:path>
              <a:path w="44450" h="36195">
                <a:moveTo>
                  <a:pt x="42672" y="23621"/>
                </a:moveTo>
                <a:lnTo>
                  <a:pt x="42672" y="16001"/>
                </a:lnTo>
                <a:lnTo>
                  <a:pt x="41801" y="15239"/>
                </a:lnTo>
                <a:lnTo>
                  <a:pt x="35814" y="15239"/>
                </a:lnTo>
                <a:lnTo>
                  <a:pt x="38862" y="18287"/>
                </a:lnTo>
                <a:lnTo>
                  <a:pt x="38862" y="23621"/>
                </a:lnTo>
                <a:lnTo>
                  <a:pt x="42672" y="23621"/>
                </a:lnTo>
                <a:close/>
              </a:path>
              <a:path w="44450" h="36195">
                <a:moveTo>
                  <a:pt x="44196" y="15239"/>
                </a:moveTo>
                <a:lnTo>
                  <a:pt x="41801" y="15239"/>
                </a:lnTo>
                <a:lnTo>
                  <a:pt x="42672" y="16001"/>
                </a:lnTo>
                <a:lnTo>
                  <a:pt x="42672" y="23621"/>
                </a:lnTo>
                <a:lnTo>
                  <a:pt x="43434" y="22859"/>
                </a:lnTo>
                <a:lnTo>
                  <a:pt x="43434" y="23621"/>
                </a:lnTo>
                <a:lnTo>
                  <a:pt x="44196" y="15239"/>
                </a:lnTo>
                <a:close/>
              </a:path>
              <a:path w="44450" h="36195">
                <a:moveTo>
                  <a:pt x="43434" y="23621"/>
                </a:moveTo>
                <a:lnTo>
                  <a:pt x="43434" y="22859"/>
                </a:lnTo>
                <a:lnTo>
                  <a:pt x="42672" y="23621"/>
                </a:lnTo>
                <a:lnTo>
                  <a:pt x="43434" y="23621"/>
                </a:lnTo>
                <a:close/>
              </a:path>
              <a:path w="44450" h="36195">
                <a:moveTo>
                  <a:pt x="44196" y="22097"/>
                </a:moveTo>
                <a:lnTo>
                  <a:pt x="44196" y="15239"/>
                </a:lnTo>
                <a:lnTo>
                  <a:pt x="43434" y="23621"/>
                </a:lnTo>
                <a:lnTo>
                  <a:pt x="43434" y="22859"/>
                </a:lnTo>
                <a:lnTo>
                  <a:pt x="44196" y="22097"/>
                </a:lnTo>
                <a:close/>
              </a:path>
            </a:pathLst>
          </a:custGeom>
          <a:solidFill>
            <a:srgbClr val="0000FF"/>
          </a:solidFill>
        </p:spPr>
        <p:txBody>
          <a:bodyPr wrap="square" lIns="0" tIns="0" rIns="0" bIns="0" rtlCol="0"/>
          <a:lstStyle/>
          <a:p>
            <a:endParaRPr sz="1630"/>
          </a:p>
        </p:txBody>
      </p:sp>
      <p:grpSp>
        <p:nvGrpSpPr>
          <p:cNvPr id="39" name="object 39"/>
          <p:cNvGrpSpPr/>
          <p:nvPr/>
        </p:nvGrpSpPr>
        <p:grpSpPr>
          <a:xfrm>
            <a:off x="6557012" y="3546812"/>
            <a:ext cx="434743" cy="366221"/>
            <a:chOff x="5855093" y="3911346"/>
            <a:chExt cx="479425" cy="403860"/>
          </a:xfrm>
        </p:grpSpPr>
        <p:pic>
          <p:nvPicPr>
            <p:cNvPr id="40" name="object 40"/>
            <p:cNvPicPr/>
            <p:nvPr/>
          </p:nvPicPr>
          <p:blipFill>
            <a:blip r:embed="rId30" cstate="print"/>
            <a:stretch>
              <a:fillRect/>
            </a:stretch>
          </p:blipFill>
          <p:spPr>
            <a:xfrm>
              <a:off x="5855093" y="4042410"/>
              <a:ext cx="73151" cy="96774"/>
            </a:xfrm>
            <a:prstGeom prst="rect">
              <a:avLst/>
            </a:prstGeom>
          </p:spPr>
        </p:pic>
        <p:pic>
          <p:nvPicPr>
            <p:cNvPr id="41" name="object 41"/>
            <p:cNvPicPr/>
            <p:nvPr/>
          </p:nvPicPr>
          <p:blipFill>
            <a:blip r:embed="rId31" cstate="print"/>
            <a:stretch>
              <a:fillRect/>
            </a:stretch>
          </p:blipFill>
          <p:spPr>
            <a:xfrm>
              <a:off x="5970155" y="3911346"/>
              <a:ext cx="364236" cy="403860"/>
            </a:xfrm>
            <a:prstGeom prst="rect">
              <a:avLst/>
            </a:prstGeom>
          </p:spPr>
        </p:pic>
      </p:grpSp>
      <p:pic>
        <p:nvPicPr>
          <p:cNvPr id="42" name="object 42"/>
          <p:cNvPicPr/>
          <p:nvPr/>
        </p:nvPicPr>
        <p:blipFill>
          <a:blip r:embed="rId32" cstate="print"/>
          <a:stretch>
            <a:fillRect/>
          </a:stretch>
        </p:blipFill>
        <p:spPr>
          <a:xfrm>
            <a:off x="7098040" y="3428654"/>
            <a:ext cx="406078" cy="315779"/>
          </a:xfrm>
          <a:prstGeom prst="rect">
            <a:avLst/>
          </a:prstGeom>
        </p:spPr>
      </p:pic>
      <p:pic>
        <p:nvPicPr>
          <p:cNvPr id="43" name="object 43"/>
          <p:cNvPicPr/>
          <p:nvPr/>
        </p:nvPicPr>
        <p:blipFill>
          <a:blip r:embed="rId33" cstate="print"/>
          <a:stretch>
            <a:fillRect/>
          </a:stretch>
        </p:blipFill>
        <p:spPr>
          <a:xfrm>
            <a:off x="6908710" y="3998024"/>
            <a:ext cx="42841" cy="216277"/>
          </a:xfrm>
          <a:prstGeom prst="rect">
            <a:avLst/>
          </a:prstGeom>
        </p:spPr>
      </p:pic>
      <p:pic>
        <p:nvPicPr>
          <p:cNvPr id="44" name="object 44"/>
          <p:cNvPicPr/>
          <p:nvPr/>
        </p:nvPicPr>
        <p:blipFill>
          <a:blip r:embed="rId34" cstate="print"/>
          <a:stretch>
            <a:fillRect/>
          </a:stretch>
        </p:blipFill>
        <p:spPr>
          <a:xfrm>
            <a:off x="6525226" y="4309657"/>
            <a:ext cx="1106723" cy="42840"/>
          </a:xfrm>
          <a:prstGeom prst="rect">
            <a:avLst/>
          </a:prstGeom>
        </p:spPr>
      </p:pic>
      <p:pic>
        <p:nvPicPr>
          <p:cNvPr id="45" name="object 45"/>
          <p:cNvPicPr/>
          <p:nvPr/>
        </p:nvPicPr>
        <p:blipFill>
          <a:blip r:embed="rId35" cstate="print"/>
          <a:stretch>
            <a:fillRect/>
          </a:stretch>
        </p:blipFill>
        <p:spPr>
          <a:xfrm>
            <a:off x="7255584" y="4543209"/>
            <a:ext cx="148560" cy="141651"/>
          </a:xfrm>
          <a:prstGeom prst="rect">
            <a:avLst/>
          </a:prstGeom>
        </p:spPr>
      </p:pic>
      <p:pic>
        <p:nvPicPr>
          <p:cNvPr id="46" name="object 46"/>
          <p:cNvPicPr/>
          <p:nvPr/>
        </p:nvPicPr>
        <p:blipFill>
          <a:blip r:embed="rId36" cstate="print"/>
          <a:stretch>
            <a:fillRect/>
          </a:stretch>
        </p:blipFill>
        <p:spPr>
          <a:xfrm>
            <a:off x="7752411" y="4295146"/>
            <a:ext cx="587680" cy="344800"/>
          </a:xfrm>
          <a:prstGeom prst="rect">
            <a:avLst/>
          </a:prstGeom>
        </p:spPr>
      </p:pic>
      <p:pic>
        <p:nvPicPr>
          <p:cNvPr id="47" name="object 47"/>
          <p:cNvPicPr/>
          <p:nvPr/>
        </p:nvPicPr>
        <p:blipFill>
          <a:blip r:embed="rId37" cstate="print"/>
          <a:stretch>
            <a:fillRect/>
          </a:stretch>
        </p:blipFill>
        <p:spPr>
          <a:xfrm>
            <a:off x="8421282" y="4095452"/>
            <a:ext cx="109750" cy="431864"/>
          </a:xfrm>
          <a:prstGeom prst="rect">
            <a:avLst/>
          </a:prstGeom>
        </p:spPr>
      </p:pic>
      <p:pic>
        <p:nvPicPr>
          <p:cNvPr id="48" name="object 48"/>
          <p:cNvPicPr/>
          <p:nvPr/>
        </p:nvPicPr>
        <p:blipFill>
          <a:blip r:embed="rId38" cstate="print"/>
          <a:stretch>
            <a:fillRect/>
          </a:stretch>
        </p:blipFill>
        <p:spPr>
          <a:xfrm>
            <a:off x="8624431" y="4326241"/>
            <a:ext cx="156853" cy="31785"/>
          </a:xfrm>
          <a:prstGeom prst="rect">
            <a:avLst/>
          </a:prstGeom>
        </p:spPr>
      </p:pic>
      <p:pic>
        <p:nvPicPr>
          <p:cNvPr id="49" name="object 49"/>
          <p:cNvPicPr/>
          <p:nvPr/>
        </p:nvPicPr>
        <p:blipFill>
          <a:blip r:embed="rId39" cstate="print"/>
          <a:stretch>
            <a:fillRect/>
          </a:stretch>
        </p:blipFill>
        <p:spPr>
          <a:xfrm>
            <a:off x="9041784" y="3892304"/>
            <a:ext cx="945954" cy="462365"/>
          </a:xfrm>
          <a:prstGeom prst="rect">
            <a:avLst/>
          </a:prstGeom>
        </p:spPr>
      </p:pic>
      <p:pic>
        <p:nvPicPr>
          <p:cNvPr id="50" name="object 50"/>
          <p:cNvPicPr/>
          <p:nvPr/>
        </p:nvPicPr>
        <p:blipFill>
          <a:blip r:embed="rId40" cstate="print"/>
          <a:stretch>
            <a:fillRect/>
          </a:stretch>
        </p:blipFill>
        <p:spPr>
          <a:xfrm>
            <a:off x="9190345" y="4422978"/>
            <a:ext cx="165835" cy="162380"/>
          </a:xfrm>
          <a:prstGeom prst="rect">
            <a:avLst/>
          </a:prstGeom>
        </p:spPr>
      </p:pic>
      <p:pic>
        <p:nvPicPr>
          <p:cNvPr id="51" name="object 51"/>
          <p:cNvPicPr/>
          <p:nvPr/>
        </p:nvPicPr>
        <p:blipFill>
          <a:blip r:embed="rId41" cstate="print"/>
          <a:stretch>
            <a:fillRect/>
          </a:stretch>
        </p:blipFill>
        <p:spPr>
          <a:xfrm>
            <a:off x="9447391" y="4505206"/>
            <a:ext cx="275011" cy="111938"/>
          </a:xfrm>
          <a:prstGeom prst="rect">
            <a:avLst/>
          </a:prstGeom>
        </p:spPr>
      </p:pic>
      <p:pic>
        <p:nvPicPr>
          <p:cNvPr id="52" name="object 52"/>
          <p:cNvPicPr/>
          <p:nvPr/>
        </p:nvPicPr>
        <p:blipFill>
          <a:blip r:embed="rId42" cstate="print"/>
          <a:stretch>
            <a:fillRect/>
          </a:stretch>
        </p:blipFill>
        <p:spPr>
          <a:xfrm>
            <a:off x="10130069" y="4055375"/>
            <a:ext cx="169291" cy="487834"/>
          </a:xfrm>
          <a:prstGeom prst="rect">
            <a:avLst/>
          </a:prstGeom>
        </p:spPr>
      </p:pic>
      <p:pic>
        <p:nvPicPr>
          <p:cNvPr id="53" name="object 53"/>
          <p:cNvPicPr/>
          <p:nvPr/>
        </p:nvPicPr>
        <p:blipFill>
          <a:blip r:embed="rId43" cstate="print"/>
          <a:stretch>
            <a:fillRect/>
          </a:stretch>
        </p:blipFill>
        <p:spPr>
          <a:xfrm>
            <a:off x="9860587" y="1855979"/>
            <a:ext cx="277545" cy="38003"/>
          </a:xfrm>
          <a:prstGeom prst="rect">
            <a:avLst/>
          </a:prstGeom>
        </p:spPr>
      </p:pic>
      <p:pic>
        <p:nvPicPr>
          <p:cNvPr id="54" name="object 54"/>
          <p:cNvPicPr/>
          <p:nvPr/>
        </p:nvPicPr>
        <p:blipFill>
          <a:blip r:embed="rId44" cstate="print"/>
          <a:stretch>
            <a:fillRect/>
          </a:stretch>
        </p:blipFill>
        <p:spPr>
          <a:xfrm>
            <a:off x="7948650" y="2214599"/>
            <a:ext cx="238389" cy="194224"/>
          </a:xfrm>
          <a:prstGeom prst="rect">
            <a:avLst/>
          </a:prstGeom>
        </p:spPr>
      </p:pic>
      <p:pic>
        <p:nvPicPr>
          <p:cNvPr id="55" name="object 55"/>
          <p:cNvPicPr/>
          <p:nvPr/>
        </p:nvPicPr>
        <p:blipFill>
          <a:blip r:embed="rId45" cstate="print"/>
          <a:stretch>
            <a:fillRect/>
          </a:stretch>
        </p:blipFill>
        <p:spPr>
          <a:xfrm>
            <a:off x="8544266" y="2165538"/>
            <a:ext cx="887220" cy="222496"/>
          </a:xfrm>
          <a:prstGeom prst="rect">
            <a:avLst/>
          </a:prstGeom>
        </p:spPr>
      </p:pic>
      <p:pic>
        <p:nvPicPr>
          <p:cNvPr id="56" name="object 56"/>
          <p:cNvPicPr/>
          <p:nvPr/>
        </p:nvPicPr>
        <p:blipFill>
          <a:blip r:embed="rId46" cstate="print"/>
          <a:stretch>
            <a:fillRect/>
          </a:stretch>
        </p:blipFill>
        <p:spPr>
          <a:xfrm>
            <a:off x="9733458" y="2183505"/>
            <a:ext cx="820886" cy="254281"/>
          </a:xfrm>
          <a:prstGeom prst="rect">
            <a:avLst/>
          </a:prstGeom>
        </p:spPr>
      </p:pic>
      <p:sp>
        <p:nvSpPr>
          <p:cNvPr id="57" name="Rectangle 56"/>
          <p:cNvSpPr/>
          <p:nvPr/>
        </p:nvSpPr>
        <p:spPr>
          <a:xfrm>
            <a:off x="831263" y="634839"/>
            <a:ext cx="6381619" cy="646331"/>
          </a:xfrm>
          <a:prstGeom prst="rect">
            <a:avLst/>
          </a:prstGeom>
        </p:spPr>
        <p:txBody>
          <a:bodyPr wrap="none">
            <a:spAutoFit/>
          </a:bodyPr>
          <a:lstStyle/>
          <a:p>
            <a:pPr marL="11430">
              <a:spcBef>
                <a:spcPts val="250"/>
              </a:spcBef>
            </a:pPr>
            <a:r>
              <a:rPr lang="en-US" sz="3600" b="1" dirty="0">
                <a:solidFill>
                  <a:schemeClr val="accent1">
                    <a:lumMod val="50000"/>
                  </a:schemeClr>
                </a:solidFill>
                <a:latin typeface="Times New Roman" panose="02020603050405020304" pitchFamily="18" charset="0"/>
                <a:cs typeface="Times New Roman" panose="02020603050405020304" pitchFamily="18" charset="0"/>
              </a:rPr>
              <a:t>Gaussian</a:t>
            </a:r>
            <a:r>
              <a:rPr lang="en-US" sz="3600" b="1" spc="-27"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dirty="0">
                <a:solidFill>
                  <a:schemeClr val="accent1">
                    <a:lumMod val="50000"/>
                  </a:schemeClr>
                </a:solidFill>
                <a:latin typeface="Times New Roman" panose="02020603050405020304" pitchFamily="18" charset="0"/>
                <a:cs typeface="Times New Roman" panose="02020603050405020304" pitchFamily="18" charset="0"/>
              </a:rPr>
              <a:t>(Normal)</a:t>
            </a:r>
            <a:r>
              <a:rPr lang="en-US" sz="3600" b="1" spc="-32"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spc="-9" dirty="0">
                <a:solidFill>
                  <a:schemeClr val="accent1">
                    <a:lumMod val="50000"/>
                  </a:schemeClr>
                </a:solidFill>
                <a:latin typeface="Times New Roman" panose="02020603050405020304" pitchFamily="18" charset="0"/>
                <a:cs typeface="Times New Roman" panose="02020603050405020304" pitchFamily="18" charset="0"/>
              </a:rPr>
              <a:t>distribution</a:t>
            </a:r>
            <a:endParaRPr lang="en-US" sz="3600"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3074" name="Picture 2" descr="Normal Distribution: Definition, Characteristics, and Benefits -  isixsigma.com"/>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088944" y="2178750"/>
            <a:ext cx="8014112" cy="364508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prstGeom prst="rect">
            <a:avLst/>
          </a:prstGeom>
        </p:spPr>
        <p:txBody>
          <a:bodyPr wrap="none">
            <a:spAutoFit/>
          </a:bodyPr>
          <a:lstStyle/>
          <a:p>
            <a:pPr marL="11430">
              <a:spcBef>
                <a:spcPts val="250"/>
              </a:spcBef>
            </a:pPr>
            <a:r>
              <a:rPr lang="en-US" sz="3600" b="1" dirty="0">
                <a:solidFill>
                  <a:schemeClr val="accent1">
                    <a:lumMod val="50000"/>
                  </a:schemeClr>
                </a:solidFill>
                <a:latin typeface="Times New Roman" panose="02020603050405020304" pitchFamily="18" charset="0"/>
                <a:cs typeface="Times New Roman" panose="02020603050405020304" pitchFamily="18" charset="0"/>
              </a:rPr>
              <a:t>Gaussian</a:t>
            </a:r>
            <a:r>
              <a:rPr lang="en-US" sz="3600" b="1" spc="-27"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dirty="0">
                <a:solidFill>
                  <a:schemeClr val="accent1">
                    <a:lumMod val="50000"/>
                  </a:schemeClr>
                </a:solidFill>
                <a:latin typeface="Times New Roman" panose="02020603050405020304" pitchFamily="18" charset="0"/>
                <a:cs typeface="Times New Roman" panose="02020603050405020304" pitchFamily="18" charset="0"/>
              </a:rPr>
              <a:t>(Normal)</a:t>
            </a:r>
            <a:r>
              <a:rPr lang="en-US" sz="3600" b="1" spc="-32"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spc="-9" dirty="0">
                <a:solidFill>
                  <a:schemeClr val="accent1">
                    <a:lumMod val="50000"/>
                  </a:schemeClr>
                </a:solidFill>
                <a:latin typeface="Times New Roman" panose="02020603050405020304" pitchFamily="18" charset="0"/>
                <a:cs typeface="Times New Roman" panose="02020603050405020304" pitchFamily="18" charset="0"/>
              </a:rPr>
              <a:t>distribution</a:t>
            </a:r>
            <a:endParaRPr lang="en-US" sz="3600"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21506" name="Picture 2" descr="Normal Distribution and its Significance | by Roshmita Dey | Medium"/>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997320" y="1825625"/>
            <a:ext cx="6197359"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prstGeom prst="rect">
            <a:avLst/>
          </a:prstGeom>
        </p:spPr>
        <p:txBody>
          <a:bodyPr wrap="none">
            <a:spAutoFit/>
          </a:bodyPr>
          <a:lstStyle/>
          <a:p>
            <a:pPr marL="11430">
              <a:spcBef>
                <a:spcPts val="250"/>
              </a:spcBef>
            </a:pPr>
            <a:r>
              <a:rPr lang="en-US" sz="3600" b="1" dirty="0">
                <a:solidFill>
                  <a:schemeClr val="accent1">
                    <a:lumMod val="50000"/>
                  </a:schemeClr>
                </a:solidFill>
                <a:latin typeface="Times New Roman" panose="02020603050405020304" pitchFamily="18" charset="0"/>
                <a:cs typeface="Times New Roman" panose="02020603050405020304" pitchFamily="18" charset="0"/>
              </a:rPr>
              <a:t>Gaussian</a:t>
            </a:r>
            <a:r>
              <a:rPr lang="en-US" sz="3600" b="1" spc="-27"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dirty="0">
                <a:solidFill>
                  <a:schemeClr val="accent1">
                    <a:lumMod val="50000"/>
                  </a:schemeClr>
                </a:solidFill>
                <a:latin typeface="Times New Roman" panose="02020603050405020304" pitchFamily="18" charset="0"/>
                <a:cs typeface="Times New Roman" panose="02020603050405020304" pitchFamily="18" charset="0"/>
              </a:rPr>
              <a:t>(Normal)</a:t>
            </a:r>
            <a:r>
              <a:rPr lang="en-US" sz="3600" b="1" spc="-32"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spc="-9" dirty="0">
                <a:solidFill>
                  <a:schemeClr val="accent1">
                    <a:lumMod val="50000"/>
                  </a:schemeClr>
                </a:solidFill>
                <a:latin typeface="Times New Roman" panose="02020603050405020304" pitchFamily="18" charset="0"/>
                <a:cs typeface="Times New Roman" panose="02020603050405020304" pitchFamily="18" charset="0"/>
              </a:rPr>
              <a:t>distribution</a:t>
            </a:r>
            <a:endParaRPr lang="en-US" sz="3600"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8134" y="515960"/>
            <a:ext cx="9535557" cy="566208"/>
          </a:xfrm>
          <a:prstGeom prst="rect">
            <a:avLst/>
          </a:prstGeom>
        </p:spPr>
        <p:txBody>
          <a:bodyPr vert="horz" wrap="square" lIns="0" tIns="12092" rIns="0" bIns="0" rtlCol="0" anchor="ctr">
            <a:spAutoFit/>
          </a:bodyPr>
          <a:lstStyle/>
          <a:p>
            <a:pPr marL="11430">
              <a:lnSpc>
                <a:spcPct val="100000"/>
              </a:lnSpc>
              <a:spcBef>
                <a:spcPts val="95"/>
              </a:spcBef>
            </a:pPr>
            <a:r>
              <a:rPr sz="3600" b="1" dirty="0">
                <a:solidFill>
                  <a:schemeClr val="accent1">
                    <a:lumMod val="50000"/>
                  </a:schemeClr>
                </a:solidFill>
                <a:latin typeface="Times New Roman" panose="02020603050405020304" pitchFamily="18" charset="0"/>
                <a:cs typeface="Times New Roman" panose="02020603050405020304" pitchFamily="18" charset="0"/>
              </a:rPr>
              <a:t>Gaussian</a:t>
            </a:r>
            <a:r>
              <a:rPr sz="3600" b="1" spc="-9" dirty="0">
                <a:solidFill>
                  <a:schemeClr val="accent1">
                    <a:lumMod val="50000"/>
                  </a:schemeClr>
                </a:solidFill>
                <a:latin typeface="Times New Roman" panose="02020603050405020304" pitchFamily="18" charset="0"/>
                <a:cs typeface="Times New Roman" panose="02020603050405020304" pitchFamily="18" charset="0"/>
              </a:rPr>
              <a:t> </a:t>
            </a:r>
            <a:r>
              <a:rPr sz="3600" b="1" dirty="0">
                <a:solidFill>
                  <a:schemeClr val="accent1">
                    <a:lumMod val="50000"/>
                  </a:schemeClr>
                </a:solidFill>
                <a:latin typeface="Times New Roman" panose="02020603050405020304" pitchFamily="18" charset="0"/>
                <a:cs typeface="Times New Roman" panose="02020603050405020304" pitchFamily="18" charset="0"/>
              </a:rPr>
              <a:t>distribution</a:t>
            </a:r>
            <a:r>
              <a:rPr sz="3600" b="1" spc="-14" dirty="0">
                <a:solidFill>
                  <a:schemeClr val="accent1">
                    <a:lumMod val="50000"/>
                  </a:schemeClr>
                </a:solidFill>
                <a:latin typeface="Times New Roman" panose="02020603050405020304" pitchFamily="18" charset="0"/>
                <a:cs typeface="Times New Roman" panose="02020603050405020304" pitchFamily="18" charset="0"/>
              </a:rPr>
              <a:t> </a:t>
            </a:r>
            <a:r>
              <a:rPr sz="3600" b="1" spc="-9" dirty="0">
                <a:solidFill>
                  <a:schemeClr val="accent1">
                    <a:lumMod val="50000"/>
                  </a:schemeClr>
                </a:solidFill>
                <a:latin typeface="Times New Roman" panose="02020603050405020304" pitchFamily="18" charset="0"/>
                <a:cs typeface="Times New Roman" panose="02020603050405020304" pitchFamily="18" charset="0"/>
              </a:rPr>
              <a:t>example</a:t>
            </a:r>
            <a:endParaRPr sz="36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3" name="object 3"/>
          <p:cNvGrpSpPr/>
          <p:nvPr/>
        </p:nvGrpSpPr>
        <p:grpSpPr>
          <a:xfrm>
            <a:off x="2703916" y="1921859"/>
            <a:ext cx="2147228" cy="1868531"/>
            <a:chOff x="1605985" y="2119383"/>
            <a:chExt cx="2367915" cy="2060575"/>
          </a:xfrm>
        </p:grpSpPr>
        <p:pic>
          <p:nvPicPr>
            <p:cNvPr id="4" name="object 4"/>
            <p:cNvPicPr/>
            <p:nvPr/>
          </p:nvPicPr>
          <p:blipFill>
            <a:blip r:embed="rId1" cstate="print"/>
            <a:stretch>
              <a:fillRect/>
            </a:stretch>
          </p:blipFill>
          <p:spPr>
            <a:xfrm>
              <a:off x="1605985" y="2119383"/>
              <a:ext cx="2367683" cy="1873445"/>
            </a:xfrm>
            <a:prstGeom prst="rect">
              <a:avLst/>
            </a:prstGeom>
          </p:spPr>
        </p:pic>
        <p:pic>
          <p:nvPicPr>
            <p:cNvPr id="5" name="object 5"/>
            <p:cNvPicPr/>
            <p:nvPr/>
          </p:nvPicPr>
          <p:blipFill>
            <a:blip r:embed="rId2" cstate="print"/>
            <a:stretch>
              <a:fillRect/>
            </a:stretch>
          </p:blipFill>
          <p:spPr>
            <a:xfrm>
              <a:off x="2768993" y="4012691"/>
              <a:ext cx="187959" cy="166877"/>
            </a:xfrm>
            <a:prstGeom prst="rect">
              <a:avLst/>
            </a:prstGeom>
          </p:spPr>
        </p:pic>
        <p:pic>
          <p:nvPicPr>
            <p:cNvPr id="6" name="object 6"/>
            <p:cNvPicPr/>
            <p:nvPr/>
          </p:nvPicPr>
          <p:blipFill>
            <a:blip r:embed="rId3" cstate="print"/>
            <a:stretch>
              <a:fillRect/>
            </a:stretch>
          </p:blipFill>
          <p:spPr>
            <a:xfrm>
              <a:off x="2826143" y="3155441"/>
              <a:ext cx="249174" cy="262128"/>
            </a:xfrm>
            <a:prstGeom prst="rect">
              <a:avLst/>
            </a:prstGeom>
          </p:spPr>
        </p:pic>
      </p:grpSp>
      <p:grpSp>
        <p:nvGrpSpPr>
          <p:cNvPr id="7" name="object 7"/>
          <p:cNvGrpSpPr/>
          <p:nvPr/>
        </p:nvGrpSpPr>
        <p:grpSpPr>
          <a:xfrm>
            <a:off x="2679041" y="4184135"/>
            <a:ext cx="2147228" cy="1699241"/>
            <a:chOff x="1578553" y="4614171"/>
            <a:chExt cx="2367915" cy="1873885"/>
          </a:xfrm>
        </p:grpSpPr>
        <p:pic>
          <p:nvPicPr>
            <p:cNvPr id="8" name="object 8"/>
            <p:cNvPicPr/>
            <p:nvPr/>
          </p:nvPicPr>
          <p:blipFill>
            <a:blip r:embed="rId4" cstate="print"/>
            <a:stretch>
              <a:fillRect/>
            </a:stretch>
          </p:blipFill>
          <p:spPr>
            <a:xfrm>
              <a:off x="1578553" y="4614171"/>
              <a:ext cx="2367683" cy="1873445"/>
            </a:xfrm>
            <a:prstGeom prst="rect">
              <a:avLst/>
            </a:prstGeom>
          </p:spPr>
        </p:pic>
        <p:pic>
          <p:nvPicPr>
            <p:cNvPr id="9" name="object 9"/>
            <p:cNvPicPr/>
            <p:nvPr/>
          </p:nvPicPr>
          <p:blipFill>
            <a:blip r:embed="rId5" cstate="print"/>
            <a:stretch>
              <a:fillRect/>
            </a:stretch>
          </p:blipFill>
          <p:spPr>
            <a:xfrm>
              <a:off x="2040521" y="5897117"/>
              <a:ext cx="1566672" cy="495300"/>
            </a:xfrm>
            <a:prstGeom prst="rect">
              <a:avLst/>
            </a:prstGeom>
          </p:spPr>
        </p:pic>
      </p:grpSp>
      <p:grpSp>
        <p:nvGrpSpPr>
          <p:cNvPr id="10" name="object 10"/>
          <p:cNvGrpSpPr/>
          <p:nvPr/>
        </p:nvGrpSpPr>
        <p:grpSpPr>
          <a:xfrm>
            <a:off x="7062108" y="1568530"/>
            <a:ext cx="2238783" cy="2535329"/>
            <a:chOff x="6412103" y="1729739"/>
            <a:chExt cx="2468880" cy="2795905"/>
          </a:xfrm>
        </p:grpSpPr>
        <p:pic>
          <p:nvPicPr>
            <p:cNvPr id="11" name="object 11"/>
            <p:cNvPicPr/>
            <p:nvPr/>
          </p:nvPicPr>
          <p:blipFill>
            <a:blip r:embed="rId6" cstate="print"/>
            <a:stretch>
              <a:fillRect/>
            </a:stretch>
          </p:blipFill>
          <p:spPr>
            <a:xfrm>
              <a:off x="6517825" y="2119383"/>
              <a:ext cx="2362591" cy="1873445"/>
            </a:xfrm>
            <a:prstGeom prst="rect">
              <a:avLst/>
            </a:prstGeom>
          </p:spPr>
        </p:pic>
        <p:pic>
          <p:nvPicPr>
            <p:cNvPr id="12" name="object 12"/>
            <p:cNvPicPr/>
            <p:nvPr/>
          </p:nvPicPr>
          <p:blipFill>
            <a:blip r:embed="rId7" cstate="print"/>
            <a:stretch>
              <a:fillRect/>
            </a:stretch>
          </p:blipFill>
          <p:spPr>
            <a:xfrm>
              <a:off x="6861695" y="1729739"/>
              <a:ext cx="1962150" cy="289560"/>
            </a:xfrm>
            <a:prstGeom prst="rect">
              <a:avLst/>
            </a:prstGeom>
          </p:spPr>
        </p:pic>
        <p:pic>
          <p:nvPicPr>
            <p:cNvPr id="13" name="object 13"/>
            <p:cNvPicPr/>
            <p:nvPr/>
          </p:nvPicPr>
          <p:blipFill>
            <a:blip r:embed="rId8" cstate="print"/>
            <a:stretch>
              <a:fillRect/>
            </a:stretch>
          </p:blipFill>
          <p:spPr>
            <a:xfrm>
              <a:off x="6878447" y="4235957"/>
              <a:ext cx="1963674" cy="289560"/>
            </a:xfrm>
            <a:prstGeom prst="rect">
              <a:avLst/>
            </a:prstGeom>
          </p:spPr>
        </p:pic>
        <p:pic>
          <p:nvPicPr>
            <p:cNvPr id="14" name="object 14"/>
            <p:cNvPicPr/>
            <p:nvPr/>
          </p:nvPicPr>
          <p:blipFill>
            <a:blip r:embed="rId9" cstate="print"/>
            <a:stretch>
              <a:fillRect/>
            </a:stretch>
          </p:blipFill>
          <p:spPr>
            <a:xfrm>
              <a:off x="8363597" y="2058161"/>
              <a:ext cx="496570" cy="32765"/>
            </a:xfrm>
            <a:prstGeom prst="rect">
              <a:avLst/>
            </a:prstGeom>
          </p:spPr>
        </p:pic>
        <p:pic>
          <p:nvPicPr>
            <p:cNvPr id="15" name="object 15"/>
            <p:cNvPicPr/>
            <p:nvPr/>
          </p:nvPicPr>
          <p:blipFill>
            <a:blip r:embed="rId10" cstate="print"/>
            <a:stretch>
              <a:fillRect/>
            </a:stretch>
          </p:blipFill>
          <p:spPr>
            <a:xfrm>
              <a:off x="7665605" y="4013454"/>
              <a:ext cx="161290" cy="206501"/>
            </a:xfrm>
            <a:prstGeom prst="rect">
              <a:avLst/>
            </a:prstGeom>
          </p:spPr>
        </p:pic>
        <p:pic>
          <p:nvPicPr>
            <p:cNvPr id="16" name="object 16"/>
            <p:cNvPicPr/>
            <p:nvPr/>
          </p:nvPicPr>
          <p:blipFill>
            <a:blip r:embed="rId11" cstate="print"/>
            <a:stretch>
              <a:fillRect/>
            </a:stretch>
          </p:blipFill>
          <p:spPr>
            <a:xfrm>
              <a:off x="7491869" y="2254757"/>
              <a:ext cx="503681" cy="1657350"/>
            </a:xfrm>
            <a:prstGeom prst="rect">
              <a:avLst/>
            </a:prstGeom>
          </p:spPr>
        </p:pic>
        <p:pic>
          <p:nvPicPr>
            <p:cNvPr id="17" name="object 17"/>
            <p:cNvPicPr/>
            <p:nvPr/>
          </p:nvPicPr>
          <p:blipFill>
            <a:blip r:embed="rId12" cstate="print"/>
            <a:stretch>
              <a:fillRect/>
            </a:stretch>
          </p:blipFill>
          <p:spPr>
            <a:xfrm>
              <a:off x="6412103" y="4321301"/>
              <a:ext cx="388124" cy="176783"/>
            </a:xfrm>
            <a:prstGeom prst="rect">
              <a:avLst/>
            </a:prstGeom>
          </p:spPr>
        </p:pic>
      </p:grpSp>
      <p:grpSp>
        <p:nvGrpSpPr>
          <p:cNvPr id="18" name="object 18"/>
          <p:cNvGrpSpPr/>
          <p:nvPr/>
        </p:nvGrpSpPr>
        <p:grpSpPr>
          <a:xfrm>
            <a:off x="7157978" y="4184135"/>
            <a:ext cx="2147228" cy="1873713"/>
            <a:chOff x="6517825" y="4614171"/>
            <a:chExt cx="2367915" cy="2066289"/>
          </a:xfrm>
        </p:grpSpPr>
        <p:pic>
          <p:nvPicPr>
            <p:cNvPr id="19" name="object 19"/>
            <p:cNvPicPr/>
            <p:nvPr/>
          </p:nvPicPr>
          <p:blipFill>
            <a:blip r:embed="rId13" cstate="print"/>
            <a:stretch>
              <a:fillRect/>
            </a:stretch>
          </p:blipFill>
          <p:spPr>
            <a:xfrm>
              <a:off x="6517825" y="4614171"/>
              <a:ext cx="2367683" cy="1873445"/>
            </a:xfrm>
            <a:prstGeom prst="rect">
              <a:avLst/>
            </a:prstGeom>
          </p:spPr>
        </p:pic>
        <p:pic>
          <p:nvPicPr>
            <p:cNvPr id="20" name="object 20"/>
            <p:cNvPicPr/>
            <p:nvPr/>
          </p:nvPicPr>
          <p:blipFill>
            <a:blip r:embed="rId14" cstate="print"/>
            <a:stretch>
              <a:fillRect/>
            </a:stretch>
          </p:blipFill>
          <p:spPr>
            <a:xfrm>
              <a:off x="7641222" y="6507479"/>
              <a:ext cx="144779" cy="122681"/>
            </a:xfrm>
            <a:prstGeom prst="rect">
              <a:avLst/>
            </a:prstGeom>
          </p:spPr>
        </p:pic>
        <p:pic>
          <p:nvPicPr>
            <p:cNvPr id="21" name="object 21"/>
            <p:cNvPicPr/>
            <p:nvPr/>
          </p:nvPicPr>
          <p:blipFill>
            <a:blip r:embed="rId15" cstate="print"/>
            <a:stretch>
              <a:fillRect/>
            </a:stretch>
          </p:blipFill>
          <p:spPr>
            <a:xfrm>
              <a:off x="8160131" y="6416039"/>
              <a:ext cx="224548" cy="264414"/>
            </a:xfrm>
            <a:prstGeom prst="rect">
              <a:avLst/>
            </a:prstGeom>
          </p:spPr>
        </p:pic>
      </p:grpSp>
      <p:pic>
        <p:nvPicPr>
          <p:cNvPr id="22" name="object 22"/>
          <p:cNvPicPr/>
          <p:nvPr/>
        </p:nvPicPr>
        <p:blipFill>
          <a:blip r:embed="rId16" cstate="print"/>
          <a:stretch>
            <a:fillRect/>
          </a:stretch>
        </p:blipFill>
        <p:spPr>
          <a:xfrm>
            <a:off x="3071697" y="1587187"/>
            <a:ext cx="1541581" cy="262573"/>
          </a:xfrm>
          <a:prstGeom prst="rect">
            <a:avLst/>
          </a:prstGeom>
        </p:spPr>
      </p:pic>
      <p:pic>
        <p:nvPicPr>
          <p:cNvPr id="23" name="object 23"/>
          <p:cNvPicPr/>
          <p:nvPr/>
        </p:nvPicPr>
        <p:blipFill>
          <a:blip r:embed="rId17" cstate="print"/>
          <a:stretch>
            <a:fillRect/>
          </a:stretch>
        </p:blipFill>
        <p:spPr>
          <a:xfrm>
            <a:off x="3071696" y="3841171"/>
            <a:ext cx="1550564" cy="263955"/>
          </a:xfrm>
          <a:prstGeom prst="rect">
            <a:avLst/>
          </a:prstGeom>
        </p:spPr>
      </p:pic>
      <p:pic>
        <p:nvPicPr>
          <p:cNvPr id="24" name="object 24"/>
          <p:cNvPicPr/>
          <p:nvPr/>
        </p:nvPicPr>
        <p:blipFill>
          <a:blip r:embed="rId18" cstate="print"/>
          <a:stretch>
            <a:fillRect/>
          </a:stretch>
        </p:blipFill>
        <p:spPr>
          <a:xfrm>
            <a:off x="2757299" y="1708800"/>
            <a:ext cx="201767" cy="122994"/>
          </a:xfrm>
          <a:prstGeom prst="rect">
            <a:avLst/>
          </a:prstGeom>
        </p:spPr>
      </p:pic>
      <p:pic>
        <p:nvPicPr>
          <p:cNvPr id="25" name="object 25"/>
          <p:cNvPicPr/>
          <p:nvPr/>
        </p:nvPicPr>
        <p:blipFill>
          <a:blip r:embed="rId19" cstate="print"/>
          <a:stretch>
            <a:fillRect/>
          </a:stretch>
        </p:blipFill>
        <p:spPr>
          <a:xfrm>
            <a:off x="7129824" y="1686688"/>
            <a:ext cx="203851" cy="143724"/>
          </a:xfrm>
          <a:prstGeom prst="rect">
            <a:avLst/>
          </a:prstGeom>
        </p:spPr>
      </p:pic>
      <p:pic>
        <p:nvPicPr>
          <p:cNvPr id="26" name="object 26"/>
          <p:cNvPicPr/>
          <p:nvPr/>
        </p:nvPicPr>
        <p:blipFill>
          <a:blip r:embed="rId20" cstate="print"/>
          <a:stretch>
            <a:fillRect/>
          </a:stretch>
        </p:blipFill>
        <p:spPr>
          <a:xfrm>
            <a:off x="9711347" y="1618972"/>
            <a:ext cx="457429" cy="290352"/>
          </a:xfrm>
          <a:prstGeom prst="rect">
            <a:avLst/>
          </a:prstGeom>
        </p:spPr>
      </p:pic>
      <p:pic>
        <p:nvPicPr>
          <p:cNvPr id="27" name="object 27"/>
          <p:cNvPicPr/>
          <p:nvPr/>
        </p:nvPicPr>
        <p:blipFill>
          <a:blip r:embed="rId21" cstate="print"/>
          <a:stretch>
            <a:fillRect/>
          </a:stretch>
        </p:blipFill>
        <p:spPr>
          <a:xfrm>
            <a:off x="10314574" y="1753022"/>
            <a:ext cx="458110" cy="165145"/>
          </a:xfrm>
          <a:prstGeom prst="rect">
            <a:avLst/>
          </a:prstGeom>
        </p:spPr>
      </p:pic>
      <p:pic>
        <p:nvPicPr>
          <p:cNvPr id="28" name="object 28"/>
          <p:cNvPicPr/>
          <p:nvPr/>
        </p:nvPicPr>
        <p:blipFill>
          <a:blip r:embed="rId22" cstate="print"/>
          <a:stretch>
            <a:fillRect/>
          </a:stretch>
        </p:blipFill>
        <p:spPr>
          <a:xfrm>
            <a:off x="2696493" y="3932380"/>
            <a:ext cx="310251" cy="19969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tlow\Desktop\cs229a\lectures-slides\assets\kmeansplot\0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543" y="1189318"/>
            <a:ext cx="6518834" cy="4880954"/>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6483" y="536983"/>
            <a:ext cx="9535557" cy="566208"/>
          </a:xfrm>
          <a:prstGeom prst="rect">
            <a:avLst/>
          </a:prstGeom>
        </p:spPr>
        <p:txBody>
          <a:bodyPr vert="horz" wrap="square" lIns="0" tIns="12092" rIns="0" bIns="0" rtlCol="0" anchor="ctr">
            <a:spAutoFit/>
          </a:bodyPr>
          <a:lstStyle/>
          <a:p>
            <a:pPr marL="11430">
              <a:lnSpc>
                <a:spcPct val="100000"/>
              </a:lnSpc>
              <a:spcBef>
                <a:spcPts val="95"/>
              </a:spcBef>
            </a:pPr>
            <a:r>
              <a:rPr sz="3600" b="1" dirty="0">
                <a:solidFill>
                  <a:schemeClr val="accent1">
                    <a:lumMod val="50000"/>
                  </a:schemeClr>
                </a:solidFill>
                <a:latin typeface="Times New Roman" panose="02020603050405020304" pitchFamily="18" charset="0"/>
                <a:cs typeface="Times New Roman" panose="02020603050405020304" pitchFamily="18" charset="0"/>
              </a:rPr>
              <a:t>Parameter</a:t>
            </a:r>
            <a:r>
              <a:rPr sz="3600" b="1" spc="-36" dirty="0">
                <a:solidFill>
                  <a:schemeClr val="accent1">
                    <a:lumMod val="50000"/>
                  </a:schemeClr>
                </a:solidFill>
                <a:latin typeface="Times New Roman" panose="02020603050405020304" pitchFamily="18" charset="0"/>
                <a:cs typeface="Times New Roman" panose="02020603050405020304" pitchFamily="18" charset="0"/>
              </a:rPr>
              <a:t> </a:t>
            </a:r>
            <a:r>
              <a:rPr sz="3600" b="1" spc="-9" dirty="0">
                <a:solidFill>
                  <a:schemeClr val="accent1">
                    <a:lumMod val="50000"/>
                  </a:schemeClr>
                </a:solidFill>
                <a:latin typeface="Times New Roman" panose="02020603050405020304" pitchFamily="18" charset="0"/>
                <a:cs typeface="Times New Roman" panose="02020603050405020304" pitchFamily="18" charset="0"/>
              </a:rPr>
              <a:t>estimation</a:t>
            </a:r>
            <a:endParaRPr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1739016" y="1499676"/>
            <a:ext cx="1122846" cy="402958"/>
          </a:xfrm>
          <a:prstGeom prst="rect">
            <a:avLst/>
          </a:prstGeom>
        </p:spPr>
        <p:txBody>
          <a:bodyPr vert="horz" wrap="square" lIns="0" tIns="12092" rIns="0" bIns="0" rtlCol="0">
            <a:spAutoFit/>
          </a:bodyPr>
          <a:lstStyle/>
          <a:p>
            <a:pPr marL="11430">
              <a:spcBef>
                <a:spcPts val="95"/>
              </a:spcBef>
            </a:pPr>
            <a:r>
              <a:rPr sz="2540" spc="-9" dirty="0">
                <a:latin typeface="Calibri" panose="020F0502020204030204"/>
                <a:cs typeface="Calibri" panose="020F0502020204030204"/>
              </a:rPr>
              <a:t>Dataset:</a:t>
            </a:r>
            <a:endParaRPr sz="2540" dirty="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3026092" y="1560237"/>
            <a:ext cx="2590492" cy="338581"/>
          </a:xfrm>
          <a:prstGeom prst="rect">
            <a:avLst/>
          </a:prstGeom>
        </p:spPr>
      </p:pic>
      <p:pic>
        <p:nvPicPr>
          <p:cNvPr id="5" name="object 5"/>
          <p:cNvPicPr/>
          <p:nvPr/>
        </p:nvPicPr>
        <p:blipFill>
          <a:blip r:embed="rId2" cstate="print"/>
          <a:stretch>
            <a:fillRect/>
          </a:stretch>
        </p:blipFill>
        <p:spPr>
          <a:xfrm>
            <a:off x="6056050" y="1560237"/>
            <a:ext cx="1015052" cy="279157"/>
          </a:xfrm>
          <a:prstGeom prst="rect">
            <a:avLst/>
          </a:prstGeom>
        </p:spPr>
      </p:pic>
      <p:grpSp>
        <p:nvGrpSpPr>
          <p:cNvPr id="6" name="object 6"/>
          <p:cNvGrpSpPr/>
          <p:nvPr/>
        </p:nvGrpSpPr>
        <p:grpSpPr>
          <a:xfrm>
            <a:off x="4031471" y="2128917"/>
            <a:ext cx="4189081" cy="3829194"/>
            <a:chOff x="3069983" y="2347722"/>
            <a:chExt cx="4619625" cy="4222750"/>
          </a:xfrm>
        </p:grpSpPr>
        <p:sp>
          <p:nvSpPr>
            <p:cNvPr id="7" name="object 7"/>
            <p:cNvSpPr/>
            <p:nvPr/>
          </p:nvSpPr>
          <p:spPr>
            <a:xfrm>
              <a:off x="3069983" y="2347734"/>
              <a:ext cx="4458970" cy="2502535"/>
            </a:xfrm>
            <a:custGeom>
              <a:avLst/>
              <a:gdLst/>
              <a:ahLst/>
              <a:cxnLst/>
              <a:rect l="l" t="t" r="r" b="b"/>
              <a:pathLst>
                <a:path w="4458970" h="2502535">
                  <a:moveTo>
                    <a:pt x="4458462" y="2321814"/>
                  </a:moveTo>
                  <a:lnTo>
                    <a:pt x="4352544" y="2260092"/>
                  </a:lnTo>
                  <a:lnTo>
                    <a:pt x="4347210" y="2257044"/>
                  </a:lnTo>
                  <a:lnTo>
                    <a:pt x="4340352" y="2259330"/>
                  </a:lnTo>
                  <a:lnTo>
                    <a:pt x="4337304" y="2263902"/>
                  </a:lnTo>
                  <a:lnTo>
                    <a:pt x="4334256" y="2269236"/>
                  </a:lnTo>
                  <a:lnTo>
                    <a:pt x="4336542" y="2276094"/>
                  </a:lnTo>
                  <a:lnTo>
                    <a:pt x="4341876" y="2279142"/>
                  </a:lnTo>
                  <a:lnTo>
                    <a:pt x="4395470" y="2311019"/>
                  </a:lnTo>
                  <a:lnTo>
                    <a:pt x="208610" y="2298801"/>
                  </a:lnTo>
                  <a:lnTo>
                    <a:pt x="198297" y="63093"/>
                  </a:lnTo>
                  <a:lnTo>
                    <a:pt x="187566" y="45046"/>
                  </a:lnTo>
                  <a:lnTo>
                    <a:pt x="197358" y="61493"/>
                  </a:lnTo>
                  <a:lnTo>
                    <a:pt x="198297" y="63093"/>
                  </a:lnTo>
                  <a:lnTo>
                    <a:pt x="230124" y="116586"/>
                  </a:lnTo>
                  <a:lnTo>
                    <a:pt x="233172" y="121920"/>
                  </a:lnTo>
                  <a:lnTo>
                    <a:pt x="240030" y="124206"/>
                  </a:lnTo>
                  <a:lnTo>
                    <a:pt x="245364" y="121158"/>
                  </a:lnTo>
                  <a:lnTo>
                    <a:pt x="250698" y="117348"/>
                  </a:lnTo>
                  <a:lnTo>
                    <a:pt x="252222" y="111252"/>
                  </a:lnTo>
                  <a:lnTo>
                    <a:pt x="249174" y="105918"/>
                  </a:lnTo>
                  <a:lnTo>
                    <a:pt x="187452" y="0"/>
                  </a:lnTo>
                  <a:lnTo>
                    <a:pt x="187452" y="44843"/>
                  </a:lnTo>
                  <a:lnTo>
                    <a:pt x="177546" y="28194"/>
                  </a:lnTo>
                  <a:lnTo>
                    <a:pt x="187452" y="44843"/>
                  </a:lnTo>
                  <a:lnTo>
                    <a:pt x="187452" y="0"/>
                  </a:lnTo>
                  <a:lnTo>
                    <a:pt x="126492" y="105918"/>
                  </a:lnTo>
                  <a:lnTo>
                    <a:pt x="122682" y="111252"/>
                  </a:lnTo>
                  <a:lnTo>
                    <a:pt x="124968" y="118110"/>
                  </a:lnTo>
                  <a:lnTo>
                    <a:pt x="135636" y="124206"/>
                  </a:lnTo>
                  <a:lnTo>
                    <a:pt x="142494" y="122682"/>
                  </a:lnTo>
                  <a:lnTo>
                    <a:pt x="176022" y="64897"/>
                  </a:lnTo>
                  <a:lnTo>
                    <a:pt x="176212" y="64566"/>
                  </a:lnTo>
                  <a:lnTo>
                    <a:pt x="186512" y="2298738"/>
                  </a:lnTo>
                  <a:lnTo>
                    <a:pt x="0" y="2298192"/>
                  </a:lnTo>
                  <a:lnTo>
                    <a:pt x="0" y="2320290"/>
                  </a:lnTo>
                  <a:lnTo>
                    <a:pt x="186613" y="2320836"/>
                  </a:lnTo>
                  <a:lnTo>
                    <a:pt x="187452" y="2502408"/>
                  </a:lnTo>
                  <a:lnTo>
                    <a:pt x="209550" y="2502408"/>
                  </a:lnTo>
                  <a:lnTo>
                    <a:pt x="208711" y="2320899"/>
                  </a:lnTo>
                  <a:lnTo>
                    <a:pt x="4334256" y="2332939"/>
                  </a:lnTo>
                  <a:lnTo>
                    <a:pt x="4352544" y="2332990"/>
                  </a:lnTo>
                  <a:lnTo>
                    <a:pt x="4395063" y="2333117"/>
                  </a:lnTo>
                  <a:lnTo>
                    <a:pt x="4430268" y="2333218"/>
                  </a:lnTo>
                  <a:lnTo>
                    <a:pt x="4436364" y="2333244"/>
                  </a:lnTo>
                  <a:lnTo>
                    <a:pt x="4395063" y="2333117"/>
                  </a:lnTo>
                  <a:lnTo>
                    <a:pt x="4341114" y="2364486"/>
                  </a:lnTo>
                  <a:lnTo>
                    <a:pt x="4335780" y="2367534"/>
                  </a:lnTo>
                  <a:lnTo>
                    <a:pt x="4334256" y="2374392"/>
                  </a:lnTo>
                  <a:lnTo>
                    <a:pt x="4340352" y="2385060"/>
                  </a:lnTo>
                  <a:lnTo>
                    <a:pt x="4347210" y="2386584"/>
                  </a:lnTo>
                  <a:lnTo>
                    <a:pt x="4352544" y="2383536"/>
                  </a:lnTo>
                  <a:lnTo>
                    <a:pt x="4436364" y="2334679"/>
                  </a:lnTo>
                  <a:lnTo>
                    <a:pt x="4458462" y="2321814"/>
                  </a:lnTo>
                  <a:close/>
                </a:path>
              </a:pathLst>
            </a:custGeom>
            <a:solidFill>
              <a:srgbClr val="7F7F7F"/>
            </a:solidFill>
          </p:spPr>
          <p:txBody>
            <a:bodyPr wrap="square" lIns="0" tIns="0" rIns="0" bIns="0" rtlCol="0"/>
            <a:lstStyle/>
            <a:p>
              <a:endParaRPr sz="1630"/>
            </a:p>
          </p:txBody>
        </p:sp>
        <p:sp>
          <p:nvSpPr>
            <p:cNvPr id="8" name="object 8"/>
            <p:cNvSpPr/>
            <p:nvPr/>
          </p:nvSpPr>
          <p:spPr>
            <a:xfrm>
              <a:off x="5456567" y="4608576"/>
              <a:ext cx="0" cy="127000"/>
            </a:xfrm>
            <a:custGeom>
              <a:avLst/>
              <a:gdLst/>
              <a:ahLst/>
              <a:cxnLst/>
              <a:rect l="l" t="t" r="r" b="b"/>
              <a:pathLst>
                <a:path h="127000">
                  <a:moveTo>
                    <a:pt x="0" y="126491"/>
                  </a:moveTo>
                  <a:lnTo>
                    <a:pt x="0" y="0"/>
                  </a:lnTo>
                </a:path>
              </a:pathLst>
            </a:custGeom>
            <a:ln w="11137">
              <a:solidFill>
                <a:srgbClr val="C00000"/>
              </a:solidFill>
            </a:ln>
          </p:spPr>
          <p:txBody>
            <a:bodyPr wrap="square" lIns="0" tIns="0" rIns="0" bIns="0" rtlCol="0"/>
            <a:lstStyle/>
            <a:p>
              <a:endParaRPr sz="1630"/>
            </a:p>
          </p:txBody>
        </p:sp>
        <p:sp>
          <p:nvSpPr>
            <p:cNvPr id="9" name="object 9"/>
            <p:cNvSpPr/>
            <p:nvPr/>
          </p:nvSpPr>
          <p:spPr>
            <a:xfrm>
              <a:off x="5373509" y="4580382"/>
              <a:ext cx="167005" cy="166370"/>
            </a:xfrm>
            <a:custGeom>
              <a:avLst/>
              <a:gdLst/>
              <a:ahLst/>
              <a:cxnLst/>
              <a:rect l="l" t="t" r="r" b="b"/>
              <a:pathLst>
                <a:path w="167004" h="166370">
                  <a:moveTo>
                    <a:pt x="166878" y="11430"/>
                  </a:moveTo>
                  <a:lnTo>
                    <a:pt x="156210" y="762"/>
                  </a:lnTo>
                  <a:lnTo>
                    <a:pt x="83820" y="71628"/>
                  </a:lnTo>
                  <a:lnTo>
                    <a:pt x="12954" y="0"/>
                  </a:lnTo>
                  <a:lnTo>
                    <a:pt x="1524" y="11430"/>
                  </a:lnTo>
                  <a:lnTo>
                    <a:pt x="72390" y="83820"/>
                  </a:lnTo>
                  <a:lnTo>
                    <a:pt x="0" y="154686"/>
                  </a:lnTo>
                  <a:lnTo>
                    <a:pt x="10668" y="165354"/>
                  </a:lnTo>
                  <a:lnTo>
                    <a:pt x="82296" y="94488"/>
                  </a:lnTo>
                  <a:lnTo>
                    <a:pt x="153162" y="166116"/>
                  </a:lnTo>
                  <a:lnTo>
                    <a:pt x="165354" y="154686"/>
                  </a:lnTo>
                  <a:lnTo>
                    <a:pt x="94488" y="82296"/>
                  </a:lnTo>
                  <a:lnTo>
                    <a:pt x="166878" y="11430"/>
                  </a:lnTo>
                  <a:close/>
                </a:path>
              </a:pathLst>
            </a:custGeom>
            <a:solidFill>
              <a:srgbClr val="C0504D"/>
            </a:solidFill>
          </p:spPr>
          <p:txBody>
            <a:bodyPr wrap="square" lIns="0" tIns="0" rIns="0" bIns="0" rtlCol="0"/>
            <a:lstStyle/>
            <a:p>
              <a:endParaRPr sz="1630"/>
            </a:p>
          </p:txBody>
        </p:sp>
        <p:sp>
          <p:nvSpPr>
            <p:cNvPr id="10" name="object 10"/>
            <p:cNvSpPr/>
            <p:nvPr/>
          </p:nvSpPr>
          <p:spPr>
            <a:xfrm>
              <a:off x="5373509" y="4580382"/>
              <a:ext cx="167005" cy="166370"/>
            </a:xfrm>
            <a:custGeom>
              <a:avLst/>
              <a:gdLst/>
              <a:ahLst/>
              <a:cxnLst/>
              <a:rect l="l" t="t" r="r" b="b"/>
              <a:pathLst>
                <a:path w="167004" h="166370">
                  <a:moveTo>
                    <a:pt x="156210" y="762"/>
                  </a:moveTo>
                  <a:lnTo>
                    <a:pt x="83820" y="71628"/>
                  </a:lnTo>
                  <a:lnTo>
                    <a:pt x="12954" y="0"/>
                  </a:lnTo>
                  <a:lnTo>
                    <a:pt x="1524" y="11430"/>
                  </a:lnTo>
                  <a:lnTo>
                    <a:pt x="72390" y="83820"/>
                  </a:lnTo>
                  <a:lnTo>
                    <a:pt x="0" y="154686"/>
                  </a:lnTo>
                  <a:lnTo>
                    <a:pt x="10668" y="165354"/>
                  </a:lnTo>
                  <a:lnTo>
                    <a:pt x="82296" y="94488"/>
                  </a:lnTo>
                  <a:lnTo>
                    <a:pt x="153162" y="166116"/>
                  </a:lnTo>
                  <a:lnTo>
                    <a:pt x="165354" y="154686"/>
                  </a:lnTo>
                  <a:lnTo>
                    <a:pt x="94488" y="82296"/>
                  </a:lnTo>
                  <a:lnTo>
                    <a:pt x="166878" y="11430"/>
                  </a:lnTo>
                  <a:lnTo>
                    <a:pt x="156210" y="762"/>
                  </a:lnTo>
                  <a:close/>
                </a:path>
              </a:pathLst>
            </a:custGeom>
            <a:ln w="22275">
              <a:solidFill>
                <a:srgbClr val="C00000"/>
              </a:solidFill>
            </a:ln>
          </p:spPr>
          <p:txBody>
            <a:bodyPr wrap="square" lIns="0" tIns="0" rIns="0" bIns="0" rtlCol="0"/>
            <a:lstStyle/>
            <a:p>
              <a:endParaRPr sz="1630"/>
            </a:p>
          </p:txBody>
        </p:sp>
        <p:pic>
          <p:nvPicPr>
            <p:cNvPr id="11" name="object 11"/>
            <p:cNvPicPr/>
            <p:nvPr/>
          </p:nvPicPr>
          <p:blipFill>
            <a:blip r:embed="rId3" cstate="print"/>
            <a:stretch>
              <a:fillRect/>
            </a:stretch>
          </p:blipFill>
          <p:spPr>
            <a:xfrm>
              <a:off x="5768517" y="4570006"/>
              <a:ext cx="189153" cy="189153"/>
            </a:xfrm>
            <a:prstGeom prst="rect">
              <a:avLst/>
            </a:prstGeom>
          </p:spPr>
        </p:pic>
        <p:sp>
          <p:nvSpPr>
            <p:cNvPr id="12" name="object 12"/>
            <p:cNvSpPr/>
            <p:nvPr/>
          </p:nvSpPr>
          <p:spPr>
            <a:xfrm>
              <a:off x="4913261" y="4584954"/>
              <a:ext cx="167005" cy="167005"/>
            </a:xfrm>
            <a:custGeom>
              <a:avLst/>
              <a:gdLst/>
              <a:ahLst/>
              <a:cxnLst/>
              <a:rect l="l" t="t" r="r" b="b"/>
              <a:pathLst>
                <a:path w="167004" h="167004">
                  <a:moveTo>
                    <a:pt x="166878" y="12192"/>
                  </a:moveTo>
                  <a:lnTo>
                    <a:pt x="156210" y="762"/>
                  </a:lnTo>
                  <a:lnTo>
                    <a:pt x="83058" y="72390"/>
                  </a:lnTo>
                  <a:lnTo>
                    <a:pt x="12192" y="0"/>
                  </a:lnTo>
                  <a:lnTo>
                    <a:pt x="1524" y="9906"/>
                  </a:lnTo>
                  <a:lnTo>
                    <a:pt x="72390" y="83058"/>
                  </a:lnTo>
                  <a:lnTo>
                    <a:pt x="0" y="154686"/>
                  </a:lnTo>
                  <a:lnTo>
                    <a:pt x="9906" y="165354"/>
                  </a:lnTo>
                  <a:lnTo>
                    <a:pt x="83058" y="93726"/>
                  </a:lnTo>
                  <a:lnTo>
                    <a:pt x="154686" y="166878"/>
                  </a:lnTo>
                  <a:lnTo>
                    <a:pt x="165354" y="156210"/>
                  </a:lnTo>
                  <a:lnTo>
                    <a:pt x="93726" y="83058"/>
                  </a:lnTo>
                  <a:lnTo>
                    <a:pt x="166878" y="12192"/>
                  </a:lnTo>
                  <a:close/>
                </a:path>
              </a:pathLst>
            </a:custGeom>
            <a:solidFill>
              <a:srgbClr val="C0504D"/>
            </a:solidFill>
          </p:spPr>
          <p:txBody>
            <a:bodyPr wrap="square" lIns="0" tIns="0" rIns="0" bIns="0" rtlCol="0"/>
            <a:lstStyle/>
            <a:p>
              <a:endParaRPr sz="1630"/>
            </a:p>
          </p:txBody>
        </p:sp>
        <p:sp>
          <p:nvSpPr>
            <p:cNvPr id="13" name="object 13"/>
            <p:cNvSpPr/>
            <p:nvPr/>
          </p:nvSpPr>
          <p:spPr>
            <a:xfrm>
              <a:off x="4913261" y="4584954"/>
              <a:ext cx="167005" cy="167005"/>
            </a:xfrm>
            <a:custGeom>
              <a:avLst/>
              <a:gdLst/>
              <a:ahLst/>
              <a:cxnLst/>
              <a:rect l="l" t="t" r="r" b="b"/>
              <a:pathLst>
                <a:path w="167004" h="167004">
                  <a:moveTo>
                    <a:pt x="156210" y="762"/>
                  </a:moveTo>
                  <a:lnTo>
                    <a:pt x="83058" y="72390"/>
                  </a:lnTo>
                  <a:lnTo>
                    <a:pt x="12192" y="0"/>
                  </a:lnTo>
                  <a:lnTo>
                    <a:pt x="1524" y="9906"/>
                  </a:lnTo>
                  <a:lnTo>
                    <a:pt x="72390" y="83058"/>
                  </a:lnTo>
                  <a:lnTo>
                    <a:pt x="0" y="154686"/>
                  </a:lnTo>
                  <a:lnTo>
                    <a:pt x="9906" y="165354"/>
                  </a:lnTo>
                  <a:lnTo>
                    <a:pt x="83058" y="93726"/>
                  </a:lnTo>
                  <a:lnTo>
                    <a:pt x="154686" y="166878"/>
                  </a:lnTo>
                  <a:lnTo>
                    <a:pt x="165354" y="156210"/>
                  </a:lnTo>
                  <a:lnTo>
                    <a:pt x="93726" y="83058"/>
                  </a:lnTo>
                  <a:lnTo>
                    <a:pt x="166878" y="12192"/>
                  </a:lnTo>
                  <a:lnTo>
                    <a:pt x="156210" y="762"/>
                  </a:lnTo>
                  <a:close/>
                </a:path>
              </a:pathLst>
            </a:custGeom>
            <a:ln w="22275">
              <a:solidFill>
                <a:srgbClr val="C00000"/>
              </a:solidFill>
            </a:ln>
          </p:spPr>
          <p:txBody>
            <a:bodyPr wrap="square" lIns="0" tIns="0" rIns="0" bIns="0" rtlCol="0"/>
            <a:lstStyle/>
            <a:p>
              <a:endParaRPr sz="1630"/>
            </a:p>
          </p:txBody>
        </p:sp>
        <p:pic>
          <p:nvPicPr>
            <p:cNvPr id="14" name="object 14"/>
            <p:cNvPicPr/>
            <p:nvPr/>
          </p:nvPicPr>
          <p:blipFill>
            <a:blip r:embed="rId4" cstate="print"/>
            <a:stretch>
              <a:fillRect/>
            </a:stretch>
          </p:blipFill>
          <p:spPr>
            <a:xfrm>
              <a:off x="4569891" y="4573816"/>
              <a:ext cx="189153" cy="189153"/>
            </a:xfrm>
            <a:prstGeom prst="rect">
              <a:avLst/>
            </a:prstGeom>
          </p:spPr>
        </p:pic>
        <p:pic>
          <p:nvPicPr>
            <p:cNvPr id="15" name="object 15"/>
            <p:cNvPicPr/>
            <p:nvPr/>
          </p:nvPicPr>
          <p:blipFill>
            <a:blip r:embed="rId5" cstate="print"/>
            <a:stretch>
              <a:fillRect/>
            </a:stretch>
          </p:blipFill>
          <p:spPr>
            <a:xfrm>
              <a:off x="4070019" y="4575340"/>
              <a:ext cx="189153" cy="189153"/>
            </a:xfrm>
            <a:prstGeom prst="rect">
              <a:avLst/>
            </a:prstGeom>
          </p:spPr>
        </p:pic>
        <p:sp>
          <p:nvSpPr>
            <p:cNvPr id="16" name="object 16"/>
            <p:cNvSpPr/>
            <p:nvPr/>
          </p:nvSpPr>
          <p:spPr>
            <a:xfrm>
              <a:off x="5061851" y="4581144"/>
              <a:ext cx="167005" cy="167005"/>
            </a:xfrm>
            <a:custGeom>
              <a:avLst/>
              <a:gdLst/>
              <a:ahLst/>
              <a:cxnLst/>
              <a:rect l="l" t="t" r="r" b="b"/>
              <a:pathLst>
                <a:path w="167004" h="167004">
                  <a:moveTo>
                    <a:pt x="166878" y="12192"/>
                  </a:moveTo>
                  <a:lnTo>
                    <a:pt x="156210" y="1524"/>
                  </a:lnTo>
                  <a:lnTo>
                    <a:pt x="83058" y="72390"/>
                  </a:lnTo>
                  <a:lnTo>
                    <a:pt x="11430" y="0"/>
                  </a:lnTo>
                  <a:lnTo>
                    <a:pt x="762" y="9906"/>
                  </a:lnTo>
                  <a:lnTo>
                    <a:pt x="72390" y="83058"/>
                  </a:lnTo>
                  <a:lnTo>
                    <a:pt x="0" y="154686"/>
                  </a:lnTo>
                  <a:lnTo>
                    <a:pt x="9906" y="165354"/>
                  </a:lnTo>
                  <a:lnTo>
                    <a:pt x="83058" y="93726"/>
                  </a:lnTo>
                  <a:lnTo>
                    <a:pt x="154686" y="166878"/>
                  </a:lnTo>
                  <a:lnTo>
                    <a:pt x="165354" y="156210"/>
                  </a:lnTo>
                  <a:lnTo>
                    <a:pt x="93726" y="83058"/>
                  </a:lnTo>
                  <a:lnTo>
                    <a:pt x="166878" y="12192"/>
                  </a:lnTo>
                  <a:close/>
                </a:path>
              </a:pathLst>
            </a:custGeom>
            <a:solidFill>
              <a:srgbClr val="C0504D"/>
            </a:solidFill>
          </p:spPr>
          <p:txBody>
            <a:bodyPr wrap="square" lIns="0" tIns="0" rIns="0" bIns="0" rtlCol="0"/>
            <a:lstStyle/>
            <a:p>
              <a:endParaRPr sz="1630"/>
            </a:p>
          </p:txBody>
        </p:sp>
        <p:sp>
          <p:nvSpPr>
            <p:cNvPr id="17" name="object 17"/>
            <p:cNvSpPr/>
            <p:nvPr/>
          </p:nvSpPr>
          <p:spPr>
            <a:xfrm>
              <a:off x="5061851" y="4581144"/>
              <a:ext cx="167005" cy="167005"/>
            </a:xfrm>
            <a:custGeom>
              <a:avLst/>
              <a:gdLst/>
              <a:ahLst/>
              <a:cxnLst/>
              <a:rect l="l" t="t" r="r" b="b"/>
              <a:pathLst>
                <a:path w="167004" h="167004">
                  <a:moveTo>
                    <a:pt x="156210" y="1524"/>
                  </a:moveTo>
                  <a:lnTo>
                    <a:pt x="83058" y="72390"/>
                  </a:lnTo>
                  <a:lnTo>
                    <a:pt x="11430" y="0"/>
                  </a:lnTo>
                  <a:lnTo>
                    <a:pt x="762" y="9906"/>
                  </a:lnTo>
                  <a:lnTo>
                    <a:pt x="72390" y="83058"/>
                  </a:lnTo>
                  <a:lnTo>
                    <a:pt x="0" y="154686"/>
                  </a:lnTo>
                  <a:lnTo>
                    <a:pt x="9906" y="165354"/>
                  </a:lnTo>
                  <a:lnTo>
                    <a:pt x="83058" y="93726"/>
                  </a:lnTo>
                  <a:lnTo>
                    <a:pt x="154686" y="166878"/>
                  </a:lnTo>
                  <a:lnTo>
                    <a:pt x="165354" y="156210"/>
                  </a:lnTo>
                  <a:lnTo>
                    <a:pt x="93726" y="83058"/>
                  </a:lnTo>
                  <a:lnTo>
                    <a:pt x="166878" y="12192"/>
                  </a:lnTo>
                  <a:lnTo>
                    <a:pt x="156210" y="1524"/>
                  </a:lnTo>
                  <a:close/>
                </a:path>
              </a:pathLst>
            </a:custGeom>
            <a:ln w="22275">
              <a:solidFill>
                <a:srgbClr val="C00000"/>
              </a:solidFill>
            </a:ln>
          </p:spPr>
          <p:txBody>
            <a:bodyPr wrap="square" lIns="0" tIns="0" rIns="0" bIns="0" rtlCol="0"/>
            <a:lstStyle/>
            <a:p>
              <a:endParaRPr sz="1630"/>
            </a:p>
          </p:txBody>
        </p:sp>
        <p:pic>
          <p:nvPicPr>
            <p:cNvPr id="18" name="object 18"/>
            <p:cNvPicPr/>
            <p:nvPr/>
          </p:nvPicPr>
          <p:blipFill>
            <a:blip r:embed="rId6" cstate="print"/>
            <a:stretch>
              <a:fillRect/>
            </a:stretch>
          </p:blipFill>
          <p:spPr>
            <a:xfrm>
              <a:off x="6175425" y="4576864"/>
              <a:ext cx="189153" cy="189153"/>
            </a:xfrm>
            <a:prstGeom prst="rect">
              <a:avLst/>
            </a:prstGeom>
          </p:spPr>
        </p:pic>
        <p:pic>
          <p:nvPicPr>
            <p:cNvPr id="19" name="object 19"/>
            <p:cNvPicPr/>
            <p:nvPr/>
          </p:nvPicPr>
          <p:blipFill>
            <a:blip r:embed="rId7" cstate="print"/>
            <a:stretch>
              <a:fillRect/>
            </a:stretch>
          </p:blipFill>
          <p:spPr>
            <a:xfrm>
              <a:off x="6518313" y="4575340"/>
              <a:ext cx="189153" cy="189153"/>
            </a:xfrm>
            <a:prstGeom prst="rect">
              <a:avLst/>
            </a:prstGeom>
          </p:spPr>
        </p:pic>
        <p:pic>
          <p:nvPicPr>
            <p:cNvPr id="20" name="object 20"/>
            <p:cNvPicPr/>
            <p:nvPr/>
          </p:nvPicPr>
          <p:blipFill>
            <a:blip r:embed="rId8" cstate="print"/>
            <a:stretch>
              <a:fillRect/>
            </a:stretch>
          </p:blipFill>
          <p:spPr>
            <a:xfrm>
              <a:off x="7188873" y="4576864"/>
              <a:ext cx="189153" cy="189153"/>
            </a:xfrm>
            <a:prstGeom prst="rect">
              <a:avLst/>
            </a:prstGeom>
          </p:spPr>
        </p:pic>
        <p:sp>
          <p:nvSpPr>
            <p:cNvPr id="21" name="object 21"/>
            <p:cNvSpPr/>
            <p:nvPr/>
          </p:nvSpPr>
          <p:spPr>
            <a:xfrm>
              <a:off x="5282069" y="4573523"/>
              <a:ext cx="167005" cy="167005"/>
            </a:xfrm>
            <a:custGeom>
              <a:avLst/>
              <a:gdLst/>
              <a:ahLst/>
              <a:cxnLst/>
              <a:rect l="l" t="t" r="r" b="b"/>
              <a:pathLst>
                <a:path w="167004" h="167004">
                  <a:moveTo>
                    <a:pt x="166878" y="12192"/>
                  </a:moveTo>
                  <a:lnTo>
                    <a:pt x="156972" y="1524"/>
                  </a:lnTo>
                  <a:lnTo>
                    <a:pt x="83820" y="73152"/>
                  </a:lnTo>
                  <a:lnTo>
                    <a:pt x="12192" y="0"/>
                  </a:lnTo>
                  <a:lnTo>
                    <a:pt x="1524" y="10668"/>
                  </a:lnTo>
                  <a:lnTo>
                    <a:pt x="73152" y="83058"/>
                  </a:lnTo>
                  <a:lnTo>
                    <a:pt x="0" y="154686"/>
                  </a:lnTo>
                  <a:lnTo>
                    <a:pt x="10668" y="165354"/>
                  </a:lnTo>
                  <a:lnTo>
                    <a:pt x="83820" y="93726"/>
                  </a:lnTo>
                  <a:lnTo>
                    <a:pt x="155448" y="166878"/>
                  </a:lnTo>
                  <a:lnTo>
                    <a:pt x="166116" y="156210"/>
                  </a:lnTo>
                  <a:lnTo>
                    <a:pt x="94488" y="83820"/>
                  </a:lnTo>
                  <a:lnTo>
                    <a:pt x="166878" y="12192"/>
                  </a:lnTo>
                  <a:close/>
                </a:path>
              </a:pathLst>
            </a:custGeom>
            <a:solidFill>
              <a:srgbClr val="C0504D"/>
            </a:solidFill>
          </p:spPr>
          <p:txBody>
            <a:bodyPr wrap="square" lIns="0" tIns="0" rIns="0" bIns="0" rtlCol="0"/>
            <a:lstStyle/>
            <a:p>
              <a:endParaRPr sz="1630"/>
            </a:p>
          </p:txBody>
        </p:sp>
        <p:sp>
          <p:nvSpPr>
            <p:cNvPr id="22" name="object 22"/>
            <p:cNvSpPr/>
            <p:nvPr/>
          </p:nvSpPr>
          <p:spPr>
            <a:xfrm>
              <a:off x="5282069" y="4573523"/>
              <a:ext cx="167005" cy="167005"/>
            </a:xfrm>
            <a:custGeom>
              <a:avLst/>
              <a:gdLst/>
              <a:ahLst/>
              <a:cxnLst/>
              <a:rect l="l" t="t" r="r" b="b"/>
              <a:pathLst>
                <a:path w="167004" h="167004">
                  <a:moveTo>
                    <a:pt x="156972" y="1524"/>
                  </a:moveTo>
                  <a:lnTo>
                    <a:pt x="83820" y="73152"/>
                  </a:lnTo>
                  <a:lnTo>
                    <a:pt x="12192" y="0"/>
                  </a:lnTo>
                  <a:lnTo>
                    <a:pt x="1524" y="10668"/>
                  </a:lnTo>
                  <a:lnTo>
                    <a:pt x="73152" y="83058"/>
                  </a:lnTo>
                  <a:lnTo>
                    <a:pt x="0" y="154686"/>
                  </a:lnTo>
                  <a:lnTo>
                    <a:pt x="10668" y="165354"/>
                  </a:lnTo>
                  <a:lnTo>
                    <a:pt x="83820" y="93726"/>
                  </a:lnTo>
                  <a:lnTo>
                    <a:pt x="155448" y="166878"/>
                  </a:lnTo>
                  <a:lnTo>
                    <a:pt x="166116" y="156210"/>
                  </a:lnTo>
                  <a:lnTo>
                    <a:pt x="94488" y="83820"/>
                  </a:lnTo>
                  <a:lnTo>
                    <a:pt x="166878" y="12192"/>
                  </a:lnTo>
                  <a:lnTo>
                    <a:pt x="156972" y="1524"/>
                  </a:lnTo>
                  <a:close/>
                </a:path>
              </a:pathLst>
            </a:custGeom>
            <a:ln w="22275">
              <a:solidFill>
                <a:srgbClr val="C00000"/>
              </a:solidFill>
            </a:ln>
          </p:spPr>
          <p:txBody>
            <a:bodyPr wrap="square" lIns="0" tIns="0" rIns="0" bIns="0" rtlCol="0"/>
            <a:lstStyle/>
            <a:p>
              <a:endParaRPr sz="1630"/>
            </a:p>
          </p:txBody>
        </p:sp>
        <p:sp>
          <p:nvSpPr>
            <p:cNvPr id="23" name="object 23"/>
            <p:cNvSpPr/>
            <p:nvPr/>
          </p:nvSpPr>
          <p:spPr>
            <a:xfrm>
              <a:off x="5509145" y="4582667"/>
              <a:ext cx="167005" cy="167005"/>
            </a:xfrm>
            <a:custGeom>
              <a:avLst/>
              <a:gdLst/>
              <a:ahLst/>
              <a:cxnLst/>
              <a:rect l="l" t="t" r="r" b="b"/>
              <a:pathLst>
                <a:path w="167004" h="167004">
                  <a:moveTo>
                    <a:pt x="166878" y="12192"/>
                  </a:moveTo>
                  <a:lnTo>
                    <a:pt x="156210" y="1524"/>
                  </a:lnTo>
                  <a:lnTo>
                    <a:pt x="83058" y="73152"/>
                  </a:lnTo>
                  <a:lnTo>
                    <a:pt x="12192" y="0"/>
                  </a:lnTo>
                  <a:lnTo>
                    <a:pt x="1524" y="10668"/>
                  </a:lnTo>
                  <a:lnTo>
                    <a:pt x="72390" y="83820"/>
                  </a:lnTo>
                  <a:lnTo>
                    <a:pt x="0" y="154686"/>
                  </a:lnTo>
                  <a:lnTo>
                    <a:pt x="9906" y="165354"/>
                  </a:lnTo>
                  <a:lnTo>
                    <a:pt x="83058" y="94488"/>
                  </a:lnTo>
                  <a:lnTo>
                    <a:pt x="154686" y="166878"/>
                  </a:lnTo>
                  <a:lnTo>
                    <a:pt x="165354" y="156210"/>
                  </a:lnTo>
                  <a:lnTo>
                    <a:pt x="93726" y="83820"/>
                  </a:lnTo>
                  <a:lnTo>
                    <a:pt x="166878" y="12192"/>
                  </a:lnTo>
                  <a:close/>
                </a:path>
              </a:pathLst>
            </a:custGeom>
            <a:solidFill>
              <a:srgbClr val="C0504D"/>
            </a:solidFill>
          </p:spPr>
          <p:txBody>
            <a:bodyPr wrap="square" lIns="0" tIns="0" rIns="0" bIns="0" rtlCol="0"/>
            <a:lstStyle/>
            <a:p>
              <a:endParaRPr sz="1630"/>
            </a:p>
          </p:txBody>
        </p:sp>
        <p:sp>
          <p:nvSpPr>
            <p:cNvPr id="24" name="object 24"/>
            <p:cNvSpPr/>
            <p:nvPr/>
          </p:nvSpPr>
          <p:spPr>
            <a:xfrm>
              <a:off x="5509145" y="4582667"/>
              <a:ext cx="167005" cy="167005"/>
            </a:xfrm>
            <a:custGeom>
              <a:avLst/>
              <a:gdLst/>
              <a:ahLst/>
              <a:cxnLst/>
              <a:rect l="l" t="t" r="r" b="b"/>
              <a:pathLst>
                <a:path w="167004" h="167004">
                  <a:moveTo>
                    <a:pt x="156210" y="1524"/>
                  </a:moveTo>
                  <a:lnTo>
                    <a:pt x="83058" y="73152"/>
                  </a:lnTo>
                  <a:lnTo>
                    <a:pt x="12192" y="0"/>
                  </a:lnTo>
                  <a:lnTo>
                    <a:pt x="1524" y="10668"/>
                  </a:lnTo>
                  <a:lnTo>
                    <a:pt x="72390" y="83820"/>
                  </a:lnTo>
                  <a:lnTo>
                    <a:pt x="0" y="154686"/>
                  </a:lnTo>
                  <a:lnTo>
                    <a:pt x="9906" y="165354"/>
                  </a:lnTo>
                  <a:lnTo>
                    <a:pt x="83058" y="94488"/>
                  </a:lnTo>
                  <a:lnTo>
                    <a:pt x="154686" y="166878"/>
                  </a:lnTo>
                  <a:lnTo>
                    <a:pt x="165354" y="156210"/>
                  </a:lnTo>
                  <a:lnTo>
                    <a:pt x="93726" y="83820"/>
                  </a:lnTo>
                  <a:lnTo>
                    <a:pt x="166878" y="12192"/>
                  </a:lnTo>
                  <a:lnTo>
                    <a:pt x="156210" y="1524"/>
                  </a:lnTo>
                  <a:close/>
                </a:path>
              </a:pathLst>
            </a:custGeom>
            <a:ln w="22275">
              <a:solidFill>
                <a:srgbClr val="C00000"/>
              </a:solidFill>
            </a:ln>
          </p:spPr>
          <p:txBody>
            <a:bodyPr wrap="square" lIns="0" tIns="0" rIns="0" bIns="0" rtlCol="0"/>
            <a:lstStyle/>
            <a:p>
              <a:endParaRPr sz="1630"/>
            </a:p>
          </p:txBody>
        </p:sp>
        <p:sp>
          <p:nvSpPr>
            <p:cNvPr id="25" name="object 25"/>
            <p:cNvSpPr/>
            <p:nvPr/>
          </p:nvSpPr>
          <p:spPr>
            <a:xfrm>
              <a:off x="5192153" y="4803648"/>
              <a:ext cx="26034" cy="12700"/>
            </a:xfrm>
            <a:custGeom>
              <a:avLst/>
              <a:gdLst/>
              <a:ahLst/>
              <a:cxnLst/>
              <a:rect l="l" t="t" r="r" b="b"/>
              <a:pathLst>
                <a:path w="26035" h="12700">
                  <a:moveTo>
                    <a:pt x="10287" y="1143"/>
                  </a:moveTo>
                  <a:lnTo>
                    <a:pt x="9525" y="381"/>
                  </a:lnTo>
                  <a:lnTo>
                    <a:pt x="5334" y="0"/>
                  </a:lnTo>
                  <a:lnTo>
                    <a:pt x="3048" y="0"/>
                  </a:lnTo>
                  <a:lnTo>
                    <a:pt x="0" y="3048"/>
                  </a:lnTo>
                  <a:lnTo>
                    <a:pt x="0" y="9144"/>
                  </a:lnTo>
                  <a:lnTo>
                    <a:pt x="762" y="9906"/>
                  </a:lnTo>
                  <a:lnTo>
                    <a:pt x="762" y="3048"/>
                  </a:lnTo>
                  <a:lnTo>
                    <a:pt x="3048" y="762"/>
                  </a:lnTo>
                  <a:lnTo>
                    <a:pt x="9144" y="762"/>
                  </a:lnTo>
                  <a:lnTo>
                    <a:pt x="9753" y="1676"/>
                  </a:lnTo>
                  <a:lnTo>
                    <a:pt x="10287" y="1143"/>
                  </a:lnTo>
                  <a:close/>
                </a:path>
                <a:path w="26035" h="12700">
                  <a:moveTo>
                    <a:pt x="9753" y="1676"/>
                  </a:moveTo>
                  <a:lnTo>
                    <a:pt x="9144" y="762"/>
                  </a:lnTo>
                  <a:lnTo>
                    <a:pt x="3048" y="762"/>
                  </a:lnTo>
                  <a:lnTo>
                    <a:pt x="762" y="3048"/>
                  </a:lnTo>
                  <a:lnTo>
                    <a:pt x="762" y="9144"/>
                  </a:lnTo>
                  <a:lnTo>
                    <a:pt x="3048" y="10668"/>
                  </a:lnTo>
                  <a:lnTo>
                    <a:pt x="8382" y="10668"/>
                  </a:lnTo>
                  <a:lnTo>
                    <a:pt x="8382" y="3048"/>
                  </a:lnTo>
                  <a:lnTo>
                    <a:pt x="9753" y="1676"/>
                  </a:lnTo>
                  <a:close/>
                </a:path>
                <a:path w="26035" h="12700">
                  <a:moveTo>
                    <a:pt x="9906" y="11360"/>
                  </a:moveTo>
                  <a:lnTo>
                    <a:pt x="9906" y="11176"/>
                  </a:lnTo>
                  <a:lnTo>
                    <a:pt x="9361" y="10450"/>
                  </a:lnTo>
                  <a:lnTo>
                    <a:pt x="9144" y="10668"/>
                  </a:lnTo>
                  <a:lnTo>
                    <a:pt x="3048" y="10668"/>
                  </a:lnTo>
                  <a:lnTo>
                    <a:pt x="762" y="9144"/>
                  </a:lnTo>
                  <a:lnTo>
                    <a:pt x="762" y="9906"/>
                  </a:lnTo>
                  <a:lnTo>
                    <a:pt x="3048" y="12192"/>
                  </a:lnTo>
                  <a:lnTo>
                    <a:pt x="5334" y="12192"/>
                  </a:lnTo>
                  <a:lnTo>
                    <a:pt x="9144" y="11499"/>
                  </a:lnTo>
                  <a:lnTo>
                    <a:pt x="9753" y="11388"/>
                  </a:lnTo>
                  <a:lnTo>
                    <a:pt x="9906" y="11360"/>
                  </a:lnTo>
                  <a:close/>
                </a:path>
                <a:path w="26035" h="12700">
                  <a:moveTo>
                    <a:pt x="9525" y="381"/>
                  </a:moveTo>
                  <a:lnTo>
                    <a:pt x="9144" y="0"/>
                  </a:lnTo>
                  <a:lnTo>
                    <a:pt x="5334" y="0"/>
                  </a:lnTo>
                  <a:lnTo>
                    <a:pt x="8382" y="277"/>
                  </a:lnTo>
                  <a:lnTo>
                    <a:pt x="9525" y="381"/>
                  </a:lnTo>
                  <a:close/>
                </a:path>
                <a:path w="26035" h="12700">
                  <a:moveTo>
                    <a:pt x="9906" y="11430"/>
                  </a:moveTo>
                  <a:lnTo>
                    <a:pt x="9144" y="11499"/>
                  </a:lnTo>
                  <a:lnTo>
                    <a:pt x="5334" y="12192"/>
                  </a:lnTo>
                  <a:lnTo>
                    <a:pt x="9144" y="12192"/>
                  </a:lnTo>
                  <a:lnTo>
                    <a:pt x="9906" y="11430"/>
                  </a:lnTo>
                  <a:close/>
                </a:path>
                <a:path w="26035" h="12700">
                  <a:moveTo>
                    <a:pt x="10668" y="3556"/>
                  </a:moveTo>
                  <a:lnTo>
                    <a:pt x="10668" y="3048"/>
                  </a:lnTo>
                  <a:lnTo>
                    <a:pt x="9753" y="1676"/>
                  </a:lnTo>
                  <a:lnTo>
                    <a:pt x="8382" y="3048"/>
                  </a:lnTo>
                  <a:lnTo>
                    <a:pt x="8382" y="9144"/>
                  </a:lnTo>
                  <a:lnTo>
                    <a:pt x="9361" y="10450"/>
                  </a:lnTo>
                  <a:lnTo>
                    <a:pt x="9906" y="9906"/>
                  </a:lnTo>
                  <a:lnTo>
                    <a:pt x="9906" y="3810"/>
                  </a:lnTo>
                  <a:lnTo>
                    <a:pt x="10668" y="3556"/>
                  </a:lnTo>
                  <a:close/>
                </a:path>
                <a:path w="26035" h="12700">
                  <a:moveTo>
                    <a:pt x="9361" y="10450"/>
                  </a:moveTo>
                  <a:lnTo>
                    <a:pt x="8382" y="9144"/>
                  </a:lnTo>
                  <a:lnTo>
                    <a:pt x="8382" y="10668"/>
                  </a:lnTo>
                  <a:lnTo>
                    <a:pt x="9144" y="10668"/>
                  </a:lnTo>
                  <a:lnTo>
                    <a:pt x="9361" y="10450"/>
                  </a:lnTo>
                  <a:close/>
                </a:path>
                <a:path w="26035" h="12700">
                  <a:moveTo>
                    <a:pt x="10668" y="10668"/>
                  </a:moveTo>
                  <a:lnTo>
                    <a:pt x="10668" y="9144"/>
                  </a:lnTo>
                  <a:lnTo>
                    <a:pt x="9361" y="10450"/>
                  </a:lnTo>
                  <a:lnTo>
                    <a:pt x="9906" y="11176"/>
                  </a:lnTo>
                  <a:lnTo>
                    <a:pt x="9906" y="11430"/>
                  </a:lnTo>
                  <a:lnTo>
                    <a:pt x="10668" y="10668"/>
                  </a:lnTo>
                  <a:close/>
                </a:path>
                <a:path w="26035" h="12700">
                  <a:moveTo>
                    <a:pt x="13716" y="762"/>
                  </a:moveTo>
                  <a:lnTo>
                    <a:pt x="12192" y="623"/>
                  </a:lnTo>
                  <a:lnTo>
                    <a:pt x="11734" y="581"/>
                  </a:lnTo>
                  <a:lnTo>
                    <a:pt x="10668" y="484"/>
                  </a:lnTo>
                  <a:lnTo>
                    <a:pt x="9525" y="381"/>
                  </a:lnTo>
                  <a:lnTo>
                    <a:pt x="10287" y="1143"/>
                  </a:lnTo>
                  <a:lnTo>
                    <a:pt x="10668" y="762"/>
                  </a:lnTo>
                  <a:lnTo>
                    <a:pt x="13716" y="762"/>
                  </a:lnTo>
                  <a:close/>
                </a:path>
                <a:path w="26035" h="12700">
                  <a:moveTo>
                    <a:pt x="12192" y="3048"/>
                  </a:moveTo>
                  <a:lnTo>
                    <a:pt x="10287" y="1143"/>
                  </a:lnTo>
                  <a:lnTo>
                    <a:pt x="9753" y="1676"/>
                  </a:lnTo>
                  <a:lnTo>
                    <a:pt x="10668" y="3048"/>
                  </a:lnTo>
                  <a:lnTo>
                    <a:pt x="10668" y="3556"/>
                  </a:lnTo>
                  <a:lnTo>
                    <a:pt x="12192" y="3048"/>
                  </a:lnTo>
                  <a:close/>
                </a:path>
                <a:path w="26035" h="12700">
                  <a:moveTo>
                    <a:pt x="17526" y="8382"/>
                  </a:moveTo>
                  <a:lnTo>
                    <a:pt x="17526" y="3810"/>
                  </a:lnTo>
                  <a:lnTo>
                    <a:pt x="16230" y="3162"/>
                  </a:lnTo>
                  <a:lnTo>
                    <a:pt x="12192" y="3048"/>
                  </a:lnTo>
                  <a:lnTo>
                    <a:pt x="9906" y="3810"/>
                  </a:lnTo>
                  <a:lnTo>
                    <a:pt x="9906" y="8382"/>
                  </a:lnTo>
                  <a:lnTo>
                    <a:pt x="11734" y="9601"/>
                  </a:lnTo>
                  <a:lnTo>
                    <a:pt x="12192" y="9144"/>
                  </a:lnTo>
                  <a:lnTo>
                    <a:pt x="12192" y="9906"/>
                  </a:lnTo>
                  <a:lnTo>
                    <a:pt x="13716" y="9906"/>
                  </a:lnTo>
                  <a:lnTo>
                    <a:pt x="16002" y="9698"/>
                  </a:lnTo>
                  <a:lnTo>
                    <a:pt x="16230" y="9677"/>
                  </a:lnTo>
                  <a:lnTo>
                    <a:pt x="17526" y="8382"/>
                  </a:lnTo>
                  <a:close/>
                </a:path>
                <a:path w="26035" h="12700">
                  <a:moveTo>
                    <a:pt x="11734" y="9601"/>
                  </a:moveTo>
                  <a:lnTo>
                    <a:pt x="9906" y="8382"/>
                  </a:lnTo>
                  <a:lnTo>
                    <a:pt x="9906" y="9906"/>
                  </a:lnTo>
                  <a:lnTo>
                    <a:pt x="10668" y="9144"/>
                  </a:lnTo>
                  <a:lnTo>
                    <a:pt x="10668" y="10668"/>
                  </a:lnTo>
                  <a:lnTo>
                    <a:pt x="11734" y="9601"/>
                  </a:lnTo>
                  <a:close/>
                </a:path>
                <a:path w="26035" h="12700">
                  <a:moveTo>
                    <a:pt x="18826" y="9441"/>
                  </a:moveTo>
                  <a:lnTo>
                    <a:pt x="17526" y="9559"/>
                  </a:lnTo>
                  <a:lnTo>
                    <a:pt x="16230" y="9677"/>
                  </a:lnTo>
                  <a:lnTo>
                    <a:pt x="16002" y="9906"/>
                  </a:lnTo>
                  <a:lnTo>
                    <a:pt x="12192" y="9906"/>
                  </a:lnTo>
                  <a:lnTo>
                    <a:pt x="11734" y="9601"/>
                  </a:lnTo>
                  <a:lnTo>
                    <a:pt x="9906" y="11430"/>
                  </a:lnTo>
                  <a:lnTo>
                    <a:pt x="10287" y="11291"/>
                  </a:lnTo>
                  <a:lnTo>
                    <a:pt x="13716" y="10668"/>
                  </a:lnTo>
                  <a:lnTo>
                    <a:pt x="13716" y="12192"/>
                  </a:lnTo>
                  <a:lnTo>
                    <a:pt x="16764" y="12192"/>
                  </a:lnTo>
                  <a:lnTo>
                    <a:pt x="18826" y="9441"/>
                  </a:lnTo>
                  <a:close/>
                </a:path>
                <a:path w="26035" h="12700">
                  <a:moveTo>
                    <a:pt x="13716" y="12192"/>
                  </a:moveTo>
                  <a:lnTo>
                    <a:pt x="13716" y="10668"/>
                  </a:lnTo>
                  <a:lnTo>
                    <a:pt x="10668" y="11222"/>
                  </a:lnTo>
                  <a:lnTo>
                    <a:pt x="10287" y="11291"/>
                  </a:lnTo>
                  <a:lnTo>
                    <a:pt x="9906" y="11360"/>
                  </a:lnTo>
                  <a:lnTo>
                    <a:pt x="9906" y="11176"/>
                  </a:lnTo>
                  <a:lnTo>
                    <a:pt x="10668" y="12192"/>
                  </a:lnTo>
                  <a:lnTo>
                    <a:pt x="13716" y="12192"/>
                  </a:lnTo>
                  <a:close/>
                </a:path>
                <a:path w="26035" h="12700">
                  <a:moveTo>
                    <a:pt x="19050" y="3048"/>
                  </a:moveTo>
                  <a:lnTo>
                    <a:pt x="16764" y="762"/>
                  </a:lnTo>
                  <a:lnTo>
                    <a:pt x="10668" y="762"/>
                  </a:lnTo>
                  <a:lnTo>
                    <a:pt x="10287" y="1143"/>
                  </a:lnTo>
                  <a:lnTo>
                    <a:pt x="12192" y="3048"/>
                  </a:lnTo>
                  <a:lnTo>
                    <a:pt x="19050" y="3048"/>
                  </a:lnTo>
                  <a:close/>
                </a:path>
                <a:path w="26035" h="12700">
                  <a:moveTo>
                    <a:pt x="12192" y="9906"/>
                  </a:moveTo>
                  <a:lnTo>
                    <a:pt x="12192" y="9144"/>
                  </a:lnTo>
                  <a:lnTo>
                    <a:pt x="11734" y="9601"/>
                  </a:lnTo>
                  <a:lnTo>
                    <a:pt x="12192" y="9906"/>
                  </a:lnTo>
                  <a:close/>
                </a:path>
                <a:path w="26035" h="12700">
                  <a:moveTo>
                    <a:pt x="16230" y="9677"/>
                  </a:moveTo>
                  <a:lnTo>
                    <a:pt x="13716" y="9906"/>
                  </a:lnTo>
                  <a:lnTo>
                    <a:pt x="16002" y="9906"/>
                  </a:lnTo>
                  <a:lnTo>
                    <a:pt x="16230" y="9677"/>
                  </a:lnTo>
                  <a:close/>
                </a:path>
                <a:path w="26035" h="12700">
                  <a:moveTo>
                    <a:pt x="20574" y="3048"/>
                  </a:moveTo>
                  <a:lnTo>
                    <a:pt x="16230" y="3048"/>
                  </a:lnTo>
                  <a:lnTo>
                    <a:pt x="16764" y="3429"/>
                  </a:lnTo>
                  <a:lnTo>
                    <a:pt x="17526" y="3810"/>
                  </a:lnTo>
                  <a:lnTo>
                    <a:pt x="17526" y="9559"/>
                  </a:lnTo>
                  <a:lnTo>
                    <a:pt x="18288" y="9490"/>
                  </a:lnTo>
                  <a:lnTo>
                    <a:pt x="18288" y="4572"/>
                  </a:lnTo>
                  <a:lnTo>
                    <a:pt x="20574" y="3048"/>
                  </a:lnTo>
                  <a:close/>
                </a:path>
                <a:path w="26035" h="12700">
                  <a:moveTo>
                    <a:pt x="17526" y="9559"/>
                  </a:moveTo>
                  <a:lnTo>
                    <a:pt x="17526" y="8382"/>
                  </a:lnTo>
                  <a:lnTo>
                    <a:pt x="16230" y="9677"/>
                  </a:lnTo>
                  <a:lnTo>
                    <a:pt x="17526" y="9559"/>
                  </a:lnTo>
                  <a:close/>
                </a:path>
                <a:path w="26035" h="12700">
                  <a:moveTo>
                    <a:pt x="25908" y="8382"/>
                  </a:moveTo>
                  <a:lnTo>
                    <a:pt x="25908" y="4572"/>
                  </a:lnTo>
                  <a:lnTo>
                    <a:pt x="23622" y="3048"/>
                  </a:lnTo>
                  <a:lnTo>
                    <a:pt x="20574" y="3048"/>
                  </a:lnTo>
                  <a:lnTo>
                    <a:pt x="18288" y="4572"/>
                  </a:lnTo>
                  <a:lnTo>
                    <a:pt x="18288" y="8382"/>
                  </a:lnTo>
                  <a:lnTo>
                    <a:pt x="20574" y="9144"/>
                  </a:lnTo>
                  <a:lnTo>
                    <a:pt x="23622" y="9144"/>
                  </a:lnTo>
                  <a:lnTo>
                    <a:pt x="25908" y="8382"/>
                  </a:lnTo>
                  <a:close/>
                </a:path>
                <a:path w="26035" h="12700">
                  <a:moveTo>
                    <a:pt x="22098" y="9144"/>
                  </a:moveTo>
                  <a:lnTo>
                    <a:pt x="20574" y="9144"/>
                  </a:lnTo>
                  <a:lnTo>
                    <a:pt x="18288" y="8382"/>
                  </a:lnTo>
                  <a:lnTo>
                    <a:pt x="18288" y="9490"/>
                  </a:lnTo>
                  <a:lnTo>
                    <a:pt x="18826" y="9441"/>
                  </a:lnTo>
                  <a:lnTo>
                    <a:pt x="19050" y="9144"/>
                  </a:lnTo>
                  <a:lnTo>
                    <a:pt x="19050" y="9421"/>
                  </a:lnTo>
                  <a:lnTo>
                    <a:pt x="22098" y="9144"/>
                  </a:lnTo>
                  <a:close/>
                </a:path>
                <a:path w="26035" h="12700">
                  <a:moveTo>
                    <a:pt x="19050" y="9421"/>
                  </a:moveTo>
                  <a:lnTo>
                    <a:pt x="19050" y="9144"/>
                  </a:lnTo>
                  <a:lnTo>
                    <a:pt x="18826" y="9441"/>
                  </a:lnTo>
                  <a:lnTo>
                    <a:pt x="19050" y="9421"/>
                  </a:lnTo>
                  <a:close/>
                </a:path>
              </a:pathLst>
            </a:custGeom>
            <a:solidFill>
              <a:srgbClr val="0000FF"/>
            </a:solidFill>
          </p:spPr>
          <p:txBody>
            <a:bodyPr wrap="square" lIns="0" tIns="0" rIns="0" bIns="0" rtlCol="0"/>
            <a:lstStyle/>
            <a:p>
              <a:endParaRPr sz="1630"/>
            </a:p>
          </p:txBody>
        </p:sp>
        <p:pic>
          <p:nvPicPr>
            <p:cNvPr id="26" name="object 26"/>
            <p:cNvPicPr/>
            <p:nvPr/>
          </p:nvPicPr>
          <p:blipFill>
            <a:blip r:embed="rId9" cstate="print"/>
            <a:stretch>
              <a:fillRect/>
            </a:stretch>
          </p:blipFill>
          <p:spPr>
            <a:xfrm>
              <a:off x="7294511" y="4847844"/>
              <a:ext cx="215900" cy="201168"/>
            </a:xfrm>
            <a:prstGeom prst="rect">
              <a:avLst/>
            </a:prstGeom>
          </p:spPr>
        </p:pic>
        <p:pic>
          <p:nvPicPr>
            <p:cNvPr id="27" name="object 27"/>
            <p:cNvPicPr/>
            <p:nvPr/>
          </p:nvPicPr>
          <p:blipFill>
            <a:blip r:embed="rId10" cstate="print"/>
            <a:stretch>
              <a:fillRect/>
            </a:stretch>
          </p:blipFill>
          <p:spPr>
            <a:xfrm>
              <a:off x="3636149" y="3455669"/>
              <a:ext cx="1259839" cy="1077467"/>
            </a:xfrm>
            <a:prstGeom prst="rect">
              <a:avLst/>
            </a:prstGeom>
          </p:spPr>
        </p:pic>
        <p:sp>
          <p:nvSpPr>
            <p:cNvPr id="28" name="object 28"/>
            <p:cNvSpPr/>
            <p:nvPr/>
          </p:nvSpPr>
          <p:spPr>
            <a:xfrm>
              <a:off x="4870589" y="2791968"/>
              <a:ext cx="2260600" cy="1711960"/>
            </a:xfrm>
            <a:custGeom>
              <a:avLst/>
              <a:gdLst/>
              <a:ahLst/>
              <a:cxnLst/>
              <a:rect l="l" t="t" r="r" b="b"/>
              <a:pathLst>
                <a:path w="2260600" h="1711960">
                  <a:moveTo>
                    <a:pt x="24423" y="639318"/>
                  </a:moveTo>
                  <a:lnTo>
                    <a:pt x="16607" y="636270"/>
                  </a:lnTo>
                  <a:lnTo>
                    <a:pt x="12700" y="636270"/>
                  </a:lnTo>
                  <a:lnTo>
                    <a:pt x="0" y="641604"/>
                  </a:lnTo>
                  <a:lnTo>
                    <a:pt x="0" y="648462"/>
                  </a:lnTo>
                  <a:lnTo>
                    <a:pt x="3628" y="648462"/>
                  </a:lnTo>
                  <a:lnTo>
                    <a:pt x="12700" y="644652"/>
                  </a:lnTo>
                  <a:lnTo>
                    <a:pt x="12700" y="639318"/>
                  </a:lnTo>
                  <a:lnTo>
                    <a:pt x="24423" y="639318"/>
                  </a:lnTo>
                  <a:close/>
                </a:path>
                <a:path w="2260600" h="1711960">
                  <a:moveTo>
                    <a:pt x="3628" y="648462"/>
                  </a:moveTo>
                  <a:lnTo>
                    <a:pt x="0" y="648462"/>
                  </a:lnTo>
                  <a:lnTo>
                    <a:pt x="0" y="649986"/>
                  </a:lnTo>
                  <a:lnTo>
                    <a:pt x="3628" y="648462"/>
                  </a:lnTo>
                  <a:close/>
                </a:path>
                <a:path w="2260600" h="1711960">
                  <a:moveTo>
                    <a:pt x="33282" y="648488"/>
                  </a:moveTo>
                  <a:lnTo>
                    <a:pt x="3628" y="648462"/>
                  </a:lnTo>
                  <a:lnTo>
                    <a:pt x="0" y="649986"/>
                  </a:lnTo>
                  <a:lnTo>
                    <a:pt x="0" y="654558"/>
                  </a:lnTo>
                  <a:lnTo>
                    <a:pt x="5291" y="656463"/>
                  </a:lnTo>
                  <a:lnTo>
                    <a:pt x="12700" y="653796"/>
                  </a:lnTo>
                  <a:lnTo>
                    <a:pt x="12700" y="652272"/>
                  </a:lnTo>
                  <a:lnTo>
                    <a:pt x="25400" y="652272"/>
                  </a:lnTo>
                  <a:lnTo>
                    <a:pt x="33020" y="648614"/>
                  </a:lnTo>
                  <a:lnTo>
                    <a:pt x="33282" y="648488"/>
                  </a:lnTo>
                  <a:close/>
                </a:path>
                <a:path w="2260600" h="1711960">
                  <a:moveTo>
                    <a:pt x="5291" y="656463"/>
                  </a:moveTo>
                  <a:lnTo>
                    <a:pt x="0" y="654558"/>
                  </a:lnTo>
                  <a:lnTo>
                    <a:pt x="0" y="656844"/>
                  </a:lnTo>
                  <a:lnTo>
                    <a:pt x="4233" y="656844"/>
                  </a:lnTo>
                  <a:lnTo>
                    <a:pt x="5291" y="656463"/>
                  </a:lnTo>
                  <a:close/>
                </a:path>
                <a:path w="2260600" h="1711960">
                  <a:moveTo>
                    <a:pt x="4040" y="656913"/>
                  </a:moveTo>
                  <a:lnTo>
                    <a:pt x="0" y="656844"/>
                  </a:lnTo>
                  <a:lnTo>
                    <a:pt x="0" y="658368"/>
                  </a:lnTo>
                  <a:lnTo>
                    <a:pt x="4040" y="656913"/>
                  </a:lnTo>
                  <a:close/>
                </a:path>
                <a:path w="2260600" h="1711960">
                  <a:moveTo>
                    <a:pt x="24423" y="659892"/>
                  </a:moveTo>
                  <a:lnTo>
                    <a:pt x="19627" y="659545"/>
                  </a:lnTo>
                  <a:lnTo>
                    <a:pt x="12700" y="659130"/>
                  </a:lnTo>
                  <a:lnTo>
                    <a:pt x="6349" y="656844"/>
                  </a:lnTo>
                  <a:lnTo>
                    <a:pt x="4040" y="656913"/>
                  </a:lnTo>
                  <a:lnTo>
                    <a:pt x="0" y="658368"/>
                  </a:lnTo>
                  <a:lnTo>
                    <a:pt x="0" y="662940"/>
                  </a:lnTo>
                  <a:lnTo>
                    <a:pt x="4040" y="664394"/>
                  </a:lnTo>
                  <a:lnTo>
                    <a:pt x="6349" y="664464"/>
                  </a:lnTo>
                  <a:lnTo>
                    <a:pt x="12700" y="662178"/>
                  </a:lnTo>
                  <a:lnTo>
                    <a:pt x="12700" y="659892"/>
                  </a:lnTo>
                  <a:lnTo>
                    <a:pt x="24423" y="659892"/>
                  </a:lnTo>
                  <a:close/>
                </a:path>
                <a:path w="2260600" h="1711960">
                  <a:moveTo>
                    <a:pt x="4040" y="664464"/>
                  </a:moveTo>
                  <a:lnTo>
                    <a:pt x="3628" y="664246"/>
                  </a:lnTo>
                  <a:lnTo>
                    <a:pt x="0" y="662940"/>
                  </a:lnTo>
                  <a:lnTo>
                    <a:pt x="0" y="664464"/>
                  </a:lnTo>
                  <a:lnTo>
                    <a:pt x="4040" y="664464"/>
                  </a:lnTo>
                  <a:close/>
                </a:path>
                <a:path w="2260600" h="1711960">
                  <a:moveTo>
                    <a:pt x="5291" y="664845"/>
                  </a:moveTo>
                  <a:lnTo>
                    <a:pt x="4233" y="664464"/>
                  </a:lnTo>
                  <a:lnTo>
                    <a:pt x="0" y="664464"/>
                  </a:lnTo>
                  <a:lnTo>
                    <a:pt x="2241" y="665943"/>
                  </a:lnTo>
                  <a:lnTo>
                    <a:pt x="5291" y="664845"/>
                  </a:lnTo>
                  <a:close/>
                </a:path>
                <a:path w="2260600" h="1711960">
                  <a:moveTo>
                    <a:pt x="2241" y="665943"/>
                  </a:moveTo>
                  <a:lnTo>
                    <a:pt x="0" y="664464"/>
                  </a:lnTo>
                  <a:lnTo>
                    <a:pt x="0" y="666750"/>
                  </a:lnTo>
                  <a:lnTo>
                    <a:pt x="2241" y="665943"/>
                  </a:lnTo>
                  <a:close/>
                </a:path>
                <a:path w="2260600" h="1711960">
                  <a:moveTo>
                    <a:pt x="9236" y="670560"/>
                  </a:moveTo>
                  <a:lnTo>
                    <a:pt x="2241" y="665943"/>
                  </a:lnTo>
                  <a:lnTo>
                    <a:pt x="0" y="666750"/>
                  </a:lnTo>
                  <a:lnTo>
                    <a:pt x="0" y="670560"/>
                  </a:lnTo>
                  <a:lnTo>
                    <a:pt x="9236" y="670560"/>
                  </a:lnTo>
                  <a:close/>
                </a:path>
                <a:path w="2260600" h="1711960">
                  <a:moveTo>
                    <a:pt x="12700" y="672846"/>
                  </a:moveTo>
                  <a:lnTo>
                    <a:pt x="9236" y="670560"/>
                  </a:lnTo>
                  <a:lnTo>
                    <a:pt x="0" y="670560"/>
                  </a:lnTo>
                  <a:lnTo>
                    <a:pt x="0" y="671322"/>
                  </a:lnTo>
                  <a:lnTo>
                    <a:pt x="4040" y="672776"/>
                  </a:lnTo>
                  <a:lnTo>
                    <a:pt x="12700" y="672846"/>
                  </a:lnTo>
                  <a:close/>
                </a:path>
                <a:path w="2260600" h="1711960">
                  <a:moveTo>
                    <a:pt x="4040" y="672846"/>
                  </a:moveTo>
                  <a:lnTo>
                    <a:pt x="3628" y="672628"/>
                  </a:lnTo>
                  <a:lnTo>
                    <a:pt x="0" y="671322"/>
                  </a:lnTo>
                  <a:lnTo>
                    <a:pt x="0" y="672846"/>
                  </a:lnTo>
                  <a:lnTo>
                    <a:pt x="4040" y="672846"/>
                  </a:lnTo>
                  <a:close/>
                </a:path>
                <a:path w="2260600" h="1711960">
                  <a:moveTo>
                    <a:pt x="25400" y="681228"/>
                  </a:moveTo>
                  <a:lnTo>
                    <a:pt x="17318" y="675894"/>
                  </a:lnTo>
                  <a:lnTo>
                    <a:pt x="12700" y="675894"/>
                  </a:lnTo>
                  <a:lnTo>
                    <a:pt x="4233" y="672846"/>
                  </a:lnTo>
                  <a:lnTo>
                    <a:pt x="0" y="672846"/>
                  </a:lnTo>
                  <a:lnTo>
                    <a:pt x="4040" y="678180"/>
                  </a:lnTo>
                  <a:lnTo>
                    <a:pt x="12700" y="678180"/>
                  </a:lnTo>
                  <a:lnTo>
                    <a:pt x="12700" y="685038"/>
                  </a:lnTo>
                  <a:lnTo>
                    <a:pt x="19627" y="685038"/>
                  </a:lnTo>
                  <a:lnTo>
                    <a:pt x="25400" y="681228"/>
                  </a:lnTo>
                  <a:close/>
                </a:path>
                <a:path w="2260600" h="1711960">
                  <a:moveTo>
                    <a:pt x="4040" y="678180"/>
                  </a:moveTo>
                  <a:lnTo>
                    <a:pt x="0" y="672846"/>
                  </a:lnTo>
                  <a:lnTo>
                    <a:pt x="0" y="678180"/>
                  </a:lnTo>
                  <a:lnTo>
                    <a:pt x="4040" y="678180"/>
                  </a:lnTo>
                  <a:close/>
                </a:path>
                <a:path w="2260600" h="1711960">
                  <a:moveTo>
                    <a:pt x="6349" y="681228"/>
                  </a:moveTo>
                  <a:lnTo>
                    <a:pt x="4040" y="678180"/>
                  </a:lnTo>
                  <a:lnTo>
                    <a:pt x="0" y="678180"/>
                  </a:lnTo>
                  <a:lnTo>
                    <a:pt x="0" y="679704"/>
                  </a:lnTo>
                  <a:lnTo>
                    <a:pt x="3628" y="681228"/>
                  </a:lnTo>
                  <a:lnTo>
                    <a:pt x="6349" y="681228"/>
                  </a:lnTo>
                  <a:close/>
                </a:path>
                <a:path w="2260600" h="1711960">
                  <a:moveTo>
                    <a:pt x="3628" y="681228"/>
                  </a:moveTo>
                  <a:lnTo>
                    <a:pt x="0" y="679704"/>
                  </a:lnTo>
                  <a:lnTo>
                    <a:pt x="0" y="681228"/>
                  </a:lnTo>
                  <a:lnTo>
                    <a:pt x="3628" y="681228"/>
                  </a:lnTo>
                  <a:close/>
                </a:path>
                <a:path w="2260600" h="1711960">
                  <a:moveTo>
                    <a:pt x="12122" y="688848"/>
                  </a:moveTo>
                  <a:lnTo>
                    <a:pt x="7620" y="682904"/>
                  </a:lnTo>
                  <a:lnTo>
                    <a:pt x="3628" y="681228"/>
                  </a:lnTo>
                  <a:lnTo>
                    <a:pt x="0" y="681228"/>
                  </a:lnTo>
                  <a:lnTo>
                    <a:pt x="0" y="688848"/>
                  </a:lnTo>
                  <a:lnTo>
                    <a:pt x="12122" y="688848"/>
                  </a:lnTo>
                  <a:close/>
                </a:path>
                <a:path w="2260600" h="1711960">
                  <a:moveTo>
                    <a:pt x="12700" y="691896"/>
                  </a:moveTo>
                  <a:lnTo>
                    <a:pt x="12700" y="689610"/>
                  </a:lnTo>
                  <a:lnTo>
                    <a:pt x="12122" y="688848"/>
                  </a:lnTo>
                  <a:lnTo>
                    <a:pt x="0" y="688848"/>
                  </a:lnTo>
                  <a:lnTo>
                    <a:pt x="0" y="691896"/>
                  </a:lnTo>
                  <a:lnTo>
                    <a:pt x="12700" y="691896"/>
                  </a:lnTo>
                  <a:close/>
                </a:path>
                <a:path w="2260600" h="1711960">
                  <a:moveTo>
                    <a:pt x="12700" y="699516"/>
                  </a:moveTo>
                  <a:lnTo>
                    <a:pt x="12700" y="691896"/>
                  </a:lnTo>
                  <a:lnTo>
                    <a:pt x="0" y="691896"/>
                  </a:lnTo>
                  <a:lnTo>
                    <a:pt x="0" y="699516"/>
                  </a:lnTo>
                  <a:lnTo>
                    <a:pt x="12700" y="699516"/>
                  </a:lnTo>
                  <a:close/>
                </a:path>
                <a:path w="2260600" h="1711960">
                  <a:moveTo>
                    <a:pt x="25400" y="672846"/>
                  </a:moveTo>
                  <a:lnTo>
                    <a:pt x="25400" y="667512"/>
                  </a:lnTo>
                  <a:lnTo>
                    <a:pt x="12700" y="667512"/>
                  </a:lnTo>
                  <a:lnTo>
                    <a:pt x="5291" y="664845"/>
                  </a:lnTo>
                  <a:lnTo>
                    <a:pt x="2241" y="665943"/>
                  </a:lnTo>
                  <a:lnTo>
                    <a:pt x="9236" y="670560"/>
                  </a:lnTo>
                  <a:lnTo>
                    <a:pt x="12700" y="670560"/>
                  </a:lnTo>
                  <a:lnTo>
                    <a:pt x="12700" y="672846"/>
                  </a:lnTo>
                  <a:lnTo>
                    <a:pt x="25400" y="672846"/>
                  </a:lnTo>
                  <a:close/>
                </a:path>
                <a:path w="2260600" h="1711960">
                  <a:moveTo>
                    <a:pt x="25400" y="648462"/>
                  </a:moveTo>
                  <a:lnTo>
                    <a:pt x="25400" y="644652"/>
                  </a:lnTo>
                  <a:lnTo>
                    <a:pt x="12700" y="644652"/>
                  </a:lnTo>
                  <a:lnTo>
                    <a:pt x="3628" y="648462"/>
                  </a:lnTo>
                  <a:lnTo>
                    <a:pt x="25400" y="648462"/>
                  </a:lnTo>
                  <a:close/>
                </a:path>
                <a:path w="2260600" h="1711960">
                  <a:moveTo>
                    <a:pt x="7620" y="682904"/>
                  </a:moveTo>
                  <a:lnTo>
                    <a:pt x="6349" y="681228"/>
                  </a:lnTo>
                  <a:lnTo>
                    <a:pt x="3628" y="681228"/>
                  </a:lnTo>
                  <a:lnTo>
                    <a:pt x="7620" y="682904"/>
                  </a:lnTo>
                  <a:close/>
                </a:path>
                <a:path w="2260600" h="1711960">
                  <a:moveTo>
                    <a:pt x="12700" y="681228"/>
                  </a:moveTo>
                  <a:lnTo>
                    <a:pt x="12700" y="678180"/>
                  </a:lnTo>
                  <a:lnTo>
                    <a:pt x="4040" y="678180"/>
                  </a:lnTo>
                  <a:lnTo>
                    <a:pt x="6349" y="681227"/>
                  </a:lnTo>
                  <a:lnTo>
                    <a:pt x="12700" y="681228"/>
                  </a:lnTo>
                  <a:close/>
                </a:path>
                <a:path w="2260600" h="1711960">
                  <a:moveTo>
                    <a:pt x="6349" y="656844"/>
                  </a:moveTo>
                  <a:lnTo>
                    <a:pt x="5291" y="656463"/>
                  </a:lnTo>
                  <a:lnTo>
                    <a:pt x="4233" y="656844"/>
                  </a:lnTo>
                  <a:lnTo>
                    <a:pt x="6349" y="656844"/>
                  </a:lnTo>
                  <a:close/>
                </a:path>
                <a:path w="2260600" h="1711960">
                  <a:moveTo>
                    <a:pt x="6349" y="664464"/>
                  </a:moveTo>
                  <a:lnTo>
                    <a:pt x="4233" y="664464"/>
                  </a:lnTo>
                  <a:lnTo>
                    <a:pt x="5291" y="664845"/>
                  </a:lnTo>
                  <a:lnTo>
                    <a:pt x="6349" y="664464"/>
                  </a:lnTo>
                  <a:close/>
                </a:path>
                <a:path w="2260600" h="1711960">
                  <a:moveTo>
                    <a:pt x="17318" y="675894"/>
                  </a:moveTo>
                  <a:lnTo>
                    <a:pt x="12700" y="672846"/>
                  </a:lnTo>
                  <a:lnTo>
                    <a:pt x="4233" y="672846"/>
                  </a:lnTo>
                  <a:lnTo>
                    <a:pt x="12700" y="675894"/>
                  </a:lnTo>
                  <a:lnTo>
                    <a:pt x="17318" y="675894"/>
                  </a:lnTo>
                  <a:close/>
                </a:path>
                <a:path w="2260600" h="1711960">
                  <a:moveTo>
                    <a:pt x="25400" y="656844"/>
                  </a:moveTo>
                  <a:lnTo>
                    <a:pt x="25400" y="653796"/>
                  </a:lnTo>
                  <a:lnTo>
                    <a:pt x="12700" y="653796"/>
                  </a:lnTo>
                  <a:lnTo>
                    <a:pt x="5291" y="656463"/>
                  </a:lnTo>
                  <a:lnTo>
                    <a:pt x="6349" y="656843"/>
                  </a:lnTo>
                  <a:lnTo>
                    <a:pt x="25400" y="656844"/>
                  </a:lnTo>
                  <a:close/>
                </a:path>
                <a:path w="2260600" h="1711960">
                  <a:moveTo>
                    <a:pt x="25400" y="667512"/>
                  </a:moveTo>
                  <a:lnTo>
                    <a:pt x="25400" y="664464"/>
                  </a:lnTo>
                  <a:lnTo>
                    <a:pt x="6349" y="664464"/>
                  </a:lnTo>
                  <a:lnTo>
                    <a:pt x="5291" y="664845"/>
                  </a:lnTo>
                  <a:lnTo>
                    <a:pt x="12700" y="667512"/>
                  </a:lnTo>
                  <a:lnTo>
                    <a:pt x="25400" y="667512"/>
                  </a:lnTo>
                  <a:close/>
                </a:path>
                <a:path w="2260600" h="1711960">
                  <a:moveTo>
                    <a:pt x="25400" y="659130"/>
                  </a:moveTo>
                  <a:lnTo>
                    <a:pt x="25400" y="656844"/>
                  </a:lnTo>
                  <a:lnTo>
                    <a:pt x="6349" y="656844"/>
                  </a:lnTo>
                  <a:lnTo>
                    <a:pt x="12700" y="659130"/>
                  </a:lnTo>
                  <a:lnTo>
                    <a:pt x="25400" y="659130"/>
                  </a:lnTo>
                  <a:close/>
                </a:path>
                <a:path w="2260600" h="1711960">
                  <a:moveTo>
                    <a:pt x="25400" y="664464"/>
                  </a:moveTo>
                  <a:lnTo>
                    <a:pt x="25400" y="662178"/>
                  </a:lnTo>
                  <a:lnTo>
                    <a:pt x="12700" y="662178"/>
                  </a:lnTo>
                  <a:lnTo>
                    <a:pt x="6349" y="664464"/>
                  </a:lnTo>
                  <a:lnTo>
                    <a:pt x="25400" y="664464"/>
                  </a:lnTo>
                  <a:close/>
                </a:path>
                <a:path w="2260600" h="1711960">
                  <a:moveTo>
                    <a:pt x="12700" y="685038"/>
                  </a:moveTo>
                  <a:lnTo>
                    <a:pt x="12700" y="681228"/>
                  </a:lnTo>
                  <a:lnTo>
                    <a:pt x="6349" y="681228"/>
                  </a:lnTo>
                  <a:lnTo>
                    <a:pt x="7620" y="682904"/>
                  </a:lnTo>
                  <a:lnTo>
                    <a:pt x="12700" y="685038"/>
                  </a:lnTo>
                  <a:close/>
                </a:path>
                <a:path w="2260600" h="1711960">
                  <a:moveTo>
                    <a:pt x="19627" y="685038"/>
                  </a:moveTo>
                  <a:lnTo>
                    <a:pt x="12700" y="685038"/>
                  </a:lnTo>
                  <a:lnTo>
                    <a:pt x="7620" y="682904"/>
                  </a:lnTo>
                  <a:lnTo>
                    <a:pt x="12122" y="688848"/>
                  </a:lnTo>
                  <a:lnTo>
                    <a:pt x="12700" y="688848"/>
                  </a:lnTo>
                  <a:lnTo>
                    <a:pt x="12700" y="689610"/>
                  </a:lnTo>
                  <a:lnTo>
                    <a:pt x="19627" y="685038"/>
                  </a:lnTo>
                  <a:close/>
                </a:path>
                <a:path w="2260600" h="1711960">
                  <a:moveTo>
                    <a:pt x="12700" y="672846"/>
                  </a:moveTo>
                  <a:lnTo>
                    <a:pt x="12700" y="670560"/>
                  </a:lnTo>
                  <a:lnTo>
                    <a:pt x="9236" y="670560"/>
                  </a:lnTo>
                  <a:lnTo>
                    <a:pt x="12700" y="672846"/>
                  </a:lnTo>
                  <a:close/>
                </a:path>
                <a:path w="2260600" h="1711960">
                  <a:moveTo>
                    <a:pt x="12700" y="689610"/>
                  </a:moveTo>
                  <a:lnTo>
                    <a:pt x="12700" y="688848"/>
                  </a:lnTo>
                  <a:lnTo>
                    <a:pt x="12122" y="688848"/>
                  </a:lnTo>
                  <a:lnTo>
                    <a:pt x="12700" y="689610"/>
                  </a:lnTo>
                  <a:close/>
                </a:path>
                <a:path w="2260600" h="1711960">
                  <a:moveTo>
                    <a:pt x="38652" y="607314"/>
                  </a:moveTo>
                  <a:lnTo>
                    <a:pt x="33282" y="603504"/>
                  </a:lnTo>
                  <a:lnTo>
                    <a:pt x="25400" y="603504"/>
                  </a:lnTo>
                  <a:lnTo>
                    <a:pt x="12700" y="608838"/>
                  </a:lnTo>
                  <a:lnTo>
                    <a:pt x="12700" y="615696"/>
                  </a:lnTo>
                  <a:lnTo>
                    <a:pt x="16607" y="615578"/>
                  </a:lnTo>
                  <a:lnTo>
                    <a:pt x="25400" y="611886"/>
                  </a:lnTo>
                  <a:lnTo>
                    <a:pt x="25400" y="605028"/>
                  </a:lnTo>
                  <a:lnTo>
                    <a:pt x="30842" y="607314"/>
                  </a:lnTo>
                  <a:lnTo>
                    <a:pt x="38652" y="607314"/>
                  </a:lnTo>
                  <a:close/>
                </a:path>
                <a:path w="2260600" h="1711960">
                  <a:moveTo>
                    <a:pt x="16328" y="615696"/>
                  </a:moveTo>
                  <a:lnTo>
                    <a:pt x="12700" y="615696"/>
                  </a:lnTo>
                  <a:lnTo>
                    <a:pt x="12700" y="617220"/>
                  </a:lnTo>
                  <a:lnTo>
                    <a:pt x="16328" y="615696"/>
                  </a:lnTo>
                  <a:close/>
                </a:path>
                <a:path w="2260600" h="1711960">
                  <a:moveTo>
                    <a:pt x="38100" y="623316"/>
                  </a:moveTo>
                  <a:lnTo>
                    <a:pt x="32657" y="616458"/>
                  </a:lnTo>
                  <a:lnTo>
                    <a:pt x="30842" y="615696"/>
                  </a:lnTo>
                  <a:lnTo>
                    <a:pt x="16328" y="615696"/>
                  </a:lnTo>
                  <a:lnTo>
                    <a:pt x="12700" y="617220"/>
                  </a:lnTo>
                  <a:lnTo>
                    <a:pt x="12700" y="617982"/>
                  </a:lnTo>
                  <a:lnTo>
                    <a:pt x="24423" y="623257"/>
                  </a:lnTo>
                  <a:lnTo>
                    <a:pt x="38100" y="623316"/>
                  </a:lnTo>
                  <a:close/>
                </a:path>
                <a:path w="2260600" h="1711960">
                  <a:moveTo>
                    <a:pt x="24423" y="623316"/>
                  </a:moveTo>
                  <a:lnTo>
                    <a:pt x="19627" y="621099"/>
                  </a:lnTo>
                  <a:lnTo>
                    <a:pt x="12700" y="617982"/>
                  </a:lnTo>
                  <a:lnTo>
                    <a:pt x="12700" y="621792"/>
                  </a:lnTo>
                  <a:lnTo>
                    <a:pt x="16328" y="623316"/>
                  </a:lnTo>
                  <a:lnTo>
                    <a:pt x="24423" y="623316"/>
                  </a:lnTo>
                  <a:close/>
                </a:path>
                <a:path w="2260600" h="1711960">
                  <a:moveTo>
                    <a:pt x="16328" y="623316"/>
                  </a:moveTo>
                  <a:lnTo>
                    <a:pt x="12700" y="621792"/>
                  </a:lnTo>
                  <a:lnTo>
                    <a:pt x="12700" y="623316"/>
                  </a:lnTo>
                  <a:lnTo>
                    <a:pt x="16328" y="623316"/>
                  </a:lnTo>
                  <a:close/>
                </a:path>
                <a:path w="2260600" h="1711960">
                  <a:moveTo>
                    <a:pt x="38100" y="633984"/>
                  </a:moveTo>
                  <a:lnTo>
                    <a:pt x="38100" y="629412"/>
                  </a:lnTo>
                  <a:lnTo>
                    <a:pt x="33282" y="627126"/>
                  </a:lnTo>
                  <a:lnTo>
                    <a:pt x="25400" y="627126"/>
                  </a:lnTo>
                  <a:lnTo>
                    <a:pt x="17318" y="623731"/>
                  </a:lnTo>
                  <a:lnTo>
                    <a:pt x="16607" y="623316"/>
                  </a:lnTo>
                  <a:lnTo>
                    <a:pt x="12700" y="623316"/>
                  </a:lnTo>
                  <a:lnTo>
                    <a:pt x="12700" y="627888"/>
                  </a:lnTo>
                  <a:lnTo>
                    <a:pt x="25400" y="627888"/>
                  </a:lnTo>
                  <a:lnTo>
                    <a:pt x="38100" y="633984"/>
                  </a:lnTo>
                  <a:close/>
                </a:path>
                <a:path w="2260600" h="1711960">
                  <a:moveTo>
                    <a:pt x="38100" y="635508"/>
                  </a:moveTo>
                  <a:lnTo>
                    <a:pt x="38100" y="633984"/>
                  </a:lnTo>
                  <a:lnTo>
                    <a:pt x="25400" y="627888"/>
                  </a:lnTo>
                  <a:lnTo>
                    <a:pt x="12700" y="627888"/>
                  </a:lnTo>
                  <a:lnTo>
                    <a:pt x="12700" y="630174"/>
                  </a:lnTo>
                  <a:lnTo>
                    <a:pt x="25400" y="635508"/>
                  </a:lnTo>
                  <a:lnTo>
                    <a:pt x="38100" y="635508"/>
                  </a:lnTo>
                  <a:close/>
                </a:path>
                <a:path w="2260600" h="1711960">
                  <a:moveTo>
                    <a:pt x="38100" y="639318"/>
                  </a:moveTo>
                  <a:lnTo>
                    <a:pt x="38100" y="635508"/>
                  </a:lnTo>
                  <a:lnTo>
                    <a:pt x="25400" y="635508"/>
                  </a:lnTo>
                  <a:lnTo>
                    <a:pt x="12700" y="630174"/>
                  </a:lnTo>
                  <a:lnTo>
                    <a:pt x="12700" y="634746"/>
                  </a:lnTo>
                  <a:lnTo>
                    <a:pt x="16328" y="636161"/>
                  </a:lnTo>
                  <a:lnTo>
                    <a:pt x="25400" y="636270"/>
                  </a:lnTo>
                  <a:lnTo>
                    <a:pt x="32657" y="639318"/>
                  </a:lnTo>
                  <a:lnTo>
                    <a:pt x="38100" y="639318"/>
                  </a:lnTo>
                  <a:close/>
                </a:path>
                <a:path w="2260600" h="1711960">
                  <a:moveTo>
                    <a:pt x="16328" y="636270"/>
                  </a:moveTo>
                  <a:lnTo>
                    <a:pt x="12700" y="634746"/>
                  </a:lnTo>
                  <a:lnTo>
                    <a:pt x="12700" y="636270"/>
                  </a:lnTo>
                  <a:lnTo>
                    <a:pt x="16328" y="636270"/>
                  </a:lnTo>
                  <a:close/>
                </a:path>
                <a:path w="2260600" h="1711960">
                  <a:moveTo>
                    <a:pt x="38100" y="646176"/>
                  </a:moveTo>
                  <a:lnTo>
                    <a:pt x="38100" y="644652"/>
                  </a:lnTo>
                  <a:lnTo>
                    <a:pt x="24553" y="639368"/>
                  </a:lnTo>
                  <a:lnTo>
                    <a:pt x="12700" y="639318"/>
                  </a:lnTo>
                  <a:lnTo>
                    <a:pt x="12700" y="644652"/>
                  </a:lnTo>
                  <a:lnTo>
                    <a:pt x="25400" y="644652"/>
                  </a:lnTo>
                  <a:lnTo>
                    <a:pt x="25400" y="648462"/>
                  </a:lnTo>
                  <a:lnTo>
                    <a:pt x="33282" y="648462"/>
                  </a:lnTo>
                  <a:lnTo>
                    <a:pt x="38100" y="646176"/>
                  </a:lnTo>
                  <a:close/>
                </a:path>
                <a:path w="2260600" h="1711960">
                  <a:moveTo>
                    <a:pt x="38100" y="654558"/>
                  </a:moveTo>
                  <a:lnTo>
                    <a:pt x="38100" y="648462"/>
                  </a:lnTo>
                  <a:lnTo>
                    <a:pt x="33282" y="648488"/>
                  </a:lnTo>
                  <a:lnTo>
                    <a:pt x="25400" y="652272"/>
                  </a:lnTo>
                  <a:lnTo>
                    <a:pt x="12700" y="652272"/>
                  </a:lnTo>
                  <a:lnTo>
                    <a:pt x="12700" y="653796"/>
                  </a:lnTo>
                  <a:lnTo>
                    <a:pt x="25400" y="653796"/>
                  </a:lnTo>
                  <a:lnTo>
                    <a:pt x="25400" y="659892"/>
                  </a:lnTo>
                  <a:lnTo>
                    <a:pt x="38100" y="654558"/>
                  </a:lnTo>
                  <a:close/>
                </a:path>
                <a:path w="2260600" h="1711960">
                  <a:moveTo>
                    <a:pt x="25400" y="659892"/>
                  </a:moveTo>
                  <a:lnTo>
                    <a:pt x="25400" y="659130"/>
                  </a:lnTo>
                  <a:lnTo>
                    <a:pt x="12700" y="659130"/>
                  </a:lnTo>
                  <a:lnTo>
                    <a:pt x="24423" y="659833"/>
                  </a:lnTo>
                  <a:lnTo>
                    <a:pt x="25400" y="659892"/>
                  </a:lnTo>
                  <a:close/>
                </a:path>
                <a:path w="2260600" h="1711960">
                  <a:moveTo>
                    <a:pt x="25400" y="662178"/>
                  </a:moveTo>
                  <a:lnTo>
                    <a:pt x="25400" y="659892"/>
                  </a:lnTo>
                  <a:lnTo>
                    <a:pt x="12700" y="659892"/>
                  </a:lnTo>
                  <a:lnTo>
                    <a:pt x="12700" y="662178"/>
                  </a:lnTo>
                  <a:lnTo>
                    <a:pt x="25400" y="662178"/>
                  </a:lnTo>
                  <a:close/>
                </a:path>
                <a:path w="2260600" h="1711960">
                  <a:moveTo>
                    <a:pt x="25400" y="675894"/>
                  </a:moveTo>
                  <a:lnTo>
                    <a:pt x="25400" y="672846"/>
                  </a:lnTo>
                  <a:lnTo>
                    <a:pt x="12700" y="672846"/>
                  </a:lnTo>
                  <a:lnTo>
                    <a:pt x="17318" y="675894"/>
                  </a:lnTo>
                  <a:lnTo>
                    <a:pt x="25400" y="675894"/>
                  </a:lnTo>
                  <a:close/>
                </a:path>
                <a:path w="2260600" h="1711960">
                  <a:moveTo>
                    <a:pt x="32052" y="615696"/>
                  </a:moveTo>
                  <a:lnTo>
                    <a:pt x="29028" y="611886"/>
                  </a:lnTo>
                  <a:lnTo>
                    <a:pt x="25400" y="611886"/>
                  </a:lnTo>
                  <a:lnTo>
                    <a:pt x="16607" y="615578"/>
                  </a:lnTo>
                  <a:lnTo>
                    <a:pt x="25400" y="615696"/>
                  </a:lnTo>
                  <a:lnTo>
                    <a:pt x="25400" y="613410"/>
                  </a:lnTo>
                  <a:lnTo>
                    <a:pt x="30842" y="615696"/>
                  </a:lnTo>
                  <a:lnTo>
                    <a:pt x="32052" y="615696"/>
                  </a:lnTo>
                  <a:close/>
                </a:path>
                <a:path w="2260600" h="1711960">
                  <a:moveTo>
                    <a:pt x="33020" y="627126"/>
                  </a:moveTo>
                  <a:lnTo>
                    <a:pt x="24553" y="623316"/>
                  </a:lnTo>
                  <a:lnTo>
                    <a:pt x="16607" y="623316"/>
                  </a:lnTo>
                  <a:lnTo>
                    <a:pt x="17318" y="623731"/>
                  </a:lnTo>
                  <a:lnTo>
                    <a:pt x="25400" y="627126"/>
                  </a:lnTo>
                  <a:lnTo>
                    <a:pt x="33020" y="627126"/>
                  </a:lnTo>
                  <a:close/>
                </a:path>
                <a:path w="2260600" h="1711960">
                  <a:moveTo>
                    <a:pt x="32657" y="639318"/>
                  </a:moveTo>
                  <a:lnTo>
                    <a:pt x="25400" y="636270"/>
                  </a:lnTo>
                  <a:lnTo>
                    <a:pt x="16607" y="636270"/>
                  </a:lnTo>
                  <a:lnTo>
                    <a:pt x="24423" y="639318"/>
                  </a:lnTo>
                  <a:lnTo>
                    <a:pt x="32657" y="639318"/>
                  </a:lnTo>
                  <a:close/>
                </a:path>
                <a:path w="2260600" h="1711960">
                  <a:moveTo>
                    <a:pt x="25400" y="681228"/>
                  </a:moveTo>
                  <a:lnTo>
                    <a:pt x="25400" y="675894"/>
                  </a:lnTo>
                  <a:lnTo>
                    <a:pt x="17318" y="675894"/>
                  </a:lnTo>
                  <a:lnTo>
                    <a:pt x="25400" y="681228"/>
                  </a:lnTo>
                  <a:close/>
                </a:path>
                <a:path w="2260600" h="1711960">
                  <a:moveTo>
                    <a:pt x="25400" y="685038"/>
                  </a:moveTo>
                  <a:lnTo>
                    <a:pt x="25400" y="681228"/>
                  </a:lnTo>
                  <a:lnTo>
                    <a:pt x="19627" y="685038"/>
                  </a:lnTo>
                  <a:lnTo>
                    <a:pt x="25400" y="685038"/>
                  </a:lnTo>
                  <a:close/>
                </a:path>
                <a:path w="2260600" h="1711960">
                  <a:moveTo>
                    <a:pt x="38100" y="627126"/>
                  </a:moveTo>
                  <a:lnTo>
                    <a:pt x="38100" y="623316"/>
                  </a:lnTo>
                  <a:lnTo>
                    <a:pt x="24553" y="623316"/>
                  </a:lnTo>
                  <a:lnTo>
                    <a:pt x="33020" y="627126"/>
                  </a:lnTo>
                  <a:lnTo>
                    <a:pt x="38100" y="627126"/>
                  </a:lnTo>
                  <a:close/>
                </a:path>
                <a:path w="2260600" h="1711960">
                  <a:moveTo>
                    <a:pt x="38100" y="644652"/>
                  </a:moveTo>
                  <a:lnTo>
                    <a:pt x="38100" y="641604"/>
                  </a:lnTo>
                  <a:lnTo>
                    <a:pt x="32657" y="639318"/>
                  </a:lnTo>
                  <a:lnTo>
                    <a:pt x="24553" y="639318"/>
                  </a:lnTo>
                  <a:lnTo>
                    <a:pt x="25400" y="639699"/>
                  </a:lnTo>
                  <a:lnTo>
                    <a:pt x="38100" y="644652"/>
                  </a:lnTo>
                  <a:close/>
                </a:path>
                <a:path w="2260600" h="1711960">
                  <a:moveTo>
                    <a:pt x="27214" y="582168"/>
                  </a:moveTo>
                  <a:lnTo>
                    <a:pt x="25400" y="582930"/>
                  </a:lnTo>
                  <a:lnTo>
                    <a:pt x="25400" y="584454"/>
                  </a:lnTo>
                  <a:lnTo>
                    <a:pt x="27214" y="582168"/>
                  </a:lnTo>
                  <a:close/>
                </a:path>
                <a:path w="2260600" h="1711960">
                  <a:moveTo>
                    <a:pt x="50800" y="578358"/>
                  </a:moveTo>
                  <a:lnTo>
                    <a:pt x="50800" y="577596"/>
                  </a:lnTo>
                  <a:lnTo>
                    <a:pt x="38100" y="577596"/>
                  </a:lnTo>
                  <a:lnTo>
                    <a:pt x="27214" y="582168"/>
                  </a:lnTo>
                  <a:lnTo>
                    <a:pt x="25400" y="584454"/>
                  </a:lnTo>
                  <a:lnTo>
                    <a:pt x="33020" y="587883"/>
                  </a:lnTo>
                  <a:lnTo>
                    <a:pt x="33282" y="588001"/>
                  </a:lnTo>
                  <a:lnTo>
                    <a:pt x="38100" y="585978"/>
                  </a:lnTo>
                  <a:lnTo>
                    <a:pt x="38100" y="578358"/>
                  </a:lnTo>
                  <a:lnTo>
                    <a:pt x="50800" y="578358"/>
                  </a:lnTo>
                  <a:close/>
                </a:path>
                <a:path w="2260600" h="1711960">
                  <a:moveTo>
                    <a:pt x="33282" y="588001"/>
                  </a:moveTo>
                  <a:lnTo>
                    <a:pt x="25400" y="584454"/>
                  </a:lnTo>
                  <a:lnTo>
                    <a:pt x="25400" y="590550"/>
                  </a:lnTo>
                  <a:lnTo>
                    <a:pt x="27214" y="590550"/>
                  </a:lnTo>
                  <a:lnTo>
                    <a:pt x="33020" y="588111"/>
                  </a:lnTo>
                  <a:lnTo>
                    <a:pt x="33282" y="588001"/>
                  </a:lnTo>
                  <a:close/>
                </a:path>
                <a:path w="2260600" h="1711960">
                  <a:moveTo>
                    <a:pt x="27214" y="590550"/>
                  </a:moveTo>
                  <a:lnTo>
                    <a:pt x="25400" y="590550"/>
                  </a:lnTo>
                  <a:lnTo>
                    <a:pt x="25400" y="591312"/>
                  </a:lnTo>
                  <a:lnTo>
                    <a:pt x="27214" y="590550"/>
                  </a:lnTo>
                  <a:close/>
                </a:path>
                <a:path w="2260600" h="1711960">
                  <a:moveTo>
                    <a:pt x="47413" y="594360"/>
                  </a:moveTo>
                  <a:lnTo>
                    <a:pt x="38946" y="590550"/>
                  </a:lnTo>
                  <a:lnTo>
                    <a:pt x="27214" y="590550"/>
                  </a:lnTo>
                  <a:lnTo>
                    <a:pt x="25400" y="591312"/>
                  </a:lnTo>
                  <a:lnTo>
                    <a:pt x="25400" y="596646"/>
                  </a:lnTo>
                  <a:lnTo>
                    <a:pt x="28786" y="598271"/>
                  </a:lnTo>
                  <a:lnTo>
                    <a:pt x="38100" y="594360"/>
                  </a:lnTo>
                  <a:lnTo>
                    <a:pt x="47413" y="594360"/>
                  </a:lnTo>
                  <a:close/>
                </a:path>
                <a:path w="2260600" h="1711960">
                  <a:moveTo>
                    <a:pt x="28786" y="598271"/>
                  </a:moveTo>
                  <a:lnTo>
                    <a:pt x="25400" y="596646"/>
                  </a:lnTo>
                  <a:lnTo>
                    <a:pt x="25400" y="598170"/>
                  </a:lnTo>
                  <a:lnTo>
                    <a:pt x="26504" y="598932"/>
                  </a:lnTo>
                  <a:lnTo>
                    <a:pt x="27214" y="598932"/>
                  </a:lnTo>
                  <a:lnTo>
                    <a:pt x="28786" y="598271"/>
                  </a:lnTo>
                  <a:close/>
                </a:path>
                <a:path w="2260600" h="1711960">
                  <a:moveTo>
                    <a:pt x="26504" y="598932"/>
                  </a:moveTo>
                  <a:lnTo>
                    <a:pt x="25400" y="598170"/>
                  </a:lnTo>
                  <a:lnTo>
                    <a:pt x="25400" y="598932"/>
                  </a:lnTo>
                  <a:lnTo>
                    <a:pt x="26504" y="598932"/>
                  </a:lnTo>
                  <a:close/>
                </a:path>
                <a:path w="2260600" h="1711960">
                  <a:moveTo>
                    <a:pt x="26772" y="599117"/>
                  </a:moveTo>
                  <a:lnTo>
                    <a:pt x="26504" y="598932"/>
                  </a:lnTo>
                  <a:lnTo>
                    <a:pt x="25400" y="598932"/>
                  </a:lnTo>
                  <a:lnTo>
                    <a:pt x="25400" y="599694"/>
                  </a:lnTo>
                  <a:lnTo>
                    <a:pt x="26504" y="599230"/>
                  </a:lnTo>
                  <a:lnTo>
                    <a:pt x="26772" y="599117"/>
                  </a:lnTo>
                  <a:close/>
                </a:path>
                <a:path w="2260600" h="1711960">
                  <a:moveTo>
                    <a:pt x="33020" y="603504"/>
                  </a:moveTo>
                  <a:lnTo>
                    <a:pt x="32657" y="603177"/>
                  </a:lnTo>
                  <a:lnTo>
                    <a:pt x="26772" y="599117"/>
                  </a:lnTo>
                  <a:lnTo>
                    <a:pt x="25400" y="599694"/>
                  </a:lnTo>
                  <a:lnTo>
                    <a:pt x="25400" y="603504"/>
                  </a:lnTo>
                  <a:lnTo>
                    <a:pt x="33020" y="603504"/>
                  </a:lnTo>
                  <a:close/>
                </a:path>
                <a:path w="2260600" h="1711960">
                  <a:moveTo>
                    <a:pt x="30842" y="607314"/>
                  </a:moveTo>
                  <a:lnTo>
                    <a:pt x="25400" y="605028"/>
                  </a:lnTo>
                  <a:lnTo>
                    <a:pt x="25400" y="607314"/>
                  </a:lnTo>
                  <a:lnTo>
                    <a:pt x="30842" y="607314"/>
                  </a:lnTo>
                  <a:close/>
                </a:path>
                <a:path w="2260600" h="1711960">
                  <a:moveTo>
                    <a:pt x="50800" y="615696"/>
                  </a:moveTo>
                  <a:lnTo>
                    <a:pt x="43069" y="610362"/>
                  </a:lnTo>
                  <a:lnTo>
                    <a:pt x="38100" y="610362"/>
                  </a:lnTo>
                  <a:lnTo>
                    <a:pt x="30842" y="607314"/>
                  </a:lnTo>
                  <a:lnTo>
                    <a:pt x="25400" y="607314"/>
                  </a:lnTo>
                  <a:lnTo>
                    <a:pt x="29028" y="611886"/>
                  </a:lnTo>
                  <a:lnTo>
                    <a:pt x="38100" y="611886"/>
                  </a:lnTo>
                  <a:lnTo>
                    <a:pt x="38100" y="618744"/>
                  </a:lnTo>
                  <a:lnTo>
                    <a:pt x="45720" y="618744"/>
                  </a:lnTo>
                  <a:lnTo>
                    <a:pt x="50800" y="615696"/>
                  </a:lnTo>
                  <a:close/>
                </a:path>
                <a:path w="2260600" h="1711960">
                  <a:moveTo>
                    <a:pt x="29028" y="611886"/>
                  </a:moveTo>
                  <a:lnTo>
                    <a:pt x="25400" y="607314"/>
                  </a:lnTo>
                  <a:lnTo>
                    <a:pt x="25400" y="611886"/>
                  </a:lnTo>
                  <a:lnTo>
                    <a:pt x="29028" y="611886"/>
                  </a:lnTo>
                  <a:close/>
                </a:path>
                <a:path w="2260600" h="1711960">
                  <a:moveTo>
                    <a:pt x="30842" y="615696"/>
                  </a:moveTo>
                  <a:lnTo>
                    <a:pt x="25400" y="613410"/>
                  </a:lnTo>
                  <a:lnTo>
                    <a:pt x="25400" y="615696"/>
                  </a:lnTo>
                  <a:lnTo>
                    <a:pt x="30842" y="615696"/>
                  </a:lnTo>
                  <a:close/>
                </a:path>
                <a:path w="2260600" h="1711960">
                  <a:moveTo>
                    <a:pt x="27214" y="598932"/>
                  </a:moveTo>
                  <a:lnTo>
                    <a:pt x="26504" y="598932"/>
                  </a:lnTo>
                  <a:lnTo>
                    <a:pt x="26772" y="599117"/>
                  </a:lnTo>
                  <a:lnTo>
                    <a:pt x="27214" y="598932"/>
                  </a:lnTo>
                  <a:close/>
                </a:path>
                <a:path w="2260600" h="1711960">
                  <a:moveTo>
                    <a:pt x="50800" y="607314"/>
                  </a:moveTo>
                  <a:lnTo>
                    <a:pt x="50800" y="602742"/>
                  </a:lnTo>
                  <a:lnTo>
                    <a:pt x="38100" y="602742"/>
                  </a:lnTo>
                  <a:lnTo>
                    <a:pt x="30162" y="598932"/>
                  </a:lnTo>
                  <a:lnTo>
                    <a:pt x="27214" y="598932"/>
                  </a:lnTo>
                  <a:lnTo>
                    <a:pt x="26772" y="599117"/>
                  </a:lnTo>
                  <a:lnTo>
                    <a:pt x="33282" y="603609"/>
                  </a:lnTo>
                  <a:lnTo>
                    <a:pt x="38100" y="603504"/>
                  </a:lnTo>
                  <a:lnTo>
                    <a:pt x="38100" y="606933"/>
                  </a:lnTo>
                  <a:lnTo>
                    <a:pt x="38652" y="607314"/>
                  </a:lnTo>
                  <a:lnTo>
                    <a:pt x="50800" y="607314"/>
                  </a:lnTo>
                  <a:close/>
                </a:path>
                <a:path w="2260600" h="1711960">
                  <a:moveTo>
                    <a:pt x="43069" y="570738"/>
                  </a:moveTo>
                  <a:lnTo>
                    <a:pt x="41275" y="569880"/>
                  </a:lnTo>
                  <a:lnTo>
                    <a:pt x="38100" y="568452"/>
                  </a:lnTo>
                  <a:lnTo>
                    <a:pt x="27214" y="582168"/>
                  </a:lnTo>
                  <a:lnTo>
                    <a:pt x="38100" y="577596"/>
                  </a:lnTo>
                  <a:lnTo>
                    <a:pt x="38100" y="570738"/>
                  </a:lnTo>
                  <a:lnTo>
                    <a:pt x="43069" y="570738"/>
                  </a:lnTo>
                  <a:close/>
                </a:path>
                <a:path w="2260600" h="1711960">
                  <a:moveTo>
                    <a:pt x="38946" y="590550"/>
                  </a:moveTo>
                  <a:lnTo>
                    <a:pt x="33282" y="588001"/>
                  </a:lnTo>
                  <a:lnTo>
                    <a:pt x="27214" y="590550"/>
                  </a:lnTo>
                  <a:lnTo>
                    <a:pt x="38946" y="590550"/>
                  </a:lnTo>
                  <a:close/>
                </a:path>
                <a:path w="2260600" h="1711960">
                  <a:moveTo>
                    <a:pt x="30162" y="598932"/>
                  </a:moveTo>
                  <a:lnTo>
                    <a:pt x="29028" y="598387"/>
                  </a:lnTo>
                  <a:lnTo>
                    <a:pt x="28786" y="598271"/>
                  </a:lnTo>
                  <a:lnTo>
                    <a:pt x="27214" y="598932"/>
                  </a:lnTo>
                  <a:lnTo>
                    <a:pt x="30162" y="598932"/>
                  </a:lnTo>
                  <a:close/>
                </a:path>
                <a:path w="2260600" h="1711960">
                  <a:moveTo>
                    <a:pt x="50800" y="598932"/>
                  </a:moveTo>
                  <a:lnTo>
                    <a:pt x="50800" y="595884"/>
                  </a:lnTo>
                  <a:lnTo>
                    <a:pt x="47413" y="594360"/>
                  </a:lnTo>
                  <a:lnTo>
                    <a:pt x="38100" y="594360"/>
                  </a:lnTo>
                  <a:lnTo>
                    <a:pt x="29028" y="598170"/>
                  </a:lnTo>
                  <a:lnTo>
                    <a:pt x="28786" y="598271"/>
                  </a:lnTo>
                  <a:lnTo>
                    <a:pt x="30162" y="598932"/>
                  </a:lnTo>
                  <a:lnTo>
                    <a:pt x="50800" y="598932"/>
                  </a:lnTo>
                  <a:close/>
                </a:path>
                <a:path w="2260600" h="1711960">
                  <a:moveTo>
                    <a:pt x="38100" y="615696"/>
                  </a:moveTo>
                  <a:lnTo>
                    <a:pt x="38100" y="611886"/>
                  </a:lnTo>
                  <a:lnTo>
                    <a:pt x="29028" y="611886"/>
                  </a:lnTo>
                  <a:lnTo>
                    <a:pt x="32052" y="615696"/>
                  </a:lnTo>
                  <a:lnTo>
                    <a:pt x="38100" y="615696"/>
                  </a:lnTo>
                  <a:close/>
                </a:path>
                <a:path w="2260600" h="1711960">
                  <a:moveTo>
                    <a:pt x="50800" y="602742"/>
                  </a:moveTo>
                  <a:lnTo>
                    <a:pt x="50800" y="598932"/>
                  </a:lnTo>
                  <a:lnTo>
                    <a:pt x="30162" y="598932"/>
                  </a:lnTo>
                  <a:lnTo>
                    <a:pt x="38100" y="602742"/>
                  </a:lnTo>
                  <a:lnTo>
                    <a:pt x="50800" y="602742"/>
                  </a:lnTo>
                  <a:close/>
                </a:path>
                <a:path w="2260600" h="1711960">
                  <a:moveTo>
                    <a:pt x="43069" y="610362"/>
                  </a:moveTo>
                  <a:lnTo>
                    <a:pt x="38652" y="607314"/>
                  </a:lnTo>
                  <a:lnTo>
                    <a:pt x="30842" y="607314"/>
                  </a:lnTo>
                  <a:lnTo>
                    <a:pt x="38100" y="610362"/>
                  </a:lnTo>
                  <a:lnTo>
                    <a:pt x="43069" y="610362"/>
                  </a:lnTo>
                  <a:close/>
                </a:path>
                <a:path w="2260600" h="1711960">
                  <a:moveTo>
                    <a:pt x="32657" y="616458"/>
                  </a:moveTo>
                  <a:lnTo>
                    <a:pt x="32052" y="615696"/>
                  </a:lnTo>
                  <a:lnTo>
                    <a:pt x="30842" y="615696"/>
                  </a:lnTo>
                  <a:lnTo>
                    <a:pt x="32657" y="616458"/>
                  </a:lnTo>
                  <a:close/>
                </a:path>
                <a:path w="2260600" h="1711960">
                  <a:moveTo>
                    <a:pt x="38100" y="618744"/>
                  </a:moveTo>
                  <a:lnTo>
                    <a:pt x="38100" y="615696"/>
                  </a:lnTo>
                  <a:lnTo>
                    <a:pt x="32052" y="615696"/>
                  </a:lnTo>
                  <a:lnTo>
                    <a:pt x="32657" y="616458"/>
                  </a:lnTo>
                  <a:lnTo>
                    <a:pt x="38100" y="618744"/>
                  </a:lnTo>
                  <a:close/>
                </a:path>
                <a:path w="2260600" h="1711960">
                  <a:moveTo>
                    <a:pt x="45720" y="618744"/>
                  </a:moveTo>
                  <a:lnTo>
                    <a:pt x="38100" y="618744"/>
                  </a:lnTo>
                  <a:lnTo>
                    <a:pt x="32657" y="616458"/>
                  </a:lnTo>
                  <a:lnTo>
                    <a:pt x="38100" y="623316"/>
                  </a:lnTo>
                  <a:lnTo>
                    <a:pt x="45720" y="618744"/>
                  </a:lnTo>
                  <a:close/>
                </a:path>
                <a:path w="2260600" h="1711960">
                  <a:moveTo>
                    <a:pt x="38100" y="641604"/>
                  </a:moveTo>
                  <a:lnTo>
                    <a:pt x="38100" y="639318"/>
                  </a:lnTo>
                  <a:lnTo>
                    <a:pt x="32657" y="639318"/>
                  </a:lnTo>
                  <a:lnTo>
                    <a:pt x="38100" y="641604"/>
                  </a:lnTo>
                  <a:close/>
                </a:path>
                <a:path w="2260600" h="1711960">
                  <a:moveTo>
                    <a:pt x="50800" y="586740"/>
                  </a:moveTo>
                  <a:lnTo>
                    <a:pt x="50800" y="585978"/>
                  </a:lnTo>
                  <a:lnTo>
                    <a:pt x="38100" y="585978"/>
                  </a:lnTo>
                  <a:lnTo>
                    <a:pt x="33282" y="588001"/>
                  </a:lnTo>
                  <a:lnTo>
                    <a:pt x="38100" y="590169"/>
                  </a:lnTo>
                  <a:lnTo>
                    <a:pt x="38100" y="586740"/>
                  </a:lnTo>
                  <a:lnTo>
                    <a:pt x="50800" y="586740"/>
                  </a:lnTo>
                  <a:close/>
                </a:path>
                <a:path w="2260600" h="1711960">
                  <a:moveTo>
                    <a:pt x="38100" y="606933"/>
                  </a:moveTo>
                  <a:lnTo>
                    <a:pt x="38100" y="603504"/>
                  </a:lnTo>
                  <a:lnTo>
                    <a:pt x="33282" y="603504"/>
                  </a:lnTo>
                  <a:lnTo>
                    <a:pt x="38100" y="606933"/>
                  </a:lnTo>
                  <a:close/>
                </a:path>
                <a:path w="2260600" h="1711960">
                  <a:moveTo>
                    <a:pt x="38100" y="629412"/>
                  </a:moveTo>
                  <a:lnTo>
                    <a:pt x="38100" y="627126"/>
                  </a:lnTo>
                  <a:lnTo>
                    <a:pt x="33282" y="627126"/>
                  </a:lnTo>
                  <a:lnTo>
                    <a:pt x="38100" y="629412"/>
                  </a:lnTo>
                  <a:close/>
                </a:path>
                <a:path w="2260600" h="1711960">
                  <a:moveTo>
                    <a:pt x="38100" y="648462"/>
                  </a:moveTo>
                  <a:lnTo>
                    <a:pt x="38100" y="646176"/>
                  </a:lnTo>
                  <a:lnTo>
                    <a:pt x="33282" y="648488"/>
                  </a:lnTo>
                  <a:lnTo>
                    <a:pt x="38100" y="648462"/>
                  </a:lnTo>
                  <a:close/>
                </a:path>
                <a:path w="2260600" h="1711960">
                  <a:moveTo>
                    <a:pt x="39914" y="516636"/>
                  </a:moveTo>
                  <a:lnTo>
                    <a:pt x="38100" y="517398"/>
                  </a:lnTo>
                  <a:lnTo>
                    <a:pt x="38100" y="518922"/>
                  </a:lnTo>
                  <a:lnTo>
                    <a:pt x="39914" y="516636"/>
                  </a:lnTo>
                  <a:close/>
                </a:path>
                <a:path w="2260600" h="1711960">
                  <a:moveTo>
                    <a:pt x="63500" y="512826"/>
                  </a:moveTo>
                  <a:lnTo>
                    <a:pt x="63500" y="512064"/>
                  </a:lnTo>
                  <a:lnTo>
                    <a:pt x="50800" y="512064"/>
                  </a:lnTo>
                  <a:lnTo>
                    <a:pt x="39914" y="516636"/>
                  </a:lnTo>
                  <a:lnTo>
                    <a:pt x="38100" y="518922"/>
                  </a:lnTo>
                  <a:lnTo>
                    <a:pt x="45474" y="522240"/>
                  </a:lnTo>
                  <a:lnTo>
                    <a:pt x="50800" y="519684"/>
                  </a:lnTo>
                  <a:lnTo>
                    <a:pt x="50800" y="512826"/>
                  </a:lnTo>
                  <a:lnTo>
                    <a:pt x="63500" y="512826"/>
                  </a:lnTo>
                  <a:close/>
                </a:path>
                <a:path w="2260600" h="1711960">
                  <a:moveTo>
                    <a:pt x="45474" y="522240"/>
                  </a:moveTo>
                  <a:lnTo>
                    <a:pt x="38100" y="518922"/>
                  </a:lnTo>
                  <a:lnTo>
                    <a:pt x="38100" y="524256"/>
                  </a:lnTo>
                  <a:lnTo>
                    <a:pt x="41275" y="524256"/>
                  </a:lnTo>
                  <a:lnTo>
                    <a:pt x="45474" y="522240"/>
                  </a:lnTo>
                  <a:close/>
                </a:path>
                <a:path w="2260600" h="1711960">
                  <a:moveTo>
                    <a:pt x="41275" y="524256"/>
                  </a:moveTo>
                  <a:lnTo>
                    <a:pt x="38100" y="524256"/>
                  </a:lnTo>
                  <a:lnTo>
                    <a:pt x="38100" y="525780"/>
                  </a:lnTo>
                  <a:lnTo>
                    <a:pt x="41275" y="524256"/>
                  </a:lnTo>
                  <a:close/>
                </a:path>
                <a:path w="2260600" h="1711960">
                  <a:moveTo>
                    <a:pt x="63500" y="532638"/>
                  </a:moveTo>
                  <a:lnTo>
                    <a:pt x="63500" y="530352"/>
                  </a:lnTo>
                  <a:lnTo>
                    <a:pt x="49952" y="524256"/>
                  </a:lnTo>
                  <a:lnTo>
                    <a:pt x="41275" y="524256"/>
                  </a:lnTo>
                  <a:lnTo>
                    <a:pt x="38100" y="525780"/>
                  </a:lnTo>
                  <a:lnTo>
                    <a:pt x="38100" y="526542"/>
                  </a:lnTo>
                  <a:lnTo>
                    <a:pt x="50800" y="532638"/>
                  </a:lnTo>
                  <a:lnTo>
                    <a:pt x="63500" y="532638"/>
                  </a:lnTo>
                  <a:close/>
                </a:path>
                <a:path w="2260600" h="1711960">
                  <a:moveTo>
                    <a:pt x="50800" y="532638"/>
                  </a:moveTo>
                  <a:lnTo>
                    <a:pt x="38100" y="526542"/>
                  </a:lnTo>
                  <a:lnTo>
                    <a:pt x="38100" y="531876"/>
                  </a:lnTo>
                  <a:lnTo>
                    <a:pt x="39914" y="532638"/>
                  </a:lnTo>
                  <a:lnTo>
                    <a:pt x="50800" y="532638"/>
                  </a:lnTo>
                  <a:close/>
                </a:path>
                <a:path w="2260600" h="1711960">
                  <a:moveTo>
                    <a:pt x="39914" y="532638"/>
                  </a:moveTo>
                  <a:lnTo>
                    <a:pt x="38100" y="531876"/>
                  </a:lnTo>
                  <a:lnTo>
                    <a:pt x="38100" y="532638"/>
                  </a:lnTo>
                  <a:lnTo>
                    <a:pt x="39914" y="532638"/>
                  </a:lnTo>
                  <a:close/>
                </a:path>
                <a:path w="2260600" h="1711960">
                  <a:moveTo>
                    <a:pt x="48985" y="536448"/>
                  </a:moveTo>
                  <a:lnTo>
                    <a:pt x="39914" y="532638"/>
                  </a:lnTo>
                  <a:lnTo>
                    <a:pt x="38100" y="532638"/>
                  </a:lnTo>
                  <a:lnTo>
                    <a:pt x="38100" y="536448"/>
                  </a:lnTo>
                  <a:lnTo>
                    <a:pt x="48985" y="536448"/>
                  </a:lnTo>
                  <a:close/>
                </a:path>
                <a:path w="2260600" h="1711960">
                  <a:moveTo>
                    <a:pt x="63500" y="545592"/>
                  </a:moveTo>
                  <a:lnTo>
                    <a:pt x="63500" y="541782"/>
                  </a:lnTo>
                  <a:lnTo>
                    <a:pt x="52614" y="537210"/>
                  </a:lnTo>
                  <a:lnTo>
                    <a:pt x="50800" y="537210"/>
                  </a:lnTo>
                  <a:lnTo>
                    <a:pt x="49212" y="536543"/>
                  </a:lnTo>
                  <a:lnTo>
                    <a:pt x="38100" y="536448"/>
                  </a:lnTo>
                  <a:lnTo>
                    <a:pt x="38100" y="539496"/>
                  </a:lnTo>
                  <a:lnTo>
                    <a:pt x="48985" y="544721"/>
                  </a:lnTo>
                  <a:lnTo>
                    <a:pt x="50800" y="544830"/>
                  </a:lnTo>
                  <a:lnTo>
                    <a:pt x="52614" y="545592"/>
                  </a:lnTo>
                  <a:lnTo>
                    <a:pt x="63500" y="545592"/>
                  </a:lnTo>
                  <a:close/>
                </a:path>
                <a:path w="2260600" h="1711960">
                  <a:moveTo>
                    <a:pt x="48985" y="544830"/>
                  </a:moveTo>
                  <a:lnTo>
                    <a:pt x="47413" y="543966"/>
                  </a:lnTo>
                  <a:lnTo>
                    <a:pt x="38100" y="539496"/>
                  </a:lnTo>
                  <a:lnTo>
                    <a:pt x="38100" y="544068"/>
                  </a:lnTo>
                  <a:lnTo>
                    <a:pt x="39914" y="544830"/>
                  </a:lnTo>
                  <a:lnTo>
                    <a:pt x="48985" y="544830"/>
                  </a:lnTo>
                  <a:close/>
                </a:path>
                <a:path w="2260600" h="1711960">
                  <a:moveTo>
                    <a:pt x="39914" y="544830"/>
                  </a:moveTo>
                  <a:lnTo>
                    <a:pt x="38100" y="544068"/>
                  </a:lnTo>
                  <a:lnTo>
                    <a:pt x="38100" y="544830"/>
                  </a:lnTo>
                  <a:lnTo>
                    <a:pt x="39914" y="544830"/>
                  </a:lnTo>
                  <a:close/>
                </a:path>
                <a:path w="2260600" h="1711960">
                  <a:moveTo>
                    <a:pt x="50800" y="549402"/>
                  </a:moveTo>
                  <a:lnTo>
                    <a:pt x="39914" y="544830"/>
                  </a:lnTo>
                  <a:lnTo>
                    <a:pt x="38100" y="544830"/>
                  </a:lnTo>
                  <a:lnTo>
                    <a:pt x="38100" y="549402"/>
                  </a:lnTo>
                  <a:lnTo>
                    <a:pt x="50800" y="549402"/>
                  </a:lnTo>
                  <a:close/>
                </a:path>
                <a:path w="2260600" h="1711960">
                  <a:moveTo>
                    <a:pt x="63500" y="557022"/>
                  </a:moveTo>
                  <a:lnTo>
                    <a:pt x="63500" y="554736"/>
                  </a:lnTo>
                  <a:lnTo>
                    <a:pt x="50800" y="549402"/>
                  </a:lnTo>
                  <a:lnTo>
                    <a:pt x="38100" y="549402"/>
                  </a:lnTo>
                  <a:lnTo>
                    <a:pt x="38100" y="553212"/>
                  </a:lnTo>
                  <a:lnTo>
                    <a:pt x="50800" y="553212"/>
                  </a:lnTo>
                  <a:lnTo>
                    <a:pt x="61685" y="557784"/>
                  </a:lnTo>
                  <a:lnTo>
                    <a:pt x="63500" y="557022"/>
                  </a:lnTo>
                  <a:close/>
                </a:path>
                <a:path w="2260600" h="1711960">
                  <a:moveTo>
                    <a:pt x="61685" y="557784"/>
                  </a:moveTo>
                  <a:lnTo>
                    <a:pt x="50800" y="553212"/>
                  </a:lnTo>
                  <a:lnTo>
                    <a:pt x="38100" y="553212"/>
                  </a:lnTo>
                  <a:lnTo>
                    <a:pt x="38100" y="557784"/>
                  </a:lnTo>
                  <a:lnTo>
                    <a:pt x="61685" y="557784"/>
                  </a:lnTo>
                  <a:close/>
                </a:path>
                <a:path w="2260600" h="1711960">
                  <a:moveTo>
                    <a:pt x="61685" y="557784"/>
                  </a:moveTo>
                  <a:lnTo>
                    <a:pt x="38100" y="557784"/>
                  </a:lnTo>
                  <a:lnTo>
                    <a:pt x="38100" y="561594"/>
                  </a:lnTo>
                  <a:lnTo>
                    <a:pt x="50800" y="561594"/>
                  </a:lnTo>
                  <a:lnTo>
                    <a:pt x="51646" y="562000"/>
                  </a:lnTo>
                  <a:lnTo>
                    <a:pt x="61685" y="557784"/>
                  </a:lnTo>
                  <a:close/>
                </a:path>
                <a:path w="2260600" h="1711960">
                  <a:moveTo>
                    <a:pt x="51646" y="562000"/>
                  </a:moveTo>
                  <a:lnTo>
                    <a:pt x="50800" y="561594"/>
                  </a:lnTo>
                  <a:lnTo>
                    <a:pt x="38100" y="561594"/>
                  </a:lnTo>
                  <a:lnTo>
                    <a:pt x="38100" y="562356"/>
                  </a:lnTo>
                  <a:lnTo>
                    <a:pt x="50800" y="562356"/>
                  </a:lnTo>
                  <a:lnTo>
                    <a:pt x="51646" y="562000"/>
                  </a:lnTo>
                  <a:close/>
                </a:path>
                <a:path w="2260600" h="1711960">
                  <a:moveTo>
                    <a:pt x="59764" y="565897"/>
                  </a:moveTo>
                  <a:lnTo>
                    <a:pt x="51646" y="562000"/>
                  </a:lnTo>
                  <a:lnTo>
                    <a:pt x="50800" y="562356"/>
                  </a:lnTo>
                  <a:lnTo>
                    <a:pt x="38100" y="562356"/>
                  </a:lnTo>
                  <a:lnTo>
                    <a:pt x="38100" y="566166"/>
                  </a:lnTo>
                  <a:lnTo>
                    <a:pt x="59266" y="566166"/>
                  </a:lnTo>
                  <a:lnTo>
                    <a:pt x="59764" y="565897"/>
                  </a:lnTo>
                  <a:close/>
                </a:path>
                <a:path w="2260600" h="1711960">
                  <a:moveTo>
                    <a:pt x="59266" y="566166"/>
                  </a:moveTo>
                  <a:lnTo>
                    <a:pt x="38100" y="566166"/>
                  </a:lnTo>
                  <a:lnTo>
                    <a:pt x="38100" y="568452"/>
                  </a:lnTo>
                  <a:lnTo>
                    <a:pt x="43069" y="570688"/>
                  </a:lnTo>
                  <a:lnTo>
                    <a:pt x="50800" y="570738"/>
                  </a:lnTo>
                  <a:lnTo>
                    <a:pt x="59266" y="566166"/>
                  </a:lnTo>
                  <a:close/>
                </a:path>
                <a:path w="2260600" h="1711960">
                  <a:moveTo>
                    <a:pt x="49952" y="573785"/>
                  </a:moveTo>
                  <a:lnTo>
                    <a:pt x="45720" y="571881"/>
                  </a:lnTo>
                  <a:lnTo>
                    <a:pt x="43069" y="570738"/>
                  </a:lnTo>
                  <a:lnTo>
                    <a:pt x="38100" y="570738"/>
                  </a:lnTo>
                  <a:lnTo>
                    <a:pt x="38100" y="573785"/>
                  </a:lnTo>
                  <a:lnTo>
                    <a:pt x="49952" y="573785"/>
                  </a:lnTo>
                  <a:close/>
                </a:path>
                <a:path w="2260600" h="1711960">
                  <a:moveTo>
                    <a:pt x="55617" y="576334"/>
                  </a:moveTo>
                  <a:lnTo>
                    <a:pt x="49952" y="573785"/>
                  </a:lnTo>
                  <a:lnTo>
                    <a:pt x="38100" y="573785"/>
                  </a:lnTo>
                  <a:lnTo>
                    <a:pt x="38100" y="577596"/>
                  </a:lnTo>
                  <a:lnTo>
                    <a:pt x="50800" y="577596"/>
                  </a:lnTo>
                  <a:lnTo>
                    <a:pt x="50800" y="578358"/>
                  </a:lnTo>
                  <a:lnTo>
                    <a:pt x="55617" y="576334"/>
                  </a:lnTo>
                  <a:close/>
                </a:path>
                <a:path w="2260600" h="1711960">
                  <a:moveTo>
                    <a:pt x="63500" y="579882"/>
                  </a:moveTo>
                  <a:lnTo>
                    <a:pt x="55617" y="576334"/>
                  </a:lnTo>
                  <a:lnTo>
                    <a:pt x="50800" y="578358"/>
                  </a:lnTo>
                  <a:lnTo>
                    <a:pt x="38100" y="578358"/>
                  </a:lnTo>
                  <a:lnTo>
                    <a:pt x="38100" y="585978"/>
                  </a:lnTo>
                  <a:lnTo>
                    <a:pt x="50800" y="585978"/>
                  </a:lnTo>
                  <a:lnTo>
                    <a:pt x="50800" y="586740"/>
                  </a:lnTo>
                  <a:lnTo>
                    <a:pt x="61685" y="582168"/>
                  </a:lnTo>
                  <a:lnTo>
                    <a:pt x="63500" y="579882"/>
                  </a:lnTo>
                  <a:close/>
                </a:path>
                <a:path w="2260600" h="1711960">
                  <a:moveTo>
                    <a:pt x="61685" y="582168"/>
                  </a:moveTo>
                  <a:lnTo>
                    <a:pt x="50800" y="586740"/>
                  </a:lnTo>
                  <a:lnTo>
                    <a:pt x="38100" y="586740"/>
                  </a:lnTo>
                  <a:lnTo>
                    <a:pt x="38100" y="590169"/>
                  </a:lnTo>
                  <a:lnTo>
                    <a:pt x="38946" y="590550"/>
                  </a:lnTo>
                  <a:lnTo>
                    <a:pt x="50800" y="590550"/>
                  </a:lnTo>
                  <a:lnTo>
                    <a:pt x="50800" y="595884"/>
                  </a:lnTo>
                  <a:lnTo>
                    <a:pt x="61685" y="582168"/>
                  </a:lnTo>
                  <a:close/>
                </a:path>
                <a:path w="2260600" h="1711960">
                  <a:moveTo>
                    <a:pt x="50800" y="610362"/>
                  </a:moveTo>
                  <a:lnTo>
                    <a:pt x="50800" y="607314"/>
                  </a:lnTo>
                  <a:lnTo>
                    <a:pt x="38652" y="607314"/>
                  </a:lnTo>
                  <a:lnTo>
                    <a:pt x="43069" y="610362"/>
                  </a:lnTo>
                  <a:lnTo>
                    <a:pt x="50800" y="610362"/>
                  </a:lnTo>
                  <a:close/>
                </a:path>
                <a:path w="2260600" h="1711960">
                  <a:moveTo>
                    <a:pt x="50800" y="594360"/>
                  </a:moveTo>
                  <a:lnTo>
                    <a:pt x="50800" y="590550"/>
                  </a:lnTo>
                  <a:lnTo>
                    <a:pt x="38946" y="590550"/>
                  </a:lnTo>
                  <a:lnTo>
                    <a:pt x="47413" y="594360"/>
                  </a:lnTo>
                  <a:lnTo>
                    <a:pt x="50800" y="594360"/>
                  </a:lnTo>
                  <a:close/>
                </a:path>
                <a:path w="2260600" h="1711960">
                  <a:moveTo>
                    <a:pt x="63500" y="508254"/>
                  </a:moveTo>
                  <a:lnTo>
                    <a:pt x="50800" y="502920"/>
                  </a:lnTo>
                  <a:lnTo>
                    <a:pt x="39914" y="516636"/>
                  </a:lnTo>
                  <a:lnTo>
                    <a:pt x="50800" y="512064"/>
                  </a:lnTo>
                  <a:lnTo>
                    <a:pt x="50800" y="508254"/>
                  </a:lnTo>
                  <a:lnTo>
                    <a:pt x="63500" y="508254"/>
                  </a:lnTo>
                  <a:close/>
                </a:path>
                <a:path w="2260600" h="1711960">
                  <a:moveTo>
                    <a:pt x="60325" y="537210"/>
                  </a:moveTo>
                  <a:lnTo>
                    <a:pt x="50800" y="532638"/>
                  </a:lnTo>
                  <a:lnTo>
                    <a:pt x="39914" y="532638"/>
                  </a:lnTo>
                  <a:lnTo>
                    <a:pt x="48985" y="536448"/>
                  </a:lnTo>
                  <a:lnTo>
                    <a:pt x="50800" y="536448"/>
                  </a:lnTo>
                  <a:lnTo>
                    <a:pt x="52614" y="537210"/>
                  </a:lnTo>
                  <a:lnTo>
                    <a:pt x="60325" y="537210"/>
                  </a:lnTo>
                  <a:close/>
                </a:path>
                <a:path w="2260600" h="1711960">
                  <a:moveTo>
                    <a:pt x="61685" y="549402"/>
                  </a:moveTo>
                  <a:lnTo>
                    <a:pt x="52614" y="545592"/>
                  </a:lnTo>
                  <a:lnTo>
                    <a:pt x="50800" y="545592"/>
                  </a:lnTo>
                  <a:lnTo>
                    <a:pt x="49212" y="544830"/>
                  </a:lnTo>
                  <a:lnTo>
                    <a:pt x="39914" y="544830"/>
                  </a:lnTo>
                  <a:lnTo>
                    <a:pt x="50800" y="549402"/>
                  </a:lnTo>
                  <a:lnTo>
                    <a:pt x="61685" y="549402"/>
                  </a:lnTo>
                  <a:close/>
                </a:path>
                <a:path w="2260600" h="1711960">
                  <a:moveTo>
                    <a:pt x="49952" y="524256"/>
                  </a:moveTo>
                  <a:lnTo>
                    <a:pt x="45720" y="522351"/>
                  </a:lnTo>
                  <a:lnTo>
                    <a:pt x="45474" y="522240"/>
                  </a:lnTo>
                  <a:lnTo>
                    <a:pt x="41275" y="524256"/>
                  </a:lnTo>
                  <a:lnTo>
                    <a:pt x="49952" y="524256"/>
                  </a:lnTo>
                  <a:close/>
                </a:path>
                <a:path w="2260600" h="1711960">
                  <a:moveTo>
                    <a:pt x="63500" y="573024"/>
                  </a:moveTo>
                  <a:lnTo>
                    <a:pt x="63500" y="567690"/>
                  </a:lnTo>
                  <a:lnTo>
                    <a:pt x="60325" y="566166"/>
                  </a:lnTo>
                  <a:lnTo>
                    <a:pt x="59266" y="566166"/>
                  </a:lnTo>
                  <a:lnTo>
                    <a:pt x="50800" y="570738"/>
                  </a:lnTo>
                  <a:lnTo>
                    <a:pt x="43069" y="570738"/>
                  </a:lnTo>
                  <a:lnTo>
                    <a:pt x="45474" y="571770"/>
                  </a:lnTo>
                  <a:lnTo>
                    <a:pt x="49952" y="573785"/>
                  </a:lnTo>
                  <a:lnTo>
                    <a:pt x="61685" y="573785"/>
                  </a:lnTo>
                  <a:lnTo>
                    <a:pt x="63500" y="573024"/>
                  </a:lnTo>
                  <a:close/>
                </a:path>
                <a:path w="2260600" h="1711960">
                  <a:moveTo>
                    <a:pt x="50800" y="615696"/>
                  </a:moveTo>
                  <a:lnTo>
                    <a:pt x="50800" y="610362"/>
                  </a:lnTo>
                  <a:lnTo>
                    <a:pt x="43069" y="610362"/>
                  </a:lnTo>
                  <a:lnTo>
                    <a:pt x="50800" y="615696"/>
                  </a:lnTo>
                  <a:close/>
                </a:path>
                <a:path w="2260600" h="1711960">
                  <a:moveTo>
                    <a:pt x="63500" y="521208"/>
                  </a:moveTo>
                  <a:lnTo>
                    <a:pt x="63500" y="519684"/>
                  </a:lnTo>
                  <a:lnTo>
                    <a:pt x="50800" y="519684"/>
                  </a:lnTo>
                  <a:lnTo>
                    <a:pt x="45720" y="522122"/>
                  </a:lnTo>
                  <a:lnTo>
                    <a:pt x="45474" y="522240"/>
                  </a:lnTo>
                  <a:lnTo>
                    <a:pt x="49952" y="524255"/>
                  </a:lnTo>
                  <a:lnTo>
                    <a:pt x="50800" y="524256"/>
                  </a:lnTo>
                  <a:lnTo>
                    <a:pt x="50800" y="521208"/>
                  </a:lnTo>
                  <a:lnTo>
                    <a:pt x="63500" y="521208"/>
                  </a:lnTo>
                  <a:close/>
                </a:path>
                <a:path w="2260600" h="1711960">
                  <a:moveTo>
                    <a:pt x="50800" y="618744"/>
                  </a:moveTo>
                  <a:lnTo>
                    <a:pt x="50800" y="615696"/>
                  </a:lnTo>
                  <a:lnTo>
                    <a:pt x="45720" y="618744"/>
                  </a:lnTo>
                  <a:lnTo>
                    <a:pt x="50800" y="618744"/>
                  </a:lnTo>
                  <a:close/>
                </a:path>
                <a:path w="2260600" h="1711960">
                  <a:moveTo>
                    <a:pt x="50800" y="595884"/>
                  </a:moveTo>
                  <a:lnTo>
                    <a:pt x="50800" y="594360"/>
                  </a:lnTo>
                  <a:lnTo>
                    <a:pt x="47413" y="594360"/>
                  </a:lnTo>
                  <a:lnTo>
                    <a:pt x="50800" y="595884"/>
                  </a:lnTo>
                  <a:close/>
                </a:path>
                <a:path w="2260600" h="1711960">
                  <a:moveTo>
                    <a:pt x="52614" y="537210"/>
                  </a:moveTo>
                  <a:lnTo>
                    <a:pt x="50800" y="536448"/>
                  </a:lnTo>
                  <a:lnTo>
                    <a:pt x="49212" y="536448"/>
                  </a:lnTo>
                  <a:lnTo>
                    <a:pt x="49952" y="536854"/>
                  </a:lnTo>
                  <a:lnTo>
                    <a:pt x="50800" y="537210"/>
                  </a:lnTo>
                  <a:lnTo>
                    <a:pt x="52614" y="537210"/>
                  </a:lnTo>
                  <a:close/>
                </a:path>
                <a:path w="2260600" h="1711960">
                  <a:moveTo>
                    <a:pt x="52614" y="545592"/>
                  </a:moveTo>
                  <a:lnTo>
                    <a:pt x="50800" y="544830"/>
                  </a:lnTo>
                  <a:lnTo>
                    <a:pt x="49212" y="544830"/>
                  </a:lnTo>
                  <a:lnTo>
                    <a:pt x="50800" y="545592"/>
                  </a:lnTo>
                  <a:lnTo>
                    <a:pt x="52614" y="545592"/>
                  </a:lnTo>
                  <a:close/>
                </a:path>
                <a:path w="2260600" h="1711960">
                  <a:moveTo>
                    <a:pt x="63500" y="530352"/>
                  </a:moveTo>
                  <a:lnTo>
                    <a:pt x="63500" y="524256"/>
                  </a:lnTo>
                  <a:lnTo>
                    <a:pt x="49952" y="524256"/>
                  </a:lnTo>
                  <a:lnTo>
                    <a:pt x="63500" y="530352"/>
                  </a:lnTo>
                  <a:close/>
                </a:path>
                <a:path w="2260600" h="1711960">
                  <a:moveTo>
                    <a:pt x="61685" y="573786"/>
                  </a:moveTo>
                  <a:lnTo>
                    <a:pt x="49952" y="573785"/>
                  </a:lnTo>
                  <a:lnTo>
                    <a:pt x="55617" y="576334"/>
                  </a:lnTo>
                  <a:lnTo>
                    <a:pt x="61685" y="573786"/>
                  </a:lnTo>
                  <a:close/>
                </a:path>
                <a:path w="2260600" h="1711960">
                  <a:moveTo>
                    <a:pt x="56572" y="486918"/>
                  </a:moveTo>
                  <a:lnTo>
                    <a:pt x="50800" y="486918"/>
                  </a:lnTo>
                  <a:lnTo>
                    <a:pt x="50800" y="490728"/>
                  </a:lnTo>
                  <a:lnTo>
                    <a:pt x="56572" y="486918"/>
                  </a:lnTo>
                  <a:close/>
                </a:path>
                <a:path w="2260600" h="1711960">
                  <a:moveTo>
                    <a:pt x="67365" y="487680"/>
                  </a:moveTo>
                  <a:lnTo>
                    <a:pt x="66813" y="486918"/>
                  </a:lnTo>
                  <a:lnTo>
                    <a:pt x="56572" y="486918"/>
                  </a:lnTo>
                  <a:lnTo>
                    <a:pt x="50800" y="490728"/>
                  </a:lnTo>
                  <a:lnTo>
                    <a:pt x="57426" y="495300"/>
                  </a:lnTo>
                  <a:lnTo>
                    <a:pt x="63500" y="495300"/>
                  </a:lnTo>
                  <a:lnTo>
                    <a:pt x="63500" y="487680"/>
                  </a:lnTo>
                  <a:lnTo>
                    <a:pt x="67365" y="487680"/>
                  </a:lnTo>
                  <a:close/>
                </a:path>
                <a:path w="2260600" h="1711960">
                  <a:moveTo>
                    <a:pt x="57426" y="495300"/>
                  </a:moveTo>
                  <a:lnTo>
                    <a:pt x="50800" y="490728"/>
                  </a:lnTo>
                  <a:lnTo>
                    <a:pt x="50800" y="495300"/>
                  </a:lnTo>
                  <a:lnTo>
                    <a:pt x="57426" y="495300"/>
                  </a:lnTo>
                  <a:close/>
                </a:path>
                <a:path w="2260600" h="1711960">
                  <a:moveTo>
                    <a:pt x="64052" y="499872"/>
                  </a:moveTo>
                  <a:lnTo>
                    <a:pt x="57426" y="495300"/>
                  </a:lnTo>
                  <a:lnTo>
                    <a:pt x="50800" y="495300"/>
                  </a:lnTo>
                  <a:lnTo>
                    <a:pt x="50800" y="499872"/>
                  </a:lnTo>
                  <a:lnTo>
                    <a:pt x="64052" y="499872"/>
                  </a:lnTo>
                  <a:close/>
                </a:path>
                <a:path w="2260600" h="1711960">
                  <a:moveTo>
                    <a:pt x="70678" y="504444"/>
                  </a:moveTo>
                  <a:lnTo>
                    <a:pt x="64052" y="499872"/>
                  </a:lnTo>
                  <a:lnTo>
                    <a:pt x="50800" y="499872"/>
                  </a:lnTo>
                  <a:lnTo>
                    <a:pt x="50800" y="502920"/>
                  </a:lnTo>
                  <a:lnTo>
                    <a:pt x="63500" y="508254"/>
                  </a:lnTo>
                  <a:lnTo>
                    <a:pt x="63500" y="504444"/>
                  </a:lnTo>
                  <a:lnTo>
                    <a:pt x="70678" y="504444"/>
                  </a:lnTo>
                  <a:close/>
                </a:path>
                <a:path w="2260600" h="1711960">
                  <a:moveTo>
                    <a:pt x="74385" y="512826"/>
                  </a:moveTo>
                  <a:lnTo>
                    <a:pt x="63500" y="508254"/>
                  </a:lnTo>
                  <a:lnTo>
                    <a:pt x="50800" y="508254"/>
                  </a:lnTo>
                  <a:lnTo>
                    <a:pt x="50800" y="512064"/>
                  </a:lnTo>
                  <a:lnTo>
                    <a:pt x="63500" y="512064"/>
                  </a:lnTo>
                  <a:lnTo>
                    <a:pt x="63500" y="512826"/>
                  </a:lnTo>
                  <a:lnTo>
                    <a:pt x="74385" y="512826"/>
                  </a:lnTo>
                  <a:close/>
                </a:path>
                <a:path w="2260600" h="1711960">
                  <a:moveTo>
                    <a:pt x="76200" y="513588"/>
                  </a:moveTo>
                  <a:lnTo>
                    <a:pt x="74612" y="512826"/>
                  </a:lnTo>
                  <a:lnTo>
                    <a:pt x="50800" y="512826"/>
                  </a:lnTo>
                  <a:lnTo>
                    <a:pt x="50800" y="519684"/>
                  </a:lnTo>
                  <a:lnTo>
                    <a:pt x="63500" y="519684"/>
                  </a:lnTo>
                  <a:lnTo>
                    <a:pt x="63500" y="521208"/>
                  </a:lnTo>
                  <a:lnTo>
                    <a:pt x="70427" y="521208"/>
                  </a:lnTo>
                  <a:lnTo>
                    <a:pt x="76200" y="513588"/>
                  </a:lnTo>
                  <a:close/>
                </a:path>
                <a:path w="2260600" h="1711960">
                  <a:moveTo>
                    <a:pt x="70427" y="521208"/>
                  </a:moveTo>
                  <a:lnTo>
                    <a:pt x="50800" y="521208"/>
                  </a:lnTo>
                  <a:lnTo>
                    <a:pt x="50800" y="524256"/>
                  </a:lnTo>
                  <a:lnTo>
                    <a:pt x="63500" y="524256"/>
                  </a:lnTo>
                  <a:lnTo>
                    <a:pt x="63500" y="530352"/>
                  </a:lnTo>
                  <a:lnTo>
                    <a:pt x="70427" y="521208"/>
                  </a:lnTo>
                  <a:close/>
                </a:path>
                <a:path w="2260600" h="1711960">
                  <a:moveTo>
                    <a:pt x="63500" y="537210"/>
                  </a:moveTo>
                  <a:lnTo>
                    <a:pt x="63500" y="532638"/>
                  </a:lnTo>
                  <a:lnTo>
                    <a:pt x="50800" y="532638"/>
                  </a:lnTo>
                  <a:lnTo>
                    <a:pt x="60325" y="537210"/>
                  </a:lnTo>
                  <a:lnTo>
                    <a:pt x="63500" y="537210"/>
                  </a:lnTo>
                  <a:close/>
                </a:path>
                <a:path w="2260600" h="1711960">
                  <a:moveTo>
                    <a:pt x="63500" y="554736"/>
                  </a:moveTo>
                  <a:lnTo>
                    <a:pt x="63500" y="550164"/>
                  </a:lnTo>
                  <a:lnTo>
                    <a:pt x="61685" y="549402"/>
                  </a:lnTo>
                  <a:lnTo>
                    <a:pt x="50800" y="549402"/>
                  </a:lnTo>
                  <a:lnTo>
                    <a:pt x="63500" y="554736"/>
                  </a:lnTo>
                  <a:close/>
                </a:path>
                <a:path w="2260600" h="1711960">
                  <a:moveTo>
                    <a:pt x="63500" y="563880"/>
                  </a:moveTo>
                  <a:lnTo>
                    <a:pt x="63500" y="558546"/>
                  </a:lnTo>
                  <a:lnTo>
                    <a:pt x="61685" y="557784"/>
                  </a:lnTo>
                  <a:lnTo>
                    <a:pt x="51646" y="562000"/>
                  </a:lnTo>
                  <a:lnTo>
                    <a:pt x="59764" y="565897"/>
                  </a:lnTo>
                  <a:lnTo>
                    <a:pt x="63500" y="563880"/>
                  </a:lnTo>
                  <a:close/>
                </a:path>
                <a:path w="2260600" h="1711960">
                  <a:moveTo>
                    <a:pt x="63500" y="541782"/>
                  </a:moveTo>
                  <a:lnTo>
                    <a:pt x="63500" y="538734"/>
                  </a:lnTo>
                  <a:lnTo>
                    <a:pt x="60325" y="537210"/>
                  </a:lnTo>
                  <a:lnTo>
                    <a:pt x="52614" y="537210"/>
                  </a:lnTo>
                  <a:lnTo>
                    <a:pt x="63500" y="541782"/>
                  </a:lnTo>
                  <a:close/>
                </a:path>
                <a:path w="2260600" h="1711960">
                  <a:moveTo>
                    <a:pt x="63500" y="549402"/>
                  </a:moveTo>
                  <a:lnTo>
                    <a:pt x="63500" y="545592"/>
                  </a:lnTo>
                  <a:lnTo>
                    <a:pt x="52614" y="545592"/>
                  </a:lnTo>
                  <a:lnTo>
                    <a:pt x="61685" y="549402"/>
                  </a:lnTo>
                  <a:lnTo>
                    <a:pt x="63500" y="549402"/>
                  </a:lnTo>
                  <a:close/>
                </a:path>
                <a:path w="2260600" h="1711960">
                  <a:moveTo>
                    <a:pt x="63500" y="579882"/>
                  </a:moveTo>
                  <a:lnTo>
                    <a:pt x="63500" y="573785"/>
                  </a:lnTo>
                  <a:lnTo>
                    <a:pt x="61685" y="573786"/>
                  </a:lnTo>
                  <a:lnTo>
                    <a:pt x="55617" y="576334"/>
                  </a:lnTo>
                  <a:lnTo>
                    <a:pt x="63500" y="579882"/>
                  </a:lnTo>
                  <a:close/>
                </a:path>
                <a:path w="2260600" h="1711960">
                  <a:moveTo>
                    <a:pt x="66813" y="486918"/>
                  </a:moveTo>
                  <a:lnTo>
                    <a:pt x="63500" y="482346"/>
                  </a:lnTo>
                  <a:lnTo>
                    <a:pt x="56572" y="486918"/>
                  </a:lnTo>
                  <a:lnTo>
                    <a:pt x="66813" y="486918"/>
                  </a:lnTo>
                  <a:close/>
                </a:path>
                <a:path w="2260600" h="1711960">
                  <a:moveTo>
                    <a:pt x="76200" y="499872"/>
                  </a:moveTo>
                  <a:lnTo>
                    <a:pt x="72886" y="495300"/>
                  </a:lnTo>
                  <a:lnTo>
                    <a:pt x="57426" y="495300"/>
                  </a:lnTo>
                  <a:lnTo>
                    <a:pt x="64052" y="499872"/>
                  </a:lnTo>
                  <a:lnTo>
                    <a:pt x="76200" y="499872"/>
                  </a:lnTo>
                  <a:close/>
                </a:path>
                <a:path w="2260600" h="1711960">
                  <a:moveTo>
                    <a:pt x="60325" y="566166"/>
                  </a:moveTo>
                  <a:lnTo>
                    <a:pt x="59764" y="565897"/>
                  </a:lnTo>
                  <a:lnTo>
                    <a:pt x="59266" y="566166"/>
                  </a:lnTo>
                  <a:lnTo>
                    <a:pt x="60325" y="566166"/>
                  </a:lnTo>
                  <a:close/>
                </a:path>
                <a:path w="2260600" h="1711960">
                  <a:moveTo>
                    <a:pt x="63500" y="566166"/>
                  </a:moveTo>
                  <a:lnTo>
                    <a:pt x="63500" y="563880"/>
                  </a:lnTo>
                  <a:lnTo>
                    <a:pt x="59764" y="565897"/>
                  </a:lnTo>
                  <a:lnTo>
                    <a:pt x="60325" y="566166"/>
                  </a:lnTo>
                  <a:lnTo>
                    <a:pt x="63500" y="566166"/>
                  </a:lnTo>
                  <a:close/>
                </a:path>
                <a:path w="2260600" h="1711960">
                  <a:moveTo>
                    <a:pt x="63500" y="538734"/>
                  </a:moveTo>
                  <a:lnTo>
                    <a:pt x="63500" y="537210"/>
                  </a:lnTo>
                  <a:lnTo>
                    <a:pt x="60325" y="537210"/>
                  </a:lnTo>
                  <a:lnTo>
                    <a:pt x="63500" y="538734"/>
                  </a:lnTo>
                  <a:close/>
                </a:path>
                <a:path w="2260600" h="1711960">
                  <a:moveTo>
                    <a:pt x="63500" y="567690"/>
                  </a:moveTo>
                  <a:lnTo>
                    <a:pt x="63500" y="566166"/>
                  </a:lnTo>
                  <a:lnTo>
                    <a:pt x="60325" y="566166"/>
                  </a:lnTo>
                  <a:lnTo>
                    <a:pt x="63500" y="567690"/>
                  </a:lnTo>
                  <a:close/>
                </a:path>
                <a:path w="2260600" h="1711960">
                  <a:moveTo>
                    <a:pt x="63500" y="550164"/>
                  </a:moveTo>
                  <a:lnTo>
                    <a:pt x="63500" y="549402"/>
                  </a:lnTo>
                  <a:lnTo>
                    <a:pt x="61685" y="549402"/>
                  </a:lnTo>
                  <a:lnTo>
                    <a:pt x="63500" y="550164"/>
                  </a:lnTo>
                  <a:close/>
                </a:path>
                <a:path w="2260600" h="1711960">
                  <a:moveTo>
                    <a:pt x="63500" y="557784"/>
                  </a:moveTo>
                  <a:lnTo>
                    <a:pt x="63500" y="557022"/>
                  </a:lnTo>
                  <a:lnTo>
                    <a:pt x="61685" y="557784"/>
                  </a:lnTo>
                  <a:lnTo>
                    <a:pt x="63500" y="557784"/>
                  </a:lnTo>
                  <a:close/>
                </a:path>
                <a:path w="2260600" h="1711960">
                  <a:moveTo>
                    <a:pt x="63500" y="558546"/>
                  </a:moveTo>
                  <a:lnTo>
                    <a:pt x="63500" y="557784"/>
                  </a:lnTo>
                  <a:lnTo>
                    <a:pt x="61685" y="557784"/>
                  </a:lnTo>
                  <a:lnTo>
                    <a:pt x="63500" y="558546"/>
                  </a:lnTo>
                  <a:close/>
                </a:path>
                <a:path w="2260600" h="1711960">
                  <a:moveTo>
                    <a:pt x="63500" y="573785"/>
                  </a:moveTo>
                  <a:lnTo>
                    <a:pt x="63500" y="573024"/>
                  </a:lnTo>
                  <a:lnTo>
                    <a:pt x="61685" y="573786"/>
                  </a:lnTo>
                  <a:lnTo>
                    <a:pt x="63500" y="573785"/>
                  </a:lnTo>
                  <a:close/>
                </a:path>
                <a:path w="2260600" h="1711960">
                  <a:moveTo>
                    <a:pt x="63500" y="581406"/>
                  </a:moveTo>
                  <a:lnTo>
                    <a:pt x="63500" y="579882"/>
                  </a:lnTo>
                  <a:lnTo>
                    <a:pt x="61685" y="582168"/>
                  </a:lnTo>
                  <a:lnTo>
                    <a:pt x="63500" y="581406"/>
                  </a:lnTo>
                  <a:close/>
                </a:path>
                <a:path w="2260600" h="1711960">
                  <a:moveTo>
                    <a:pt x="83608" y="405384"/>
                  </a:moveTo>
                  <a:lnTo>
                    <a:pt x="82550" y="404622"/>
                  </a:lnTo>
                  <a:lnTo>
                    <a:pt x="76200" y="404622"/>
                  </a:lnTo>
                  <a:lnTo>
                    <a:pt x="63500" y="409956"/>
                  </a:lnTo>
                  <a:lnTo>
                    <a:pt x="63500" y="417576"/>
                  </a:lnTo>
                  <a:lnTo>
                    <a:pt x="76200" y="417576"/>
                  </a:lnTo>
                  <a:lnTo>
                    <a:pt x="76200" y="405384"/>
                  </a:lnTo>
                  <a:lnTo>
                    <a:pt x="83608" y="405384"/>
                  </a:lnTo>
                  <a:close/>
                </a:path>
                <a:path w="2260600" h="1711960">
                  <a:moveTo>
                    <a:pt x="85195" y="421386"/>
                  </a:moveTo>
                  <a:lnTo>
                    <a:pt x="82550" y="417576"/>
                  </a:lnTo>
                  <a:lnTo>
                    <a:pt x="63500" y="417576"/>
                  </a:lnTo>
                  <a:lnTo>
                    <a:pt x="63500" y="424434"/>
                  </a:lnTo>
                  <a:lnTo>
                    <a:pt x="66040" y="425653"/>
                  </a:lnTo>
                  <a:lnTo>
                    <a:pt x="76200" y="421386"/>
                  </a:lnTo>
                  <a:lnTo>
                    <a:pt x="85195" y="421386"/>
                  </a:lnTo>
                  <a:close/>
                </a:path>
                <a:path w="2260600" h="1711960">
                  <a:moveTo>
                    <a:pt x="66040" y="425653"/>
                  </a:moveTo>
                  <a:lnTo>
                    <a:pt x="63500" y="424434"/>
                  </a:lnTo>
                  <a:lnTo>
                    <a:pt x="63500" y="426720"/>
                  </a:lnTo>
                  <a:lnTo>
                    <a:pt x="66040" y="425653"/>
                  </a:lnTo>
                  <a:close/>
                </a:path>
                <a:path w="2260600" h="1711960">
                  <a:moveTo>
                    <a:pt x="74612" y="429768"/>
                  </a:moveTo>
                  <a:lnTo>
                    <a:pt x="66040" y="425653"/>
                  </a:lnTo>
                  <a:lnTo>
                    <a:pt x="63500" y="426720"/>
                  </a:lnTo>
                  <a:lnTo>
                    <a:pt x="63500" y="433578"/>
                  </a:lnTo>
                  <a:lnTo>
                    <a:pt x="66813" y="433511"/>
                  </a:lnTo>
                  <a:lnTo>
                    <a:pt x="74385" y="429876"/>
                  </a:lnTo>
                  <a:lnTo>
                    <a:pt x="74612" y="429768"/>
                  </a:lnTo>
                  <a:close/>
                </a:path>
                <a:path w="2260600" h="1711960">
                  <a:moveTo>
                    <a:pt x="66675" y="433578"/>
                  </a:moveTo>
                  <a:lnTo>
                    <a:pt x="63500" y="433578"/>
                  </a:lnTo>
                  <a:lnTo>
                    <a:pt x="63500" y="435102"/>
                  </a:lnTo>
                  <a:lnTo>
                    <a:pt x="66675" y="433578"/>
                  </a:lnTo>
                  <a:close/>
                </a:path>
                <a:path w="2260600" h="1711960">
                  <a:moveTo>
                    <a:pt x="88900" y="441960"/>
                  </a:moveTo>
                  <a:lnTo>
                    <a:pt x="88900" y="433578"/>
                  </a:lnTo>
                  <a:lnTo>
                    <a:pt x="66675" y="433578"/>
                  </a:lnTo>
                  <a:lnTo>
                    <a:pt x="63500" y="435102"/>
                  </a:lnTo>
                  <a:lnTo>
                    <a:pt x="63500" y="435864"/>
                  </a:lnTo>
                  <a:lnTo>
                    <a:pt x="77046" y="441960"/>
                  </a:lnTo>
                  <a:lnTo>
                    <a:pt x="88900" y="441960"/>
                  </a:lnTo>
                  <a:close/>
                </a:path>
                <a:path w="2260600" h="1711960">
                  <a:moveTo>
                    <a:pt x="77046" y="441960"/>
                  </a:moveTo>
                  <a:lnTo>
                    <a:pt x="63500" y="435864"/>
                  </a:lnTo>
                  <a:lnTo>
                    <a:pt x="63500" y="441198"/>
                  </a:lnTo>
                  <a:lnTo>
                    <a:pt x="65314" y="441960"/>
                  </a:lnTo>
                  <a:lnTo>
                    <a:pt x="77046" y="441960"/>
                  </a:lnTo>
                  <a:close/>
                </a:path>
                <a:path w="2260600" h="1711960">
                  <a:moveTo>
                    <a:pt x="65314" y="441960"/>
                  </a:moveTo>
                  <a:lnTo>
                    <a:pt x="63500" y="441198"/>
                  </a:lnTo>
                  <a:lnTo>
                    <a:pt x="63500" y="441960"/>
                  </a:lnTo>
                  <a:lnTo>
                    <a:pt x="65314" y="441960"/>
                  </a:lnTo>
                  <a:close/>
                </a:path>
                <a:path w="2260600" h="1711960">
                  <a:moveTo>
                    <a:pt x="74385" y="445770"/>
                  </a:moveTo>
                  <a:lnTo>
                    <a:pt x="65314" y="441960"/>
                  </a:lnTo>
                  <a:lnTo>
                    <a:pt x="63500" y="441960"/>
                  </a:lnTo>
                  <a:lnTo>
                    <a:pt x="63500" y="445770"/>
                  </a:lnTo>
                  <a:lnTo>
                    <a:pt x="74385" y="445770"/>
                  </a:lnTo>
                  <a:close/>
                </a:path>
                <a:path w="2260600" h="1711960">
                  <a:moveTo>
                    <a:pt x="88900" y="454914"/>
                  </a:moveTo>
                  <a:lnTo>
                    <a:pt x="88900" y="451104"/>
                  </a:lnTo>
                  <a:lnTo>
                    <a:pt x="78014" y="446532"/>
                  </a:lnTo>
                  <a:lnTo>
                    <a:pt x="76200" y="446532"/>
                  </a:lnTo>
                  <a:lnTo>
                    <a:pt x="74612" y="445865"/>
                  </a:lnTo>
                  <a:lnTo>
                    <a:pt x="63500" y="445770"/>
                  </a:lnTo>
                  <a:lnTo>
                    <a:pt x="63500" y="449580"/>
                  </a:lnTo>
                  <a:lnTo>
                    <a:pt x="74385" y="454152"/>
                  </a:lnTo>
                  <a:lnTo>
                    <a:pt x="76200" y="454152"/>
                  </a:lnTo>
                  <a:lnTo>
                    <a:pt x="77787" y="454818"/>
                  </a:lnTo>
                  <a:lnTo>
                    <a:pt x="88900" y="454914"/>
                  </a:lnTo>
                  <a:close/>
                </a:path>
                <a:path w="2260600" h="1711960">
                  <a:moveTo>
                    <a:pt x="74385" y="454152"/>
                  </a:moveTo>
                  <a:lnTo>
                    <a:pt x="63500" y="449580"/>
                  </a:lnTo>
                  <a:lnTo>
                    <a:pt x="63500" y="451866"/>
                  </a:lnTo>
                  <a:lnTo>
                    <a:pt x="68262" y="454152"/>
                  </a:lnTo>
                  <a:lnTo>
                    <a:pt x="74385" y="454152"/>
                  </a:lnTo>
                  <a:close/>
                </a:path>
                <a:path w="2260600" h="1711960">
                  <a:moveTo>
                    <a:pt x="68262" y="454152"/>
                  </a:moveTo>
                  <a:lnTo>
                    <a:pt x="63500" y="451866"/>
                  </a:lnTo>
                  <a:lnTo>
                    <a:pt x="63500" y="454152"/>
                  </a:lnTo>
                  <a:lnTo>
                    <a:pt x="68262" y="454152"/>
                  </a:lnTo>
                  <a:close/>
                </a:path>
                <a:path w="2260600" h="1711960">
                  <a:moveTo>
                    <a:pt x="77787" y="458724"/>
                  </a:moveTo>
                  <a:lnTo>
                    <a:pt x="68262" y="454152"/>
                  </a:lnTo>
                  <a:lnTo>
                    <a:pt x="63500" y="454152"/>
                  </a:lnTo>
                  <a:lnTo>
                    <a:pt x="63500" y="458724"/>
                  </a:lnTo>
                  <a:lnTo>
                    <a:pt x="77787" y="458724"/>
                  </a:lnTo>
                  <a:close/>
                </a:path>
                <a:path w="2260600" h="1711960">
                  <a:moveTo>
                    <a:pt x="88900" y="464820"/>
                  </a:moveTo>
                  <a:lnTo>
                    <a:pt x="88900" y="464058"/>
                  </a:lnTo>
                  <a:lnTo>
                    <a:pt x="78014" y="458832"/>
                  </a:lnTo>
                  <a:lnTo>
                    <a:pt x="63500" y="458724"/>
                  </a:lnTo>
                  <a:lnTo>
                    <a:pt x="63500" y="462534"/>
                  </a:lnTo>
                  <a:lnTo>
                    <a:pt x="76200" y="462534"/>
                  </a:lnTo>
                  <a:lnTo>
                    <a:pt x="85725" y="466534"/>
                  </a:lnTo>
                  <a:lnTo>
                    <a:pt x="88900" y="464820"/>
                  </a:lnTo>
                  <a:close/>
                </a:path>
                <a:path w="2260600" h="1711960">
                  <a:moveTo>
                    <a:pt x="85725" y="466534"/>
                  </a:moveTo>
                  <a:lnTo>
                    <a:pt x="76200" y="462534"/>
                  </a:lnTo>
                  <a:lnTo>
                    <a:pt x="63500" y="462534"/>
                  </a:lnTo>
                  <a:lnTo>
                    <a:pt x="63500" y="467105"/>
                  </a:lnTo>
                  <a:lnTo>
                    <a:pt x="84666" y="467105"/>
                  </a:lnTo>
                  <a:lnTo>
                    <a:pt x="85725" y="466534"/>
                  </a:lnTo>
                  <a:close/>
                </a:path>
                <a:path w="2260600" h="1711960">
                  <a:moveTo>
                    <a:pt x="84666" y="467106"/>
                  </a:moveTo>
                  <a:lnTo>
                    <a:pt x="63500" y="467106"/>
                  </a:lnTo>
                  <a:lnTo>
                    <a:pt x="63500" y="471678"/>
                  </a:lnTo>
                  <a:lnTo>
                    <a:pt x="76200" y="471678"/>
                  </a:lnTo>
                  <a:lnTo>
                    <a:pt x="84666" y="467106"/>
                  </a:lnTo>
                  <a:close/>
                </a:path>
                <a:path w="2260600" h="1711960">
                  <a:moveTo>
                    <a:pt x="88900" y="473964"/>
                  </a:moveTo>
                  <a:lnTo>
                    <a:pt x="88900" y="467868"/>
                  </a:lnTo>
                  <a:lnTo>
                    <a:pt x="87085" y="467106"/>
                  </a:lnTo>
                  <a:lnTo>
                    <a:pt x="84666" y="467106"/>
                  </a:lnTo>
                  <a:lnTo>
                    <a:pt x="76200" y="471678"/>
                  </a:lnTo>
                  <a:lnTo>
                    <a:pt x="63500" y="471678"/>
                  </a:lnTo>
                  <a:lnTo>
                    <a:pt x="63500" y="475488"/>
                  </a:lnTo>
                  <a:lnTo>
                    <a:pt x="85725" y="475488"/>
                  </a:lnTo>
                  <a:lnTo>
                    <a:pt x="88900" y="473964"/>
                  </a:lnTo>
                  <a:close/>
                </a:path>
                <a:path w="2260600" h="1711960">
                  <a:moveTo>
                    <a:pt x="85725" y="475488"/>
                  </a:moveTo>
                  <a:lnTo>
                    <a:pt x="63500" y="475488"/>
                  </a:lnTo>
                  <a:lnTo>
                    <a:pt x="63500" y="478536"/>
                  </a:lnTo>
                  <a:lnTo>
                    <a:pt x="76200" y="478536"/>
                  </a:lnTo>
                  <a:lnTo>
                    <a:pt x="77787" y="479298"/>
                  </a:lnTo>
                  <a:lnTo>
                    <a:pt x="85725" y="475488"/>
                  </a:lnTo>
                  <a:close/>
                </a:path>
                <a:path w="2260600" h="1711960">
                  <a:moveTo>
                    <a:pt x="77787" y="479298"/>
                  </a:moveTo>
                  <a:lnTo>
                    <a:pt x="76200" y="478536"/>
                  </a:lnTo>
                  <a:lnTo>
                    <a:pt x="63500" y="478536"/>
                  </a:lnTo>
                  <a:lnTo>
                    <a:pt x="63500" y="480060"/>
                  </a:lnTo>
                  <a:lnTo>
                    <a:pt x="76200" y="480060"/>
                  </a:lnTo>
                  <a:lnTo>
                    <a:pt x="77787" y="479298"/>
                  </a:lnTo>
                  <a:close/>
                </a:path>
                <a:path w="2260600" h="1711960">
                  <a:moveTo>
                    <a:pt x="86360" y="483412"/>
                  </a:moveTo>
                  <a:lnTo>
                    <a:pt x="78014" y="479406"/>
                  </a:lnTo>
                  <a:lnTo>
                    <a:pt x="77787" y="479298"/>
                  </a:lnTo>
                  <a:lnTo>
                    <a:pt x="76200" y="480060"/>
                  </a:lnTo>
                  <a:lnTo>
                    <a:pt x="63500" y="480060"/>
                  </a:lnTo>
                  <a:lnTo>
                    <a:pt x="63500" y="482346"/>
                  </a:lnTo>
                  <a:lnTo>
                    <a:pt x="66813" y="486918"/>
                  </a:lnTo>
                  <a:lnTo>
                    <a:pt x="76200" y="486918"/>
                  </a:lnTo>
                  <a:lnTo>
                    <a:pt x="76200" y="487680"/>
                  </a:lnTo>
                  <a:lnTo>
                    <a:pt x="86360" y="483412"/>
                  </a:lnTo>
                  <a:close/>
                </a:path>
                <a:path w="2260600" h="1711960">
                  <a:moveTo>
                    <a:pt x="70126" y="491490"/>
                  </a:moveTo>
                  <a:lnTo>
                    <a:pt x="67365" y="487680"/>
                  </a:lnTo>
                  <a:lnTo>
                    <a:pt x="63500" y="487680"/>
                  </a:lnTo>
                  <a:lnTo>
                    <a:pt x="63500" y="491490"/>
                  </a:lnTo>
                  <a:lnTo>
                    <a:pt x="70126" y="491490"/>
                  </a:lnTo>
                  <a:close/>
                </a:path>
                <a:path w="2260600" h="1711960">
                  <a:moveTo>
                    <a:pt x="72886" y="495300"/>
                  </a:moveTo>
                  <a:lnTo>
                    <a:pt x="70126" y="491490"/>
                  </a:lnTo>
                  <a:lnTo>
                    <a:pt x="63500" y="491490"/>
                  </a:lnTo>
                  <a:lnTo>
                    <a:pt x="63500" y="495300"/>
                  </a:lnTo>
                  <a:lnTo>
                    <a:pt x="72886" y="495300"/>
                  </a:lnTo>
                  <a:close/>
                </a:path>
                <a:path w="2260600" h="1711960">
                  <a:moveTo>
                    <a:pt x="76200" y="508254"/>
                  </a:moveTo>
                  <a:lnTo>
                    <a:pt x="70678" y="504444"/>
                  </a:lnTo>
                  <a:lnTo>
                    <a:pt x="63500" y="504444"/>
                  </a:lnTo>
                  <a:lnTo>
                    <a:pt x="63500" y="508254"/>
                  </a:lnTo>
                  <a:lnTo>
                    <a:pt x="76200" y="508254"/>
                  </a:lnTo>
                  <a:close/>
                </a:path>
                <a:path w="2260600" h="1711960">
                  <a:moveTo>
                    <a:pt x="76200" y="512826"/>
                  </a:moveTo>
                  <a:lnTo>
                    <a:pt x="76200" y="508254"/>
                  </a:lnTo>
                  <a:lnTo>
                    <a:pt x="63500" y="508254"/>
                  </a:lnTo>
                  <a:lnTo>
                    <a:pt x="74385" y="512826"/>
                  </a:lnTo>
                  <a:lnTo>
                    <a:pt x="76200" y="512826"/>
                  </a:lnTo>
                  <a:close/>
                </a:path>
                <a:path w="2260600" h="1711960">
                  <a:moveTo>
                    <a:pt x="76200" y="504444"/>
                  </a:moveTo>
                  <a:lnTo>
                    <a:pt x="76200" y="499872"/>
                  </a:lnTo>
                  <a:lnTo>
                    <a:pt x="64052" y="499872"/>
                  </a:lnTo>
                  <a:lnTo>
                    <a:pt x="70678" y="504444"/>
                  </a:lnTo>
                  <a:lnTo>
                    <a:pt x="76200" y="504444"/>
                  </a:lnTo>
                  <a:close/>
                </a:path>
                <a:path w="2260600" h="1711960">
                  <a:moveTo>
                    <a:pt x="87085" y="446532"/>
                  </a:moveTo>
                  <a:lnTo>
                    <a:pt x="86360" y="446151"/>
                  </a:lnTo>
                  <a:lnTo>
                    <a:pt x="77046" y="441960"/>
                  </a:lnTo>
                  <a:lnTo>
                    <a:pt x="65314" y="441960"/>
                  </a:lnTo>
                  <a:lnTo>
                    <a:pt x="74385" y="445770"/>
                  </a:lnTo>
                  <a:lnTo>
                    <a:pt x="76200" y="445770"/>
                  </a:lnTo>
                  <a:lnTo>
                    <a:pt x="77787" y="446436"/>
                  </a:lnTo>
                  <a:lnTo>
                    <a:pt x="87085" y="446532"/>
                  </a:lnTo>
                  <a:close/>
                </a:path>
                <a:path w="2260600" h="1711960">
                  <a:moveTo>
                    <a:pt x="85725" y="422148"/>
                  </a:moveTo>
                  <a:lnTo>
                    <a:pt x="85195" y="421386"/>
                  </a:lnTo>
                  <a:lnTo>
                    <a:pt x="76200" y="421386"/>
                  </a:lnTo>
                  <a:lnTo>
                    <a:pt x="66040" y="425653"/>
                  </a:lnTo>
                  <a:lnTo>
                    <a:pt x="74385" y="429659"/>
                  </a:lnTo>
                  <a:lnTo>
                    <a:pt x="74612" y="429768"/>
                  </a:lnTo>
                  <a:lnTo>
                    <a:pt x="76200" y="429006"/>
                  </a:lnTo>
                  <a:lnTo>
                    <a:pt x="76200" y="422148"/>
                  </a:lnTo>
                  <a:lnTo>
                    <a:pt x="85725" y="422148"/>
                  </a:lnTo>
                  <a:close/>
                </a:path>
                <a:path w="2260600" h="1711960">
                  <a:moveTo>
                    <a:pt x="88900" y="433578"/>
                  </a:moveTo>
                  <a:lnTo>
                    <a:pt x="88900" y="430530"/>
                  </a:lnTo>
                  <a:lnTo>
                    <a:pt x="76200" y="430530"/>
                  </a:lnTo>
                  <a:lnTo>
                    <a:pt x="74612" y="429768"/>
                  </a:lnTo>
                  <a:lnTo>
                    <a:pt x="66813" y="433511"/>
                  </a:lnTo>
                  <a:lnTo>
                    <a:pt x="88900" y="433578"/>
                  </a:lnTo>
                  <a:close/>
                </a:path>
                <a:path w="2260600" h="1711960">
                  <a:moveTo>
                    <a:pt x="76200" y="487680"/>
                  </a:moveTo>
                  <a:lnTo>
                    <a:pt x="76200" y="486918"/>
                  </a:lnTo>
                  <a:lnTo>
                    <a:pt x="66813" y="486918"/>
                  </a:lnTo>
                  <a:lnTo>
                    <a:pt x="67365" y="487680"/>
                  </a:lnTo>
                  <a:lnTo>
                    <a:pt x="76200" y="487680"/>
                  </a:lnTo>
                  <a:close/>
                </a:path>
                <a:path w="2260600" h="1711960">
                  <a:moveTo>
                    <a:pt x="88900" y="491490"/>
                  </a:moveTo>
                  <a:lnTo>
                    <a:pt x="88900" y="484632"/>
                  </a:lnTo>
                  <a:lnTo>
                    <a:pt x="86360" y="483412"/>
                  </a:lnTo>
                  <a:lnTo>
                    <a:pt x="76200" y="487680"/>
                  </a:lnTo>
                  <a:lnTo>
                    <a:pt x="67365" y="487680"/>
                  </a:lnTo>
                  <a:lnTo>
                    <a:pt x="70126" y="491490"/>
                  </a:lnTo>
                  <a:lnTo>
                    <a:pt x="88900" y="491490"/>
                  </a:lnTo>
                  <a:close/>
                </a:path>
                <a:path w="2260600" h="1711960">
                  <a:moveTo>
                    <a:pt x="87085" y="458724"/>
                  </a:moveTo>
                  <a:lnTo>
                    <a:pt x="78014" y="454914"/>
                  </a:lnTo>
                  <a:lnTo>
                    <a:pt x="76200" y="454914"/>
                  </a:lnTo>
                  <a:lnTo>
                    <a:pt x="74612" y="454247"/>
                  </a:lnTo>
                  <a:lnTo>
                    <a:pt x="68262" y="454152"/>
                  </a:lnTo>
                  <a:lnTo>
                    <a:pt x="77787" y="458724"/>
                  </a:lnTo>
                  <a:lnTo>
                    <a:pt x="87085" y="458724"/>
                  </a:lnTo>
                  <a:close/>
                </a:path>
                <a:path w="2260600" h="1711960">
                  <a:moveTo>
                    <a:pt x="88900" y="499110"/>
                  </a:moveTo>
                  <a:lnTo>
                    <a:pt x="88900" y="491490"/>
                  </a:lnTo>
                  <a:lnTo>
                    <a:pt x="70126" y="491490"/>
                  </a:lnTo>
                  <a:lnTo>
                    <a:pt x="72886" y="495300"/>
                  </a:lnTo>
                  <a:lnTo>
                    <a:pt x="76200" y="495300"/>
                  </a:lnTo>
                  <a:lnTo>
                    <a:pt x="76200" y="504444"/>
                  </a:lnTo>
                  <a:lnTo>
                    <a:pt x="88900" y="499110"/>
                  </a:lnTo>
                  <a:close/>
                </a:path>
                <a:path w="2260600" h="1711960">
                  <a:moveTo>
                    <a:pt x="76200" y="521208"/>
                  </a:moveTo>
                  <a:lnTo>
                    <a:pt x="76200" y="513588"/>
                  </a:lnTo>
                  <a:lnTo>
                    <a:pt x="70427" y="521208"/>
                  </a:lnTo>
                  <a:lnTo>
                    <a:pt x="76200" y="521208"/>
                  </a:lnTo>
                  <a:close/>
                </a:path>
                <a:path w="2260600" h="1711960">
                  <a:moveTo>
                    <a:pt x="76200" y="508254"/>
                  </a:moveTo>
                  <a:lnTo>
                    <a:pt x="76200" y="504444"/>
                  </a:lnTo>
                  <a:lnTo>
                    <a:pt x="70678" y="504444"/>
                  </a:lnTo>
                  <a:lnTo>
                    <a:pt x="76200" y="508254"/>
                  </a:lnTo>
                  <a:close/>
                </a:path>
                <a:path w="2260600" h="1711960">
                  <a:moveTo>
                    <a:pt x="76200" y="499872"/>
                  </a:moveTo>
                  <a:lnTo>
                    <a:pt x="76200" y="495300"/>
                  </a:lnTo>
                  <a:lnTo>
                    <a:pt x="72886" y="495300"/>
                  </a:lnTo>
                  <a:lnTo>
                    <a:pt x="76200" y="499872"/>
                  </a:lnTo>
                  <a:close/>
                </a:path>
                <a:path w="2260600" h="1711960">
                  <a:moveTo>
                    <a:pt x="88900" y="430530"/>
                  </a:moveTo>
                  <a:lnTo>
                    <a:pt x="88900" y="429006"/>
                  </a:lnTo>
                  <a:lnTo>
                    <a:pt x="76200" y="429006"/>
                  </a:lnTo>
                  <a:lnTo>
                    <a:pt x="74612" y="429768"/>
                  </a:lnTo>
                  <a:lnTo>
                    <a:pt x="76200" y="430530"/>
                  </a:lnTo>
                  <a:lnTo>
                    <a:pt x="88900" y="430530"/>
                  </a:lnTo>
                  <a:close/>
                </a:path>
                <a:path w="2260600" h="1711960">
                  <a:moveTo>
                    <a:pt x="77787" y="446532"/>
                  </a:moveTo>
                  <a:lnTo>
                    <a:pt x="77046" y="446125"/>
                  </a:lnTo>
                  <a:lnTo>
                    <a:pt x="76200" y="445770"/>
                  </a:lnTo>
                  <a:lnTo>
                    <a:pt x="74612" y="445770"/>
                  </a:lnTo>
                  <a:lnTo>
                    <a:pt x="76200" y="446532"/>
                  </a:lnTo>
                  <a:lnTo>
                    <a:pt x="77787" y="446532"/>
                  </a:lnTo>
                  <a:close/>
                </a:path>
                <a:path w="2260600" h="1711960">
                  <a:moveTo>
                    <a:pt x="77787" y="454914"/>
                  </a:moveTo>
                  <a:lnTo>
                    <a:pt x="77046" y="454507"/>
                  </a:lnTo>
                  <a:lnTo>
                    <a:pt x="76200" y="454152"/>
                  </a:lnTo>
                  <a:lnTo>
                    <a:pt x="74612" y="454152"/>
                  </a:lnTo>
                  <a:lnTo>
                    <a:pt x="76200" y="454914"/>
                  </a:lnTo>
                  <a:lnTo>
                    <a:pt x="77787" y="454914"/>
                  </a:lnTo>
                  <a:close/>
                </a:path>
                <a:path w="2260600" h="1711960">
                  <a:moveTo>
                    <a:pt x="76200" y="513588"/>
                  </a:moveTo>
                  <a:lnTo>
                    <a:pt x="76200" y="512826"/>
                  </a:lnTo>
                  <a:lnTo>
                    <a:pt x="74612" y="512826"/>
                  </a:lnTo>
                  <a:lnTo>
                    <a:pt x="76200" y="513588"/>
                  </a:lnTo>
                  <a:close/>
                </a:path>
                <a:path w="2260600" h="1711960">
                  <a:moveTo>
                    <a:pt x="81280" y="379476"/>
                  </a:moveTo>
                  <a:lnTo>
                    <a:pt x="76200" y="379476"/>
                  </a:lnTo>
                  <a:lnTo>
                    <a:pt x="76200" y="382524"/>
                  </a:lnTo>
                  <a:lnTo>
                    <a:pt x="81280" y="379476"/>
                  </a:lnTo>
                  <a:close/>
                </a:path>
                <a:path w="2260600" h="1711960">
                  <a:moveTo>
                    <a:pt x="92075" y="381000"/>
                  </a:moveTo>
                  <a:lnTo>
                    <a:pt x="88900" y="379476"/>
                  </a:lnTo>
                  <a:lnTo>
                    <a:pt x="81280" y="379476"/>
                  </a:lnTo>
                  <a:lnTo>
                    <a:pt x="76200" y="382524"/>
                  </a:lnTo>
                  <a:lnTo>
                    <a:pt x="88900" y="392049"/>
                  </a:lnTo>
                  <a:lnTo>
                    <a:pt x="88900" y="381000"/>
                  </a:lnTo>
                  <a:lnTo>
                    <a:pt x="92075" y="381000"/>
                  </a:lnTo>
                  <a:close/>
                </a:path>
                <a:path w="2260600" h="1711960">
                  <a:moveTo>
                    <a:pt x="89408" y="392430"/>
                  </a:moveTo>
                  <a:lnTo>
                    <a:pt x="76200" y="382524"/>
                  </a:lnTo>
                  <a:lnTo>
                    <a:pt x="76200" y="392430"/>
                  </a:lnTo>
                  <a:lnTo>
                    <a:pt x="89408" y="392430"/>
                  </a:lnTo>
                  <a:close/>
                </a:path>
                <a:path w="2260600" h="1711960">
                  <a:moveTo>
                    <a:pt x="95504" y="397002"/>
                  </a:moveTo>
                  <a:lnTo>
                    <a:pt x="89408" y="392430"/>
                  </a:lnTo>
                  <a:lnTo>
                    <a:pt x="76200" y="392430"/>
                  </a:lnTo>
                  <a:lnTo>
                    <a:pt x="76200" y="395478"/>
                  </a:lnTo>
                  <a:lnTo>
                    <a:pt x="88900" y="395478"/>
                  </a:lnTo>
                  <a:lnTo>
                    <a:pt x="92075" y="397002"/>
                  </a:lnTo>
                  <a:lnTo>
                    <a:pt x="95504" y="397002"/>
                  </a:lnTo>
                  <a:close/>
                </a:path>
                <a:path w="2260600" h="1711960">
                  <a:moveTo>
                    <a:pt x="92075" y="397002"/>
                  </a:moveTo>
                  <a:lnTo>
                    <a:pt x="88900" y="395478"/>
                  </a:lnTo>
                  <a:lnTo>
                    <a:pt x="76200" y="395478"/>
                  </a:lnTo>
                  <a:lnTo>
                    <a:pt x="76200" y="400050"/>
                  </a:lnTo>
                  <a:lnTo>
                    <a:pt x="82550" y="404622"/>
                  </a:lnTo>
                  <a:lnTo>
                    <a:pt x="88900" y="404622"/>
                  </a:lnTo>
                  <a:lnTo>
                    <a:pt x="88900" y="397002"/>
                  </a:lnTo>
                  <a:lnTo>
                    <a:pt x="92075" y="397002"/>
                  </a:lnTo>
                  <a:close/>
                </a:path>
                <a:path w="2260600" h="1711960">
                  <a:moveTo>
                    <a:pt x="82550" y="404622"/>
                  </a:moveTo>
                  <a:lnTo>
                    <a:pt x="76200" y="400050"/>
                  </a:lnTo>
                  <a:lnTo>
                    <a:pt x="76200" y="404622"/>
                  </a:lnTo>
                  <a:lnTo>
                    <a:pt x="82550" y="404622"/>
                  </a:lnTo>
                  <a:close/>
                </a:path>
                <a:path w="2260600" h="1711960">
                  <a:moveTo>
                    <a:pt x="88900" y="409194"/>
                  </a:moveTo>
                  <a:lnTo>
                    <a:pt x="83608" y="405384"/>
                  </a:lnTo>
                  <a:lnTo>
                    <a:pt x="76200" y="405384"/>
                  </a:lnTo>
                  <a:lnTo>
                    <a:pt x="76200" y="408432"/>
                  </a:lnTo>
                  <a:lnTo>
                    <a:pt x="76729" y="409194"/>
                  </a:lnTo>
                  <a:lnTo>
                    <a:pt x="88900" y="409194"/>
                  </a:lnTo>
                  <a:close/>
                </a:path>
                <a:path w="2260600" h="1711960">
                  <a:moveTo>
                    <a:pt x="76729" y="409194"/>
                  </a:moveTo>
                  <a:lnTo>
                    <a:pt x="76200" y="408432"/>
                  </a:lnTo>
                  <a:lnTo>
                    <a:pt x="76200" y="409194"/>
                  </a:lnTo>
                  <a:lnTo>
                    <a:pt x="76729" y="409194"/>
                  </a:lnTo>
                  <a:close/>
                </a:path>
                <a:path w="2260600" h="1711960">
                  <a:moveTo>
                    <a:pt x="82550" y="417576"/>
                  </a:moveTo>
                  <a:lnTo>
                    <a:pt x="76729" y="409194"/>
                  </a:lnTo>
                  <a:lnTo>
                    <a:pt x="76200" y="409194"/>
                  </a:lnTo>
                  <a:lnTo>
                    <a:pt x="76200" y="417576"/>
                  </a:lnTo>
                  <a:lnTo>
                    <a:pt x="82550" y="417576"/>
                  </a:lnTo>
                  <a:close/>
                </a:path>
                <a:path w="2260600" h="1711960">
                  <a:moveTo>
                    <a:pt x="88900" y="429006"/>
                  </a:moveTo>
                  <a:lnTo>
                    <a:pt x="88900" y="426720"/>
                  </a:lnTo>
                  <a:lnTo>
                    <a:pt x="85725" y="422148"/>
                  </a:lnTo>
                  <a:lnTo>
                    <a:pt x="76200" y="422148"/>
                  </a:lnTo>
                  <a:lnTo>
                    <a:pt x="76200" y="429006"/>
                  </a:lnTo>
                  <a:lnTo>
                    <a:pt x="88900" y="429006"/>
                  </a:lnTo>
                  <a:close/>
                </a:path>
                <a:path w="2260600" h="1711960">
                  <a:moveTo>
                    <a:pt x="101600" y="418338"/>
                  </a:moveTo>
                  <a:lnTo>
                    <a:pt x="88900" y="409194"/>
                  </a:lnTo>
                  <a:lnTo>
                    <a:pt x="76729" y="409194"/>
                  </a:lnTo>
                  <a:lnTo>
                    <a:pt x="82550" y="417576"/>
                  </a:lnTo>
                  <a:lnTo>
                    <a:pt x="88900" y="417576"/>
                  </a:lnTo>
                  <a:lnTo>
                    <a:pt x="88900" y="422148"/>
                  </a:lnTo>
                  <a:lnTo>
                    <a:pt x="99906" y="417525"/>
                  </a:lnTo>
                  <a:lnTo>
                    <a:pt x="99906" y="419455"/>
                  </a:lnTo>
                  <a:lnTo>
                    <a:pt x="101600" y="418338"/>
                  </a:lnTo>
                  <a:close/>
                </a:path>
                <a:path w="2260600" h="1711960">
                  <a:moveTo>
                    <a:pt x="88900" y="446532"/>
                  </a:moveTo>
                  <a:lnTo>
                    <a:pt x="88900" y="441960"/>
                  </a:lnTo>
                  <a:lnTo>
                    <a:pt x="77046" y="441960"/>
                  </a:lnTo>
                  <a:lnTo>
                    <a:pt x="87085" y="446477"/>
                  </a:lnTo>
                  <a:lnTo>
                    <a:pt x="88900" y="446532"/>
                  </a:lnTo>
                  <a:close/>
                </a:path>
                <a:path w="2260600" h="1711960">
                  <a:moveTo>
                    <a:pt x="88900" y="482346"/>
                  </a:moveTo>
                  <a:lnTo>
                    <a:pt x="88900" y="475488"/>
                  </a:lnTo>
                  <a:lnTo>
                    <a:pt x="85725" y="475488"/>
                  </a:lnTo>
                  <a:lnTo>
                    <a:pt x="78014" y="479189"/>
                  </a:lnTo>
                  <a:lnTo>
                    <a:pt x="77787" y="479298"/>
                  </a:lnTo>
                  <a:lnTo>
                    <a:pt x="86360" y="483412"/>
                  </a:lnTo>
                  <a:lnTo>
                    <a:pt x="88900" y="482346"/>
                  </a:lnTo>
                  <a:close/>
                </a:path>
                <a:path w="2260600" h="1711960">
                  <a:moveTo>
                    <a:pt x="88900" y="451104"/>
                  </a:moveTo>
                  <a:lnTo>
                    <a:pt x="88900" y="447294"/>
                  </a:lnTo>
                  <a:lnTo>
                    <a:pt x="87085" y="446532"/>
                  </a:lnTo>
                  <a:lnTo>
                    <a:pt x="78014" y="446532"/>
                  </a:lnTo>
                  <a:lnTo>
                    <a:pt x="88900" y="451104"/>
                  </a:lnTo>
                  <a:close/>
                </a:path>
                <a:path w="2260600" h="1711960">
                  <a:moveTo>
                    <a:pt x="88900" y="458724"/>
                  </a:moveTo>
                  <a:lnTo>
                    <a:pt x="88900" y="454914"/>
                  </a:lnTo>
                  <a:lnTo>
                    <a:pt x="78014" y="454914"/>
                  </a:lnTo>
                  <a:lnTo>
                    <a:pt x="87085" y="458723"/>
                  </a:lnTo>
                  <a:lnTo>
                    <a:pt x="88900" y="458724"/>
                  </a:lnTo>
                  <a:close/>
                </a:path>
                <a:path w="2260600" h="1711960">
                  <a:moveTo>
                    <a:pt x="88900" y="464058"/>
                  </a:moveTo>
                  <a:lnTo>
                    <a:pt x="88900" y="459486"/>
                  </a:lnTo>
                  <a:lnTo>
                    <a:pt x="87085" y="458724"/>
                  </a:lnTo>
                  <a:lnTo>
                    <a:pt x="78014" y="458724"/>
                  </a:lnTo>
                  <a:lnTo>
                    <a:pt x="81280" y="460400"/>
                  </a:lnTo>
                  <a:lnTo>
                    <a:pt x="88900" y="464058"/>
                  </a:lnTo>
                  <a:close/>
                </a:path>
                <a:path w="2260600" h="1711960">
                  <a:moveTo>
                    <a:pt x="92807" y="381000"/>
                  </a:moveTo>
                  <a:lnTo>
                    <a:pt x="88900" y="374904"/>
                  </a:lnTo>
                  <a:lnTo>
                    <a:pt x="81280" y="379476"/>
                  </a:lnTo>
                  <a:lnTo>
                    <a:pt x="88900" y="379476"/>
                  </a:lnTo>
                  <a:lnTo>
                    <a:pt x="92075" y="381000"/>
                  </a:lnTo>
                  <a:lnTo>
                    <a:pt x="92807" y="381000"/>
                  </a:lnTo>
                  <a:close/>
                </a:path>
                <a:path w="2260600" h="1711960">
                  <a:moveTo>
                    <a:pt x="99906" y="400761"/>
                  </a:moveTo>
                  <a:lnTo>
                    <a:pt x="92075" y="397002"/>
                  </a:lnTo>
                  <a:lnTo>
                    <a:pt x="88900" y="397002"/>
                  </a:lnTo>
                  <a:lnTo>
                    <a:pt x="88900" y="404622"/>
                  </a:lnTo>
                  <a:lnTo>
                    <a:pt x="82550" y="404622"/>
                  </a:lnTo>
                  <a:lnTo>
                    <a:pt x="83608" y="405384"/>
                  </a:lnTo>
                  <a:lnTo>
                    <a:pt x="88900" y="405384"/>
                  </a:lnTo>
                  <a:lnTo>
                    <a:pt x="99906" y="400761"/>
                  </a:lnTo>
                  <a:close/>
                </a:path>
                <a:path w="2260600" h="1711960">
                  <a:moveTo>
                    <a:pt x="88900" y="421386"/>
                  </a:moveTo>
                  <a:lnTo>
                    <a:pt x="88900" y="417576"/>
                  </a:lnTo>
                  <a:lnTo>
                    <a:pt x="82550" y="417576"/>
                  </a:lnTo>
                  <a:lnTo>
                    <a:pt x="85195" y="421386"/>
                  </a:lnTo>
                  <a:lnTo>
                    <a:pt x="88900" y="421386"/>
                  </a:lnTo>
                  <a:close/>
                </a:path>
                <a:path w="2260600" h="1711960">
                  <a:moveTo>
                    <a:pt x="101600" y="409194"/>
                  </a:moveTo>
                  <a:lnTo>
                    <a:pt x="101600" y="401574"/>
                  </a:lnTo>
                  <a:lnTo>
                    <a:pt x="99906" y="400761"/>
                  </a:lnTo>
                  <a:lnTo>
                    <a:pt x="88900" y="405384"/>
                  </a:lnTo>
                  <a:lnTo>
                    <a:pt x="83608" y="405384"/>
                  </a:lnTo>
                  <a:lnTo>
                    <a:pt x="88900" y="409194"/>
                  </a:lnTo>
                  <a:lnTo>
                    <a:pt x="101600" y="409194"/>
                  </a:lnTo>
                  <a:close/>
                </a:path>
                <a:path w="2260600" h="1711960">
                  <a:moveTo>
                    <a:pt x="87085" y="467105"/>
                  </a:moveTo>
                  <a:lnTo>
                    <a:pt x="85725" y="466534"/>
                  </a:lnTo>
                  <a:lnTo>
                    <a:pt x="84666" y="467106"/>
                  </a:lnTo>
                  <a:lnTo>
                    <a:pt x="87085" y="467105"/>
                  </a:lnTo>
                  <a:close/>
                </a:path>
                <a:path w="2260600" h="1711960">
                  <a:moveTo>
                    <a:pt x="88900" y="422148"/>
                  </a:moveTo>
                  <a:lnTo>
                    <a:pt x="88900" y="421386"/>
                  </a:lnTo>
                  <a:lnTo>
                    <a:pt x="85195" y="421386"/>
                  </a:lnTo>
                  <a:lnTo>
                    <a:pt x="85725" y="422148"/>
                  </a:lnTo>
                  <a:lnTo>
                    <a:pt x="88900" y="422148"/>
                  </a:lnTo>
                  <a:close/>
                </a:path>
                <a:path w="2260600" h="1711960">
                  <a:moveTo>
                    <a:pt x="99906" y="419455"/>
                  </a:moveTo>
                  <a:lnTo>
                    <a:pt x="99906" y="417525"/>
                  </a:lnTo>
                  <a:lnTo>
                    <a:pt x="88900" y="422148"/>
                  </a:lnTo>
                  <a:lnTo>
                    <a:pt x="85725" y="422148"/>
                  </a:lnTo>
                  <a:lnTo>
                    <a:pt x="88900" y="426720"/>
                  </a:lnTo>
                  <a:lnTo>
                    <a:pt x="99906" y="419455"/>
                  </a:lnTo>
                  <a:close/>
                </a:path>
                <a:path w="2260600" h="1711960">
                  <a:moveTo>
                    <a:pt x="88900" y="467105"/>
                  </a:moveTo>
                  <a:lnTo>
                    <a:pt x="88900" y="464820"/>
                  </a:lnTo>
                  <a:lnTo>
                    <a:pt x="85725" y="466534"/>
                  </a:lnTo>
                  <a:lnTo>
                    <a:pt x="87085" y="467105"/>
                  </a:lnTo>
                  <a:lnTo>
                    <a:pt x="88900" y="467105"/>
                  </a:lnTo>
                  <a:close/>
                </a:path>
                <a:path w="2260600" h="1711960">
                  <a:moveTo>
                    <a:pt x="88900" y="475488"/>
                  </a:moveTo>
                  <a:lnTo>
                    <a:pt x="88900" y="473964"/>
                  </a:lnTo>
                  <a:lnTo>
                    <a:pt x="85725" y="475488"/>
                  </a:lnTo>
                  <a:lnTo>
                    <a:pt x="88900" y="475488"/>
                  </a:lnTo>
                  <a:close/>
                </a:path>
                <a:path w="2260600" h="1711960">
                  <a:moveTo>
                    <a:pt x="88900" y="484632"/>
                  </a:moveTo>
                  <a:lnTo>
                    <a:pt x="88900" y="482346"/>
                  </a:lnTo>
                  <a:lnTo>
                    <a:pt x="86360" y="483412"/>
                  </a:lnTo>
                  <a:lnTo>
                    <a:pt x="88900" y="484632"/>
                  </a:lnTo>
                  <a:close/>
                </a:path>
                <a:path w="2260600" h="1711960">
                  <a:moveTo>
                    <a:pt x="88900" y="447294"/>
                  </a:moveTo>
                  <a:lnTo>
                    <a:pt x="88900" y="446532"/>
                  </a:lnTo>
                  <a:lnTo>
                    <a:pt x="87085" y="446532"/>
                  </a:lnTo>
                  <a:lnTo>
                    <a:pt x="88900" y="447294"/>
                  </a:lnTo>
                  <a:close/>
                </a:path>
                <a:path w="2260600" h="1711960">
                  <a:moveTo>
                    <a:pt x="88900" y="459486"/>
                  </a:moveTo>
                  <a:lnTo>
                    <a:pt x="88900" y="458724"/>
                  </a:lnTo>
                  <a:lnTo>
                    <a:pt x="87085" y="458724"/>
                  </a:lnTo>
                  <a:lnTo>
                    <a:pt x="88900" y="459486"/>
                  </a:lnTo>
                  <a:close/>
                </a:path>
                <a:path w="2260600" h="1711960">
                  <a:moveTo>
                    <a:pt x="88900" y="467868"/>
                  </a:moveTo>
                  <a:lnTo>
                    <a:pt x="88900" y="467106"/>
                  </a:lnTo>
                  <a:lnTo>
                    <a:pt x="87085" y="467106"/>
                  </a:lnTo>
                  <a:lnTo>
                    <a:pt x="88900" y="467868"/>
                  </a:lnTo>
                  <a:close/>
                </a:path>
                <a:path w="2260600" h="1711960">
                  <a:moveTo>
                    <a:pt x="106891" y="337566"/>
                  </a:moveTo>
                  <a:lnTo>
                    <a:pt x="101600" y="333756"/>
                  </a:lnTo>
                  <a:lnTo>
                    <a:pt x="88900" y="342138"/>
                  </a:lnTo>
                  <a:lnTo>
                    <a:pt x="90714" y="343444"/>
                  </a:lnTo>
                  <a:lnTo>
                    <a:pt x="101600" y="337566"/>
                  </a:lnTo>
                  <a:lnTo>
                    <a:pt x="106891" y="337566"/>
                  </a:lnTo>
                  <a:close/>
                </a:path>
                <a:path w="2260600" h="1711960">
                  <a:moveTo>
                    <a:pt x="99906" y="350139"/>
                  </a:moveTo>
                  <a:lnTo>
                    <a:pt x="95504" y="346892"/>
                  </a:lnTo>
                  <a:lnTo>
                    <a:pt x="90714" y="343444"/>
                  </a:lnTo>
                  <a:lnTo>
                    <a:pt x="88900" y="344424"/>
                  </a:lnTo>
                  <a:lnTo>
                    <a:pt x="88900" y="345186"/>
                  </a:lnTo>
                  <a:lnTo>
                    <a:pt x="99906" y="350139"/>
                  </a:lnTo>
                  <a:close/>
                </a:path>
                <a:path w="2260600" h="1711960">
                  <a:moveTo>
                    <a:pt x="107950" y="355854"/>
                  </a:moveTo>
                  <a:lnTo>
                    <a:pt x="101600" y="351282"/>
                  </a:lnTo>
                  <a:lnTo>
                    <a:pt x="99906" y="350139"/>
                  </a:lnTo>
                  <a:lnTo>
                    <a:pt x="88900" y="345186"/>
                  </a:lnTo>
                  <a:lnTo>
                    <a:pt x="88900" y="354330"/>
                  </a:lnTo>
                  <a:lnTo>
                    <a:pt x="101600" y="354330"/>
                  </a:lnTo>
                  <a:lnTo>
                    <a:pt x="104775" y="355854"/>
                  </a:lnTo>
                  <a:lnTo>
                    <a:pt x="107950" y="355854"/>
                  </a:lnTo>
                  <a:close/>
                </a:path>
                <a:path w="2260600" h="1711960">
                  <a:moveTo>
                    <a:pt x="104775" y="355854"/>
                  </a:moveTo>
                  <a:lnTo>
                    <a:pt x="101600" y="354330"/>
                  </a:lnTo>
                  <a:lnTo>
                    <a:pt x="88900" y="354330"/>
                  </a:lnTo>
                  <a:lnTo>
                    <a:pt x="88900" y="358902"/>
                  </a:lnTo>
                  <a:lnTo>
                    <a:pt x="101600" y="364236"/>
                  </a:lnTo>
                  <a:lnTo>
                    <a:pt x="101600" y="355854"/>
                  </a:lnTo>
                  <a:lnTo>
                    <a:pt x="104775" y="355854"/>
                  </a:lnTo>
                  <a:close/>
                </a:path>
                <a:path w="2260600" h="1711960">
                  <a:moveTo>
                    <a:pt x="114300" y="368046"/>
                  </a:moveTo>
                  <a:lnTo>
                    <a:pt x="114300" y="364236"/>
                  </a:lnTo>
                  <a:lnTo>
                    <a:pt x="101600" y="364236"/>
                  </a:lnTo>
                  <a:lnTo>
                    <a:pt x="88900" y="358902"/>
                  </a:lnTo>
                  <a:lnTo>
                    <a:pt x="88900" y="361188"/>
                  </a:lnTo>
                  <a:lnTo>
                    <a:pt x="103187" y="368046"/>
                  </a:lnTo>
                  <a:lnTo>
                    <a:pt x="114300" y="368046"/>
                  </a:lnTo>
                  <a:close/>
                </a:path>
                <a:path w="2260600" h="1711960">
                  <a:moveTo>
                    <a:pt x="103187" y="368046"/>
                  </a:moveTo>
                  <a:lnTo>
                    <a:pt x="88900" y="361188"/>
                  </a:lnTo>
                  <a:lnTo>
                    <a:pt x="88900" y="368046"/>
                  </a:lnTo>
                  <a:lnTo>
                    <a:pt x="103187" y="368046"/>
                  </a:lnTo>
                  <a:close/>
                </a:path>
                <a:path w="2260600" h="1711960">
                  <a:moveTo>
                    <a:pt x="114300" y="374904"/>
                  </a:moveTo>
                  <a:lnTo>
                    <a:pt x="114300" y="373380"/>
                  </a:lnTo>
                  <a:lnTo>
                    <a:pt x="103187" y="368046"/>
                  </a:lnTo>
                  <a:lnTo>
                    <a:pt x="88900" y="368046"/>
                  </a:lnTo>
                  <a:lnTo>
                    <a:pt x="88900" y="371856"/>
                  </a:lnTo>
                  <a:lnTo>
                    <a:pt x="101600" y="371856"/>
                  </a:lnTo>
                  <a:lnTo>
                    <a:pt x="111760" y="376123"/>
                  </a:lnTo>
                  <a:lnTo>
                    <a:pt x="114300" y="374904"/>
                  </a:lnTo>
                  <a:close/>
                </a:path>
                <a:path w="2260600" h="1711960">
                  <a:moveTo>
                    <a:pt x="111760" y="376123"/>
                  </a:moveTo>
                  <a:lnTo>
                    <a:pt x="101600" y="371856"/>
                  </a:lnTo>
                  <a:lnTo>
                    <a:pt x="88900" y="371856"/>
                  </a:lnTo>
                  <a:lnTo>
                    <a:pt x="88900" y="374904"/>
                  </a:lnTo>
                  <a:lnTo>
                    <a:pt x="92807" y="381000"/>
                  </a:lnTo>
                  <a:lnTo>
                    <a:pt x="101600" y="381000"/>
                  </a:lnTo>
                  <a:lnTo>
                    <a:pt x="111760" y="376123"/>
                  </a:lnTo>
                  <a:close/>
                </a:path>
                <a:path w="2260600" h="1711960">
                  <a:moveTo>
                    <a:pt x="95250" y="384810"/>
                  </a:moveTo>
                  <a:lnTo>
                    <a:pt x="93133" y="381508"/>
                  </a:lnTo>
                  <a:lnTo>
                    <a:pt x="92075" y="381000"/>
                  </a:lnTo>
                  <a:lnTo>
                    <a:pt x="88900" y="381000"/>
                  </a:lnTo>
                  <a:lnTo>
                    <a:pt x="88900" y="384810"/>
                  </a:lnTo>
                  <a:lnTo>
                    <a:pt x="95250" y="384810"/>
                  </a:lnTo>
                  <a:close/>
                </a:path>
                <a:path w="2260600" h="1711960">
                  <a:moveTo>
                    <a:pt x="101600" y="397002"/>
                  </a:moveTo>
                  <a:lnTo>
                    <a:pt x="101600" y="394716"/>
                  </a:lnTo>
                  <a:lnTo>
                    <a:pt x="95250" y="384810"/>
                  </a:lnTo>
                  <a:lnTo>
                    <a:pt x="88900" y="384810"/>
                  </a:lnTo>
                  <a:lnTo>
                    <a:pt x="88900" y="392049"/>
                  </a:lnTo>
                  <a:lnTo>
                    <a:pt x="89408" y="392430"/>
                  </a:lnTo>
                  <a:lnTo>
                    <a:pt x="99906" y="392430"/>
                  </a:lnTo>
                  <a:lnTo>
                    <a:pt x="99906" y="397002"/>
                  </a:lnTo>
                  <a:lnTo>
                    <a:pt x="101600" y="397002"/>
                  </a:lnTo>
                  <a:close/>
                </a:path>
                <a:path w="2260600" h="1711960">
                  <a:moveTo>
                    <a:pt x="101600" y="416814"/>
                  </a:moveTo>
                  <a:lnTo>
                    <a:pt x="101600" y="409194"/>
                  </a:lnTo>
                  <a:lnTo>
                    <a:pt x="88900" y="409194"/>
                  </a:lnTo>
                  <a:lnTo>
                    <a:pt x="99906" y="417118"/>
                  </a:lnTo>
                  <a:lnTo>
                    <a:pt x="99906" y="417525"/>
                  </a:lnTo>
                  <a:lnTo>
                    <a:pt x="101600" y="416814"/>
                  </a:lnTo>
                  <a:close/>
                </a:path>
                <a:path w="2260600" h="1711960">
                  <a:moveTo>
                    <a:pt x="99906" y="397002"/>
                  </a:moveTo>
                  <a:lnTo>
                    <a:pt x="99906" y="392430"/>
                  </a:lnTo>
                  <a:lnTo>
                    <a:pt x="89408" y="392430"/>
                  </a:lnTo>
                  <a:lnTo>
                    <a:pt x="95504" y="397002"/>
                  </a:lnTo>
                  <a:lnTo>
                    <a:pt x="99906" y="397002"/>
                  </a:lnTo>
                  <a:close/>
                </a:path>
                <a:path w="2260600" h="1711960">
                  <a:moveTo>
                    <a:pt x="110066" y="339852"/>
                  </a:moveTo>
                  <a:lnTo>
                    <a:pt x="107042" y="337674"/>
                  </a:lnTo>
                  <a:lnTo>
                    <a:pt x="101600" y="337566"/>
                  </a:lnTo>
                  <a:lnTo>
                    <a:pt x="90714" y="343444"/>
                  </a:lnTo>
                  <a:lnTo>
                    <a:pt x="99906" y="350062"/>
                  </a:lnTo>
                  <a:lnTo>
                    <a:pt x="101600" y="350901"/>
                  </a:lnTo>
                  <a:lnTo>
                    <a:pt x="101600" y="339852"/>
                  </a:lnTo>
                  <a:lnTo>
                    <a:pt x="110066" y="339852"/>
                  </a:lnTo>
                  <a:close/>
                </a:path>
                <a:path w="2260600" h="1711960">
                  <a:moveTo>
                    <a:pt x="93133" y="381508"/>
                  </a:moveTo>
                  <a:lnTo>
                    <a:pt x="92807" y="381000"/>
                  </a:lnTo>
                  <a:lnTo>
                    <a:pt x="92075" y="381000"/>
                  </a:lnTo>
                  <a:lnTo>
                    <a:pt x="93133" y="381508"/>
                  </a:lnTo>
                  <a:close/>
                </a:path>
                <a:path w="2260600" h="1711960">
                  <a:moveTo>
                    <a:pt x="101600" y="401574"/>
                  </a:moveTo>
                  <a:lnTo>
                    <a:pt x="95504" y="397002"/>
                  </a:lnTo>
                  <a:lnTo>
                    <a:pt x="92075" y="397002"/>
                  </a:lnTo>
                  <a:lnTo>
                    <a:pt x="101600" y="401574"/>
                  </a:lnTo>
                  <a:close/>
                </a:path>
                <a:path w="2260600" h="1711960">
                  <a:moveTo>
                    <a:pt x="114300" y="384810"/>
                  </a:moveTo>
                  <a:lnTo>
                    <a:pt x="114300" y="377190"/>
                  </a:lnTo>
                  <a:lnTo>
                    <a:pt x="111760" y="376123"/>
                  </a:lnTo>
                  <a:lnTo>
                    <a:pt x="101600" y="381000"/>
                  </a:lnTo>
                  <a:lnTo>
                    <a:pt x="92807" y="381000"/>
                  </a:lnTo>
                  <a:lnTo>
                    <a:pt x="93133" y="381508"/>
                  </a:lnTo>
                  <a:lnTo>
                    <a:pt x="99906" y="384759"/>
                  </a:lnTo>
                  <a:lnTo>
                    <a:pt x="114300" y="384810"/>
                  </a:lnTo>
                  <a:close/>
                </a:path>
                <a:path w="2260600" h="1711960">
                  <a:moveTo>
                    <a:pt x="99906" y="384810"/>
                  </a:moveTo>
                  <a:lnTo>
                    <a:pt x="95504" y="382645"/>
                  </a:lnTo>
                  <a:lnTo>
                    <a:pt x="93133" y="381508"/>
                  </a:lnTo>
                  <a:lnTo>
                    <a:pt x="95250" y="384810"/>
                  </a:lnTo>
                  <a:lnTo>
                    <a:pt x="99906" y="384810"/>
                  </a:lnTo>
                  <a:close/>
                </a:path>
                <a:path w="2260600" h="1711960">
                  <a:moveTo>
                    <a:pt x="101600" y="392430"/>
                  </a:moveTo>
                  <a:lnTo>
                    <a:pt x="101600" y="385572"/>
                  </a:lnTo>
                  <a:lnTo>
                    <a:pt x="99906" y="384810"/>
                  </a:lnTo>
                  <a:lnTo>
                    <a:pt x="95250" y="384810"/>
                  </a:lnTo>
                  <a:lnTo>
                    <a:pt x="99906" y="392074"/>
                  </a:lnTo>
                  <a:lnTo>
                    <a:pt x="99906" y="392430"/>
                  </a:lnTo>
                  <a:lnTo>
                    <a:pt x="101600" y="392430"/>
                  </a:lnTo>
                  <a:close/>
                </a:path>
                <a:path w="2260600" h="1711960">
                  <a:moveTo>
                    <a:pt x="101600" y="400050"/>
                  </a:moveTo>
                  <a:lnTo>
                    <a:pt x="101600" y="397002"/>
                  </a:lnTo>
                  <a:lnTo>
                    <a:pt x="95504" y="397002"/>
                  </a:lnTo>
                  <a:lnTo>
                    <a:pt x="99906" y="400304"/>
                  </a:lnTo>
                  <a:lnTo>
                    <a:pt x="99906" y="400761"/>
                  </a:lnTo>
                  <a:lnTo>
                    <a:pt x="101600" y="400050"/>
                  </a:lnTo>
                  <a:close/>
                </a:path>
                <a:path w="2260600" h="1711960">
                  <a:moveTo>
                    <a:pt x="112606" y="355854"/>
                  </a:moveTo>
                  <a:lnTo>
                    <a:pt x="99906" y="350139"/>
                  </a:lnTo>
                  <a:lnTo>
                    <a:pt x="101600" y="351282"/>
                  </a:lnTo>
                  <a:lnTo>
                    <a:pt x="107950" y="355854"/>
                  </a:lnTo>
                  <a:lnTo>
                    <a:pt x="112606" y="355854"/>
                  </a:lnTo>
                  <a:close/>
                </a:path>
                <a:path w="2260600" h="1711960">
                  <a:moveTo>
                    <a:pt x="114300" y="391668"/>
                  </a:moveTo>
                  <a:lnTo>
                    <a:pt x="114300" y="384810"/>
                  </a:lnTo>
                  <a:lnTo>
                    <a:pt x="99906" y="384810"/>
                  </a:lnTo>
                  <a:lnTo>
                    <a:pt x="101600" y="385572"/>
                  </a:lnTo>
                  <a:lnTo>
                    <a:pt x="101600" y="397002"/>
                  </a:lnTo>
                  <a:lnTo>
                    <a:pt x="114300" y="391668"/>
                  </a:lnTo>
                  <a:close/>
                </a:path>
                <a:path w="2260600" h="1711960">
                  <a:moveTo>
                    <a:pt x="101600" y="394716"/>
                  </a:moveTo>
                  <a:lnTo>
                    <a:pt x="101600" y="392430"/>
                  </a:lnTo>
                  <a:lnTo>
                    <a:pt x="99906" y="392430"/>
                  </a:lnTo>
                  <a:lnTo>
                    <a:pt x="99906" y="392074"/>
                  </a:lnTo>
                  <a:lnTo>
                    <a:pt x="101600" y="394716"/>
                  </a:lnTo>
                  <a:close/>
                </a:path>
                <a:path w="2260600" h="1711960">
                  <a:moveTo>
                    <a:pt x="101600" y="401574"/>
                  </a:moveTo>
                  <a:lnTo>
                    <a:pt x="101600" y="400050"/>
                  </a:lnTo>
                  <a:lnTo>
                    <a:pt x="99906" y="400761"/>
                  </a:lnTo>
                  <a:lnTo>
                    <a:pt x="99906" y="400304"/>
                  </a:lnTo>
                  <a:lnTo>
                    <a:pt x="101600" y="401574"/>
                  </a:lnTo>
                  <a:close/>
                </a:path>
                <a:path w="2260600" h="1711960">
                  <a:moveTo>
                    <a:pt x="107042" y="313182"/>
                  </a:moveTo>
                  <a:lnTo>
                    <a:pt x="101600" y="313182"/>
                  </a:lnTo>
                  <a:lnTo>
                    <a:pt x="101600" y="320040"/>
                  </a:lnTo>
                  <a:lnTo>
                    <a:pt x="107042" y="313182"/>
                  </a:lnTo>
                  <a:close/>
                </a:path>
                <a:path w="2260600" h="1711960">
                  <a:moveTo>
                    <a:pt x="117475" y="314706"/>
                  </a:moveTo>
                  <a:lnTo>
                    <a:pt x="114300" y="313182"/>
                  </a:lnTo>
                  <a:lnTo>
                    <a:pt x="107042" y="313182"/>
                  </a:lnTo>
                  <a:lnTo>
                    <a:pt x="101600" y="320040"/>
                  </a:lnTo>
                  <a:lnTo>
                    <a:pt x="114300" y="326136"/>
                  </a:lnTo>
                  <a:lnTo>
                    <a:pt x="114300" y="314706"/>
                  </a:lnTo>
                  <a:lnTo>
                    <a:pt x="117475" y="314706"/>
                  </a:lnTo>
                  <a:close/>
                </a:path>
                <a:path w="2260600" h="1711960">
                  <a:moveTo>
                    <a:pt x="115887" y="326898"/>
                  </a:moveTo>
                  <a:lnTo>
                    <a:pt x="101600" y="320040"/>
                  </a:lnTo>
                  <a:lnTo>
                    <a:pt x="101600" y="326898"/>
                  </a:lnTo>
                  <a:lnTo>
                    <a:pt x="115887" y="326898"/>
                  </a:lnTo>
                  <a:close/>
                </a:path>
                <a:path w="2260600" h="1711960">
                  <a:moveTo>
                    <a:pt x="127000" y="333756"/>
                  </a:moveTo>
                  <a:lnTo>
                    <a:pt x="127000" y="332232"/>
                  </a:lnTo>
                  <a:lnTo>
                    <a:pt x="115887" y="326898"/>
                  </a:lnTo>
                  <a:lnTo>
                    <a:pt x="101600" y="326898"/>
                  </a:lnTo>
                  <a:lnTo>
                    <a:pt x="101600" y="329184"/>
                  </a:lnTo>
                  <a:lnTo>
                    <a:pt x="114300" y="329184"/>
                  </a:lnTo>
                  <a:lnTo>
                    <a:pt x="124758" y="334831"/>
                  </a:lnTo>
                  <a:lnTo>
                    <a:pt x="127000" y="333756"/>
                  </a:lnTo>
                  <a:close/>
                </a:path>
                <a:path w="2260600" h="1711960">
                  <a:moveTo>
                    <a:pt x="124758" y="334831"/>
                  </a:moveTo>
                  <a:lnTo>
                    <a:pt x="114300" y="329184"/>
                  </a:lnTo>
                  <a:lnTo>
                    <a:pt x="101600" y="329184"/>
                  </a:lnTo>
                  <a:lnTo>
                    <a:pt x="101600" y="333756"/>
                  </a:lnTo>
                  <a:lnTo>
                    <a:pt x="106891" y="337566"/>
                  </a:lnTo>
                  <a:lnTo>
                    <a:pt x="114300" y="337566"/>
                  </a:lnTo>
                  <a:lnTo>
                    <a:pt x="114300" y="339852"/>
                  </a:lnTo>
                  <a:lnTo>
                    <a:pt x="124758" y="334831"/>
                  </a:lnTo>
                  <a:close/>
                </a:path>
                <a:path w="2260600" h="1711960">
                  <a:moveTo>
                    <a:pt x="114300" y="342900"/>
                  </a:moveTo>
                  <a:lnTo>
                    <a:pt x="110066" y="339852"/>
                  </a:lnTo>
                  <a:lnTo>
                    <a:pt x="101600" y="339852"/>
                  </a:lnTo>
                  <a:lnTo>
                    <a:pt x="101600" y="342900"/>
                  </a:lnTo>
                  <a:lnTo>
                    <a:pt x="114300" y="342900"/>
                  </a:lnTo>
                  <a:close/>
                </a:path>
                <a:path w="2260600" h="1711960">
                  <a:moveTo>
                    <a:pt x="125663" y="351081"/>
                  </a:moveTo>
                  <a:lnTo>
                    <a:pt x="114300" y="342900"/>
                  </a:lnTo>
                  <a:lnTo>
                    <a:pt x="101600" y="342900"/>
                  </a:lnTo>
                  <a:lnTo>
                    <a:pt x="101600" y="350901"/>
                  </a:lnTo>
                  <a:lnTo>
                    <a:pt x="112606" y="355854"/>
                  </a:lnTo>
                  <a:lnTo>
                    <a:pt x="114300" y="355854"/>
                  </a:lnTo>
                  <a:lnTo>
                    <a:pt x="125663" y="351081"/>
                  </a:lnTo>
                  <a:close/>
                </a:path>
                <a:path w="2260600" h="1711960">
                  <a:moveTo>
                    <a:pt x="114300" y="364236"/>
                  </a:moveTo>
                  <a:lnTo>
                    <a:pt x="114300" y="360426"/>
                  </a:lnTo>
                  <a:lnTo>
                    <a:pt x="104775" y="355854"/>
                  </a:lnTo>
                  <a:lnTo>
                    <a:pt x="101600" y="355854"/>
                  </a:lnTo>
                  <a:lnTo>
                    <a:pt x="101600" y="364236"/>
                  </a:lnTo>
                  <a:lnTo>
                    <a:pt x="114300" y="364236"/>
                  </a:lnTo>
                  <a:close/>
                </a:path>
                <a:path w="2260600" h="1711960">
                  <a:moveTo>
                    <a:pt x="114300" y="373380"/>
                  </a:moveTo>
                  <a:lnTo>
                    <a:pt x="114300" y="368046"/>
                  </a:lnTo>
                  <a:lnTo>
                    <a:pt x="103187" y="368046"/>
                  </a:lnTo>
                  <a:lnTo>
                    <a:pt x="114300" y="373380"/>
                  </a:lnTo>
                  <a:close/>
                </a:path>
                <a:path w="2260600" h="1711960">
                  <a:moveTo>
                    <a:pt x="114300" y="360426"/>
                  </a:moveTo>
                  <a:lnTo>
                    <a:pt x="107950" y="355854"/>
                  </a:lnTo>
                  <a:lnTo>
                    <a:pt x="104775" y="355854"/>
                  </a:lnTo>
                  <a:lnTo>
                    <a:pt x="114300" y="360426"/>
                  </a:lnTo>
                  <a:close/>
                </a:path>
                <a:path w="2260600" h="1711960">
                  <a:moveTo>
                    <a:pt x="121073" y="310134"/>
                  </a:moveTo>
                  <a:lnTo>
                    <a:pt x="114300" y="304038"/>
                  </a:lnTo>
                  <a:lnTo>
                    <a:pt x="107042" y="313182"/>
                  </a:lnTo>
                  <a:lnTo>
                    <a:pt x="114300" y="313182"/>
                  </a:lnTo>
                  <a:lnTo>
                    <a:pt x="114300" y="310134"/>
                  </a:lnTo>
                  <a:lnTo>
                    <a:pt x="121073" y="310134"/>
                  </a:lnTo>
                  <a:close/>
                </a:path>
                <a:path w="2260600" h="1711960">
                  <a:moveTo>
                    <a:pt x="114300" y="339852"/>
                  </a:moveTo>
                  <a:lnTo>
                    <a:pt x="114300" y="337566"/>
                  </a:lnTo>
                  <a:lnTo>
                    <a:pt x="107042" y="337566"/>
                  </a:lnTo>
                  <a:lnTo>
                    <a:pt x="107950" y="338328"/>
                  </a:lnTo>
                  <a:lnTo>
                    <a:pt x="110066" y="339852"/>
                  </a:lnTo>
                  <a:lnTo>
                    <a:pt x="114300" y="339852"/>
                  </a:lnTo>
                  <a:close/>
                </a:path>
                <a:path w="2260600" h="1711960">
                  <a:moveTo>
                    <a:pt x="114300" y="360426"/>
                  </a:moveTo>
                  <a:lnTo>
                    <a:pt x="114300" y="356616"/>
                  </a:lnTo>
                  <a:lnTo>
                    <a:pt x="112606" y="355854"/>
                  </a:lnTo>
                  <a:lnTo>
                    <a:pt x="107950" y="355854"/>
                  </a:lnTo>
                  <a:lnTo>
                    <a:pt x="114300" y="360426"/>
                  </a:lnTo>
                  <a:close/>
                </a:path>
                <a:path w="2260600" h="1711960">
                  <a:moveTo>
                    <a:pt x="127000" y="342900"/>
                  </a:moveTo>
                  <a:lnTo>
                    <a:pt x="127000" y="336042"/>
                  </a:lnTo>
                  <a:lnTo>
                    <a:pt x="124758" y="334831"/>
                  </a:lnTo>
                  <a:lnTo>
                    <a:pt x="114300" y="339852"/>
                  </a:lnTo>
                  <a:lnTo>
                    <a:pt x="110066" y="339852"/>
                  </a:lnTo>
                  <a:lnTo>
                    <a:pt x="114300" y="342900"/>
                  </a:lnTo>
                  <a:lnTo>
                    <a:pt x="127000" y="342900"/>
                  </a:lnTo>
                  <a:close/>
                </a:path>
                <a:path w="2260600" h="1711960">
                  <a:moveTo>
                    <a:pt x="114300" y="377190"/>
                  </a:moveTo>
                  <a:lnTo>
                    <a:pt x="114300" y="374904"/>
                  </a:lnTo>
                  <a:lnTo>
                    <a:pt x="111760" y="376123"/>
                  </a:lnTo>
                  <a:lnTo>
                    <a:pt x="114300" y="377190"/>
                  </a:lnTo>
                  <a:close/>
                </a:path>
                <a:path w="2260600" h="1711960">
                  <a:moveTo>
                    <a:pt x="127000" y="352044"/>
                  </a:moveTo>
                  <a:lnTo>
                    <a:pt x="125663" y="351081"/>
                  </a:lnTo>
                  <a:lnTo>
                    <a:pt x="114300" y="355854"/>
                  </a:lnTo>
                  <a:lnTo>
                    <a:pt x="112606" y="355854"/>
                  </a:lnTo>
                  <a:lnTo>
                    <a:pt x="114300" y="356616"/>
                  </a:lnTo>
                  <a:lnTo>
                    <a:pt x="114300" y="360426"/>
                  </a:lnTo>
                  <a:lnTo>
                    <a:pt x="127000" y="352044"/>
                  </a:lnTo>
                  <a:close/>
                </a:path>
                <a:path w="2260600" h="1711960">
                  <a:moveTo>
                    <a:pt x="128813" y="235349"/>
                  </a:moveTo>
                  <a:lnTo>
                    <a:pt x="127000" y="233934"/>
                  </a:lnTo>
                  <a:lnTo>
                    <a:pt x="114300" y="242316"/>
                  </a:lnTo>
                  <a:lnTo>
                    <a:pt x="116662" y="244088"/>
                  </a:lnTo>
                  <a:lnTo>
                    <a:pt x="127000" y="238506"/>
                  </a:lnTo>
                  <a:lnTo>
                    <a:pt x="127000" y="235458"/>
                  </a:lnTo>
                  <a:lnTo>
                    <a:pt x="128313" y="236009"/>
                  </a:lnTo>
                  <a:lnTo>
                    <a:pt x="128813" y="235349"/>
                  </a:lnTo>
                  <a:close/>
                </a:path>
                <a:path w="2260600" h="1711960">
                  <a:moveTo>
                    <a:pt x="123160" y="248961"/>
                  </a:moveTo>
                  <a:lnTo>
                    <a:pt x="116662" y="244088"/>
                  </a:lnTo>
                  <a:lnTo>
                    <a:pt x="114300" y="245364"/>
                  </a:lnTo>
                  <a:lnTo>
                    <a:pt x="114300" y="252222"/>
                  </a:lnTo>
                  <a:lnTo>
                    <a:pt x="117122" y="252222"/>
                  </a:lnTo>
                  <a:lnTo>
                    <a:pt x="123160" y="248961"/>
                  </a:lnTo>
                  <a:close/>
                </a:path>
                <a:path w="2260600" h="1711960">
                  <a:moveTo>
                    <a:pt x="117122" y="252222"/>
                  </a:moveTo>
                  <a:lnTo>
                    <a:pt x="114300" y="252222"/>
                  </a:lnTo>
                  <a:lnTo>
                    <a:pt x="114300" y="253746"/>
                  </a:lnTo>
                  <a:lnTo>
                    <a:pt x="117122" y="252222"/>
                  </a:lnTo>
                  <a:close/>
                </a:path>
                <a:path w="2260600" h="1711960">
                  <a:moveTo>
                    <a:pt x="133604" y="256794"/>
                  </a:moveTo>
                  <a:lnTo>
                    <a:pt x="127508" y="252222"/>
                  </a:lnTo>
                  <a:lnTo>
                    <a:pt x="117122" y="252222"/>
                  </a:lnTo>
                  <a:lnTo>
                    <a:pt x="114300" y="253746"/>
                  </a:lnTo>
                  <a:lnTo>
                    <a:pt x="114300" y="259842"/>
                  </a:lnTo>
                  <a:lnTo>
                    <a:pt x="115887" y="260508"/>
                  </a:lnTo>
                  <a:lnTo>
                    <a:pt x="127000" y="260604"/>
                  </a:lnTo>
                  <a:lnTo>
                    <a:pt x="127000" y="256794"/>
                  </a:lnTo>
                  <a:lnTo>
                    <a:pt x="133604" y="256794"/>
                  </a:lnTo>
                  <a:close/>
                </a:path>
                <a:path w="2260600" h="1711960">
                  <a:moveTo>
                    <a:pt x="115887" y="260604"/>
                  </a:moveTo>
                  <a:lnTo>
                    <a:pt x="115570" y="260375"/>
                  </a:lnTo>
                  <a:lnTo>
                    <a:pt x="114300" y="259842"/>
                  </a:lnTo>
                  <a:lnTo>
                    <a:pt x="114300" y="260604"/>
                  </a:lnTo>
                  <a:lnTo>
                    <a:pt x="115887" y="260604"/>
                  </a:lnTo>
                  <a:close/>
                </a:path>
                <a:path w="2260600" h="1711960">
                  <a:moveTo>
                    <a:pt x="125185" y="264522"/>
                  </a:moveTo>
                  <a:lnTo>
                    <a:pt x="124758" y="264234"/>
                  </a:lnTo>
                  <a:lnTo>
                    <a:pt x="116662" y="260834"/>
                  </a:lnTo>
                  <a:lnTo>
                    <a:pt x="115887" y="260604"/>
                  </a:lnTo>
                  <a:lnTo>
                    <a:pt x="114300" y="260604"/>
                  </a:lnTo>
                  <a:lnTo>
                    <a:pt x="114300" y="268224"/>
                  </a:lnTo>
                  <a:lnTo>
                    <a:pt x="115887" y="268890"/>
                  </a:lnTo>
                  <a:lnTo>
                    <a:pt x="116662" y="268613"/>
                  </a:lnTo>
                  <a:lnTo>
                    <a:pt x="125185" y="264522"/>
                  </a:lnTo>
                  <a:close/>
                </a:path>
                <a:path w="2260600" h="1711960">
                  <a:moveTo>
                    <a:pt x="115887" y="268986"/>
                  </a:moveTo>
                  <a:lnTo>
                    <a:pt x="115570" y="268757"/>
                  </a:lnTo>
                  <a:lnTo>
                    <a:pt x="114300" y="268224"/>
                  </a:lnTo>
                  <a:lnTo>
                    <a:pt x="115570" y="269138"/>
                  </a:lnTo>
                  <a:lnTo>
                    <a:pt x="115887" y="268986"/>
                  </a:lnTo>
                  <a:close/>
                </a:path>
                <a:path w="2260600" h="1711960">
                  <a:moveTo>
                    <a:pt x="115570" y="269138"/>
                  </a:moveTo>
                  <a:lnTo>
                    <a:pt x="114300" y="268224"/>
                  </a:lnTo>
                  <a:lnTo>
                    <a:pt x="114300" y="269748"/>
                  </a:lnTo>
                  <a:lnTo>
                    <a:pt x="115570" y="269138"/>
                  </a:lnTo>
                  <a:close/>
                </a:path>
                <a:path w="2260600" h="1711960">
                  <a:moveTo>
                    <a:pt x="120650" y="272796"/>
                  </a:moveTo>
                  <a:lnTo>
                    <a:pt x="115570" y="269138"/>
                  </a:lnTo>
                  <a:lnTo>
                    <a:pt x="114300" y="269748"/>
                  </a:lnTo>
                  <a:lnTo>
                    <a:pt x="114300" y="272796"/>
                  </a:lnTo>
                  <a:lnTo>
                    <a:pt x="120650" y="272796"/>
                  </a:lnTo>
                  <a:close/>
                </a:path>
                <a:path w="2260600" h="1711960">
                  <a:moveTo>
                    <a:pt x="127000" y="277368"/>
                  </a:moveTo>
                  <a:lnTo>
                    <a:pt x="120650" y="272796"/>
                  </a:lnTo>
                  <a:lnTo>
                    <a:pt x="114300" y="272796"/>
                  </a:lnTo>
                  <a:lnTo>
                    <a:pt x="114300" y="276606"/>
                  </a:lnTo>
                  <a:lnTo>
                    <a:pt x="114829" y="277368"/>
                  </a:lnTo>
                  <a:lnTo>
                    <a:pt x="127000" y="277368"/>
                  </a:lnTo>
                  <a:close/>
                </a:path>
                <a:path w="2260600" h="1711960">
                  <a:moveTo>
                    <a:pt x="114829" y="277368"/>
                  </a:moveTo>
                  <a:lnTo>
                    <a:pt x="114300" y="276606"/>
                  </a:lnTo>
                  <a:lnTo>
                    <a:pt x="114300" y="277368"/>
                  </a:lnTo>
                  <a:lnTo>
                    <a:pt x="114829" y="277368"/>
                  </a:lnTo>
                  <a:close/>
                </a:path>
                <a:path w="2260600" h="1711960">
                  <a:moveTo>
                    <a:pt x="120650" y="285750"/>
                  </a:moveTo>
                  <a:lnTo>
                    <a:pt x="114829" y="277368"/>
                  </a:lnTo>
                  <a:lnTo>
                    <a:pt x="114300" y="277368"/>
                  </a:lnTo>
                  <a:lnTo>
                    <a:pt x="114300" y="284226"/>
                  </a:lnTo>
                  <a:lnTo>
                    <a:pt x="117475" y="285750"/>
                  </a:lnTo>
                  <a:lnTo>
                    <a:pt x="120650" y="285750"/>
                  </a:lnTo>
                  <a:close/>
                </a:path>
                <a:path w="2260600" h="1711960">
                  <a:moveTo>
                    <a:pt x="117475" y="285750"/>
                  </a:moveTo>
                  <a:lnTo>
                    <a:pt x="114300" y="284226"/>
                  </a:lnTo>
                  <a:lnTo>
                    <a:pt x="114300" y="285750"/>
                  </a:lnTo>
                  <a:lnTo>
                    <a:pt x="117475" y="285750"/>
                  </a:lnTo>
                  <a:close/>
                </a:path>
                <a:path w="2260600" h="1711960">
                  <a:moveTo>
                    <a:pt x="122237" y="288036"/>
                  </a:moveTo>
                  <a:lnTo>
                    <a:pt x="117475" y="285750"/>
                  </a:lnTo>
                  <a:lnTo>
                    <a:pt x="114300" y="285750"/>
                  </a:lnTo>
                  <a:lnTo>
                    <a:pt x="114300" y="288036"/>
                  </a:lnTo>
                  <a:lnTo>
                    <a:pt x="122237" y="288036"/>
                  </a:lnTo>
                  <a:close/>
                </a:path>
                <a:path w="2260600" h="1711960">
                  <a:moveTo>
                    <a:pt x="137583" y="293751"/>
                  </a:moveTo>
                  <a:lnTo>
                    <a:pt x="132861" y="291201"/>
                  </a:lnTo>
                  <a:lnTo>
                    <a:pt x="132715" y="291122"/>
                  </a:lnTo>
                  <a:lnTo>
                    <a:pt x="127000" y="294894"/>
                  </a:lnTo>
                  <a:lnTo>
                    <a:pt x="122237" y="288036"/>
                  </a:lnTo>
                  <a:lnTo>
                    <a:pt x="114300" y="288036"/>
                  </a:lnTo>
                  <a:lnTo>
                    <a:pt x="114300" y="296418"/>
                  </a:lnTo>
                  <a:lnTo>
                    <a:pt x="127000" y="296418"/>
                  </a:lnTo>
                  <a:lnTo>
                    <a:pt x="129988" y="297852"/>
                  </a:lnTo>
                  <a:lnTo>
                    <a:pt x="137583" y="293751"/>
                  </a:lnTo>
                  <a:close/>
                </a:path>
                <a:path w="2260600" h="1711960">
                  <a:moveTo>
                    <a:pt x="129988" y="297852"/>
                  </a:moveTo>
                  <a:lnTo>
                    <a:pt x="127000" y="296418"/>
                  </a:lnTo>
                  <a:lnTo>
                    <a:pt x="114300" y="296418"/>
                  </a:lnTo>
                  <a:lnTo>
                    <a:pt x="114300" y="299466"/>
                  </a:lnTo>
                  <a:lnTo>
                    <a:pt x="127000" y="299466"/>
                  </a:lnTo>
                  <a:lnTo>
                    <a:pt x="129988" y="297852"/>
                  </a:lnTo>
                  <a:close/>
                </a:path>
                <a:path w="2260600" h="1711960">
                  <a:moveTo>
                    <a:pt x="137885" y="301752"/>
                  </a:moveTo>
                  <a:lnTo>
                    <a:pt x="137583" y="301498"/>
                  </a:lnTo>
                  <a:lnTo>
                    <a:pt x="129988" y="297852"/>
                  </a:lnTo>
                  <a:lnTo>
                    <a:pt x="127000" y="299466"/>
                  </a:lnTo>
                  <a:lnTo>
                    <a:pt x="114300" y="299466"/>
                  </a:lnTo>
                  <a:lnTo>
                    <a:pt x="114300" y="301752"/>
                  </a:lnTo>
                  <a:lnTo>
                    <a:pt x="137885" y="301752"/>
                  </a:lnTo>
                  <a:close/>
                </a:path>
                <a:path w="2260600" h="1711960">
                  <a:moveTo>
                    <a:pt x="139700" y="309372"/>
                  </a:moveTo>
                  <a:lnTo>
                    <a:pt x="139700" y="302514"/>
                  </a:lnTo>
                  <a:lnTo>
                    <a:pt x="138112" y="301752"/>
                  </a:lnTo>
                  <a:lnTo>
                    <a:pt x="114300" y="301752"/>
                  </a:lnTo>
                  <a:lnTo>
                    <a:pt x="114300" y="304038"/>
                  </a:lnTo>
                  <a:lnTo>
                    <a:pt x="121073" y="310134"/>
                  </a:lnTo>
                  <a:lnTo>
                    <a:pt x="138112" y="310134"/>
                  </a:lnTo>
                  <a:lnTo>
                    <a:pt x="138641" y="309816"/>
                  </a:lnTo>
                  <a:lnTo>
                    <a:pt x="139700" y="309372"/>
                  </a:lnTo>
                  <a:close/>
                </a:path>
                <a:path w="2260600" h="1711960">
                  <a:moveTo>
                    <a:pt x="126153" y="314706"/>
                  </a:moveTo>
                  <a:lnTo>
                    <a:pt x="121073" y="310134"/>
                  </a:lnTo>
                  <a:lnTo>
                    <a:pt x="114300" y="310134"/>
                  </a:lnTo>
                  <a:lnTo>
                    <a:pt x="114300" y="313182"/>
                  </a:lnTo>
                  <a:lnTo>
                    <a:pt x="117475" y="314706"/>
                  </a:lnTo>
                  <a:lnTo>
                    <a:pt x="126153" y="314706"/>
                  </a:lnTo>
                  <a:close/>
                </a:path>
                <a:path w="2260600" h="1711960">
                  <a:moveTo>
                    <a:pt x="127000" y="323088"/>
                  </a:moveTo>
                  <a:lnTo>
                    <a:pt x="127000" y="319278"/>
                  </a:lnTo>
                  <a:lnTo>
                    <a:pt x="117475" y="314706"/>
                  </a:lnTo>
                  <a:lnTo>
                    <a:pt x="114300" y="314706"/>
                  </a:lnTo>
                  <a:lnTo>
                    <a:pt x="114300" y="323088"/>
                  </a:lnTo>
                  <a:lnTo>
                    <a:pt x="127000" y="323088"/>
                  </a:lnTo>
                  <a:close/>
                </a:path>
                <a:path w="2260600" h="1711960">
                  <a:moveTo>
                    <a:pt x="127000" y="326898"/>
                  </a:moveTo>
                  <a:lnTo>
                    <a:pt x="127000" y="323088"/>
                  </a:lnTo>
                  <a:lnTo>
                    <a:pt x="114300" y="323088"/>
                  </a:lnTo>
                  <a:lnTo>
                    <a:pt x="114300" y="326136"/>
                  </a:lnTo>
                  <a:lnTo>
                    <a:pt x="115887" y="326898"/>
                  </a:lnTo>
                  <a:lnTo>
                    <a:pt x="127000" y="326898"/>
                  </a:lnTo>
                  <a:close/>
                </a:path>
                <a:path w="2260600" h="1711960">
                  <a:moveTo>
                    <a:pt x="127000" y="350520"/>
                  </a:moveTo>
                  <a:lnTo>
                    <a:pt x="127000" y="342900"/>
                  </a:lnTo>
                  <a:lnTo>
                    <a:pt x="114300" y="342900"/>
                  </a:lnTo>
                  <a:lnTo>
                    <a:pt x="125663" y="351081"/>
                  </a:lnTo>
                  <a:lnTo>
                    <a:pt x="127000" y="350520"/>
                  </a:lnTo>
                  <a:close/>
                </a:path>
                <a:path w="2260600" h="1711960">
                  <a:moveTo>
                    <a:pt x="138641" y="285750"/>
                  </a:moveTo>
                  <a:lnTo>
                    <a:pt x="127000" y="277368"/>
                  </a:lnTo>
                  <a:lnTo>
                    <a:pt x="114829" y="277368"/>
                  </a:lnTo>
                  <a:lnTo>
                    <a:pt x="120650" y="285750"/>
                  </a:lnTo>
                  <a:lnTo>
                    <a:pt x="138641" y="285750"/>
                  </a:lnTo>
                  <a:close/>
                </a:path>
                <a:path w="2260600" h="1711960">
                  <a:moveTo>
                    <a:pt x="125185" y="272796"/>
                  </a:moveTo>
                  <a:lnTo>
                    <a:pt x="116662" y="269216"/>
                  </a:lnTo>
                  <a:lnTo>
                    <a:pt x="115887" y="268986"/>
                  </a:lnTo>
                  <a:lnTo>
                    <a:pt x="115570" y="269138"/>
                  </a:lnTo>
                  <a:lnTo>
                    <a:pt x="120650" y="272796"/>
                  </a:lnTo>
                  <a:lnTo>
                    <a:pt x="125185" y="272796"/>
                  </a:lnTo>
                  <a:close/>
                </a:path>
                <a:path w="2260600" h="1711960">
                  <a:moveTo>
                    <a:pt x="139700" y="263652"/>
                  </a:moveTo>
                  <a:lnTo>
                    <a:pt x="139700" y="261366"/>
                  </a:lnTo>
                  <a:lnTo>
                    <a:pt x="138641" y="260604"/>
                  </a:lnTo>
                  <a:lnTo>
                    <a:pt x="115887" y="260604"/>
                  </a:lnTo>
                  <a:lnTo>
                    <a:pt x="116662" y="260834"/>
                  </a:lnTo>
                  <a:lnTo>
                    <a:pt x="125185" y="264414"/>
                  </a:lnTo>
                  <a:lnTo>
                    <a:pt x="125663" y="264293"/>
                  </a:lnTo>
                  <a:lnTo>
                    <a:pt x="127000" y="263652"/>
                  </a:lnTo>
                  <a:lnTo>
                    <a:pt x="139700" y="263652"/>
                  </a:lnTo>
                  <a:close/>
                </a:path>
                <a:path w="2260600" h="1711960">
                  <a:moveTo>
                    <a:pt x="139700" y="273558"/>
                  </a:moveTo>
                  <a:lnTo>
                    <a:pt x="139700" y="265176"/>
                  </a:lnTo>
                  <a:lnTo>
                    <a:pt x="127000" y="265176"/>
                  </a:lnTo>
                  <a:lnTo>
                    <a:pt x="125663" y="264614"/>
                  </a:lnTo>
                  <a:lnTo>
                    <a:pt x="125185" y="264522"/>
                  </a:lnTo>
                  <a:lnTo>
                    <a:pt x="115887" y="268986"/>
                  </a:lnTo>
                  <a:lnTo>
                    <a:pt x="116662" y="269216"/>
                  </a:lnTo>
                  <a:lnTo>
                    <a:pt x="125185" y="272796"/>
                  </a:lnTo>
                  <a:lnTo>
                    <a:pt x="127000" y="272796"/>
                  </a:lnTo>
                  <a:lnTo>
                    <a:pt x="128313" y="273347"/>
                  </a:lnTo>
                  <a:lnTo>
                    <a:pt x="128587" y="273462"/>
                  </a:lnTo>
                  <a:lnTo>
                    <a:pt x="139700" y="273558"/>
                  </a:lnTo>
                  <a:close/>
                </a:path>
                <a:path w="2260600" h="1711960">
                  <a:moveTo>
                    <a:pt x="127000" y="332232"/>
                  </a:moveTo>
                  <a:lnTo>
                    <a:pt x="127000" y="326898"/>
                  </a:lnTo>
                  <a:lnTo>
                    <a:pt x="115887" y="326898"/>
                  </a:lnTo>
                  <a:lnTo>
                    <a:pt x="127000" y="332232"/>
                  </a:lnTo>
                  <a:close/>
                </a:path>
                <a:path w="2260600" h="1711960">
                  <a:moveTo>
                    <a:pt x="150495" y="252260"/>
                  </a:moveTo>
                  <a:lnTo>
                    <a:pt x="139700" y="243840"/>
                  </a:lnTo>
                  <a:lnTo>
                    <a:pt x="128813" y="238614"/>
                  </a:lnTo>
                  <a:lnTo>
                    <a:pt x="127000" y="238506"/>
                  </a:lnTo>
                  <a:lnTo>
                    <a:pt x="116662" y="244088"/>
                  </a:lnTo>
                  <a:lnTo>
                    <a:pt x="123160" y="248961"/>
                  </a:lnTo>
                  <a:lnTo>
                    <a:pt x="127000" y="246888"/>
                  </a:lnTo>
                  <a:lnTo>
                    <a:pt x="139700" y="246888"/>
                  </a:lnTo>
                  <a:lnTo>
                    <a:pt x="139700" y="256794"/>
                  </a:lnTo>
                  <a:lnTo>
                    <a:pt x="150495" y="252260"/>
                  </a:lnTo>
                  <a:close/>
                </a:path>
                <a:path w="2260600" h="1711960">
                  <a:moveTo>
                    <a:pt x="127508" y="252222"/>
                  </a:moveTo>
                  <a:lnTo>
                    <a:pt x="123160" y="248961"/>
                  </a:lnTo>
                  <a:lnTo>
                    <a:pt x="117122" y="252222"/>
                  </a:lnTo>
                  <a:lnTo>
                    <a:pt x="127508" y="252222"/>
                  </a:lnTo>
                  <a:close/>
                </a:path>
                <a:path w="2260600" h="1711960">
                  <a:moveTo>
                    <a:pt x="122237" y="288036"/>
                  </a:moveTo>
                  <a:lnTo>
                    <a:pt x="120650" y="285750"/>
                  </a:lnTo>
                  <a:lnTo>
                    <a:pt x="117475" y="285750"/>
                  </a:lnTo>
                  <a:lnTo>
                    <a:pt x="122237" y="288036"/>
                  </a:lnTo>
                  <a:close/>
                </a:path>
                <a:path w="2260600" h="1711960">
                  <a:moveTo>
                    <a:pt x="127000" y="319278"/>
                  </a:moveTo>
                  <a:lnTo>
                    <a:pt x="127000" y="315468"/>
                  </a:lnTo>
                  <a:lnTo>
                    <a:pt x="126153" y="314706"/>
                  </a:lnTo>
                  <a:lnTo>
                    <a:pt x="117475" y="314706"/>
                  </a:lnTo>
                  <a:lnTo>
                    <a:pt x="127000" y="319278"/>
                  </a:lnTo>
                  <a:close/>
                </a:path>
                <a:path w="2260600" h="1711960">
                  <a:moveTo>
                    <a:pt x="137583" y="277368"/>
                  </a:moveTo>
                  <a:lnTo>
                    <a:pt x="136071" y="276606"/>
                  </a:lnTo>
                  <a:lnTo>
                    <a:pt x="128813" y="273558"/>
                  </a:lnTo>
                  <a:lnTo>
                    <a:pt x="127000" y="273558"/>
                  </a:lnTo>
                  <a:lnTo>
                    <a:pt x="125185" y="272796"/>
                  </a:lnTo>
                  <a:lnTo>
                    <a:pt x="120650" y="272796"/>
                  </a:lnTo>
                  <a:lnTo>
                    <a:pt x="127000" y="277368"/>
                  </a:lnTo>
                  <a:lnTo>
                    <a:pt x="137583" y="277368"/>
                  </a:lnTo>
                  <a:close/>
                </a:path>
                <a:path w="2260600" h="1711960">
                  <a:moveTo>
                    <a:pt x="139700" y="286512"/>
                  </a:moveTo>
                  <a:lnTo>
                    <a:pt x="138641" y="285750"/>
                  </a:lnTo>
                  <a:lnTo>
                    <a:pt x="120650" y="285750"/>
                  </a:lnTo>
                  <a:lnTo>
                    <a:pt x="122237" y="288036"/>
                  </a:lnTo>
                  <a:lnTo>
                    <a:pt x="127000" y="288036"/>
                  </a:lnTo>
                  <a:lnTo>
                    <a:pt x="131233" y="290322"/>
                  </a:lnTo>
                  <a:lnTo>
                    <a:pt x="133927" y="290322"/>
                  </a:lnTo>
                  <a:lnTo>
                    <a:pt x="139700" y="286512"/>
                  </a:lnTo>
                  <a:close/>
                </a:path>
                <a:path w="2260600" h="1711960">
                  <a:moveTo>
                    <a:pt x="137583" y="310261"/>
                  </a:moveTo>
                  <a:lnTo>
                    <a:pt x="121073" y="310134"/>
                  </a:lnTo>
                  <a:lnTo>
                    <a:pt x="126153" y="314706"/>
                  </a:lnTo>
                  <a:lnTo>
                    <a:pt x="127000" y="314706"/>
                  </a:lnTo>
                  <a:lnTo>
                    <a:pt x="137583" y="310261"/>
                  </a:lnTo>
                  <a:close/>
                </a:path>
                <a:path w="2260600" h="1711960">
                  <a:moveTo>
                    <a:pt x="131233" y="290322"/>
                  </a:moveTo>
                  <a:lnTo>
                    <a:pt x="127000" y="288036"/>
                  </a:lnTo>
                  <a:lnTo>
                    <a:pt x="122237" y="288036"/>
                  </a:lnTo>
                  <a:lnTo>
                    <a:pt x="127000" y="290322"/>
                  </a:lnTo>
                  <a:lnTo>
                    <a:pt x="131233" y="290322"/>
                  </a:lnTo>
                  <a:close/>
                </a:path>
                <a:path w="2260600" h="1711960">
                  <a:moveTo>
                    <a:pt x="132715" y="291122"/>
                  </a:moveTo>
                  <a:lnTo>
                    <a:pt x="131233" y="290322"/>
                  </a:lnTo>
                  <a:lnTo>
                    <a:pt x="127000" y="290322"/>
                  </a:lnTo>
                  <a:lnTo>
                    <a:pt x="122237" y="288036"/>
                  </a:lnTo>
                  <a:lnTo>
                    <a:pt x="127000" y="294894"/>
                  </a:lnTo>
                  <a:lnTo>
                    <a:pt x="132715" y="291122"/>
                  </a:lnTo>
                  <a:close/>
                </a:path>
                <a:path w="2260600" h="1711960">
                  <a:moveTo>
                    <a:pt x="139700" y="252222"/>
                  </a:moveTo>
                  <a:lnTo>
                    <a:pt x="139700" y="246888"/>
                  </a:lnTo>
                  <a:lnTo>
                    <a:pt x="127000" y="246888"/>
                  </a:lnTo>
                  <a:lnTo>
                    <a:pt x="123160" y="248961"/>
                  </a:lnTo>
                  <a:lnTo>
                    <a:pt x="127508" y="252222"/>
                  </a:lnTo>
                  <a:lnTo>
                    <a:pt x="139700" y="252222"/>
                  </a:lnTo>
                  <a:close/>
                </a:path>
                <a:path w="2260600" h="1711960">
                  <a:moveTo>
                    <a:pt x="127000" y="336042"/>
                  </a:moveTo>
                  <a:lnTo>
                    <a:pt x="127000" y="333756"/>
                  </a:lnTo>
                  <a:lnTo>
                    <a:pt x="124758" y="334831"/>
                  </a:lnTo>
                  <a:lnTo>
                    <a:pt x="127000" y="336042"/>
                  </a:lnTo>
                  <a:close/>
                </a:path>
                <a:path w="2260600" h="1711960">
                  <a:moveTo>
                    <a:pt x="139700" y="265176"/>
                  </a:moveTo>
                  <a:lnTo>
                    <a:pt x="139700" y="263652"/>
                  </a:lnTo>
                  <a:lnTo>
                    <a:pt x="127000" y="263652"/>
                  </a:lnTo>
                  <a:lnTo>
                    <a:pt x="125185" y="264522"/>
                  </a:lnTo>
                  <a:lnTo>
                    <a:pt x="125663" y="264614"/>
                  </a:lnTo>
                  <a:lnTo>
                    <a:pt x="127000" y="265176"/>
                  </a:lnTo>
                  <a:lnTo>
                    <a:pt x="139700" y="265176"/>
                  </a:lnTo>
                  <a:close/>
                </a:path>
                <a:path w="2260600" h="1711960">
                  <a:moveTo>
                    <a:pt x="128587" y="273558"/>
                  </a:moveTo>
                  <a:lnTo>
                    <a:pt x="128313" y="273347"/>
                  </a:lnTo>
                  <a:lnTo>
                    <a:pt x="127000" y="272796"/>
                  </a:lnTo>
                  <a:lnTo>
                    <a:pt x="125185" y="272796"/>
                  </a:lnTo>
                  <a:lnTo>
                    <a:pt x="127000" y="273558"/>
                  </a:lnTo>
                  <a:lnTo>
                    <a:pt x="128587" y="273558"/>
                  </a:lnTo>
                  <a:close/>
                </a:path>
                <a:path w="2260600" h="1711960">
                  <a:moveTo>
                    <a:pt x="139700" y="317754"/>
                  </a:moveTo>
                  <a:lnTo>
                    <a:pt x="139700" y="310134"/>
                  </a:lnTo>
                  <a:lnTo>
                    <a:pt x="137583" y="310261"/>
                  </a:lnTo>
                  <a:lnTo>
                    <a:pt x="127000" y="314706"/>
                  </a:lnTo>
                  <a:lnTo>
                    <a:pt x="126153" y="314706"/>
                  </a:lnTo>
                  <a:lnTo>
                    <a:pt x="127000" y="315468"/>
                  </a:lnTo>
                  <a:lnTo>
                    <a:pt x="127000" y="323088"/>
                  </a:lnTo>
                  <a:lnTo>
                    <a:pt x="139700" y="317754"/>
                  </a:lnTo>
                  <a:close/>
                </a:path>
                <a:path w="2260600" h="1711960">
                  <a:moveTo>
                    <a:pt x="158750" y="215646"/>
                  </a:moveTo>
                  <a:lnTo>
                    <a:pt x="144991" y="205740"/>
                  </a:lnTo>
                  <a:lnTo>
                    <a:pt x="139700" y="205740"/>
                  </a:lnTo>
                  <a:lnTo>
                    <a:pt x="127000" y="211836"/>
                  </a:lnTo>
                  <a:lnTo>
                    <a:pt x="127000" y="219456"/>
                  </a:lnTo>
                  <a:lnTo>
                    <a:pt x="128813" y="219456"/>
                  </a:lnTo>
                  <a:lnTo>
                    <a:pt x="129988" y="218783"/>
                  </a:lnTo>
                  <a:lnTo>
                    <a:pt x="139700" y="214122"/>
                  </a:lnTo>
                  <a:lnTo>
                    <a:pt x="139700" y="210312"/>
                  </a:lnTo>
                  <a:lnTo>
                    <a:pt x="142345" y="214122"/>
                  </a:lnTo>
                  <a:lnTo>
                    <a:pt x="152400" y="214122"/>
                  </a:lnTo>
                  <a:lnTo>
                    <a:pt x="155575" y="215646"/>
                  </a:lnTo>
                  <a:lnTo>
                    <a:pt x="158750" y="215646"/>
                  </a:lnTo>
                  <a:close/>
                </a:path>
                <a:path w="2260600" h="1711960">
                  <a:moveTo>
                    <a:pt x="128587" y="219456"/>
                  </a:moveTo>
                  <a:lnTo>
                    <a:pt x="127000" y="219456"/>
                  </a:lnTo>
                  <a:lnTo>
                    <a:pt x="127000" y="220218"/>
                  </a:lnTo>
                  <a:lnTo>
                    <a:pt x="128587" y="219456"/>
                  </a:lnTo>
                  <a:close/>
                </a:path>
                <a:path w="2260600" h="1711960">
                  <a:moveTo>
                    <a:pt x="151870" y="227837"/>
                  </a:moveTo>
                  <a:lnTo>
                    <a:pt x="147917" y="222145"/>
                  </a:lnTo>
                  <a:lnTo>
                    <a:pt x="141514" y="219456"/>
                  </a:lnTo>
                  <a:lnTo>
                    <a:pt x="128587" y="219456"/>
                  </a:lnTo>
                  <a:lnTo>
                    <a:pt x="127000" y="220218"/>
                  </a:lnTo>
                  <a:lnTo>
                    <a:pt x="127000" y="227076"/>
                  </a:lnTo>
                  <a:lnTo>
                    <a:pt x="128313" y="227627"/>
                  </a:lnTo>
                  <a:lnTo>
                    <a:pt x="128587" y="227742"/>
                  </a:lnTo>
                  <a:lnTo>
                    <a:pt x="134504" y="227837"/>
                  </a:lnTo>
                  <a:lnTo>
                    <a:pt x="139700" y="220980"/>
                  </a:lnTo>
                  <a:lnTo>
                    <a:pt x="146843" y="227837"/>
                  </a:lnTo>
                  <a:lnTo>
                    <a:pt x="151870" y="227837"/>
                  </a:lnTo>
                  <a:close/>
                </a:path>
                <a:path w="2260600" h="1711960">
                  <a:moveTo>
                    <a:pt x="128587" y="227837"/>
                  </a:moveTo>
                  <a:lnTo>
                    <a:pt x="128313" y="227627"/>
                  </a:lnTo>
                  <a:lnTo>
                    <a:pt x="127000" y="227076"/>
                  </a:lnTo>
                  <a:lnTo>
                    <a:pt x="127000" y="227837"/>
                  </a:lnTo>
                  <a:lnTo>
                    <a:pt x="128587" y="227837"/>
                  </a:lnTo>
                  <a:close/>
                </a:path>
                <a:path w="2260600" h="1711960">
                  <a:moveTo>
                    <a:pt x="133131" y="229651"/>
                  </a:moveTo>
                  <a:lnTo>
                    <a:pt x="128813" y="227837"/>
                  </a:lnTo>
                  <a:lnTo>
                    <a:pt x="127000" y="227837"/>
                  </a:lnTo>
                  <a:lnTo>
                    <a:pt x="127000" y="230886"/>
                  </a:lnTo>
                  <a:lnTo>
                    <a:pt x="132195" y="230886"/>
                  </a:lnTo>
                  <a:lnTo>
                    <a:pt x="133131" y="229651"/>
                  </a:lnTo>
                  <a:close/>
                </a:path>
                <a:path w="2260600" h="1711960">
                  <a:moveTo>
                    <a:pt x="132195" y="230886"/>
                  </a:moveTo>
                  <a:lnTo>
                    <a:pt x="127000" y="230886"/>
                  </a:lnTo>
                  <a:lnTo>
                    <a:pt x="127000" y="233934"/>
                  </a:lnTo>
                  <a:lnTo>
                    <a:pt x="128813" y="235348"/>
                  </a:lnTo>
                  <a:lnTo>
                    <a:pt x="132195" y="230886"/>
                  </a:lnTo>
                  <a:close/>
                </a:path>
                <a:path w="2260600" h="1711960">
                  <a:moveTo>
                    <a:pt x="128313" y="236009"/>
                  </a:moveTo>
                  <a:lnTo>
                    <a:pt x="127000" y="235458"/>
                  </a:lnTo>
                  <a:lnTo>
                    <a:pt x="127000" y="237744"/>
                  </a:lnTo>
                  <a:lnTo>
                    <a:pt x="128313" y="236009"/>
                  </a:lnTo>
                  <a:close/>
                </a:path>
                <a:path w="2260600" h="1711960">
                  <a:moveTo>
                    <a:pt x="132715" y="238506"/>
                  </a:moveTo>
                  <a:lnTo>
                    <a:pt x="132195" y="237986"/>
                  </a:lnTo>
                  <a:lnTo>
                    <a:pt x="131233" y="237236"/>
                  </a:lnTo>
                  <a:lnTo>
                    <a:pt x="128813" y="236219"/>
                  </a:lnTo>
                  <a:lnTo>
                    <a:pt x="128587" y="236124"/>
                  </a:lnTo>
                  <a:lnTo>
                    <a:pt x="128313" y="236009"/>
                  </a:lnTo>
                  <a:lnTo>
                    <a:pt x="127000" y="237744"/>
                  </a:lnTo>
                  <a:lnTo>
                    <a:pt x="128587" y="238506"/>
                  </a:lnTo>
                  <a:lnTo>
                    <a:pt x="132715" y="238506"/>
                  </a:lnTo>
                  <a:close/>
                </a:path>
                <a:path w="2260600" h="1711960">
                  <a:moveTo>
                    <a:pt x="128587" y="238506"/>
                  </a:moveTo>
                  <a:lnTo>
                    <a:pt x="127000" y="237744"/>
                  </a:lnTo>
                  <a:lnTo>
                    <a:pt x="127000" y="238506"/>
                  </a:lnTo>
                  <a:lnTo>
                    <a:pt x="128587" y="238506"/>
                  </a:lnTo>
                  <a:close/>
                </a:path>
                <a:path w="2260600" h="1711960">
                  <a:moveTo>
                    <a:pt x="138641" y="260604"/>
                  </a:moveTo>
                  <a:lnTo>
                    <a:pt x="138112" y="260175"/>
                  </a:lnTo>
                  <a:lnTo>
                    <a:pt x="133604" y="256794"/>
                  </a:lnTo>
                  <a:lnTo>
                    <a:pt x="127000" y="256794"/>
                  </a:lnTo>
                  <a:lnTo>
                    <a:pt x="127000" y="260604"/>
                  </a:lnTo>
                  <a:lnTo>
                    <a:pt x="138641" y="260604"/>
                  </a:lnTo>
                  <a:close/>
                </a:path>
                <a:path w="2260600" h="1711960">
                  <a:moveTo>
                    <a:pt x="139700" y="285750"/>
                  </a:moveTo>
                  <a:lnTo>
                    <a:pt x="139700" y="278130"/>
                  </a:lnTo>
                  <a:lnTo>
                    <a:pt x="138641" y="277685"/>
                  </a:lnTo>
                  <a:lnTo>
                    <a:pt x="138112" y="277368"/>
                  </a:lnTo>
                  <a:lnTo>
                    <a:pt x="127000" y="277368"/>
                  </a:lnTo>
                  <a:lnTo>
                    <a:pt x="138641" y="285750"/>
                  </a:lnTo>
                  <a:lnTo>
                    <a:pt x="139700" y="285750"/>
                  </a:lnTo>
                  <a:close/>
                </a:path>
                <a:path w="2260600" h="1711960">
                  <a:moveTo>
                    <a:pt x="139700" y="256794"/>
                  </a:moveTo>
                  <a:lnTo>
                    <a:pt x="139700" y="252222"/>
                  </a:lnTo>
                  <a:lnTo>
                    <a:pt x="127508" y="252222"/>
                  </a:lnTo>
                  <a:lnTo>
                    <a:pt x="133604" y="256794"/>
                  </a:lnTo>
                  <a:lnTo>
                    <a:pt x="139700" y="256794"/>
                  </a:lnTo>
                  <a:close/>
                </a:path>
                <a:path w="2260600" h="1711960">
                  <a:moveTo>
                    <a:pt x="131233" y="237236"/>
                  </a:moveTo>
                  <a:lnTo>
                    <a:pt x="128813" y="235349"/>
                  </a:lnTo>
                  <a:lnTo>
                    <a:pt x="128313" y="236009"/>
                  </a:lnTo>
                  <a:lnTo>
                    <a:pt x="131233" y="237236"/>
                  </a:lnTo>
                  <a:close/>
                </a:path>
                <a:path w="2260600" h="1711960">
                  <a:moveTo>
                    <a:pt x="146050" y="219456"/>
                  </a:moveTo>
                  <a:lnTo>
                    <a:pt x="142345" y="214122"/>
                  </a:lnTo>
                  <a:lnTo>
                    <a:pt x="139700" y="214122"/>
                  </a:lnTo>
                  <a:lnTo>
                    <a:pt x="128813" y="219347"/>
                  </a:lnTo>
                  <a:lnTo>
                    <a:pt x="139700" y="219456"/>
                  </a:lnTo>
                  <a:lnTo>
                    <a:pt x="139700" y="218694"/>
                  </a:lnTo>
                  <a:lnTo>
                    <a:pt x="141514" y="219456"/>
                  </a:lnTo>
                  <a:lnTo>
                    <a:pt x="146050" y="219456"/>
                  </a:lnTo>
                  <a:close/>
                </a:path>
                <a:path w="2260600" h="1711960">
                  <a:moveTo>
                    <a:pt x="134504" y="227837"/>
                  </a:moveTo>
                  <a:lnTo>
                    <a:pt x="128813" y="227837"/>
                  </a:lnTo>
                  <a:lnTo>
                    <a:pt x="132715" y="229476"/>
                  </a:lnTo>
                  <a:lnTo>
                    <a:pt x="132861" y="229537"/>
                  </a:lnTo>
                  <a:lnTo>
                    <a:pt x="133131" y="229651"/>
                  </a:lnTo>
                  <a:lnTo>
                    <a:pt x="134504" y="227837"/>
                  </a:lnTo>
                  <a:close/>
                </a:path>
                <a:path w="2260600" h="1711960">
                  <a:moveTo>
                    <a:pt x="152400" y="240792"/>
                  </a:moveTo>
                  <a:lnTo>
                    <a:pt x="152400" y="236982"/>
                  </a:lnTo>
                  <a:lnTo>
                    <a:pt x="142875" y="232410"/>
                  </a:lnTo>
                  <a:lnTo>
                    <a:pt x="139700" y="232410"/>
                  </a:lnTo>
                  <a:lnTo>
                    <a:pt x="136071" y="230886"/>
                  </a:lnTo>
                  <a:lnTo>
                    <a:pt x="132195" y="230886"/>
                  </a:lnTo>
                  <a:lnTo>
                    <a:pt x="128813" y="235349"/>
                  </a:lnTo>
                  <a:lnTo>
                    <a:pt x="131233" y="237236"/>
                  </a:lnTo>
                  <a:lnTo>
                    <a:pt x="134257" y="238506"/>
                  </a:lnTo>
                  <a:lnTo>
                    <a:pt x="139700" y="238506"/>
                  </a:lnTo>
                  <a:lnTo>
                    <a:pt x="139700" y="240792"/>
                  </a:lnTo>
                  <a:lnTo>
                    <a:pt x="152400" y="240792"/>
                  </a:lnTo>
                  <a:close/>
                </a:path>
                <a:path w="2260600" h="1711960">
                  <a:moveTo>
                    <a:pt x="139700" y="243840"/>
                  </a:moveTo>
                  <a:lnTo>
                    <a:pt x="132861" y="238506"/>
                  </a:lnTo>
                  <a:lnTo>
                    <a:pt x="128813" y="238506"/>
                  </a:lnTo>
                  <a:lnTo>
                    <a:pt x="129988" y="239178"/>
                  </a:lnTo>
                  <a:lnTo>
                    <a:pt x="139700" y="243840"/>
                  </a:lnTo>
                  <a:close/>
                </a:path>
                <a:path w="2260600" h="1711960">
                  <a:moveTo>
                    <a:pt x="139700" y="277368"/>
                  </a:moveTo>
                  <a:lnTo>
                    <a:pt x="139700" y="273558"/>
                  </a:lnTo>
                  <a:lnTo>
                    <a:pt x="128813" y="273558"/>
                  </a:lnTo>
                  <a:lnTo>
                    <a:pt x="137583" y="277241"/>
                  </a:lnTo>
                  <a:lnTo>
                    <a:pt x="139700" y="277368"/>
                  </a:lnTo>
                  <a:close/>
                </a:path>
                <a:path w="2260600" h="1711960">
                  <a:moveTo>
                    <a:pt x="139700" y="301752"/>
                  </a:moveTo>
                  <a:lnTo>
                    <a:pt x="139700" y="294894"/>
                  </a:lnTo>
                  <a:lnTo>
                    <a:pt x="137583" y="293751"/>
                  </a:lnTo>
                  <a:lnTo>
                    <a:pt x="129988" y="297852"/>
                  </a:lnTo>
                  <a:lnTo>
                    <a:pt x="137885" y="301643"/>
                  </a:lnTo>
                  <a:lnTo>
                    <a:pt x="139700" y="301752"/>
                  </a:lnTo>
                  <a:close/>
                </a:path>
                <a:path w="2260600" h="1711960">
                  <a:moveTo>
                    <a:pt x="134257" y="238506"/>
                  </a:moveTo>
                  <a:lnTo>
                    <a:pt x="131233" y="237236"/>
                  </a:lnTo>
                  <a:lnTo>
                    <a:pt x="132715" y="238391"/>
                  </a:lnTo>
                  <a:lnTo>
                    <a:pt x="134257" y="238506"/>
                  </a:lnTo>
                  <a:close/>
                </a:path>
                <a:path w="2260600" h="1711960">
                  <a:moveTo>
                    <a:pt x="133927" y="290322"/>
                  </a:moveTo>
                  <a:lnTo>
                    <a:pt x="131233" y="290322"/>
                  </a:lnTo>
                  <a:lnTo>
                    <a:pt x="132715" y="291122"/>
                  </a:lnTo>
                  <a:lnTo>
                    <a:pt x="133927" y="290322"/>
                  </a:lnTo>
                  <a:close/>
                </a:path>
                <a:path w="2260600" h="1711960">
                  <a:moveTo>
                    <a:pt x="136071" y="230886"/>
                  </a:moveTo>
                  <a:lnTo>
                    <a:pt x="133131" y="229651"/>
                  </a:lnTo>
                  <a:lnTo>
                    <a:pt x="132195" y="230886"/>
                  </a:lnTo>
                  <a:lnTo>
                    <a:pt x="136071" y="230886"/>
                  </a:lnTo>
                  <a:close/>
                </a:path>
                <a:path w="2260600" h="1711960">
                  <a:moveTo>
                    <a:pt x="139700" y="292608"/>
                  </a:moveTo>
                  <a:lnTo>
                    <a:pt x="139700" y="290322"/>
                  </a:lnTo>
                  <a:lnTo>
                    <a:pt x="133927" y="290322"/>
                  </a:lnTo>
                  <a:lnTo>
                    <a:pt x="132861" y="291025"/>
                  </a:lnTo>
                  <a:lnTo>
                    <a:pt x="132715" y="291122"/>
                  </a:lnTo>
                  <a:lnTo>
                    <a:pt x="137583" y="293751"/>
                  </a:lnTo>
                  <a:lnTo>
                    <a:pt x="139700" y="292608"/>
                  </a:lnTo>
                  <a:close/>
                </a:path>
                <a:path w="2260600" h="1711960">
                  <a:moveTo>
                    <a:pt x="152400" y="249936"/>
                  </a:moveTo>
                  <a:lnTo>
                    <a:pt x="152400" y="240792"/>
                  </a:lnTo>
                  <a:lnTo>
                    <a:pt x="139700" y="240792"/>
                  </a:lnTo>
                  <a:lnTo>
                    <a:pt x="134504" y="238609"/>
                  </a:lnTo>
                  <a:lnTo>
                    <a:pt x="132861" y="238506"/>
                  </a:lnTo>
                  <a:lnTo>
                    <a:pt x="139700" y="243840"/>
                  </a:lnTo>
                  <a:lnTo>
                    <a:pt x="152400" y="249936"/>
                  </a:lnTo>
                  <a:close/>
                </a:path>
                <a:path w="2260600" h="1711960">
                  <a:moveTo>
                    <a:pt x="151606" y="232410"/>
                  </a:moveTo>
                  <a:lnTo>
                    <a:pt x="146843" y="227837"/>
                  </a:lnTo>
                  <a:lnTo>
                    <a:pt x="134504" y="227837"/>
                  </a:lnTo>
                  <a:lnTo>
                    <a:pt x="133131" y="229651"/>
                  </a:lnTo>
                  <a:lnTo>
                    <a:pt x="136071" y="230886"/>
                  </a:lnTo>
                  <a:lnTo>
                    <a:pt x="139700" y="230886"/>
                  </a:lnTo>
                  <a:lnTo>
                    <a:pt x="142875" y="232410"/>
                  </a:lnTo>
                  <a:lnTo>
                    <a:pt x="151606" y="232410"/>
                  </a:lnTo>
                  <a:close/>
                </a:path>
                <a:path w="2260600" h="1711960">
                  <a:moveTo>
                    <a:pt x="152400" y="253746"/>
                  </a:moveTo>
                  <a:lnTo>
                    <a:pt x="150495" y="252260"/>
                  </a:lnTo>
                  <a:lnTo>
                    <a:pt x="139700" y="256794"/>
                  </a:lnTo>
                  <a:lnTo>
                    <a:pt x="133604" y="256794"/>
                  </a:lnTo>
                  <a:lnTo>
                    <a:pt x="138641" y="260572"/>
                  </a:lnTo>
                  <a:lnTo>
                    <a:pt x="139700" y="260604"/>
                  </a:lnTo>
                  <a:lnTo>
                    <a:pt x="139700" y="261366"/>
                  </a:lnTo>
                  <a:lnTo>
                    <a:pt x="152400" y="253746"/>
                  </a:lnTo>
                  <a:close/>
                </a:path>
                <a:path w="2260600" h="1711960">
                  <a:moveTo>
                    <a:pt x="139700" y="290322"/>
                  </a:moveTo>
                  <a:lnTo>
                    <a:pt x="139700" y="286512"/>
                  </a:lnTo>
                  <a:lnTo>
                    <a:pt x="133927" y="290322"/>
                  </a:lnTo>
                  <a:lnTo>
                    <a:pt x="139700" y="290322"/>
                  </a:lnTo>
                  <a:close/>
                </a:path>
                <a:path w="2260600" h="1711960">
                  <a:moveTo>
                    <a:pt x="146843" y="227837"/>
                  </a:moveTo>
                  <a:lnTo>
                    <a:pt x="139700" y="220980"/>
                  </a:lnTo>
                  <a:lnTo>
                    <a:pt x="134504" y="227837"/>
                  </a:lnTo>
                  <a:lnTo>
                    <a:pt x="146843" y="227837"/>
                  </a:lnTo>
                  <a:close/>
                </a:path>
                <a:path w="2260600" h="1711960">
                  <a:moveTo>
                    <a:pt x="139700" y="240792"/>
                  </a:moveTo>
                  <a:lnTo>
                    <a:pt x="139700" y="238506"/>
                  </a:lnTo>
                  <a:lnTo>
                    <a:pt x="134504" y="238506"/>
                  </a:lnTo>
                  <a:lnTo>
                    <a:pt x="136071" y="239268"/>
                  </a:lnTo>
                  <a:lnTo>
                    <a:pt x="139700" y="240792"/>
                  </a:lnTo>
                  <a:close/>
                </a:path>
                <a:path w="2260600" h="1711960">
                  <a:moveTo>
                    <a:pt x="142875" y="232410"/>
                  </a:moveTo>
                  <a:lnTo>
                    <a:pt x="139700" y="230886"/>
                  </a:lnTo>
                  <a:lnTo>
                    <a:pt x="136071" y="230886"/>
                  </a:lnTo>
                  <a:lnTo>
                    <a:pt x="139700" y="232410"/>
                  </a:lnTo>
                  <a:lnTo>
                    <a:pt x="142875" y="232410"/>
                  </a:lnTo>
                  <a:close/>
                </a:path>
                <a:path w="2260600" h="1711960">
                  <a:moveTo>
                    <a:pt x="139700" y="294894"/>
                  </a:moveTo>
                  <a:lnTo>
                    <a:pt x="139700" y="292608"/>
                  </a:lnTo>
                  <a:lnTo>
                    <a:pt x="137583" y="293751"/>
                  </a:lnTo>
                  <a:lnTo>
                    <a:pt x="139700" y="294894"/>
                  </a:lnTo>
                  <a:close/>
                </a:path>
                <a:path w="2260600" h="1711960">
                  <a:moveTo>
                    <a:pt x="139700" y="278130"/>
                  </a:moveTo>
                  <a:lnTo>
                    <a:pt x="139700" y="277368"/>
                  </a:lnTo>
                  <a:lnTo>
                    <a:pt x="138112" y="277368"/>
                  </a:lnTo>
                  <a:lnTo>
                    <a:pt x="138641" y="277685"/>
                  </a:lnTo>
                  <a:lnTo>
                    <a:pt x="139700" y="278130"/>
                  </a:lnTo>
                  <a:close/>
                </a:path>
                <a:path w="2260600" h="1711960">
                  <a:moveTo>
                    <a:pt x="139700" y="302514"/>
                  </a:moveTo>
                  <a:lnTo>
                    <a:pt x="139700" y="301752"/>
                  </a:lnTo>
                  <a:lnTo>
                    <a:pt x="138112" y="301752"/>
                  </a:lnTo>
                  <a:lnTo>
                    <a:pt x="139700" y="302514"/>
                  </a:lnTo>
                  <a:close/>
                </a:path>
                <a:path w="2260600" h="1711960">
                  <a:moveTo>
                    <a:pt x="139700" y="310134"/>
                  </a:moveTo>
                  <a:lnTo>
                    <a:pt x="139700" y="309372"/>
                  </a:lnTo>
                  <a:lnTo>
                    <a:pt x="138112" y="310038"/>
                  </a:lnTo>
                  <a:lnTo>
                    <a:pt x="139700" y="310134"/>
                  </a:lnTo>
                  <a:close/>
                </a:path>
                <a:path w="2260600" h="1711960">
                  <a:moveTo>
                    <a:pt x="139700" y="261366"/>
                  </a:moveTo>
                  <a:lnTo>
                    <a:pt x="139700" y="260604"/>
                  </a:lnTo>
                  <a:lnTo>
                    <a:pt x="138641" y="260604"/>
                  </a:lnTo>
                  <a:lnTo>
                    <a:pt x="139700" y="261366"/>
                  </a:lnTo>
                  <a:close/>
                </a:path>
                <a:path w="2260600" h="1711960">
                  <a:moveTo>
                    <a:pt x="139700" y="286512"/>
                  </a:moveTo>
                  <a:lnTo>
                    <a:pt x="139700" y="285750"/>
                  </a:lnTo>
                  <a:lnTo>
                    <a:pt x="138641" y="285750"/>
                  </a:lnTo>
                  <a:lnTo>
                    <a:pt x="139700" y="286512"/>
                  </a:lnTo>
                  <a:close/>
                </a:path>
                <a:path w="2260600" h="1711960">
                  <a:moveTo>
                    <a:pt x="158496" y="197358"/>
                  </a:moveTo>
                  <a:lnTo>
                    <a:pt x="152400" y="192786"/>
                  </a:lnTo>
                  <a:lnTo>
                    <a:pt x="139700" y="201168"/>
                  </a:lnTo>
                  <a:lnTo>
                    <a:pt x="142062" y="202940"/>
                  </a:lnTo>
                  <a:lnTo>
                    <a:pt x="152400" y="197358"/>
                  </a:lnTo>
                  <a:lnTo>
                    <a:pt x="158496" y="197358"/>
                  </a:lnTo>
                  <a:close/>
                </a:path>
                <a:path w="2260600" h="1711960">
                  <a:moveTo>
                    <a:pt x="141514" y="203236"/>
                  </a:moveTo>
                  <a:lnTo>
                    <a:pt x="139700" y="201930"/>
                  </a:lnTo>
                  <a:lnTo>
                    <a:pt x="139700" y="204216"/>
                  </a:lnTo>
                  <a:lnTo>
                    <a:pt x="141514" y="203236"/>
                  </a:lnTo>
                  <a:close/>
                </a:path>
                <a:path w="2260600" h="1711960">
                  <a:moveTo>
                    <a:pt x="144991" y="205740"/>
                  </a:moveTo>
                  <a:lnTo>
                    <a:pt x="141514" y="203236"/>
                  </a:lnTo>
                  <a:lnTo>
                    <a:pt x="139700" y="204216"/>
                  </a:lnTo>
                  <a:lnTo>
                    <a:pt x="139700" y="205740"/>
                  </a:lnTo>
                  <a:lnTo>
                    <a:pt x="144991" y="205740"/>
                  </a:lnTo>
                  <a:close/>
                </a:path>
                <a:path w="2260600" h="1711960">
                  <a:moveTo>
                    <a:pt x="142345" y="214122"/>
                  </a:moveTo>
                  <a:lnTo>
                    <a:pt x="139700" y="210312"/>
                  </a:lnTo>
                  <a:lnTo>
                    <a:pt x="139700" y="214122"/>
                  </a:lnTo>
                  <a:lnTo>
                    <a:pt x="142345" y="214122"/>
                  </a:lnTo>
                  <a:close/>
                </a:path>
                <a:path w="2260600" h="1711960">
                  <a:moveTo>
                    <a:pt x="141514" y="219456"/>
                  </a:moveTo>
                  <a:lnTo>
                    <a:pt x="139700" y="218694"/>
                  </a:lnTo>
                  <a:lnTo>
                    <a:pt x="139700" y="219456"/>
                  </a:lnTo>
                  <a:lnTo>
                    <a:pt x="141514" y="219456"/>
                  </a:lnTo>
                  <a:close/>
                </a:path>
                <a:path w="2260600" h="1711960">
                  <a:moveTo>
                    <a:pt x="152400" y="251460"/>
                  </a:moveTo>
                  <a:lnTo>
                    <a:pt x="152400" y="249936"/>
                  </a:lnTo>
                  <a:lnTo>
                    <a:pt x="139700" y="243840"/>
                  </a:lnTo>
                  <a:lnTo>
                    <a:pt x="150495" y="252260"/>
                  </a:lnTo>
                  <a:lnTo>
                    <a:pt x="152400" y="251460"/>
                  </a:lnTo>
                  <a:close/>
                </a:path>
                <a:path w="2260600" h="1711960">
                  <a:moveTo>
                    <a:pt x="145796" y="205740"/>
                  </a:moveTo>
                  <a:lnTo>
                    <a:pt x="142062" y="202940"/>
                  </a:lnTo>
                  <a:lnTo>
                    <a:pt x="141514" y="203236"/>
                  </a:lnTo>
                  <a:lnTo>
                    <a:pt x="144991" y="205740"/>
                  </a:lnTo>
                  <a:lnTo>
                    <a:pt x="145796" y="205740"/>
                  </a:lnTo>
                  <a:close/>
                </a:path>
                <a:path w="2260600" h="1711960">
                  <a:moveTo>
                    <a:pt x="147917" y="222145"/>
                  </a:moveTo>
                  <a:lnTo>
                    <a:pt x="146050" y="219456"/>
                  </a:lnTo>
                  <a:lnTo>
                    <a:pt x="141514" y="219456"/>
                  </a:lnTo>
                  <a:lnTo>
                    <a:pt x="147917" y="222145"/>
                  </a:lnTo>
                  <a:close/>
                </a:path>
                <a:path w="2260600" h="1711960">
                  <a:moveTo>
                    <a:pt x="171704" y="207264"/>
                  </a:moveTo>
                  <a:lnTo>
                    <a:pt x="158496" y="197358"/>
                  </a:lnTo>
                  <a:lnTo>
                    <a:pt x="152400" y="197358"/>
                  </a:lnTo>
                  <a:lnTo>
                    <a:pt x="142062" y="202940"/>
                  </a:lnTo>
                  <a:lnTo>
                    <a:pt x="145796" y="205740"/>
                  </a:lnTo>
                  <a:lnTo>
                    <a:pt x="152400" y="205740"/>
                  </a:lnTo>
                  <a:lnTo>
                    <a:pt x="152400" y="201930"/>
                  </a:lnTo>
                  <a:lnTo>
                    <a:pt x="165100" y="207264"/>
                  </a:lnTo>
                  <a:lnTo>
                    <a:pt x="171704" y="207264"/>
                  </a:lnTo>
                  <a:close/>
                </a:path>
                <a:path w="2260600" h="1711960">
                  <a:moveTo>
                    <a:pt x="155575" y="215646"/>
                  </a:moveTo>
                  <a:lnTo>
                    <a:pt x="152400" y="214122"/>
                  </a:lnTo>
                  <a:lnTo>
                    <a:pt x="142345" y="214122"/>
                  </a:lnTo>
                  <a:lnTo>
                    <a:pt x="146050" y="219456"/>
                  </a:lnTo>
                  <a:lnTo>
                    <a:pt x="152400" y="219456"/>
                  </a:lnTo>
                  <a:lnTo>
                    <a:pt x="152400" y="215646"/>
                  </a:lnTo>
                  <a:lnTo>
                    <a:pt x="155575" y="215646"/>
                  </a:lnTo>
                  <a:close/>
                </a:path>
                <a:path w="2260600" h="1711960">
                  <a:moveTo>
                    <a:pt x="152400" y="236982"/>
                  </a:moveTo>
                  <a:lnTo>
                    <a:pt x="152400" y="233172"/>
                  </a:lnTo>
                  <a:lnTo>
                    <a:pt x="151606" y="232410"/>
                  </a:lnTo>
                  <a:lnTo>
                    <a:pt x="142875" y="232410"/>
                  </a:lnTo>
                  <a:lnTo>
                    <a:pt x="152400" y="236982"/>
                  </a:lnTo>
                  <a:close/>
                </a:path>
                <a:path w="2260600" h="1711960">
                  <a:moveTo>
                    <a:pt x="159004" y="215646"/>
                  </a:moveTo>
                  <a:lnTo>
                    <a:pt x="145796" y="205740"/>
                  </a:lnTo>
                  <a:lnTo>
                    <a:pt x="144991" y="205740"/>
                  </a:lnTo>
                  <a:lnTo>
                    <a:pt x="158750" y="215646"/>
                  </a:lnTo>
                  <a:lnTo>
                    <a:pt x="159004" y="215646"/>
                  </a:lnTo>
                  <a:close/>
                </a:path>
                <a:path w="2260600" h="1711960">
                  <a:moveTo>
                    <a:pt x="165100" y="215646"/>
                  </a:moveTo>
                  <a:lnTo>
                    <a:pt x="165100" y="211836"/>
                  </a:lnTo>
                  <a:lnTo>
                    <a:pt x="152400" y="205740"/>
                  </a:lnTo>
                  <a:lnTo>
                    <a:pt x="145796" y="205740"/>
                  </a:lnTo>
                  <a:lnTo>
                    <a:pt x="159004" y="215646"/>
                  </a:lnTo>
                  <a:lnTo>
                    <a:pt x="165100" y="215646"/>
                  </a:lnTo>
                  <a:close/>
                </a:path>
                <a:path w="2260600" h="1711960">
                  <a:moveTo>
                    <a:pt x="165100" y="220218"/>
                  </a:moveTo>
                  <a:lnTo>
                    <a:pt x="163512" y="219456"/>
                  </a:lnTo>
                  <a:lnTo>
                    <a:pt x="146050" y="219456"/>
                  </a:lnTo>
                  <a:lnTo>
                    <a:pt x="147917" y="222145"/>
                  </a:lnTo>
                  <a:lnTo>
                    <a:pt x="152400" y="224028"/>
                  </a:lnTo>
                  <a:lnTo>
                    <a:pt x="159327" y="224028"/>
                  </a:lnTo>
                  <a:lnTo>
                    <a:pt x="165100" y="220218"/>
                  </a:lnTo>
                  <a:close/>
                </a:path>
                <a:path w="2260600" h="1711960">
                  <a:moveTo>
                    <a:pt x="163286" y="227837"/>
                  </a:moveTo>
                  <a:lnTo>
                    <a:pt x="153554" y="227837"/>
                  </a:lnTo>
                  <a:lnTo>
                    <a:pt x="152400" y="228600"/>
                  </a:lnTo>
                  <a:lnTo>
                    <a:pt x="151870" y="227837"/>
                  </a:lnTo>
                  <a:lnTo>
                    <a:pt x="146843" y="227837"/>
                  </a:lnTo>
                  <a:lnTo>
                    <a:pt x="151606" y="232410"/>
                  </a:lnTo>
                  <a:lnTo>
                    <a:pt x="152400" y="232410"/>
                  </a:lnTo>
                  <a:lnTo>
                    <a:pt x="163286" y="227837"/>
                  </a:lnTo>
                  <a:close/>
                </a:path>
                <a:path w="2260600" h="1711960">
                  <a:moveTo>
                    <a:pt x="159327" y="224028"/>
                  </a:moveTo>
                  <a:lnTo>
                    <a:pt x="152400" y="224028"/>
                  </a:lnTo>
                  <a:lnTo>
                    <a:pt x="147917" y="222145"/>
                  </a:lnTo>
                  <a:lnTo>
                    <a:pt x="151870" y="227837"/>
                  </a:lnTo>
                  <a:lnTo>
                    <a:pt x="153554" y="227837"/>
                  </a:lnTo>
                  <a:lnTo>
                    <a:pt x="159327" y="224028"/>
                  </a:lnTo>
                  <a:close/>
                </a:path>
                <a:path w="2260600" h="1711960">
                  <a:moveTo>
                    <a:pt x="165100" y="235458"/>
                  </a:moveTo>
                  <a:lnTo>
                    <a:pt x="165100" y="227837"/>
                  </a:lnTo>
                  <a:lnTo>
                    <a:pt x="163286" y="227837"/>
                  </a:lnTo>
                  <a:lnTo>
                    <a:pt x="152400" y="232410"/>
                  </a:lnTo>
                  <a:lnTo>
                    <a:pt x="151606" y="232410"/>
                  </a:lnTo>
                  <a:lnTo>
                    <a:pt x="152400" y="233172"/>
                  </a:lnTo>
                  <a:lnTo>
                    <a:pt x="152400" y="240792"/>
                  </a:lnTo>
                  <a:lnTo>
                    <a:pt x="165100" y="235458"/>
                  </a:lnTo>
                  <a:close/>
                </a:path>
                <a:path w="2260600" h="1711960">
                  <a:moveTo>
                    <a:pt x="153554" y="227837"/>
                  </a:moveTo>
                  <a:lnTo>
                    <a:pt x="151870" y="227837"/>
                  </a:lnTo>
                  <a:lnTo>
                    <a:pt x="152400" y="228600"/>
                  </a:lnTo>
                  <a:lnTo>
                    <a:pt x="153554" y="227837"/>
                  </a:lnTo>
                  <a:close/>
                </a:path>
                <a:path w="2260600" h="1711960">
                  <a:moveTo>
                    <a:pt x="183661" y="191262"/>
                  </a:moveTo>
                  <a:lnTo>
                    <a:pt x="177800" y="186690"/>
                  </a:lnTo>
                  <a:lnTo>
                    <a:pt x="170391" y="181356"/>
                  </a:lnTo>
                  <a:lnTo>
                    <a:pt x="165100" y="181356"/>
                  </a:lnTo>
                  <a:lnTo>
                    <a:pt x="152400" y="187452"/>
                  </a:lnTo>
                  <a:lnTo>
                    <a:pt x="152400" y="188976"/>
                  </a:lnTo>
                  <a:lnTo>
                    <a:pt x="158172" y="188976"/>
                  </a:lnTo>
                  <a:lnTo>
                    <a:pt x="165100" y="184404"/>
                  </a:lnTo>
                  <a:lnTo>
                    <a:pt x="169582" y="191396"/>
                  </a:lnTo>
                  <a:lnTo>
                    <a:pt x="177800" y="195834"/>
                  </a:lnTo>
                  <a:lnTo>
                    <a:pt x="177800" y="191262"/>
                  </a:lnTo>
                  <a:lnTo>
                    <a:pt x="183661" y="191262"/>
                  </a:lnTo>
                  <a:close/>
                </a:path>
                <a:path w="2260600" h="1711960">
                  <a:moveTo>
                    <a:pt x="158172" y="188976"/>
                  </a:moveTo>
                  <a:lnTo>
                    <a:pt x="152400" y="188976"/>
                  </a:lnTo>
                  <a:lnTo>
                    <a:pt x="152400" y="192786"/>
                  </a:lnTo>
                  <a:lnTo>
                    <a:pt x="158172" y="188976"/>
                  </a:lnTo>
                  <a:close/>
                </a:path>
                <a:path w="2260600" h="1711960">
                  <a:moveTo>
                    <a:pt x="174064" y="198388"/>
                  </a:moveTo>
                  <a:lnTo>
                    <a:pt x="169582" y="191396"/>
                  </a:lnTo>
                  <a:lnTo>
                    <a:pt x="165100" y="188976"/>
                  </a:lnTo>
                  <a:lnTo>
                    <a:pt x="158172" y="188976"/>
                  </a:lnTo>
                  <a:lnTo>
                    <a:pt x="152400" y="192786"/>
                  </a:lnTo>
                  <a:lnTo>
                    <a:pt x="158496" y="197358"/>
                  </a:lnTo>
                  <a:lnTo>
                    <a:pt x="165100" y="197358"/>
                  </a:lnTo>
                  <a:lnTo>
                    <a:pt x="165100" y="193548"/>
                  </a:lnTo>
                  <a:lnTo>
                    <a:pt x="174064" y="198388"/>
                  </a:lnTo>
                  <a:close/>
                </a:path>
                <a:path w="2260600" h="1711960">
                  <a:moveTo>
                    <a:pt x="176497" y="210859"/>
                  </a:moveTo>
                  <a:lnTo>
                    <a:pt x="171704" y="207264"/>
                  </a:lnTo>
                  <a:lnTo>
                    <a:pt x="165100" y="207264"/>
                  </a:lnTo>
                  <a:lnTo>
                    <a:pt x="152400" y="201930"/>
                  </a:lnTo>
                  <a:lnTo>
                    <a:pt x="152400" y="205740"/>
                  </a:lnTo>
                  <a:lnTo>
                    <a:pt x="165100" y="211836"/>
                  </a:lnTo>
                  <a:lnTo>
                    <a:pt x="165100" y="215646"/>
                  </a:lnTo>
                  <a:lnTo>
                    <a:pt x="176497" y="210859"/>
                  </a:lnTo>
                  <a:close/>
                </a:path>
                <a:path w="2260600" h="1711960">
                  <a:moveTo>
                    <a:pt x="163286" y="219456"/>
                  </a:moveTo>
                  <a:lnTo>
                    <a:pt x="159004" y="217291"/>
                  </a:lnTo>
                  <a:lnTo>
                    <a:pt x="155575" y="215646"/>
                  </a:lnTo>
                  <a:lnTo>
                    <a:pt x="152400" y="215646"/>
                  </a:lnTo>
                  <a:lnTo>
                    <a:pt x="152400" y="219456"/>
                  </a:lnTo>
                  <a:lnTo>
                    <a:pt x="163286" y="219456"/>
                  </a:lnTo>
                  <a:close/>
                </a:path>
                <a:path w="2260600" h="1711960">
                  <a:moveTo>
                    <a:pt x="165100" y="227076"/>
                  </a:moveTo>
                  <a:lnTo>
                    <a:pt x="165100" y="224028"/>
                  </a:lnTo>
                  <a:lnTo>
                    <a:pt x="159327" y="224028"/>
                  </a:lnTo>
                  <a:lnTo>
                    <a:pt x="153554" y="227837"/>
                  </a:lnTo>
                  <a:lnTo>
                    <a:pt x="163512" y="227837"/>
                  </a:lnTo>
                  <a:lnTo>
                    <a:pt x="164041" y="227520"/>
                  </a:lnTo>
                  <a:lnTo>
                    <a:pt x="165100" y="227076"/>
                  </a:lnTo>
                  <a:close/>
                </a:path>
                <a:path w="2260600" h="1711960">
                  <a:moveTo>
                    <a:pt x="164041" y="219456"/>
                  </a:moveTo>
                  <a:lnTo>
                    <a:pt x="158750" y="215646"/>
                  </a:lnTo>
                  <a:lnTo>
                    <a:pt x="155575" y="215646"/>
                  </a:lnTo>
                  <a:lnTo>
                    <a:pt x="163286" y="219347"/>
                  </a:lnTo>
                  <a:lnTo>
                    <a:pt x="164041" y="219456"/>
                  </a:lnTo>
                  <a:close/>
                </a:path>
                <a:path w="2260600" h="1711960">
                  <a:moveTo>
                    <a:pt x="169582" y="191396"/>
                  </a:moveTo>
                  <a:lnTo>
                    <a:pt x="165100" y="184404"/>
                  </a:lnTo>
                  <a:lnTo>
                    <a:pt x="158172" y="188976"/>
                  </a:lnTo>
                  <a:lnTo>
                    <a:pt x="165100" y="188976"/>
                  </a:lnTo>
                  <a:lnTo>
                    <a:pt x="169582" y="191396"/>
                  </a:lnTo>
                  <a:close/>
                </a:path>
                <a:path w="2260600" h="1711960">
                  <a:moveTo>
                    <a:pt x="190500" y="201930"/>
                  </a:moveTo>
                  <a:lnTo>
                    <a:pt x="190500" y="200406"/>
                  </a:lnTo>
                  <a:lnTo>
                    <a:pt x="184150" y="200406"/>
                  </a:lnTo>
                  <a:lnTo>
                    <a:pt x="177800" y="204216"/>
                  </a:lnTo>
                  <a:lnTo>
                    <a:pt x="174064" y="198388"/>
                  </a:lnTo>
                  <a:lnTo>
                    <a:pt x="165100" y="193548"/>
                  </a:lnTo>
                  <a:lnTo>
                    <a:pt x="165100" y="197358"/>
                  </a:lnTo>
                  <a:lnTo>
                    <a:pt x="158496" y="197358"/>
                  </a:lnTo>
                  <a:lnTo>
                    <a:pt x="171704" y="207264"/>
                  </a:lnTo>
                  <a:lnTo>
                    <a:pt x="177800" y="207264"/>
                  </a:lnTo>
                  <a:lnTo>
                    <a:pt x="190500" y="201930"/>
                  </a:lnTo>
                  <a:close/>
                </a:path>
                <a:path w="2260600" h="1711960">
                  <a:moveTo>
                    <a:pt x="163286" y="218911"/>
                  </a:moveTo>
                  <a:lnTo>
                    <a:pt x="159004" y="215646"/>
                  </a:lnTo>
                  <a:lnTo>
                    <a:pt x="158750" y="215646"/>
                  </a:lnTo>
                  <a:lnTo>
                    <a:pt x="163286" y="218911"/>
                  </a:lnTo>
                  <a:close/>
                </a:path>
                <a:path w="2260600" h="1711960">
                  <a:moveTo>
                    <a:pt x="177800" y="211836"/>
                  </a:moveTo>
                  <a:lnTo>
                    <a:pt x="176497" y="210859"/>
                  </a:lnTo>
                  <a:lnTo>
                    <a:pt x="165100" y="215646"/>
                  </a:lnTo>
                  <a:lnTo>
                    <a:pt x="159004" y="215646"/>
                  </a:lnTo>
                  <a:lnTo>
                    <a:pt x="164041" y="219424"/>
                  </a:lnTo>
                  <a:lnTo>
                    <a:pt x="165100" y="219456"/>
                  </a:lnTo>
                  <a:lnTo>
                    <a:pt x="165100" y="220218"/>
                  </a:lnTo>
                  <a:lnTo>
                    <a:pt x="177800" y="211836"/>
                  </a:lnTo>
                  <a:close/>
                </a:path>
                <a:path w="2260600" h="1711960">
                  <a:moveTo>
                    <a:pt x="165100" y="224028"/>
                  </a:moveTo>
                  <a:lnTo>
                    <a:pt x="165100" y="220218"/>
                  </a:lnTo>
                  <a:lnTo>
                    <a:pt x="159327" y="224028"/>
                  </a:lnTo>
                  <a:lnTo>
                    <a:pt x="165100" y="224028"/>
                  </a:lnTo>
                  <a:close/>
                </a:path>
                <a:path w="2260600" h="1711960">
                  <a:moveTo>
                    <a:pt x="165100" y="220218"/>
                  </a:moveTo>
                  <a:lnTo>
                    <a:pt x="164041" y="219456"/>
                  </a:lnTo>
                  <a:lnTo>
                    <a:pt x="163512" y="219456"/>
                  </a:lnTo>
                  <a:lnTo>
                    <a:pt x="165100" y="220218"/>
                  </a:lnTo>
                  <a:close/>
                </a:path>
                <a:path w="2260600" h="1711960">
                  <a:moveTo>
                    <a:pt x="165100" y="227837"/>
                  </a:moveTo>
                  <a:lnTo>
                    <a:pt x="165100" y="227076"/>
                  </a:lnTo>
                  <a:lnTo>
                    <a:pt x="163512" y="227742"/>
                  </a:lnTo>
                  <a:lnTo>
                    <a:pt x="165100" y="227837"/>
                  </a:lnTo>
                  <a:close/>
                </a:path>
                <a:path w="2260600" h="1711960">
                  <a:moveTo>
                    <a:pt x="165100" y="220218"/>
                  </a:moveTo>
                  <a:lnTo>
                    <a:pt x="165100" y="219456"/>
                  </a:lnTo>
                  <a:lnTo>
                    <a:pt x="164041" y="219456"/>
                  </a:lnTo>
                  <a:lnTo>
                    <a:pt x="165100" y="220218"/>
                  </a:lnTo>
                  <a:close/>
                </a:path>
                <a:path w="2260600" h="1711960">
                  <a:moveTo>
                    <a:pt x="165629" y="177196"/>
                  </a:moveTo>
                  <a:lnTo>
                    <a:pt x="165100" y="176784"/>
                  </a:lnTo>
                  <a:lnTo>
                    <a:pt x="165100" y="177546"/>
                  </a:lnTo>
                  <a:lnTo>
                    <a:pt x="165629" y="177196"/>
                  </a:lnTo>
                  <a:close/>
                </a:path>
                <a:path w="2260600" h="1711960">
                  <a:moveTo>
                    <a:pt x="166914" y="178199"/>
                  </a:moveTo>
                  <a:lnTo>
                    <a:pt x="165629" y="177196"/>
                  </a:lnTo>
                  <a:lnTo>
                    <a:pt x="165100" y="177546"/>
                  </a:lnTo>
                  <a:lnTo>
                    <a:pt x="166370" y="178460"/>
                  </a:lnTo>
                  <a:lnTo>
                    <a:pt x="166914" y="178199"/>
                  </a:lnTo>
                  <a:close/>
                </a:path>
                <a:path w="2260600" h="1711960">
                  <a:moveTo>
                    <a:pt x="166370" y="178460"/>
                  </a:moveTo>
                  <a:lnTo>
                    <a:pt x="165100" y="177546"/>
                  </a:lnTo>
                  <a:lnTo>
                    <a:pt x="165100" y="179070"/>
                  </a:lnTo>
                  <a:lnTo>
                    <a:pt x="166370" y="178460"/>
                  </a:lnTo>
                  <a:close/>
                </a:path>
                <a:path w="2260600" h="1711960">
                  <a:moveTo>
                    <a:pt x="170391" y="181356"/>
                  </a:moveTo>
                  <a:lnTo>
                    <a:pt x="166370" y="178460"/>
                  </a:lnTo>
                  <a:lnTo>
                    <a:pt x="165100" y="179070"/>
                  </a:lnTo>
                  <a:lnTo>
                    <a:pt x="165100" y="181356"/>
                  </a:lnTo>
                  <a:lnTo>
                    <a:pt x="170391" y="181356"/>
                  </a:lnTo>
                  <a:close/>
                </a:path>
                <a:path w="2260600" h="1711960">
                  <a:moveTo>
                    <a:pt x="183091" y="172974"/>
                  </a:moveTo>
                  <a:lnTo>
                    <a:pt x="177800" y="169164"/>
                  </a:lnTo>
                  <a:lnTo>
                    <a:pt x="165629" y="177196"/>
                  </a:lnTo>
                  <a:lnTo>
                    <a:pt x="166914" y="178199"/>
                  </a:lnTo>
                  <a:lnTo>
                    <a:pt x="177800" y="172974"/>
                  </a:lnTo>
                  <a:lnTo>
                    <a:pt x="183091" y="172974"/>
                  </a:lnTo>
                  <a:close/>
                </a:path>
                <a:path w="2260600" h="1711960">
                  <a:moveTo>
                    <a:pt x="170961" y="181356"/>
                  </a:moveTo>
                  <a:lnTo>
                    <a:pt x="166914" y="178199"/>
                  </a:lnTo>
                  <a:lnTo>
                    <a:pt x="166370" y="178460"/>
                  </a:lnTo>
                  <a:lnTo>
                    <a:pt x="170391" y="181356"/>
                  </a:lnTo>
                  <a:lnTo>
                    <a:pt x="170961" y="181356"/>
                  </a:lnTo>
                  <a:close/>
                </a:path>
                <a:path w="2260600" h="1711960">
                  <a:moveTo>
                    <a:pt x="196850" y="182880"/>
                  </a:moveTo>
                  <a:lnTo>
                    <a:pt x="183091" y="172974"/>
                  </a:lnTo>
                  <a:lnTo>
                    <a:pt x="177800" y="172974"/>
                  </a:lnTo>
                  <a:lnTo>
                    <a:pt x="166914" y="178199"/>
                  </a:lnTo>
                  <a:lnTo>
                    <a:pt x="170961" y="181356"/>
                  </a:lnTo>
                  <a:lnTo>
                    <a:pt x="177800" y="181356"/>
                  </a:lnTo>
                  <a:lnTo>
                    <a:pt x="177800" y="177546"/>
                  </a:lnTo>
                  <a:lnTo>
                    <a:pt x="190500" y="182880"/>
                  </a:lnTo>
                  <a:lnTo>
                    <a:pt x="196850" y="182880"/>
                  </a:lnTo>
                  <a:close/>
                </a:path>
                <a:path w="2260600" h="1711960">
                  <a:moveTo>
                    <a:pt x="190500" y="196596"/>
                  </a:moveTo>
                  <a:lnTo>
                    <a:pt x="183661" y="191262"/>
                  </a:lnTo>
                  <a:lnTo>
                    <a:pt x="177800" y="191262"/>
                  </a:lnTo>
                  <a:lnTo>
                    <a:pt x="177800" y="195834"/>
                  </a:lnTo>
                  <a:lnTo>
                    <a:pt x="169582" y="191396"/>
                  </a:lnTo>
                  <a:lnTo>
                    <a:pt x="174064" y="198388"/>
                  </a:lnTo>
                  <a:lnTo>
                    <a:pt x="177800" y="200406"/>
                  </a:lnTo>
                  <a:lnTo>
                    <a:pt x="184150" y="200406"/>
                  </a:lnTo>
                  <a:lnTo>
                    <a:pt x="190500" y="196596"/>
                  </a:lnTo>
                  <a:close/>
                </a:path>
                <a:path w="2260600" h="1711960">
                  <a:moveTo>
                    <a:pt x="176497" y="185752"/>
                  </a:moveTo>
                  <a:lnTo>
                    <a:pt x="174064" y="183776"/>
                  </a:lnTo>
                  <a:lnTo>
                    <a:pt x="170961" y="181356"/>
                  </a:lnTo>
                  <a:lnTo>
                    <a:pt x="170391" y="181356"/>
                  </a:lnTo>
                  <a:lnTo>
                    <a:pt x="176497" y="185752"/>
                  </a:lnTo>
                  <a:close/>
                </a:path>
                <a:path w="2260600" h="1711960">
                  <a:moveTo>
                    <a:pt x="190500" y="191262"/>
                  </a:moveTo>
                  <a:lnTo>
                    <a:pt x="190500" y="187452"/>
                  </a:lnTo>
                  <a:lnTo>
                    <a:pt x="177800" y="181356"/>
                  </a:lnTo>
                  <a:lnTo>
                    <a:pt x="170961" y="181356"/>
                  </a:lnTo>
                  <a:lnTo>
                    <a:pt x="177800" y="186690"/>
                  </a:lnTo>
                  <a:lnTo>
                    <a:pt x="184150" y="191262"/>
                  </a:lnTo>
                  <a:lnTo>
                    <a:pt x="190500" y="191262"/>
                  </a:lnTo>
                  <a:close/>
                </a:path>
                <a:path w="2260600" h="1711960">
                  <a:moveTo>
                    <a:pt x="177800" y="210312"/>
                  </a:moveTo>
                  <a:lnTo>
                    <a:pt x="177800" y="207264"/>
                  </a:lnTo>
                  <a:lnTo>
                    <a:pt x="171704" y="207264"/>
                  </a:lnTo>
                  <a:lnTo>
                    <a:pt x="176497" y="210859"/>
                  </a:lnTo>
                  <a:lnTo>
                    <a:pt x="177800" y="210312"/>
                  </a:lnTo>
                  <a:close/>
                </a:path>
                <a:path w="2260600" h="1711960">
                  <a:moveTo>
                    <a:pt x="184150" y="200406"/>
                  </a:moveTo>
                  <a:lnTo>
                    <a:pt x="177800" y="200406"/>
                  </a:lnTo>
                  <a:lnTo>
                    <a:pt x="174064" y="198388"/>
                  </a:lnTo>
                  <a:lnTo>
                    <a:pt x="177800" y="204216"/>
                  </a:lnTo>
                  <a:lnTo>
                    <a:pt x="184150" y="200406"/>
                  </a:lnTo>
                  <a:close/>
                </a:path>
                <a:path w="2260600" h="1711960">
                  <a:moveTo>
                    <a:pt x="177800" y="211836"/>
                  </a:moveTo>
                  <a:lnTo>
                    <a:pt x="177800" y="210312"/>
                  </a:lnTo>
                  <a:lnTo>
                    <a:pt x="176497" y="210859"/>
                  </a:lnTo>
                  <a:lnTo>
                    <a:pt x="177800" y="211836"/>
                  </a:lnTo>
                  <a:close/>
                </a:path>
                <a:path w="2260600" h="1711960">
                  <a:moveTo>
                    <a:pt x="209550" y="166116"/>
                  </a:moveTo>
                  <a:lnTo>
                    <a:pt x="195791" y="156210"/>
                  </a:lnTo>
                  <a:lnTo>
                    <a:pt x="190500" y="156210"/>
                  </a:lnTo>
                  <a:lnTo>
                    <a:pt x="177800" y="163068"/>
                  </a:lnTo>
                  <a:lnTo>
                    <a:pt x="177800" y="164592"/>
                  </a:lnTo>
                  <a:lnTo>
                    <a:pt x="184150" y="164592"/>
                  </a:lnTo>
                  <a:lnTo>
                    <a:pt x="190500" y="160020"/>
                  </a:lnTo>
                  <a:lnTo>
                    <a:pt x="194982" y="166743"/>
                  </a:lnTo>
                  <a:lnTo>
                    <a:pt x="203200" y="170688"/>
                  </a:lnTo>
                  <a:lnTo>
                    <a:pt x="203200" y="166116"/>
                  </a:lnTo>
                  <a:lnTo>
                    <a:pt x="209550" y="166116"/>
                  </a:lnTo>
                  <a:close/>
                </a:path>
                <a:path w="2260600" h="1711960">
                  <a:moveTo>
                    <a:pt x="184150" y="164592"/>
                  </a:moveTo>
                  <a:lnTo>
                    <a:pt x="177800" y="164592"/>
                  </a:lnTo>
                  <a:lnTo>
                    <a:pt x="177800" y="169164"/>
                  </a:lnTo>
                  <a:lnTo>
                    <a:pt x="184150" y="164592"/>
                  </a:lnTo>
                  <a:close/>
                </a:path>
                <a:path w="2260600" h="1711960">
                  <a:moveTo>
                    <a:pt x="198717" y="172615"/>
                  </a:moveTo>
                  <a:lnTo>
                    <a:pt x="194468" y="166497"/>
                  </a:lnTo>
                  <a:lnTo>
                    <a:pt x="190500" y="164592"/>
                  </a:lnTo>
                  <a:lnTo>
                    <a:pt x="184150" y="164592"/>
                  </a:lnTo>
                  <a:lnTo>
                    <a:pt x="177800" y="169164"/>
                  </a:lnTo>
                  <a:lnTo>
                    <a:pt x="183091" y="172974"/>
                  </a:lnTo>
                  <a:lnTo>
                    <a:pt x="190500" y="172974"/>
                  </a:lnTo>
                  <a:lnTo>
                    <a:pt x="190500" y="169164"/>
                  </a:lnTo>
                  <a:lnTo>
                    <a:pt x="198717" y="172615"/>
                  </a:lnTo>
                  <a:close/>
                </a:path>
                <a:path w="2260600" h="1711960">
                  <a:moveTo>
                    <a:pt x="201863" y="186489"/>
                  </a:moveTo>
                  <a:lnTo>
                    <a:pt x="196850" y="182880"/>
                  </a:lnTo>
                  <a:lnTo>
                    <a:pt x="190500" y="182880"/>
                  </a:lnTo>
                  <a:lnTo>
                    <a:pt x="177800" y="177546"/>
                  </a:lnTo>
                  <a:lnTo>
                    <a:pt x="177800" y="181356"/>
                  </a:lnTo>
                  <a:lnTo>
                    <a:pt x="190500" y="187452"/>
                  </a:lnTo>
                  <a:lnTo>
                    <a:pt x="190500" y="191262"/>
                  </a:lnTo>
                  <a:lnTo>
                    <a:pt x="201863" y="186489"/>
                  </a:lnTo>
                  <a:close/>
                </a:path>
                <a:path w="2260600" h="1711960">
                  <a:moveTo>
                    <a:pt x="184150" y="191262"/>
                  </a:moveTo>
                  <a:lnTo>
                    <a:pt x="177800" y="186690"/>
                  </a:lnTo>
                  <a:lnTo>
                    <a:pt x="183661" y="191262"/>
                  </a:lnTo>
                  <a:lnTo>
                    <a:pt x="184150" y="191262"/>
                  </a:lnTo>
                  <a:close/>
                </a:path>
                <a:path w="2260600" h="1711960">
                  <a:moveTo>
                    <a:pt x="215900" y="177546"/>
                  </a:moveTo>
                  <a:lnTo>
                    <a:pt x="215900" y="174498"/>
                  </a:lnTo>
                  <a:lnTo>
                    <a:pt x="210127" y="174498"/>
                  </a:lnTo>
                  <a:lnTo>
                    <a:pt x="203200" y="179070"/>
                  </a:lnTo>
                  <a:lnTo>
                    <a:pt x="198717" y="172615"/>
                  </a:lnTo>
                  <a:lnTo>
                    <a:pt x="190500" y="169164"/>
                  </a:lnTo>
                  <a:lnTo>
                    <a:pt x="190500" y="172974"/>
                  </a:lnTo>
                  <a:lnTo>
                    <a:pt x="183091" y="172974"/>
                  </a:lnTo>
                  <a:lnTo>
                    <a:pt x="196850" y="182880"/>
                  </a:lnTo>
                  <a:lnTo>
                    <a:pt x="203200" y="182880"/>
                  </a:lnTo>
                  <a:lnTo>
                    <a:pt x="215900" y="177546"/>
                  </a:lnTo>
                  <a:close/>
                </a:path>
                <a:path w="2260600" h="1711960">
                  <a:moveTo>
                    <a:pt x="190500" y="196596"/>
                  </a:moveTo>
                  <a:lnTo>
                    <a:pt x="190500" y="195834"/>
                  </a:lnTo>
                  <a:lnTo>
                    <a:pt x="184150" y="191262"/>
                  </a:lnTo>
                  <a:lnTo>
                    <a:pt x="183661" y="191262"/>
                  </a:lnTo>
                  <a:lnTo>
                    <a:pt x="190500" y="196596"/>
                  </a:lnTo>
                  <a:close/>
                </a:path>
                <a:path w="2260600" h="1711960">
                  <a:moveTo>
                    <a:pt x="194982" y="166743"/>
                  </a:moveTo>
                  <a:lnTo>
                    <a:pt x="190500" y="160020"/>
                  </a:lnTo>
                  <a:lnTo>
                    <a:pt x="184150" y="164592"/>
                  </a:lnTo>
                  <a:lnTo>
                    <a:pt x="190500" y="164592"/>
                  </a:lnTo>
                  <a:lnTo>
                    <a:pt x="190500" y="160782"/>
                  </a:lnTo>
                  <a:lnTo>
                    <a:pt x="194468" y="166497"/>
                  </a:lnTo>
                  <a:lnTo>
                    <a:pt x="194982" y="166743"/>
                  </a:lnTo>
                  <a:close/>
                </a:path>
                <a:path w="2260600" h="1711960">
                  <a:moveTo>
                    <a:pt x="203200" y="187452"/>
                  </a:moveTo>
                  <a:lnTo>
                    <a:pt x="201863" y="186489"/>
                  </a:lnTo>
                  <a:lnTo>
                    <a:pt x="190500" y="191262"/>
                  </a:lnTo>
                  <a:lnTo>
                    <a:pt x="184150" y="191262"/>
                  </a:lnTo>
                  <a:lnTo>
                    <a:pt x="190500" y="195834"/>
                  </a:lnTo>
                  <a:lnTo>
                    <a:pt x="203200" y="187452"/>
                  </a:lnTo>
                  <a:close/>
                </a:path>
                <a:path w="2260600" h="1711960">
                  <a:moveTo>
                    <a:pt x="190500" y="200406"/>
                  </a:moveTo>
                  <a:lnTo>
                    <a:pt x="190500" y="196596"/>
                  </a:lnTo>
                  <a:lnTo>
                    <a:pt x="184150" y="200406"/>
                  </a:lnTo>
                  <a:lnTo>
                    <a:pt x="190500" y="200406"/>
                  </a:lnTo>
                  <a:close/>
                </a:path>
                <a:path w="2260600" h="1711960">
                  <a:moveTo>
                    <a:pt x="208972" y="147828"/>
                  </a:moveTo>
                  <a:lnTo>
                    <a:pt x="203200" y="143256"/>
                  </a:lnTo>
                  <a:lnTo>
                    <a:pt x="190500" y="151638"/>
                  </a:lnTo>
                  <a:lnTo>
                    <a:pt x="192862" y="153410"/>
                  </a:lnTo>
                  <a:lnTo>
                    <a:pt x="203200" y="147828"/>
                  </a:lnTo>
                  <a:lnTo>
                    <a:pt x="208972" y="147828"/>
                  </a:lnTo>
                  <a:close/>
                </a:path>
                <a:path w="2260600" h="1711960">
                  <a:moveTo>
                    <a:pt x="192314" y="153706"/>
                  </a:moveTo>
                  <a:lnTo>
                    <a:pt x="190500" y="152400"/>
                  </a:lnTo>
                  <a:lnTo>
                    <a:pt x="190500" y="154686"/>
                  </a:lnTo>
                  <a:lnTo>
                    <a:pt x="192314" y="153706"/>
                  </a:lnTo>
                  <a:close/>
                </a:path>
                <a:path w="2260600" h="1711960">
                  <a:moveTo>
                    <a:pt x="195791" y="156210"/>
                  </a:moveTo>
                  <a:lnTo>
                    <a:pt x="192314" y="153706"/>
                  </a:lnTo>
                  <a:lnTo>
                    <a:pt x="190500" y="154686"/>
                  </a:lnTo>
                  <a:lnTo>
                    <a:pt x="190500" y="156210"/>
                  </a:lnTo>
                  <a:lnTo>
                    <a:pt x="195791" y="156210"/>
                  </a:lnTo>
                  <a:close/>
                </a:path>
                <a:path w="2260600" h="1711960">
                  <a:moveTo>
                    <a:pt x="194468" y="166497"/>
                  </a:moveTo>
                  <a:lnTo>
                    <a:pt x="190500" y="160782"/>
                  </a:lnTo>
                  <a:lnTo>
                    <a:pt x="190500" y="164592"/>
                  </a:lnTo>
                  <a:lnTo>
                    <a:pt x="194468" y="166497"/>
                  </a:lnTo>
                  <a:close/>
                </a:path>
                <a:path w="2260600" h="1711960">
                  <a:moveTo>
                    <a:pt x="196596" y="156210"/>
                  </a:moveTo>
                  <a:lnTo>
                    <a:pt x="192862" y="153410"/>
                  </a:lnTo>
                  <a:lnTo>
                    <a:pt x="192314" y="153706"/>
                  </a:lnTo>
                  <a:lnTo>
                    <a:pt x="195791" y="156210"/>
                  </a:lnTo>
                  <a:lnTo>
                    <a:pt x="196596" y="156210"/>
                  </a:lnTo>
                  <a:close/>
                </a:path>
                <a:path w="2260600" h="1711960">
                  <a:moveTo>
                    <a:pt x="222738" y="158496"/>
                  </a:moveTo>
                  <a:lnTo>
                    <a:pt x="209550" y="148209"/>
                  </a:lnTo>
                  <a:lnTo>
                    <a:pt x="208972" y="147828"/>
                  </a:lnTo>
                  <a:lnTo>
                    <a:pt x="203200" y="147828"/>
                  </a:lnTo>
                  <a:lnTo>
                    <a:pt x="192862" y="153410"/>
                  </a:lnTo>
                  <a:lnTo>
                    <a:pt x="196596" y="156210"/>
                  </a:lnTo>
                  <a:lnTo>
                    <a:pt x="203200" y="156210"/>
                  </a:lnTo>
                  <a:lnTo>
                    <a:pt x="203200" y="152400"/>
                  </a:lnTo>
                  <a:lnTo>
                    <a:pt x="215900" y="158496"/>
                  </a:lnTo>
                  <a:lnTo>
                    <a:pt x="222738" y="158496"/>
                  </a:lnTo>
                  <a:close/>
                </a:path>
                <a:path w="2260600" h="1711960">
                  <a:moveTo>
                    <a:pt x="198966" y="172720"/>
                  </a:moveTo>
                  <a:lnTo>
                    <a:pt x="194982" y="166743"/>
                  </a:lnTo>
                  <a:lnTo>
                    <a:pt x="194468" y="166497"/>
                  </a:lnTo>
                  <a:lnTo>
                    <a:pt x="198717" y="172615"/>
                  </a:lnTo>
                  <a:lnTo>
                    <a:pt x="198966" y="172720"/>
                  </a:lnTo>
                  <a:close/>
                </a:path>
                <a:path w="2260600" h="1711960">
                  <a:moveTo>
                    <a:pt x="215900" y="170688"/>
                  </a:moveTo>
                  <a:lnTo>
                    <a:pt x="209550" y="166116"/>
                  </a:lnTo>
                  <a:lnTo>
                    <a:pt x="203200" y="166116"/>
                  </a:lnTo>
                  <a:lnTo>
                    <a:pt x="203200" y="170688"/>
                  </a:lnTo>
                  <a:lnTo>
                    <a:pt x="194982" y="166743"/>
                  </a:lnTo>
                  <a:lnTo>
                    <a:pt x="198966" y="172720"/>
                  </a:lnTo>
                  <a:lnTo>
                    <a:pt x="203200" y="174498"/>
                  </a:lnTo>
                  <a:lnTo>
                    <a:pt x="210127" y="174498"/>
                  </a:lnTo>
                  <a:lnTo>
                    <a:pt x="215900" y="170688"/>
                  </a:lnTo>
                  <a:close/>
                </a:path>
                <a:path w="2260600" h="1711960">
                  <a:moveTo>
                    <a:pt x="209804" y="166116"/>
                  </a:moveTo>
                  <a:lnTo>
                    <a:pt x="196596" y="156210"/>
                  </a:lnTo>
                  <a:lnTo>
                    <a:pt x="195791" y="156210"/>
                  </a:lnTo>
                  <a:lnTo>
                    <a:pt x="209550" y="166116"/>
                  </a:lnTo>
                  <a:lnTo>
                    <a:pt x="209804" y="166116"/>
                  </a:lnTo>
                  <a:close/>
                </a:path>
                <a:path w="2260600" h="1711960">
                  <a:moveTo>
                    <a:pt x="215900" y="166116"/>
                  </a:moveTo>
                  <a:lnTo>
                    <a:pt x="215900" y="163068"/>
                  </a:lnTo>
                  <a:lnTo>
                    <a:pt x="203200" y="156210"/>
                  </a:lnTo>
                  <a:lnTo>
                    <a:pt x="196596" y="156210"/>
                  </a:lnTo>
                  <a:lnTo>
                    <a:pt x="209804" y="166116"/>
                  </a:lnTo>
                  <a:lnTo>
                    <a:pt x="215900" y="166116"/>
                  </a:lnTo>
                  <a:close/>
                </a:path>
                <a:path w="2260600" h="1711960">
                  <a:moveTo>
                    <a:pt x="203200" y="185928"/>
                  </a:moveTo>
                  <a:lnTo>
                    <a:pt x="203200" y="182880"/>
                  </a:lnTo>
                  <a:lnTo>
                    <a:pt x="196850" y="182880"/>
                  </a:lnTo>
                  <a:lnTo>
                    <a:pt x="201863" y="186489"/>
                  </a:lnTo>
                  <a:lnTo>
                    <a:pt x="203200" y="185928"/>
                  </a:lnTo>
                  <a:close/>
                </a:path>
                <a:path w="2260600" h="1711960">
                  <a:moveTo>
                    <a:pt x="201863" y="177144"/>
                  </a:moveTo>
                  <a:lnTo>
                    <a:pt x="198966" y="172720"/>
                  </a:lnTo>
                  <a:lnTo>
                    <a:pt x="198717" y="172615"/>
                  </a:lnTo>
                  <a:lnTo>
                    <a:pt x="201863" y="177144"/>
                  </a:lnTo>
                  <a:close/>
                </a:path>
                <a:path w="2260600" h="1711960">
                  <a:moveTo>
                    <a:pt x="210127" y="174498"/>
                  </a:moveTo>
                  <a:lnTo>
                    <a:pt x="203200" y="174498"/>
                  </a:lnTo>
                  <a:lnTo>
                    <a:pt x="198966" y="172720"/>
                  </a:lnTo>
                  <a:lnTo>
                    <a:pt x="203200" y="179070"/>
                  </a:lnTo>
                  <a:lnTo>
                    <a:pt x="210127" y="174498"/>
                  </a:lnTo>
                  <a:close/>
                </a:path>
                <a:path w="2260600" h="1711960">
                  <a:moveTo>
                    <a:pt x="203200" y="187452"/>
                  </a:moveTo>
                  <a:lnTo>
                    <a:pt x="203200" y="185928"/>
                  </a:lnTo>
                  <a:lnTo>
                    <a:pt x="201863" y="186489"/>
                  </a:lnTo>
                  <a:lnTo>
                    <a:pt x="203200" y="187452"/>
                  </a:lnTo>
                  <a:close/>
                </a:path>
                <a:path w="2260600" h="1711960">
                  <a:moveTo>
                    <a:pt x="234950" y="141732"/>
                  </a:moveTo>
                  <a:lnTo>
                    <a:pt x="221191" y="131826"/>
                  </a:lnTo>
                  <a:lnTo>
                    <a:pt x="215900" y="131826"/>
                  </a:lnTo>
                  <a:lnTo>
                    <a:pt x="203200" y="137922"/>
                  </a:lnTo>
                  <a:lnTo>
                    <a:pt x="203200" y="139446"/>
                  </a:lnTo>
                  <a:lnTo>
                    <a:pt x="208972" y="139446"/>
                  </a:lnTo>
                  <a:lnTo>
                    <a:pt x="215900" y="134874"/>
                  </a:lnTo>
                  <a:lnTo>
                    <a:pt x="220382" y="141866"/>
                  </a:lnTo>
                  <a:lnTo>
                    <a:pt x="228600" y="146304"/>
                  </a:lnTo>
                  <a:lnTo>
                    <a:pt x="228600" y="141732"/>
                  </a:lnTo>
                  <a:lnTo>
                    <a:pt x="234950" y="141732"/>
                  </a:lnTo>
                  <a:close/>
                </a:path>
                <a:path w="2260600" h="1711960">
                  <a:moveTo>
                    <a:pt x="208972" y="139446"/>
                  </a:moveTo>
                  <a:lnTo>
                    <a:pt x="203200" y="139446"/>
                  </a:lnTo>
                  <a:lnTo>
                    <a:pt x="203200" y="143256"/>
                  </a:lnTo>
                  <a:lnTo>
                    <a:pt x="208972" y="139446"/>
                  </a:lnTo>
                  <a:close/>
                </a:path>
                <a:path w="2260600" h="1711960">
                  <a:moveTo>
                    <a:pt x="224864" y="148858"/>
                  </a:moveTo>
                  <a:lnTo>
                    <a:pt x="220382" y="141866"/>
                  </a:lnTo>
                  <a:lnTo>
                    <a:pt x="215900" y="139446"/>
                  </a:lnTo>
                  <a:lnTo>
                    <a:pt x="208972" y="139446"/>
                  </a:lnTo>
                  <a:lnTo>
                    <a:pt x="203200" y="143256"/>
                  </a:lnTo>
                  <a:lnTo>
                    <a:pt x="208972" y="147758"/>
                  </a:lnTo>
                  <a:lnTo>
                    <a:pt x="215900" y="147828"/>
                  </a:lnTo>
                  <a:lnTo>
                    <a:pt x="215900" y="144018"/>
                  </a:lnTo>
                  <a:lnTo>
                    <a:pt x="224864" y="148858"/>
                  </a:lnTo>
                  <a:close/>
                </a:path>
                <a:path w="2260600" h="1711960">
                  <a:moveTo>
                    <a:pt x="226695" y="161582"/>
                  </a:moveTo>
                  <a:lnTo>
                    <a:pt x="222738" y="158496"/>
                  </a:lnTo>
                  <a:lnTo>
                    <a:pt x="215900" y="158496"/>
                  </a:lnTo>
                  <a:lnTo>
                    <a:pt x="203200" y="152400"/>
                  </a:lnTo>
                  <a:lnTo>
                    <a:pt x="203200" y="156210"/>
                  </a:lnTo>
                  <a:lnTo>
                    <a:pt x="215900" y="163068"/>
                  </a:lnTo>
                  <a:lnTo>
                    <a:pt x="215900" y="166116"/>
                  </a:lnTo>
                  <a:lnTo>
                    <a:pt x="226695" y="161582"/>
                  </a:lnTo>
                  <a:close/>
                </a:path>
                <a:path w="2260600" h="1711960">
                  <a:moveTo>
                    <a:pt x="220382" y="141866"/>
                  </a:moveTo>
                  <a:lnTo>
                    <a:pt x="215900" y="134874"/>
                  </a:lnTo>
                  <a:lnTo>
                    <a:pt x="208972" y="139446"/>
                  </a:lnTo>
                  <a:lnTo>
                    <a:pt x="215900" y="139446"/>
                  </a:lnTo>
                  <a:lnTo>
                    <a:pt x="220382" y="141866"/>
                  </a:lnTo>
                  <a:close/>
                </a:path>
                <a:path w="2260600" h="1711960">
                  <a:moveTo>
                    <a:pt x="228600" y="158496"/>
                  </a:moveTo>
                  <a:lnTo>
                    <a:pt x="228600" y="154686"/>
                  </a:lnTo>
                  <a:lnTo>
                    <a:pt x="224864" y="148858"/>
                  </a:lnTo>
                  <a:lnTo>
                    <a:pt x="215900" y="144018"/>
                  </a:lnTo>
                  <a:lnTo>
                    <a:pt x="215900" y="147828"/>
                  </a:lnTo>
                  <a:lnTo>
                    <a:pt x="208972" y="147828"/>
                  </a:lnTo>
                  <a:lnTo>
                    <a:pt x="209550" y="148209"/>
                  </a:lnTo>
                  <a:lnTo>
                    <a:pt x="222738" y="158496"/>
                  </a:lnTo>
                  <a:lnTo>
                    <a:pt x="228600" y="158496"/>
                  </a:lnTo>
                  <a:close/>
                </a:path>
                <a:path w="2260600" h="1711960">
                  <a:moveTo>
                    <a:pt x="215900" y="170688"/>
                  </a:moveTo>
                  <a:lnTo>
                    <a:pt x="209804" y="166116"/>
                  </a:lnTo>
                  <a:lnTo>
                    <a:pt x="209550" y="166116"/>
                  </a:lnTo>
                  <a:lnTo>
                    <a:pt x="215900" y="170688"/>
                  </a:lnTo>
                  <a:close/>
                </a:path>
                <a:path w="2260600" h="1711960">
                  <a:moveTo>
                    <a:pt x="228600" y="163068"/>
                  </a:moveTo>
                  <a:lnTo>
                    <a:pt x="226695" y="161582"/>
                  </a:lnTo>
                  <a:lnTo>
                    <a:pt x="215900" y="166116"/>
                  </a:lnTo>
                  <a:lnTo>
                    <a:pt x="209804" y="166116"/>
                  </a:lnTo>
                  <a:lnTo>
                    <a:pt x="215900" y="170688"/>
                  </a:lnTo>
                  <a:lnTo>
                    <a:pt x="228600" y="163068"/>
                  </a:lnTo>
                  <a:close/>
                </a:path>
                <a:path w="2260600" h="1711960">
                  <a:moveTo>
                    <a:pt x="215900" y="174498"/>
                  </a:moveTo>
                  <a:lnTo>
                    <a:pt x="215900" y="170688"/>
                  </a:lnTo>
                  <a:lnTo>
                    <a:pt x="210127" y="174498"/>
                  </a:lnTo>
                  <a:lnTo>
                    <a:pt x="215900" y="174498"/>
                  </a:lnTo>
                  <a:close/>
                </a:path>
                <a:path w="2260600" h="1711960">
                  <a:moveTo>
                    <a:pt x="216440" y="127659"/>
                  </a:moveTo>
                  <a:lnTo>
                    <a:pt x="215900" y="127254"/>
                  </a:lnTo>
                  <a:lnTo>
                    <a:pt x="215900" y="128016"/>
                  </a:lnTo>
                  <a:lnTo>
                    <a:pt x="216440" y="127659"/>
                  </a:lnTo>
                  <a:close/>
                </a:path>
                <a:path w="2260600" h="1711960">
                  <a:moveTo>
                    <a:pt x="217758" y="128647"/>
                  </a:moveTo>
                  <a:lnTo>
                    <a:pt x="216440" y="127659"/>
                  </a:lnTo>
                  <a:lnTo>
                    <a:pt x="215900" y="128016"/>
                  </a:lnTo>
                  <a:lnTo>
                    <a:pt x="217170" y="128930"/>
                  </a:lnTo>
                  <a:lnTo>
                    <a:pt x="217758" y="128647"/>
                  </a:lnTo>
                  <a:close/>
                </a:path>
                <a:path w="2260600" h="1711960">
                  <a:moveTo>
                    <a:pt x="217170" y="128930"/>
                  </a:moveTo>
                  <a:lnTo>
                    <a:pt x="215900" y="128016"/>
                  </a:lnTo>
                  <a:lnTo>
                    <a:pt x="215900" y="129540"/>
                  </a:lnTo>
                  <a:lnTo>
                    <a:pt x="217170" y="128930"/>
                  </a:lnTo>
                  <a:close/>
                </a:path>
                <a:path w="2260600" h="1711960">
                  <a:moveTo>
                    <a:pt x="221191" y="131826"/>
                  </a:moveTo>
                  <a:lnTo>
                    <a:pt x="217170" y="128930"/>
                  </a:lnTo>
                  <a:lnTo>
                    <a:pt x="215900" y="129540"/>
                  </a:lnTo>
                  <a:lnTo>
                    <a:pt x="215900" y="131826"/>
                  </a:lnTo>
                  <a:lnTo>
                    <a:pt x="221191" y="131826"/>
                  </a:lnTo>
                  <a:close/>
                </a:path>
                <a:path w="2260600" h="1711960">
                  <a:moveTo>
                    <a:pt x="231245" y="123444"/>
                  </a:moveTo>
                  <a:lnTo>
                    <a:pt x="228600" y="119634"/>
                  </a:lnTo>
                  <a:lnTo>
                    <a:pt x="216440" y="127659"/>
                  </a:lnTo>
                  <a:lnTo>
                    <a:pt x="217758" y="128647"/>
                  </a:lnTo>
                  <a:lnTo>
                    <a:pt x="228600" y="123444"/>
                  </a:lnTo>
                  <a:lnTo>
                    <a:pt x="231245" y="123444"/>
                  </a:lnTo>
                  <a:close/>
                </a:path>
                <a:path w="2260600" h="1711960">
                  <a:moveTo>
                    <a:pt x="221996" y="131826"/>
                  </a:moveTo>
                  <a:lnTo>
                    <a:pt x="217758" y="128647"/>
                  </a:lnTo>
                  <a:lnTo>
                    <a:pt x="217170" y="128930"/>
                  </a:lnTo>
                  <a:lnTo>
                    <a:pt x="221191" y="131826"/>
                  </a:lnTo>
                  <a:lnTo>
                    <a:pt x="221996" y="131826"/>
                  </a:lnTo>
                  <a:close/>
                </a:path>
                <a:path w="2260600" h="1711960">
                  <a:moveTo>
                    <a:pt x="236817" y="131467"/>
                  </a:moveTo>
                  <a:lnTo>
                    <a:pt x="231245" y="123444"/>
                  </a:lnTo>
                  <a:lnTo>
                    <a:pt x="228600" y="123444"/>
                  </a:lnTo>
                  <a:lnTo>
                    <a:pt x="217758" y="128647"/>
                  </a:lnTo>
                  <a:lnTo>
                    <a:pt x="221996" y="131826"/>
                  </a:lnTo>
                  <a:lnTo>
                    <a:pt x="228600" y="131826"/>
                  </a:lnTo>
                  <a:lnTo>
                    <a:pt x="228600" y="128016"/>
                  </a:lnTo>
                  <a:lnTo>
                    <a:pt x="236817" y="131467"/>
                  </a:lnTo>
                  <a:close/>
                </a:path>
                <a:path w="2260600" h="1711960">
                  <a:moveTo>
                    <a:pt x="241300" y="146304"/>
                  </a:moveTo>
                  <a:lnTo>
                    <a:pt x="234950" y="141732"/>
                  </a:lnTo>
                  <a:lnTo>
                    <a:pt x="228600" y="141732"/>
                  </a:lnTo>
                  <a:lnTo>
                    <a:pt x="228600" y="146304"/>
                  </a:lnTo>
                  <a:lnTo>
                    <a:pt x="220382" y="141866"/>
                  </a:lnTo>
                  <a:lnTo>
                    <a:pt x="224864" y="148858"/>
                  </a:lnTo>
                  <a:lnTo>
                    <a:pt x="228600" y="150876"/>
                  </a:lnTo>
                  <a:lnTo>
                    <a:pt x="234372" y="150876"/>
                  </a:lnTo>
                  <a:lnTo>
                    <a:pt x="241300" y="146304"/>
                  </a:lnTo>
                  <a:close/>
                </a:path>
                <a:path w="2260600" h="1711960">
                  <a:moveTo>
                    <a:pt x="235204" y="141732"/>
                  </a:moveTo>
                  <a:lnTo>
                    <a:pt x="221996" y="131826"/>
                  </a:lnTo>
                  <a:lnTo>
                    <a:pt x="221191" y="131826"/>
                  </a:lnTo>
                  <a:lnTo>
                    <a:pt x="234950" y="141732"/>
                  </a:lnTo>
                  <a:lnTo>
                    <a:pt x="235204" y="141732"/>
                  </a:lnTo>
                  <a:close/>
                </a:path>
                <a:path w="2260600" h="1711960">
                  <a:moveTo>
                    <a:pt x="254000" y="136398"/>
                  </a:moveTo>
                  <a:lnTo>
                    <a:pt x="254000" y="133350"/>
                  </a:lnTo>
                  <a:lnTo>
                    <a:pt x="247650" y="133350"/>
                  </a:lnTo>
                  <a:lnTo>
                    <a:pt x="241300" y="137922"/>
                  </a:lnTo>
                  <a:lnTo>
                    <a:pt x="236817" y="131467"/>
                  </a:lnTo>
                  <a:lnTo>
                    <a:pt x="228600" y="128016"/>
                  </a:lnTo>
                  <a:lnTo>
                    <a:pt x="228600" y="131826"/>
                  </a:lnTo>
                  <a:lnTo>
                    <a:pt x="221996" y="131826"/>
                  </a:lnTo>
                  <a:lnTo>
                    <a:pt x="235204" y="141732"/>
                  </a:lnTo>
                  <a:lnTo>
                    <a:pt x="241300" y="141732"/>
                  </a:lnTo>
                  <a:lnTo>
                    <a:pt x="254000" y="136398"/>
                  </a:lnTo>
                  <a:close/>
                </a:path>
                <a:path w="2260600" h="1711960">
                  <a:moveTo>
                    <a:pt x="228600" y="160782"/>
                  </a:moveTo>
                  <a:lnTo>
                    <a:pt x="228600" y="158496"/>
                  </a:lnTo>
                  <a:lnTo>
                    <a:pt x="222738" y="158496"/>
                  </a:lnTo>
                  <a:lnTo>
                    <a:pt x="226695" y="161582"/>
                  </a:lnTo>
                  <a:lnTo>
                    <a:pt x="228600" y="160782"/>
                  </a:lnTo>
                  <a:close/>
                </a:path>
                <a:path w="2260600" h="1711960">
                  <a:moveTo>
                    <a:pt x="234372" y="150876"/>
                  </a:moveTo>
                  <a:lnTo>
                    <a:pt x="228600" y="150876"/>
                  </a:lnTo>
                  <a:lnTo>
                    <a:pt x="224864" y="148858"/>
                  </a:lnTo>
                  <a:lnTo>
                    <a:pt x="228600" y="154686"/>
                  </a:lnTo>
                  <a:lnTo>
                    <a:pt x="234372" y="150876"/>
                  </a:lnTo>
                  <a:close/>
                </a:path>
                <a:path w="2260600" h="1711960">
                  <a:moveTo>
                    <a:pt x="228600" y="163068"/>
                  </a:moveTo>
                  <a:lnTo>
                    <a:pt x="228600" y="160782"/>
                  </a:lnTo>
                  <a:lnTo>
                    <a:pt x="226695" y="161582"/>
                  </a:lnTo>
                  <a:lnTo>
                    <a:pt x="228600" y="163068"/>
                  </a:lnTo>
                  <a:close/>
                </a:path>
                <a:path w="2260600" h="1711960">
                  <a:moveTo>
                    <a:pt x="260604" y="116586"/>
                  </a:moveTo>
                  <a:lnTo>
                    <a:pt x="247396" y="106680"/>
                  </a:lnTo>
                  <a:lnTo>
                    <a:pt x="241300" y="106680"/>
                  </a:lnTo>
                  <a:lnTo>
                    <a:pt x="228600" y="113538"/>
                  </a:lnTo>
                  <a:lnTo>
                    <a:pt x="228600" y="115062"/>
                  </a:lnTo>
                  <a:lnTo>
                    <a:pt x="235527" y="115062"/>
                  </a:lnTo>
                  <a:lnTo>
                    <a:pt x="241300" y="111252"/>
                  </a:lnTo>
                  <a:lnTo>
                    <a:pt x="241300" y="110490"/>
                  </a:lnTo>
                  <a:lnTo>
                    <a:pt x="245782" y="117213"/>
                  </a:lnTo>
                  <a:lnTo>
                    <a:pt x="254000" y="121158"/>
                  </a:lnTo>
                  <a:lnTo>
                    <a:pt x="254000" y="116586"/>
                  </a:lnTo>
                  <a:lnTo>
                    <a:pt x="260604" y="116586"/>
                  </a:lnTo>
                  <a:close/>
                </a:path>
                <a:path w="2260600" h="1711960">
                  <a:moveTo>
                    <a:pt x="235527" y="115062"/>
                  </a:moveTo>
                  <a:lnTo>
                    <a:pt x="228600" y="115062"/>
                  </a:lnTo>
                  <a:lnTo>
                    <a:pt x="228600" y="119634"/>
                  </a:lnTo>
                  <a:lnTo>
                    <a:pt x="235527" y="115062"/>
                  </a:lnTo>
                  <a:close/>
                </a:path>
                <a:path w="2260600" h="1711960">
                  <a:moveTo>
                    <a:pt x="250952" y="124968"/>
                  </a:moveTo>
                  <a:lnTo>
                    <a:pt x="247650" y="120015"/>
                  </a:lnTo>
                  <a:lnTo>
                    <a:pt x="245533" y="117094"/>
                  </a:lnTo>
                  <a:lnTo>
                    <a:pt x="241300" y="115062"/>
                  </a:lnTo>
                  <a:lnTo>
                    <a:pt x="235527" y="115062"/>
                  </a:lnTo>
                  <a:lnTo>
                    <a:pt x="228600" y="119634"/>
                  </a:lnTo>
                  <a:lnTo>
                    <a:pt x="231245" y="123444"/>
                  </a:lnTo>
                  <a:lnTo>
                    <a:pt x="241300" y="123444"/>
                  </a:lnTo>
                  <a:lnTo>
                    <a:pt x="241300" y="124968"/>
                  </a:lnTo>
                  <a:lnTo>
                    <a:pt x="250952" y="124968"/>
                  </a:lnTo>
                  <a:close/>
                </a:path>
                <a:path w="2260600" h="1711960">
                  <a:moveTo>
                    <a:pt x="253656" y="129025"/>
                  </a:moveTo>
                  <a:lnTo>
                    <a:pt x="250952" y="124968"/>
                  </a:lnTo>
                  <a:lnTo>
                    <a:pt x="241300" y="124968"/>
                  </a:lnTo>
                  <a:lnTo>
                    <a:pt x="241300" y="123444"/>
                  </a:lnTo>
                  <a:lnTo>
                    <a:pt x="231245" y="123444"/>
                  </a:lnTo>
                  <a:lnTo>
                    <a:pt x="236817" y="131467"/>
                  </a:lnTo>
                  <a:lnTo>
                    <a:pt x="241300" y="133350"/>
                  </a:lnTo>
                  <a:lnTo>
                    <a:pt x="247650" y="133350"/>
                  </a:lnTo>
                  <a:lnTo>
                    <a:pt x="253656" y="129025"/>
                  </a:lnTo>
                  <a:close/>
                </a:path>
                <a:path w="2260600" h="1711960">
                  <a:moveTo>
                    <a:pt x="241300" y="150876"/>
                  </a:moveTo>
                  <a:lnTo>
                    <a:pt x="241300" y="146304"/>
                  </a:lnTo>
                  <a:lnTo>
                    <a:pt x="234372" y="150876"/>
                  </a:lnTo>
                  <a:lnTo>
                    <a:pt x="241300" y="150876"/>
                  </a:lnTo>
                  <a:close/>
                </a:path>
                <a:path w="2260600" h="1711960">
                  <a:moveTo>
                    <a:pt x="241300" y="146304"/>
                  </a:moveTo>
                  <a:lnTo>
                    <a:pt x="235204" y="141732"/>
                  </a:lnTo>
                  <a:lnTo>
                    <a:pt x="234950" y="141732"/>
                  </a:lnTo>
                  <a:lnTo>
                    <a:pt x="241300" y="146304"/>
                  </a:lnTo>
                  <a:close/>
                </a:path>
                <a:path w="2260600" h="1711960">
                  <a:moveTo>
                    <a:pt x="241300" y="146304"/>
                  </a:moveTo>
                  <a:lnTo>
                    <a:pt x="241300" y="141732"/>
                  </a:lnTo>
                  <a:lnTo>
                    <a:pt x="235204" y="141732"/>
                  </a:lnTo>
                  <a:lnTo>
                    <a:pt x="241300" y="146304"/>
                  </a:lnTo>
                  <a:close/>
                </a:path>
                <a:path w="2260600" h="1711960">
                  <a:moveTo>
                    <a:pt x="245533" y="117094"/>
                  </a:moveTo>
                  <a:lnTo>
                    <a:pt x="241300" y="111252"/>
                  </a:lnTo>
                  <a:lnTo>
                    <a:pt x="235527" y="115062"/>
                  </a:lnTo>
                  <a:lnTo>
                    <a:pt x="241300" y="115062"/>
                  </a:lnTo>
                  <a:lnTo>
                    <a:pt x="245533" y="117094"/>
                  </a:lnTo>
                  <a:close/>
                </a:path>
                <a:path w="2260600" h="1711960">
                  <a:moveTo>
                    <a:pt x="247650" y="133350"/>
                  </a:moveTo>
                  <a:lnTo>
                    <a:pt x="241300" y="133350"/>
                  </a:lnTo>
                  <a:lnTo>
                    <a:pt x="236817" y="131467"/>
                  </a:lnTo>
                  <a:lnTo>
                    <a:pt x="241300" y="137922"/>
                  </a:lnTo>
                  <a:lnTo>
                    <a:pt x="247650" y="133350"/>
                  </a:lnTo>
                  <a:close/>
                </a:path>
                <a:path w="2260600" h="1711960">
                  <a:moveTo>
                    <a:pt x="247072" y="98298"/>
                  </a:moveTo>
                  <a:lnTo>
                    <a:pt x="241300" y="98298"/>
                  </a:lnTo>
                  <a:lnTo>
                    <a:pt x="241300" y="102108"/>
                  </a:lnTo>
                  <a:lnTo>
                    <a:pt x="247072" y="98298"/>
                  </a:lnTo>
                  <a:close/>
                </a:path>
                <a:path w="2260600" h="1711960">
                  <a:moveTo>
                    <a:pt x="278245" y="111736"/>
                  </a:moveTo>
                  <a:lnTo>
                    <a:pt x="276469" y="108966"/>
                  </a:lnTo>
                  <a:lnTo>
                    <a:pt x="266700" y="108966"/>
                  </a:lnTo>
                  <a:lnTo>
                    <a:pt x="266700" y="113538"/>
                  </a:lnTo>
                  <a:lnTo>
                    <a:pt x="256930" y="98298"/>
                  </a:lnTo>
                  <a:lnTo>
                    <a:pt x="247072" y="98298"/>
                  </a:lnTo>
                  <a:lnTo>
                    <a:pt x="241300" y="102108"/>
                  </a:lnTo>
                  <a:lnTo>
                    <a:pt x="247396" y="106680"/>
                  </a:lnTo>
                  <a:lnTo>
                    <a:pt x="254000" y="106680"/>
                  </a:lnTo>
                  <a:lnTo>
                    <a:pt x="254000" y="111252"/>
                  </a:lnTo>
                  <a:lnTo>
                    <a:pt x="266700" y="116586"/>
                  </a:lnTo>
                  <a:lnTo>
                    <a:pt x="278245" y="111736"/>
                  </a:lnTo>
                  <a:close/>
                </a:path>
                <a:path w="2260600" h="1711960">
                  <a:moveTo>
                    <a:pt x="247396" y="106680"/>
                  </a:moveTo>
                  <a:lnTo>
                    <a:pt x="241300" y="102108"/>
                  </a:lnTo>
                  <a:lnTo>
                    <a:pt x="241300" y="106680"/>
                  </a:lnTo>
                  <a:lnTo>
                    <a:pt x="247396" y="106680"/>
                  </a:lnTo>
                  <a:close/>
                </a:path>
                <a:path w="2260600" h="1711960">
                  <a:moveTo>
                    <a:pt x="245782" y="117213"/>
                  </a:moveTo>
                  <a:lnTo>
                    <a:pt x="241300" y="110490"/>
                  </a:lnTo>
                  <a:lnTo>
                    <a:pt x="241300" y="111252"/>
                  </a:lnTo>
                  <a:lnTo>
                    <a:pt x="245533" y="117094"/>
                  </a:lnTo>
                  <a:lnTo>
                    <a:pt x="245782" y="117213"/>
                  </a:lnTo>
                  <a:close/>
                </a:path>
                <a:path w="2260600" h="1711960">
                  <a:moveTo>
                    <a:pt x="247072" y="119218"/>
                  </a:moveTo>
                  <a:lnTo>
                    <a:pt x="245782" y="117213"/>
                  </a:lnTo>
                  <a:lnTo>
                    <a:pt x="245533" y="117094"/>
                  </a:lnTo>
                  <a:lnTo>
                    <a:pt x="247072" y="119218"/>
                  </a:lnTo>
                  <a:close/>
                </a:path>
                <a:path w="2260600" h="1711960">
                  <a:moveTo>
                    <a:pt x="266700" y="121158"/>
                  </a:moveTo>
                  <a:lnTo>
                    <a:pt x="260604" y="116586"/>
                  </a:lnTo>
                  <a:lnTo>
                    <a:pt x="254000" y="116586"/>
                  </a:lnTo>
                  <a:lnTo>
                    <a:pt x="254000" y="121158"/>
                  </a:lnTo>
                  <a:lnTo>
                    <a:pt x="245782" y="117213"/>
                  </a:lnTo>
                  <a:lnTo>
                    <a:pt x="247650" y="120015"/>
                  </a:lnTo>
                  <a:lnTo>
                    <a:pt x="251239" y="124968"/>
                  </a:lnTo>
                  <a:lnTo>
                    <a:pt x="260927" y="124968"/>
                  </a:lnTo>
                  <a:lnTo>
                    <a:pt x="266700" y="121158"/>
                  </a:lnTo>
                  <a:close/>
                </a:path>
                <a:path w="2260600" h="1711960">
                  <a:moveTo>
                    <a:pt x="256930" y="98298"/>
                  </a:moveTo>
                  <a:lnTo>
                    <a:pt x="255154" y="95527"/>
                  </a:lnTo>
                  <a:lnTo>
                    <a:pt x="254000" y="96012"/>
                  </a:lnTo>
                  <a:lnTo>
                    <a:pt x="254000" y="93726"/>
                  </a:lnTo>
                  <a:lnTo>
                    <a:pt x="247072" y="98298"/>
                  </a:lnTo>
                  <a:lnTo>
                    <a:pt x="254000" y="98298"/>
                  </a:lnTo>
                  <a:lnTo>
                    <a:pt x="254000" y="96012"/>
                  </a:lnTo>
                  <a:lnTo>
                    <a:pt x="255154" y="95527"/>
                  </a:lnTo>
                  <a:lnTo>
                    <a:pt x="255154" y="98298"/>
                  </a:lnTo>
                  <a:lnTo>
                    <a:pt x="256930" y="98298"/>
                  </a:lnTo>
                  <a:close/>
                </a:path>
                <a:path w="2260600" h="1711960">
                  <a:moveTo>
                    <a:pt x="266700" y="116586"/>
                  </a:moveTo>
                  <a:lnTo>
                    <a:pt x="254000" y="111252"/>
                  </a:lnTo>
                  <a:lnTo>
                    <a:pt x="254000" y="106680"/>
                  </a:lnTo>
                  <a:lnTo>
                    <a:pt x="247396" y="106680"/>
                  </a:lnTo>
                  <a:lnTo>
                    <a:pt x="260604" y="116586"/>
                  </a:lnTo>
                  <a:lnTo>
                    <a:pt x="266700" y="116586"/>
                  </a:lnTo>
                  <a:close/>
                </a:path>
                <a:path w="2260600" h="1711960">
                  <a:moveTo>
                    <a:pt x="251239" y="124968"/>
                  </a:moveTo>
                  <a:lnTo>
                    <a:pt x="247650" y="120015"/>
                  </a:lnTo>
                  <a:lnTo>
                    <a:pt x="250952" y="124968"/>
                  </a:lnTo>
                  <a:lnTo>
                    <a:pt x="251239" y="124968"/>
                  </a:lnTo>
                  <a:close/>
                </a:path>
                <a:path w="2260600" h="1711960">
                  <a:moveTo>
                    <a:pt x="254000" y="133350"/>
                  </a:moveTo>
                  <a:lnTo>
                    <a:pt x="254000" y="129540"/>
                  </a:lnTo>
                  <a:lnTo>
                    <a:pt x="253656" y="129025"/>
                  </a:lnTo>
                  <a:lnTo>
                    <a:pt x="247650" y="133350"/>
                  </a:lnTo>
                  <a:lnTo>
                    <a:pt x="254000" y="133350"/>
                  </a:lnTo>
                  <a:close/>
                </a:path>
                <a:path w="2260600" h="1711960">
                  <a:moveTo>
                    <a:pt x="254000" y="128778"/>
                  </a:moveTo>
                  <a:lnTo>
                    <a:pt x="251239" y="124968"/>
                  </a:lnTo>
                  <a:lnTo>
                    <a:pt x="250952" y="124968"/>
                  </a:lnTo>
                  <a:lnTo>
                    <a:pt x="253656" y="129025"/>
                  </a:lnTo>
                  <a:lnTo>
                    <a:pt x="254000" y="128778"/>
                  </a:lnTo>
                  <a:close/>
                </a:path>
                <a:path w="2260600" h="1711960">
                  <a:moveTo>
                    <a:pt x="260927" y="124968"/>
                  </a:moveTo>
                  <a:lnTo>
                    <a:pt x="251239" y="124968"/>
                  </a:lnTo>
                  <a:lnTo>
                    <a:pt x="254000" y="128778"/>
                  </a:lnTo>
                  <a:lnTo>
                    <a:pt x="254000" y="129540"/>
                  </a:lnTo>
                  <a:lnTo>
                    <a:pt x="260927" y="124968"/>
                  </a:lnTo>
                  <a:close/>
                </a:path>
                <a:path w="2260600" h="1711960">
                  <a:moveTo>
                    <a:pt x="254000" y="129540"/>
                  </a:moveTo>
                  <a:lnTo>
                    <a:pt x="254000" y="128778"/>
                  </a:lnTo>
                  <a:lnTo>
                    <a:pt x="253656" y="129025"/>
                  </a:lnTo>
                  <a:lnTo>
                    <a:pt x="254000" y="129540"/>
                  </a:lnTo>
                  <a:close/>
                </a:path>
                <a:path w="2260600" h="1711960">
                  <a:moveTo>
                    <a:pt x="266700" y="90678"/>
                  </a:moveTo>
                  <a:lnTo>
                    <a:pt x="254000" y="90678"/>
                  </a:lnTo>
                  <a:lnTo>
                    <a:pt x="254000" y="93726"/>
                  </a:lnTo>
                  <a:lnTo>
                    <a:pt x="255154" y="95527"/>
                  </a:lnTo>
                  <a:lnTo>
                    <a:pt x="266700" y="90678"/>
                  </a:lnTo>
                  <a:close/>
                </a:path>
                <a:path w="2260600" h="1711960">
                  <a:moveTo>
                    <a:pt x="292100" y="105156"/>
                  </a:moveTo>
                  <a:lnTo>
                    <a:pt x="286004" y="100584"/>
                  </a:lnTo>
                  <a:lnTo>
                    <a:pt x="279400" y="100584"/>
                  </a:lnTo>
                  <a:lnTo>
                    <a:pt x="279400" y="96012"/>
                  </a:lnTo>
                  <a:lnTo>
                    <a:pt x="266700" y="90678"/>
                  </a:lnTo>
                  <a:lnTo>
                    <a:pt x="255154" y="95527"/>
                  </a:lnTo>
                  <a:lnTo>
                    <a:pt x="256930" y="98298"/>
                  </a:lnTo>
                  <a:lnTo>
                    <a:pt x="266700" y="98298"/>
                  </a:lnTo>
                  <a:lnTo>
                    <a:pt x="266700" y="93726"/>
                  </a:lnTo>
                  <a:lnTo>
                    <a:pt x="276469" y="108966"/>
                  </a:lnTo>
                  <a:lnTo>
                    <a:pt x="286327" y="108966"/>
                  </a:lnTo>
                  <a:lnTo>
                    <a:pt x="292100" y="105156"/>
                  </a:lnTo>
                  <a:close/>
                </a:path>
                <a:path w="2260600" h="1711960">
                  <a:moveTo>
                    <a:pt x="266700" y="113538"/>
                  </a:moveTo>
                  <a:lnTo>
                    <a:pt x="266700" y="98298"/>
                  </a:lnTo>
                  <a:lnTo>
                    <a:pt x="256930" y="98298"/>
                  </a:lnTo>
                  <a:lnTo>
                    <a:pt x="266700" y="113538"/>
                  </a:lnTo>
                  <a:close/>
                </a:path>
                <a:path w="2260600" h="1711960">
                  <a:moveTo>
                    <a:pt x="266700" y="121158"/>
                  </a:moveTo>
                  <a:lnTo>
                    <a:pt x="266700" y="116586"/>
                  </a:lnTo>
                  <a:lnTo>
                    <a:pt x="260604" y="116586"/>
                  </a:lnTo>
                  <a:lnTo>
                    <a:pt x="266700" y="121158"/>
                  </a:lnTo>
                  <a:close/>
                </a:path>
                <a:path w="2260600" h="1711960">
                  <a:moveTo>
                    <a:pt x="266700" y="124968"/>
                  </a:moveTo>
                  <a:lnTo>
                    <a:pt x="266700" y="121158"/>
                  </a:lnTo>
                  <a:lnTo>
                    <a:pt x="260927" y="124968"/>
                  </a:lnTo>
                  <a:lnTo>
                    <a:pt x="266700" y="124968"/>
                  </a:lnTo>
                  <a:close/>
                </a:path>
                <a:path w="2260600" h="1711960">
                  <a:moveTo>
                    <a:pt x="273050" y="82296"/>
                  </a:moveTo>
                  <a:lnTo>
                    <a:pt x="266700" y="82296"/>
                  </a:lnTo>
                  <a:lnTo>
                    <a:pt x="266700" y="86106"/>
                  </a:lnTo>
                  <a:lnTo>
                    <a:pt x="273050" y="82296"/>
                  </a:lnTo>
                  <a:close/>
                </a:path>
                <a:path w="2260600" h="1711960">
                  <a:moveTo>
                    <a:pt x="311150" y="92202"/>
                  </a:moveTo>
                  <a:lnTo>
                    <a:pt x="292100" y="78486"/>
                  </a:lnTo>
                  <a:lnTo>
                    <a:pt x="292100" y="96774"/>
                  </a:lnTo>
                  <a:lnTo>
                    <a:pt x="282045" y="82296"/>
                  </a:lnTo>
                  <a:lnTo>
                    <a:pt x="273050" y="82296"/>
                  </a:lnTo>
                  <a:lnTo>
                    <a:pt x="266700" y="86106"/>
                  </a:lnTo>
                  <a:lnTo>
                    <a:pt x="272796" y="90678"/>
                  </a:lnTo>
                  <a:lnTo>
                    <a:pt x="279400" y="90678"/>
                  </a:lnTo>
                  <a:lnTo>
                    <a:pt x="279400" y="95631"/>
                  </a:lnTo>
                  <a:lnTo>
                    <a:pt x="286004" y="100584"/>
                  </a:lnTo>
                  <a:lnTo>
                    <a:pt x="292100" y="100584"/>
                  </a:lnTo>
                  <a:lnTo>
                    <a:pt x="304800" y="95250"/>
                  </a:lnTo>
                  <a:lnTo>
                    <a:pt x="304800" y="92202"/>
                  </a:lnTo>
                  <a:lnTo>
                    <a:pt x="311150" y="92202"/>
                  </a:lnTo>
                  <a:close/>
                </a:path>
                <a:path w="2260600" h="1711960">
                  <a:moveTo>
                    <a:pt x="272796" y="90678"/>
                  </a:moveTo>
                  <a:lnTo>
                    <a:pt x="266700" y="86106"/>
                  </a:lnTo>
                  <a:lnTo>
                    <a:pt x="266700" y="90678"/>
                  </a:lnTo>
                  <a:lnTo>
                    <a:pt x="272796" y="90678"/>
                  </a:lnTo>
                  <a:close/>
                </a:path>
                <a:path w="2260600" h="1711960">
                  <a:moveTo>
                    <a:pt x="286004" y="100584"/>
                  </a:moveTo>
                  <a:lnTo>
                    <a:pt x="272796" y="90678"/>
                  </a:lnTo>
                  <a:lnTo>
                    <a:pt x="266700" y="90678"/>
                  </a:lnTo>
                  <a:lnTo>
                    <a:pt x="279400" y="96012"/>
                  </a:lnTo>
                  <a:lnTo>
                    <a:pt x="279400" y="100584"/>
                  </a:lnTo>
                  <a:lnTo>
                    <a:pt x="286004" y="100584"/>
                  </a:lnTo>
                  <a:close/>
                </a:path>
                <a:path w="2260600" h="1711960">
                  <a:moveTo>
                    <a:pt x="276469" y="108966"/>
                  </a:moveTo>
                  <a:lnTo>
                    <a:pt x="266700" y="93726"/>
                  </a:lnTo>
                  <a:lnTo>
                    <a:pt x="266700" y="108966"/>
                  </a:lnTo>
                  <a:lnTo>
                    <a:pt x="276469" y="108966"/>
                  </a:lnTo>
                  <a:close/>
                </a:path>
                <a:path w="2260600" h="1711960">
                  <a:moveTo>
                    <a:pt x="279400" y="116586"/>
                  </a:moveTo>
                  <a:lnTo>
                    <a:pt x="279400" y="113538"/>
                  </a:lnTo>
                  <a:lnTo>
                    <a:pt x="278245" y="111736"/>
                  </a:lnTo>
                  <a:lnTo>
                    <a:pt x="266700" y="116586"/>
                  </a:lnTo>
                  <a:lnTo>
                    <a:pt x="279400" y="116586"/>
                  </a:lnTo>
                  <a:close/>
                </a:path>
                <a:path w="2260600" h="1711960">
                  <a:moveTo>
                    <a:pt x="279400" y="95631"/>
                  </a:moveTo>
                  <a:lnTo>
                    <a:pt x="279400" y="90678"/>
                  </a:lnTo>
                  <a:lnTo>
                    <a:pt x="272796" y="90678"/>
                  </a:lnTo>
                  <a:lnTo>
                    <a:pt x="279400" y="95631"/>
                  </a:lnTo>
                  <a:close/>
                </a:path>
                <a:path w="2260600" h="1711960">
                  <a:moveTo>
                    <a:pt x="282045" y="82296"/>
                  </a:moveTo>
                  <a:lnTo>
                    <a:pt x="279400" y="78486"/>
                  </a:lnTo>
                  <a:lnTo>
                    <a:pt x="273050" y="82296"/>
                  </a:lnTo>
                  <a:lnTo>
                    <a:pt x="282045" y="82296"/>
                  </a:lnTo>
                  <a:close/>
                </a:path>
                <a:path w="2260600" h="1711960">
                  <a:moveTo>
                    <a:pt x="286327" y="108966"/>
                  </a:moveTo>
                  <a:lnTo>
                    <a:pt x="276469" y="108966"/>
                  </a:lnTo>
                  <a:lnTo>
                    <a:pt x="278245" y="111736"/>
                  </a:lnTo>
                  <a:lnTo>
                    <a:pt x="279400" y="111252"/>
                  </a:lnTo>
                  <a:lnTo>
                    <a:pt x="279400" y="113538"/>
                  </a:lnTo>
                  <a:lnTo>
                    <a:pt x="286327" y="108966"/>
                  </a:lnTo>
                  <a:close/>
                </a:path>
                <a:path w="2260600" h="1711960">
                  <a:moveTo>
                    <a:pt x="279400" y="113538"/>
                  </a:moveTo>
                  <a:lnTo>
                    <a:pt x="279400" y="111252"/>
                  </a:lnTo>
                  <a:lnTo>
                    <a:pt x="278245" y="111736"/>
                  </a:lnTo>
                  <a:lnTo>
                    <a:pt x="279400" y="113538"/>
                  </a:lnTo>
                  <a:close/>
                </a:path>
                <a:path w="2260600" h="1711960">
                  <a:moveTo>
                    <a:pt x="296110" y="75839"/>
                  </a:moveTo>
                  <a:lnTo>
                    <a:pt x="292100" y="73914"/>
                  </a:lnTo>
                  <a:lnTo>
                    <a:pt x="279400" y="73914"/>
                  </a:lnTo>
                  <a:lnTo>
                    <a:pt x="279400" y="78486"/>
                  </a:lnTo>
                  <a:lnTo>
                    <a:pt x="282045" y="82296"/>
                  </a:lnTo>
                  <a:lnTo>
                    <a:pt x="292100" y="82296"/>
                  </a:lnTo>
                  <a:lnTo>
                    <a:pt x="292100" y="78486"/>
                  </a:lnTo>
                  <a:lnTo>
                    <a:pt x="296110" y="75839"/>
                  </a:lnTo>
                  <a:close/>
                </a:path>
                <a:path w="2260600" h="1711960">
                  <a:moveTo>
                    <a:pt x="292100" y="96774"/>
                  </a:moveTo>
                  <a:lnTo>
                    <a:pt x="292100" y="82296"/>
                  </a:lnTo>
                  <a:lnTo>
                    <a:pt x="282045" y="82296"/>
                  </a:lnTo>
                  <a:lnTo>
                    <a:pt x="292100" y="96774"/>
                  </a:lnTo>
                  <a:close/>
                </a:path>
                <a:path w="2260600" h="1711960">
                  <a:moveTo>
                    <a:pt x="292100" y="105156"/>
                  </a:moveTo>
                  <a:lnTo>
                    <a:pt x="292100" y="100584"/>
                  </a:lnTo>
                  <a:lnTo>
                    <a:pt x="286004" y="100584"/>
                  </a:lnTo>
                  <a:lnTo>
                    <a:pt x="292100" y="105156"/>
                  </a:lnTo>
                  <a:close/>
                </a:path>
                <a:path w="2260600" h="1711960">
                  <a:moveTo>
                    <a:pt x="292100" y="108966"/>
                  </a:moveTo>
                  <a:lnTo>
                    <a:pt x="292100" y="105156"/>
                  </a:lnTo>
                  <a:lnTo>
                    <a:pt x="286327" y="108966"/>
                  </a:lnTo>
                  <a:lnTo>
                    <a:pt x="292100" y="108966"/>
                  </a:lnTo>
                  <a:close/>
                </a:path>
                <a:path w="2260600" h="1711960">
                  <a:moveTo>
                    <a:pt x="299027" y="73914"/>
                  </a:moveTo>
                  <a:lnTo>
                    <a:pt x="292100" y="73914"/>
                  </a:lnTo>
                  <a:lnTo>
                    <a:pt x="296110" y="75839"/>
                  </a:lnTo>
                  <a:lnTo>
                    <a:pt x="299027" y="73914"/>
                  </a:lnTo>
                  <a:close/>
                </a:path>
                <a:path w="2260600" h="1711960">
                  <a:moveTo>
                    <a:pt x="330200" y="86868"/>
                  </a:moveTo>
                  <a:lnTo>
                    <a:pt x="330200" y="83820"/>
                  </a:lnTo>
                  <a:lnTo>
                    <a:pt x="324427" y="83820"/>
                  </a:lnTo>
                  <a:lnTo>
                    <a:pt x="317500" y="88392"/>
                  </a:lnTo>
                  <a:lnTo>
                    <a:pt x="312737" y="81534"/>
                  </a:lnTo>
                  <a:lnTo>
                    <a:pt x="304800" y="77724"/>
                  </a:lnTo>
                  <a:lnTo>
                    <a:pt x="304800" y="80010"/>
                  </a:lnTo>
                  <a:lnTo>
                    <a:pt x="296110" y="75839"/>
                  </a:lnTo>
                  <a:lnTo>
                    <a:pt x="292100" y="78486"/>
                  </a:lnTo>
                  <a:lnTo>
                    <a:pt x="311150" y="92202"/>
                  </a:lnTo>
                  <a:lnTo>
                    <a:pt x="317500" y="92202"/>
                  </a:lnTo>
                  <a:lnTo>
                    <a:pt x="330200" y="86868"/>
                  </a:lnTo>
                  <a:close/>
                </a:path>
                <a:path w="2260600" h="1711960">
                  <a:moveTo>
                    <a:pt x="317500" y="100584"/>
                  </a:moveTo>
                  <a:lnTo>
                    <a:pt x="317500" y="96774"/>
                  </a:lnTo>
                  <a:lnTo>
                    <a:pt x="311150" y="92202"/>
                  </a:lnTo>
                  <a:lnTo>
                    <a:pt x="304800" y="92202"/>
                  </a:lnTo>
                  <a:lnTo>
                    <a:pt x="304800" y="95250"/>
                  </a:lnTo>
                  <a:lnTo>
                    <a:pt x="292100" y="100584"/>
                  </a:lnTo>
                  <a:lnTo>
                    <a:pt x="317500" y="100584"/>
                  </a:lnTo>
                  <a:close/>
                </a:path>
                <a:path w="2260600" h="1711960">
                  <a:moveTo>
                    <a:pt x="312737" y="81534"/>
                  </a:moveTo>
                  <a:lnTo>
                    <a:pt x="307445" y="73914"/>
                  </a:lnTo>
                  <a:lnTo>
                    <a:pt x="299027" y="73914"/>
                  </a:lnTo>
                  <a:lnTo>
                    <a:pt x="296110" y="75839"/>
                  </a:lnTo>
                  <a:lnTo>
                    <a:pt x="304800" y="80010"/>
                  </a:lnTo>
                  <a:lnTo>
                    <a:pt x="304800" y="77724"/>
                  </a:lnTo>
                  <a:lnTo>
                    <a:pt x="312737" y="81534"/>
                  </a:lnTo>
                  <a:close/>
                </a:path>
                <a:path w="2260600" h="1711960">
                  <a:moveTo>
                    <a:pt x="307445" y="73914"/>
                  </a:moveTo>
                  <a:lnTo>
                    <a:pt x="304800" y="70104"/>
                  </a:lnTo>
                  <a:lnTo>
                    <a:pt x="299027" y="73914"/>
                  </a:lnTo>
                  <a:lnTo>
                    <a:pt x="307445" y="73914"/>
                  </a:lnTo>
                  <a:close/>
                </a:path>
                <a:path w="2260600" h="1711960">
                  <a:moveTo>
                    <a:pt x="322118" y="67748"/>
                  </a:moveTo>
                  <a:lnTo>
                    <a:pt x="317500" y="59436"/>
                  </a:lnTo>
                  <a:lnTo>
                    <a:pt x="317500" y="57150"/>
                  </a:lnTo>
                  <a:lnTo>
                    <a:pt x="304800" y="64008"/>
                  </a:lnTo>
                  <a:lnTo>
                    <a:pt x="304800" y="65532"/>
                  </a:lnTo>
                  <a:lnTo>
                    <a:pt x="310572" y="65532"/>
                  </a:lnTo>
                  <a:lnTo>
                    <a:pt x="317500" y="60960"/>
                  </a:lnTo>
                  <a:lnTo>
                    <a:pt x="317500" y="59436"/>
                  </a:lnTo>
                  <a:lnTo>
                    <a:pt x="320963" y="57150"/>
                  </a:lnTo>
                  <a:lnTo>
                    <a:pt x="320963" y="66155"/>
                  </a:lnTo>
                  <a:lnTo>
                    <a:pt x="321982" y="67683"/>
                  </a:lnTo>
                  <a:lnTo>
                    <a:pt x="322118" y="67748"/>
                  </a:lnTo>
                  <a:close/>
                </a:path>
                <a:path w="2260600" h="1711960">
                  <a:moveTo>
                    <a:pt x="310572" y="65532"/>
                  </a:moveTo>
                  <a:lnTo>
                    <a:pt x="304800" y="65532"/>
                  </a:lnTo>
                  <a:lnTo>
                    <a:pt x="304800" y="69342"/>
                  </a:lnTo>
                  <a:lnTo>
                    <a:pt x="310572" y="65532"/>
                  </a:lnTo>
                  <a:close/>
                </a:path>
                <a:path w="2260600" h="1711960">
                  <a:moveTo>
                    <a:pt x="325230" y="73350"/>
                  </a:moveTo>
                  <a:lnTo>
                    <a:pt x="322580" y="68580"/>
                  </a:lnTo>
                  <a:lnTo>
                    <a:pt x="321982" y="67683"/>
                  </a:lnTo>
                  <a:lnTo>
                    <a:pt x="317500" y="65532"/>
                  </a:lnTo>
                  <a:lnTo>
                    <a:pt x="310572" y="65532"/>
                  </a:lnTo>
                  <a:lnTo>
                    <a:pt x="304800" y="69342"/>
                  </a:lnTo>
                  <a:lnTo>
                    <a:pt x="307848" y="73914"/>
                  </a:lnTo>
                  <a:lnTo>
                    <a:pt x="317500" y="73914"/>
                  </a:lnTo>
                  <a:lnTo>
                    <a:pt x="317500" y="70104"/>
                  </a:lnTo>
                  <a:lnTo>
                    <a:pt x="325230" y="73350"/>
                  </a:lnTo>
                  <a:close/>
                </a:path>
                <a:path w="2260600" h="1711960">
                  <a:moveTo>
                    <a:pt x="307848" y="73914"/>
                  </a:moveTo>
                  <a:lnTo>
                    <a:pt x="304800" y="69342"/>
                  </a:lnTo>
                  <a:lnTo>
                    <a:pt x="304800" y="70104"/>
                  </a:lnTo>
                  <a:lnTo>
                    <a:pt x="307445" y="73914"/>
                  </a:lnTo>
                  <a:lnTo>
                    <a:pt x="307848" y="73914"/>
                  </a:lnTo>
                  <a:close/>
                </a:path>
                <a:path w="2260600" h="1711960">
                  <a:moveTo>
                    <a:pt x="313017" y="81668"/>
                  </a:moveTo>
                  <a:lnTo>
                    <a:pt x="307848" y="73914"/>
                  </a:lnTo>
                  <a:lnTo>
                    <a:pt x="307445" y="73914"/>
                  </a:lnTo>
                  <a:lnTo>
                    <a:pt x="312737" y="81534"/>
                  </a:lnTo>
                  <a:lnTo>
                    <a:pt x="313017" y="81668"/>
                  </a:lnTo>
                  <a:close/>
                </a:path>
                <a:path w="2260600" h="1711960">
                  <a:moveTo>
                    <a:pt x="329270" y="80623"/>
                  </a:moveTo>
                  <a:lnTo>
                    <a:pt x="325230" y="73350"/>
                  </a:lnTo>
                  <a:lnTo>
                    <a:pt x="317500" y="70104"/>
                  </a:lnTo>
                  <a:lnTo>
                    <a:pt x="317500" y="73914"/>
                  </a:lnTo>
                  <a:lnTo>
                    <a:pt x="307848" y="73914"/>
                  </a:lnTo>
                  <a:lnTo>
                    <a:pt x="313017" y="81668"/>
                  </a:lnTo>
                  <a:lnTo>
                    <a:pt x="317500" y="83820"/>
                  </a:lnTo>
                  <a:lnTo>
                    <a:pt x="324427" y="83820"/>
                  </a:lnTo>
                  <a:lnTo>
                    <a:pt x="329270" y="80623"/>
                  </a:lnTo>
                  <a:close/>
                </a:path>
                <a:path w="2260600" h="1711960">
                  <a:moveTo>
                    <a:pt x="321982" y="67683"/>
                  </a:moveTo>
                  <a:lnTo>
                    <a:pt x="317500" y="60960"/>
                  </a:lnTo>
                  <a:lnTo>
                    <a:pt x="310572" y="65532"/>
                  </a:lnTo>
                  <a:lnTo>
                    <a:pt x="317500" y="65532"/>
                  </a:lnTo>
                  <a:lnTo>
                    <a:pt x="321982" y="67683"/>
                  </a:lnTo>
                  <a:close/>
                </a:path>
                <a:path w="2260600" h="1711960">
                  <a:moveTo>
                    <a:pt x="317500" y="96774"/>
                  </a:moveTo>
                  <a:lnTo>
                    <a:pt x="317500" y="92202"/>
                  </a:lnTo>
                  <a:lnTo>
                    <a:pt x="311150" y="92202"/>
                  </a:lnTo>
                  <a:lnTo>
                    <a:pt x="317500" y="96774"/>
                  </a:lnTo>
                  <a:close/>
                </a:path>
                <a:path w="2260600" h="1711960">
                  <a:moveTo>
                    <a:pt x="317500" y="88392"/>
                  </a:moveTo>
                  <a:lnTo>
                    <a:pt x="313017" y="81668"/>
                  </a:lnTo>
                  <a:lnTo>
                    <a:pt x="312737" y="81534"/>
                  </a:lnTo>
                  <a:lnTo>
                    <a:pt x="317500" y="88392"/>
                  </a:lnTo>
                  <a:close/>
                </a:path>
                <a:path w="2260600" h="1711960">
                  <a:moveTo>
                    <a:pt x="324427" y="83820"/>
                  </a:moveTo>
                  <a:lnTo>
                    <a:pt x="317500" y="83820"/>
                  </a:lnTo>
                  <a:lnTo>
                    <a:pt x="313017" y="81668"/>
                  </a:lnTo>
                  <a:lnTo>
                    <a:pt x="317500" y="88392"/>
                  </a:lnTo>
                  <a:lnTo>
                    <a:pt x="324427" y="83820"/>
                  </a:lnTo>
                  <a:close/>
                </a:path>
                <a:path w="2260600" h="1711960">
                  <a:moveTo>
                    <a:pt x="342900" y="48768"/>
                  </a:moveTo>
                  <a:lnTo>
                    <a:pt x="330200" y="48768"/>
                  </a:lnTo>
                  <a:lnTo>
                    <a:pt x="317500" y="55626"/>
                  </a:lnTo>
                  <a:lnTo>
                    <a:pt x="317500" y="57150"/>
                  </a:lnTo>
                  <a:lnTo>
                    <a:pt x="320963" y="57150"/>
                  </a:lnTo>
                  <a:lnTo>
                    <a:pt x="330200" y="51054"/>
                  </a:lnTo>
                  <a:lnTo>
                    <a:pt x="332105" y="54597"/>
                  </a:lnTo>
                  <a:lnTo>
                    <a:pt x="342900" y="48768"/>
                  </a:lnTo>
                  <a:close/>
                </a:path>
                <a:path w="2260600" h="1711960">
                  <a:moveTo>
                    <a:pt x="330200" y="71628"/>
                  </a:moveTo>
                  <a:lnTo>
                    <a:pt x="330200" y="57150"/>
                  </a:lnTo>
                  <a:lnTo>
                    <a:pt x="320963" y="57150"/>
                  </a:lnTo>
                  <a:lnTo>
                    <a:pt x="317500" y="59436"/>
                  </a:lnTo>
                  <a:lnTo>
                    <a:pt x="322118" y="67748"/>
                  </a:lnTo>
                  <a:lnTo>
                    <a:pt x="330200" y="71628"/>
                  </a:lnTo>
                  <a:close/>
                </a:path>
                <a:path w="2260600" h="1711960">
                  <a:moveTo>
                    <a:pt x="332105" y="54597"/>
                  </a:moveTo>
                  <a:lnTo>
                    <a:pt x="330200" y="51054"/>
                  </a:lnTo>
                  <a:lnTo>
                    <a:pt x="320963" y="57150"/>
                  </a:lnTo>
                  <a:lnTo>
                    <a:pt x="330200" y="57150"/>
                  </a:lnTo>
                  <a:lnTo>
                    <a:pt x="330200" y="55626"/>
                  </a:lnTo>
                  <a:lnTo>
                    <a:pt x="332105" y="54597"/>
                  </a:lnTo>
                  <a:close/>
                </a:path>
                <a:path w="2260600" h="1711960">
                  <a:moveTo>
                    <a:pt x="322580" y="68580"/>
                  </a:moveTo>
                  <a:lnTo>
                    <a:pt x="322118" y="67748"/>
                  </a:lnTo>
                  <a:lnTo>
                    <a:pt x="321982" y="67683"/>
                  </a:lnTo>
                  <a:lnTo>
                    <a:pt x="322580" y="68580"/>
                  </a:lnTo>
                  <a:close/>
                </a:path>
                <a:path w="2260600" h="1711960">
                  <a:moveTo>
                    <a:pt x="342152" y="75124"/>
                  </a:moveTo>
                  <a:lnTo>
                    <a:pt x="330200" y="70104"/>
                  </a:lnTo>
                  <a:lnTo>
                    <a:pt x="330200" y="71628"/>
                  </a:lnTo>
                  <a:lnTo>
                    <a:pt x="322118" y="67748"/>
                  </a:lnTo>
                  <a:lnTo>
                    <a:pt x="322580" y="68580"/>
                  </a:lnTo>
                  <a:lnTo>
                    <a:pt x="325966" y="73660"/>
                  </a:lnTo>
                  <a:lnTo>
                    <a:pt x="330200" y="75438"/>
                  </a:lnTo>
                  <a:lnTo>
                    <a:pt x="341630" y="75438"/>
                  </a:lnTo>
                  <a:lnTo>
                    <a:pt x="342152" y="75124"/>
                  </a:lnTo>
                  <a:close/>
                </a:path>
                <a:path w="2260600" h="1711960">
                  <a:moveTo>
                    <a:pt x="325966" y="73660"/>
                  </a:moveTo>
                  <a:lnTo>
                    <a:pt x="322580" y="68580"/>
                  </a:lnTo>
                  <a:lnTo>
                    <a:pt x="325230" y="73350"/>
                  </a:lnTo>
                  <a:lnTo>
                    <a:pt x="325966" y="73660"/>
                  </a:lnTo>
                  <a:close/>
                </a:path>
                <a:path w="2260600" h="1711960">
                  <a:moveTo>
                    <a:pt x="330200" y="83820"/>
                  </a:moveTo>
                  <a:lnTo>
                    <a:pt x="330200" y="82296"/>
                  </a:lnTo>
                  <a:lnTo>
                    <a:pt x="329270" y="80623"/>
                  </a:lnTo>
                  <a:lnTo>
                    <a:pt x="324427" y="83820"/>
                  </a:lnTo>
                  <a:lnTo>
                    <a:pt x="330200" y="83820"/>
                  </a:lnTo>
                  <a:close/>
                </a:path>
                <a:path w="2260600" h="1711960">
                  <a:moveTo>
                    <a:pt x="330200" y="80010"/>
                  </a:moveTo>
                  <a:lnTo>
                    <a:pt x="325966" y="73660"/>
                  </a:lnTo>
                  <a:lnTo>
                    <a:pt x="325230" y="73350"/>
                  </a:lnTo>
                  <a:lnTo>
                    <a:pt x="329270" y="80623"/>
                  </a:lnTo>
                  <a:lnTo>
                    <a:pt x="330200" y="80010"/>
                  </a:lnTo>
                  <a:close/>
                </a:path>
                <a:path w="2260600" h="1711960">
                  <a:moveTo>
                    <a:pt x="341630" y="75438"/>
                  </a:moveTo>
                  <a:lnTo>
                    <a:pt x="330200" y="75438"/>
                  </a:lnTo>
                  <a:lnTo>
                    <a:pt x="325966" y="73660"/>
                  </a:lnTo>
                  <a:lnTo>
                    <a:pt x="330200" y="80010"/>
                  </a:lnTo>
                  <a:lnTo>
                    <a:pt x="330200" y="82296"/>
                  </a:lnTo>
                  <a:lnTo>
                    <a:pt x="341630" y="75438"/>
                  </a:lnTo>
                  <a:close/>
                </a:path>
                <a:path w="2260600" h="1711960">
                  <a:moveTo>
                    <a:pt x="330200" y="82296"/>
                  </a:moveTo>
                  <a:lnTo>
                    <a:pt x="330200" y="80010"/>
                  </a:lnTo>
                  <a:lnTo>
                    <a:pt x="329270" y="80623"/>
                  </a:lnTo>
                  <a:lnTo>
                    <a:pt x="330200" y="82296"/>
                  </a:lnTo>
                  <a:close/>
                </a:path>
                <a:path w="2260600" h="1711960">
                  <a:moveTo>
                    <a:pt x="342900" y="74676"/>
                  </a:moveTo>
                  <a:lnTo>
                    <a:pt x="332105" y="54597"/>
                  </a:lnTo>
                  <a:lnTo>
                    <a:pt x="330200" y="55626"/>
                  </a:lnTo>
                  <a:lnTo>
                    <a:pt x="330200" y="70104"/>
                  </a:lnTo>
                  <a:lnTo>
                    <a:pt x="342152" y="75124"/>
                  </a:lnTo>
                  <a:lnTo>
                    <a:pt x="342900" y="74676"/>
                  </a:lnTo>
                  <a:close/>
                </a:path>
                <a:path w="2260600" h="1711960">
                  <a:moveTo>
                    <a:pt x="366395" y="62522"/>
                  </a:moveTo>
                  <a:lnTo>
                    <a:pt x="366183" y="62357"/>
                  </a:lnTo>
                  <a:lnTo>
                    <a:pt x="355600" y="65532"/>
                  </a:lnTo>
                  <a:lnTo>
                    <a:pt x="348095" y="51573"/>
                  </a:lnTo>
                  <a:lnTo>
                    <a:pt x="342900" y="48768"/>
                  </a:lnTo>
                  <a:lnTo>
                    <a:pt x="332105" y="54597"/>
                  </a:lnTo>
                  <a:lnTo>
                    <a:pt x="342900" y="74676"/>
                  </a:lnTo>
                  <a:lnTo>
                    <a:pt x="342900" y="52578"/>
                  </a:lnTo>
                  <a:lnTo>
                    <a:pt x="352552" y="67056"/>
                  </a:lnTo>
                  <a:lnTo>
                    <a:pt x="355600" y="67056"/>
                  </a:lnTo>
                  <a:lnTo>
                    <a:pt x="366183" y="62611"/>
                  </a:lnTo>
                  <a:lnTo>
                    <a:pt x="366395" y="62522"/>
                  </a:lnTo>
                  <a:close/>
                </a:path>
                <a:path w="2260600" h="1711960">
                  <a:moveTo>
                    <a:pt x="342900" y="75438"/>
                  </a:moveTo>
                  <a:lnTo>
                    <a:pt x="342152" y="75124"/>
                  </a:lnTo>
                  <a:lnTo>
                    <a:pt x="341630" y="75438"/>
                  </a:lnTo>
                  <a:lnTo>
                    <a:pt x="342900" y="75438"/>
                  </a:lnTo>
                  <a:close/>
                </a:path>
                <a:path w="2260600" h="1711960">
                  <a:moveTo>
                    <a:pt x="354806" y="70437"/>
                  </a:moveTo>
                  <a:lnTo>
                    <a:pt x="352552" y="67056"/>
                  </a:lnTo>
                  <a:lnTo>
                    <a:pt x="342900" y="67056"/>
                  </a:lnTo>
                  <a:lnTo>
                    <a:pt x="342900" y="74676"/>
                  </a:lnTo>
                  <a:lnTo>
                    <a:pt x="342152" y="75124"/>
                  </a:lnTo>
                  <a:lnTo>
                    <a:pt x="342900" y="75438"/>
                  </a:lnTo>
                  <a:lnTo>
                    <a:pt x="354806" y="70437"/>
                  </a:lnTo>
                  <a:close/>
                </a:path>
                <a:path w="2260600" h="1711960">
                  <a:moveTo>
                    <a:pt x="345440" y="41148"/>
                  </a:moveTo>
                  <a:lnTo>
                    <a:pt x="342900" y="41148"/>
                  </a:lnTo>
                  <a:lnTo>
                    <a:pt x="342900" y="41910"/>
                  </a:lnTo>
                  <a:lnTo>
                    <a:pt x="345440" y="41148"/>
                  </a:lnTo>
                  <a:close/>
                </a:path>
                <a:path w="2260600" h="1711960">
                  <a:moveTo>
                    <a:pt x="381000" y="57912"/>
                  </a:moveTo>
                  <a:lnTo>
                    <a:pt x="376237" y="49053"/>
                  </a:lnTo>
                  <a:lnTo>
                    <a:pt x="368300" y="45720"/>
                  </a:lnTo>
                  <a:lnTo>
                    <a:pt x="368300" y="46482"/>
                  </a:lnTo>
                  <a:lnTo>
                    <a:pt x="355600" y="41148"/>
                  </a:lnTo>
                  <a:lnTo>
                    <a:pt x="345440" y="41148"/>
                  </a:lnTo>
                  <a:lnTo>
                    <a:pt x="342900" y="41910"/>
                  </a:lnTo>
                  <a:lnTo>
                    <a:pt x="345016" y="45847"/>
                  </a:lnTo>
                  <a:lnTo>
                    <a:pt x="348761" y="48768"/>
                  </a:lnTo>
                  <a:lnTo>
                    <a:pt x="355600" y="48768"/>
                  </a:lnTo>
                  <a:lnTo>
                    <a:pt x="355600" y="53340"/>
                  </a:lnTo>
                  <a:lnTo>
                    <a:pt x="368300" y="59436"/>
                  </a:lnTo>
                  <a:lnTo>
                    <a:pt x="376237" y="59340"/>
                  </a:lnTo>
                  <a:lnTo>
                    <a:pt x="381000" y="57912"/>
                  </a:lnTo>
                  <a:close/>
                </a:path>
                <a:path w="2260600" h="1711960">
                  <a:moveTo>
                    <a:pt x="345016" y="45847"/>
                  </a:moveTo>
                  <a:lnTo>
                    <a:pt x="342900" y="41910"/>
                  </a:lnTo>
                  <a:lnTo>
                    <a:pt x="342900" y="44196"/>
                  </a:lnTo>
                  <a:lnTo>
                    <a:pt x="345016" y="45847"/>
                  </a:lnTo>
                  <a:close/>
                </a:path>
                <a:path w="2260600" h="1711960">
                  <a:moveTo>
                    <a:pt x="346587" y="48768"/>
                  </a:moveTo>
                  <a:lnTo>
                    <a:pt x="345016" y="45847"/>
                  </a:lnTo>
                  <a:lnTo>
                    <a:pt x="342900" y="44196"/>
                  </a:lnTo>
                  <a:lnTo>
                    <a:pt x="342900" y="48768"/>
                  </a:lnTo>
                  <a:lnTo>
                    <a:pt x="346587" y="48768"/>
                  </a:lnTo>
                  <a:close/>
                </a:path>
                <a:path w="2260600" h="1711960">
                  <a:moveTo>
                    <a:pt x="348095" y="51573"/>
                  </a:moveTo>
                  <a:lnTo>
                    <a:pt x="346587" y="48768"/>
                  </a:lnTo>
                  <a:lnTo>
                    <a:pt x="342900" y="48768"/>
                  </a:lnTo>
                  <a:lnTo>
                    <a:pt x="348095" y="51573"/>
                  </a:lnTo>
                  <a:close/>
                </a:path>
                <a:path w="2260600" h="1711960">
                  <a:moveTo>
                    <a:pt x="352552" y="67056"/>
                  </a:moveTo>
                  <a:lnTo>
                    <a:pt x="342900" y="52578"/>
                  </a:lnTo>
                  <a:lnTo>
                    <a:pt x="342900" y="67056"/>
                  </a:lnTo>
                  <a:lnTo>
                    <a:pt x="352552" y="67056"/>
                  </a:lnTo>
                  <a:close/>
                </a:path>
                <a:path w="2260600" h="1711960">
                  <a:moveTo>
                    <a:pt x="355600" y="75438"/>
                  </a:moveTo>
                  <a:lnTo>
                    <a:pt x="355600" y="71628"/>
                  </a:lnTo>
                  <a:lnTo>
                    <a:pt x="354806" y="70437"/>
                  </a:lnTo>
                  <a:lnTo>
                    <a:pt x="342900" y="75438"/>
                  </a:lnTo>
                  <a:lnTo>
                    <a:pt x="355600" y="75438"/>
                  </a:lnTo>
                  <a:close/>
                </a:path>
                <a:path w="2260600" h="1711960">
                  <a:moveTo>
                    <a:pt x="348761" y="48768"/>
                  </a:moveTo>
                  <a:lnTo>
                    <a:pt x="345016" y="45847"/>
                  </a:lnTo>
                  <a:lnTo>
                    <a:pt x="346587" y="48768"/>
                  </a:lnTo>
                  <a:lnTo>
                    <a:pt x="348761" y="48768"/>
                  </a:lnTo>
                  <a:close/>
                </a:path>
                <a:path w="2260600" h="1711960">
                  <a:moveTo>
                    <a:pt x="359833" y="36830"/>
                  </a:moveTo>
                  <a:lnTo>
                    <a:pt x="345440" y="41148"/>
                  </a:lnTo>
                  <a:lnTo>
                    <a:pt x="355600" y="41148"/>
                  </a:lnTo>
                  <a:lnTo>
                    <a:pt x="355600" y="38862"/>
                  </a:lnTo>
                  <a:lnTo>
                    <a:pt x="359833" y="36830"/>
                  </a:lnTo>
                  <a:close/>
                </a:path>
                <a:path w="2260600" h="1711960">
                  <a:moveTo>
                    <a:pt x="366183" y="62357"/>
                  </a:moveTo>
                  <a:lnTo>
                    <a:pt x="348761" y="48768"/>
                  </a:lnTo>
                  <a:lnTo>
                    <a:pt x="346587" y="48768"/>
                  </a:lnTo>
                  <a:lnTo>
                    <a:pt x="348095" y="51573"/>
                  </a:lnTo>
                  <a:lnTo>
                    <a:pt x="355600" y="55626"/>
                  </a:lnTo>
                  <a:lnTo>
                    <a:pt x="355600" y="65532"/>
                  </a:lnTo>
                  <a:lnTo>
                    <a:pt x="366183" y="62357"/>
                  </a:lnTo>
                  <a:close/>
                </a:path>
                <a:path w="2260600" h="1711960">
                  <a:moveTo>
                    <a:pt x="355600" y="65532"/>
                  </a:moveTo>
                  <a:lnTo>
                    <a:pt x="355600" y="55626"/>
                  </a:lnTo>
                  <a:lnTo>
                    <a:pt x="348095" y="51573"/>
                  </a:lnTo>
                  <a:lnTo>
                    <a:pt x="355600" y="65532"/>
                  </a:lnTo>
                  <a:close/>
                </a:path>
                <a:path w="2260600" h="1711960">
                  <a:moveTo>
                    <a:pt x="375919" y="59436"/>
                  </a:moveTo>
                  <a:lnTo>
                    <a:pt x="368300" y="59436"/>
                  </a:lnTo>
                  <a:lnTo>
                    <a:pt x="355600" y="53340"/>
                  </a:lnTo>
                  <a:lnTo>
                    <a:pt x="355600" y="48768"/>
                  </a:lnTo>
                  <a:lnTo>
                    <a:pt x="348761" y="48768"/>
                  </a:lnTo>
                  <a:lnTo>
                    <a:pt x="366183" y="62357"/>
                  </a:lnTo>
                  <a:lnTo>
                    <a:pt x="375919" y="59436"/>
                  </a:lnTo>
                  <a:close/>
                </a:path>
                <a:path w="2260600" h="1711960">
                  <a:moveTo>
                    <a:pt x="368300" y="64008"/>
                  </a:moveTo>
                  <a:lnTo>
                    <a:pt x="366395" y="62522"/>
                  </a:lnTo>
                  <a:lnTo>
                    <a:pt x="355600" y="67056"/>
                  </a:lnTo>
                  <a:lnTo>
                    <a:pt x="352552" y="67056"/>
                  </a:lnTo>
                  <a:lnTo>
                    <a:pt x="354806" y="70437"/>
                  </a:lnTo>
                  <a:lnTo>
                    <a:pt x="355600" y="70104"/>
                  </a:lnTo>
                  <a:lnTo>
                    <a:pt x="355600" y="71628"/>
                  </a:lnTo>
                  <a:lnTo>
                    <a:pt x="368300" y="64008"/>
                  </a:lnTo>
                  <a:close/>
                </a:path>
                <a:path w="2260600" h="1711960">
                  <a:moveTo>
                    <a:pt x="355600" y="71628"/>
                  </a:moveTo>
                  <a:lnTo>
                    <a:pt x="355600" y="70104"/>
                  </a:lnTo>
                  <a:lnTo>
                    <a:pt x="354806" y="70437"/>
                  </a:lnTo>
                  <a:lnTo>
                    <a:pt x="355600" y="71628"/>
                  </a:lnTo>
                  <a:close/>
                </a:path>
                <a:path w="2260600" h="1711960">
                  <a:moveTo>
                    <a:pt x="369207" y="35977"/>
                  </a:moveTo>
                  <a:lnTo>
                    <a:pt x="368300" y="34290"/>
                  </a:lnTo>
                  <a:lnTo>
                    <a:pt x="359833" y="36830"/>
                  </a:lnTo>
                  <a:lnTo>
                    <a:pt x="355600" y="38862"/>
                  </a:lnTo>
                  <a:lnTo>
                    <a:pt x="355600" y="41148"/>
                  </a:lnTo>
                  <a:lnTo>
                    <a:pt x="368300" y="46482"/>
                  </a:lnTo>
                  <a:lnTo>
                    <a:pt x="368300" y="36576"/>
                  </a:lnTo>
                  <a:lnTo>
                    <a:pt x="369207" y="35977"/>
                  </a:lnTo>
                  <a:close/>
                </a:path>
                <a:path w="2260600" h="1711960">
                  <a:moveTo>
                    <a:pt x="374072" y="32766"/>
                  </a:moveTo>
                  <a:lnTo>
                    <a:pt x="368300" y="32766"/>
                  </a:lnTo>
                  <a:lnTo>
                    <a:pt x="359833" y="36830"/>
                  </a:lnTo>
                  <a:lnTo>
                    <a:pt x="368300" y="34290"/>
                  </a:lnTo>
                  <a:lnTo>
                    <a:pt x="369207" y="35977"/>
                  </a:lnTo>
                  <a:lnTo>
                    <a:pt x="374072" y="32766"/>
                  </a:lnTo>
                  <a:close/>
                </a:path>
                <a:path w="2260600" h="1711960">
                  <a:moveTo>
                    <a:pt x="368300" y="61722"/>
                  </a:moveTo>
                  <a:lnTo>
                    <a:pt x="366395" y="62293"/>
                  </a:lnTo>
                  <a:lnTo>
                    <a:pt x="366183" y="62357"/>
                  </a:lnTo>
                  <a:lnTo>
                    <a:pt x="366395" y="62522"/>
                  </a:lnTo>
                  <a:lnTo>
                    <a:pt x="368300" y="61722"/>
                  </a:lnTo>
                  <a:close/>
                </a:path>
                <a:path w="2260600" h="1711960">
                  <a:moveTo>
                    <a:pt x="393700" y="24384"/>
                  </a:moveTo>
                  <a:lnTo>
                    <a:pt x="381000" y="24384"/>
                  </a:lnTo>
                  <a:lnTo>
                    <a:pt x="368300" y="30480"/>
                  </a:lnTo>
                  <a:lnTo>
                    <a:pt x="368300" y="32766"/>
                  </a:lnTo>
                  <a:lnTo>
                    <a:pt x="374072" y="32766"/>
                  </a:lnTo>
                  <a:lnTo>
                    <a:pt x="381000" y="28194"/>
                  </a:lnTo>
                  <a:lnTo>
                    <a:pt x="382154" y="29925"/>
                  </a:lnTo>
                  <a:lnTo>
                    <a:pt x="393700" y="24384"/>
                  </a:lnTo>
                  <a:close/>
                </a:path>
                <a:path w="2260600" h="1711960">
                  <a:moveTo>
                    <a:pt x="370359" y="38120"/>
                  </a:moveTo>
                  <a:lnTo>
                    <a:pt x="369207" y="35977"/>
                  </a:lnTo>
                  <a:lnTo>
                    <a:pt x="368300" y="36576"/>
                  </a:lnTo>
                  <a:lnTo>
                    <a:pt x="370359" y="38120"/>
                  </a:lnTo>
                  <a:close/>
                </a:path>
                <a:path w="2260600" h="1711960">
                  <a:moveTo>
                    <a:pt x="376237" y="49053"/>
                  </a:moveTo>
                  <a:lnTo>
                    <a:pt x="370359" y="38120"/>
                  </a:lnTo>
                  <a:lnTo>
                    <a:pt x="368300" y="36576"/>
                  </a:lnTo>
                  <a:lnTo>
                    <a:pt x="368300" y="45720"/>
                  </a:lnTo>
                  <a:lnTo>
                    <a:pt x="376237" y="49053"/>
                  </a:lnTo>
                  <a:close/>
                </a:path>
                <a:path w="2260600" h="1711960">
                  <a:moveTo>
                    <a:pt x="400050" y="48387"/>
                  </a:moveTo>
                  <a:lnTo>
                    <a:pt x="393700" y="45720"/>
                  </a:lnTo>
                  <a:lnTo>
                    <a:pt x="393700" y="47244"/>
                  </a:lnTo>
                  <a:lnTo>
                    <a:pt x="385482" y="34917"/>
                  </a:lnTo>
                  <a:lnTo>
                    <a:pt x="381000" y="32766"/>
                  </a:lnTo>
                  <a:lnTo>
                    <a:pt x="374072" y="32766"/>
                  </a:lnTo>
                  <a:lnTo>
                    <a:pt x="369207" y="35977"/>
                  </a:lnTo>
                  <a:lnTo>
                    <a:pt x="370359" y="38120"/>
                  </a:lnTo>
                  <a:lnTo>
                    <a:pt x="381000" y="46101"/>
                  </a:lnTo>
                  <a:lnTo>
                    <a:pt x="381000" y="45720"/>
                  </a:lnTo>
                  <a:lnTo>
                    <a:pt x="393700" y="51054"/>
                  </a:lnTo>
                  <a:lnTo>
                    <a:pt x="400050" y="48387"/>
                  </a:lnTo>
                  <a:close/>
                </a:path>
                <a:path w="2260600" h="1711960">
                  <a:moveTo>
                    <a:pt x="387604" y="51054"/>
                  </a:moveTo>
                  <a:lnTo>
                    <a:pt x="370359" y="38120"/>
                  </a:lnTo>
                  <a:lnTo>
                    <a:pt x="376237" y="49053"/>
                  </a:lnTo>
                  <a:lnTo>
                    <a:pt x="381000" y="51054"/>
                  </a:lnTo>
                  <a:lnTo>
                    <a:pt x="387604" y="51054"/>
                  </a:lnTo>
                  <a:close/>
                </a:path>
                <a:path w="2260600" h="1711960">
                  <a:moveTo>
                    <a:pt x="385482" y="34917"/>
                  </a:moveTo>
                  <a:lnTo>
                    <a:pt x="382154" y="29925"/>
                  </a:lnTo>
                  <a:lnTo>
                    <a:pt x="381000" y="30480"/>
                  </a:lnTo>
                  <a:lnTo>
                    <a:pt x="381000" y="28194"/>
                  </a:lnTo>
                  <a:lnTo>
                    <a:pt x="374072" y="32766"/>
                  </a:lnTo>
                  <a:lnTo>
                    <a:pt x="381000" y="32766"/>
                  </a:lnTo>
                  <a:lnTo>
                    <a:pt x="381000" y="30480"/>
                  </a:lnTo>
                  <a:lnTo>
                    <a:pt x="382154" y="29925"/>
                  </a:lnTo>
                  <a:lnTo>
                    <a:pt x="382154" y="33320"/>
                  </a:lnTo>
                  <a:lnTo>
                    <a:pt x="385482" y="34917"/>
                  </a:lnTo>
                  <a:close/>
                </a:path>
                <a:path w="2260600" h="1711960">
                  <a:moveTo>
                    <a:pt x="391841" y="54232"/>
                  </a:moveTo>
                  <a:lnTo>
                    <a:pt x="387604" y="51054"/>
                  </a:lnTo>
                  <a:lnTo>
                    <a:pt x="381000" y="51054"/>
                  </a:lnTo>
                  <a:lnTo>
                    <a:pt x="376237" y="49053"/>
                  </a:lnTo>
                  <a:lnTo>
                    <a:pt x="381000" y="57912"/>
                  </a:lnTo>
                  <a:lnTo>
                    <a:pt x="381000" y="59436"/>
                  </a:lnTo>
                  <a:lnTo>
                    <a:pt x="391841" y="54232"/>
                  </a:lnTo>
                  <a:close/>
                </a:path>
                <a:path w="2260600" h="1711960">
                  <a:moveTo>
                    <a:pt x="381000" y="59436"/>
                  </a:moveTo>
                  <a:lnTo>
                    <a:pt x="381000" y="57912"/>
                  </a:lnTo>
                  <a:lnTo>
                    <a:pt x="376237" y="59340"/>
                  </a:lnTo>
                  <a:lnTo>
                    <a:pt x="381000" y="59436"/>
                  </a:lnTo>
                  <a:close/>
                </a:path>
                <a:path w="2260600" h="1711960">
                  <a:moveTo>
                    <a:pt x="393700" y="51054"/>
                  </a:moveTo>
                  <a:lnTo>
                    <a:pt x="381000" y="45720"/>
                  </a:lnTo>
                  <a:lnTo>
                    <a:pt x="381000" y="46101"/>
                  </a:lnTo>
                  <a:lnTo>
                    <a:pt x="387604" y="51054"/>
                  </a:lnTo>
                  <a:lnTo>
                    <a:pt x="393700" y="51054"/>
                  </a:lnTo>
                  <a:close/>
                </a:path>
                <a:path w="2260600" h="1711960">
                  <a:moveTo>
                    <a:pt x="400050" y="27432"/>
                  </a:moveTo>
                  <a:lnTo>
                    <a:pt x="393700" y="24384"/>
                  </a:lnTo>
                  <a:lnTo>
                    <a:pt x="382154" y="29925"/>
                  </a:lnTo>
                  <a:lnTo>
                    <a:pt x="385482" y="34917"/>
                  </a:lnTo>
                  <a:lnTo>
                    <a:pt x="393700" y="38862"/>
                  </a:lnTo>
                  <a:lnTo>
                    <a:pt x="393700" y="30480"/>
                  </a:lnTo>
                  <a:lnTo>
                    <a:pt x="400050" y="27432"/>
                  </a:lnTo>
                  <a:close/>
                </a:path>
                <a:path w="2260600" h="1711960">
                  <a:moveTo>
                    <a:pt x="393700" y="47244"/>
                  </a:moveTo>
                  <a:lnTo>
                    <a:pt x="393700" y="38862"/>
                  </a:lnTo>
                  <a:lnTo>
                    <a:pt x="385482" y="34917"/>
                  </a:lnTo>
                  <a:lnTo>
                    <a:pt x="393700" y="47244"/>
                  </a:lnTo>
                  <a:close/>
                </a:path>
                <a:path w="2260600" h="1711960">
                  <a:moveTo>
                    <a:pt x="393700" y="53340"/>
                  </a:moveTo>
                  <a:lnTo>
                    <a:pt x="393700" y="51054"/>
                  </a:lnTo>
                  <a:lnTo>
                    <a:pt x="387604" y="51054"/>
                  </a:lnTo>
                  <a:lnTo>
                    <a:pt x="391841" y="54232"/>
                  </a:lnTo>
                  <a:lnTo>
                    <a:pt x="393700" y="53340"/>
                  </a:lnTo>
                  <a:close/>
                </a:path>
                <a:path w="2260600" h="1711960">
                  <a:moveTo>
                    <a:pt x="393700" y="55626"/>
                  </a:moveTo>
                  <a:lnTo>
                    <a:pt x="393700" y="53340"/>
                  </a:lnTo>
                  <a:lnTo>
                    <a:pt x="391841" y="54232"/>
                  </a:lnTo>
                  <a:lnTo>
                    <a:pt x="393700" y="55626"/>
                  </a:lnTo>
                  <a:close/>
                </a:path>
                <a:path w="2260600" h="1711960">
                  <a:moveTo>
                    <a:pt x="406400" y="24384"/>
                  </a:moveTo>
                  <a:lnTo>
                    <a:pt x="393700" y="24384"/>
                  </a:lnTo>
                  <a:lnTo>
                    <a:pt x="400050" y="27432"/>
                  </a:lnTo>
                  <a:lnTo>
                    <a:pt x="406400" y="24384"/>
                  </a:lnTo>
                  <a:close/>
                </a:path>
                <a:path w="2260600" h="1711960">
                  <a:moveTo>
                    <a:pt x="406400" y="45720"/>
                  </a:moveTo>
                  <a:lnTo>
                    <a:pt x="406400" y="30480"/>
                  </a:lnTo>
                  <a:lnTo>
                    <a:pt x="400050" y="27432"/>
                  </a:lnTo>
                  <a:lnTo>
                    <a:pt x="393700" y="30480"/>
                  </a:lnTo>
                  <a:lnTo>
                    <a:pt x="393700" y="45720"/>
                  </a:lnTo>
                  <a:lnTo>
                    <a:pt x="400050" y="48387"/>
                  </a:lnTo>
                  <a:lnTo>
                    <a:pt x="406400" y="45720"/>
                  </a:lnTo>
                  <a:close/>
                </a:path>
                <a:path w="2260600" h="1711960">
                  <a:moveTo>
                    <a:pt x="406400" y="51054"/>
                  </a:moveTo>
                  <a:lnTo>
                    <a:pt x="400050" y="48387"/>
                  </a:lnTo>
                  <a:lnTo>
                    <a:pt x="393700" y="51054"/>
                  </a:lnTo>
                  <a:lnTo>
                    <a:pt x="406400" y="51054"/>
                  </a:lnTo>
                  <a:close/>
                </a:path>
                <a:path w="2260600" h="1711960">
                  <a:moveTo>
                    <a:pt x="431800" y="38862"/>
                  </a:moveTo>
                  <a:lnTo>
                    <a:pt x="412496" y="24384"/>
                  </a:lnTo>
                  <a:lnTo>
                    <a:pt x="406400" y="24384"/>
                  </a:lnTo>
                  <a:lnTo>
                    <a:pt x="400050" y="27432"/>
                  </a:lnTo>
                  <a:lnTo>
                    <a:pt x="406400" y="30480"/>
                  </a:lnTo>
                  <a:lnTo>
                    <a:pt x="406400" y="28956"/>
                  </a:lnTo>
                  <a:lnTo>
                    <a:pt x="414617" y="40789"/>
                  </a:lnTo>
                  <a:lnTo>
                    <a:pt x="419100" y="42672"/>
                  </a:lnTo>
                  <a:lnTo>
                    <a:pt x="419100" y="37338"/>
                  </a:lnTo>
                  <a:lnTo>
                    <a:pt x="428272" y="41190"/>
                  </a:lnTo>
                  <a:lnTo>
                    <a:pt x="431800" y="38862"/>
                  </a:lnTo>
                  <a:close/>
                </a:path>
                <a:path w="2260600" h="1711960">
                  <a:moveTo>
                    <a:pt x="419100" y="51054"/>
                  </a:moveTo>
                  <a:lnTo>
                    <a:pt x="419100" y="47244"/>
                  </a:lnTo>
                  <a:lnTo>
                    <a:pt x="414617" y="40789"/>
                  </a:lnTo>
                  <a:lnTo>
                    <a:pt x="406400" y="37338"/>
                  </a:lnTo>
                  <a:lnTo>
                    <a:pt x="406400" y="45720"/>
                  </a:lnTo>
                  <a:lnTo>
                    <a:pt x="400050" y="48387"/>
                  </a:lnTo>
                  <a:lnTo>
                    <a:pt x="406400" y="51054"/>
                  </a:lnTo>
                  <a:lnTo>
                    <a:pt x="419100" y="51054"/>
                  </a:lnTo>
                  <a:close/>
                </a:path>
                <a:path w="2260600" h="1711960">
                  <a:moveTo>
                    <a:pt x="408762" y="21584"/>
                  </a:moveTo>
                  <a:lnTo>
                    <a:pt x="406400" y="19812"/>
                  </a:lnTo>
                  <a:lnTo>
                    <a:pt x="406400" y="22860"/>
                  </a:lnTo>
                  <a:lnTo>
                    <a:pt x="408762" y="21584"/>
                  </a:lnTo>
                  <a:close/>
                </a:path>
                <a:path w="2260600" h="1711960">
                  <a:moveTo>
                    <a:pt x="412496" y="24384"/>
                  </a:moveTo>
                  <a:lnTo>
                    <a:pt x="408762" y="21584"/>
                  </a:lnTo>
                  <a:lnTo>
                    <a:pt x="406400" y="22860"/>
                  </a:lnTo>
                  <a:lnTo>
                    <a:pt x="406400" y="24384"/>
                  </a:lnTo>
                  <a:lnTo>
                    <a:pt x="412496" y="24384"/>
                  </a:lnTo>
                  <a:close/>
                </a:path>
                <a:path w="2260600" h="1711960">
                  <a:moveTo>
                    <a:pt x="414617" y="40789"/>
                  </a:moveTo>
                  <a:lnTo>
                    <a:pt x="406400" y="28956"/>
                  </a:lnTo>
                  <a:lnTo>
                    <a:pt x="406400" y="37338"/>
                  </a:lnTo>
                  <a:lnTo>
                    <a:pt x="414617" y="40789"/>
                  </a:lnTo>
                  <a:close/>
                </a:path>
                <a:path w="2260600" h="1711960">
                  <a:moveTo>
                    <a:pt x="431800" y="16002"/>
                  </a:moveTo>
                  <a:lnTo>
                    <a:pt x="419100" y="16002"/>
                  </a:lnTo>
                  <a:lnTo>
                    <a:pt x="408762" y="21584"/>
                  </a:lnTo>
                  <a:lnTo>
                    <a:pt x="412496" y="24384"/>
                  </a:lnTo>
                  <a:lnTo>
                    <a:pt x="419100" y="24384"/>
                  </a:lnTo>
                  <a:lnTo>
                    <a:pt x="419100" y="22860"/>
                  </a:lnTo>
                  <a:lnTo>
                    <a:pt x="431800" y="16002"/>
                  </a:lnTo>
                  <a:close/>
                </a:path>
                <a:path w="2260600" h="1711960">
                  <a:moveTo>
                    <a:pt x="453672" y="32808"/>
                  </a:moveTo>
                  <a:lnTo>
                    <a:pt x="444500" y="28956"/>
                  </a:lnTo>
                  <a:lnTo>
                    <a:pt x="444500" y="22860"/>
                  </a:lnTo>
                  <a:lnTo>
                    <a:pt x="431800" y="16002"/>
                  </a:lnTo>
                  <a:lnTo>
                    <a:pt x="419100" y="22860"/>
                  </a:lnTo>
                  <a:lnTo>
                    <a:pt x="419100" y="24384"/>
                  </a:lnTo>
                  <a:lnTo>
                    <a:pt x="412496" y="24384"/>
                  </a:lnTo>
                  <a:lnTo>
                    <a:pt x="431800" y="38862"/>
                  </a:lnTo>
                  <a:lnTo>
                    <a:pt x="431800" y="19812"/>
                  </a:lnTo>
                  <a:lnTo>
                    <a:pt x="441452" y="34290"/>
                  </a:lnTo>
                  <a:lnTo>
                    <a:pt x="451427" y="34290"/>
                  </a:lnTo>
                  <a:lnTo>
                    <a:pt x="453672" y="32808"/>
                  </a:lnTo>
                  <a:close/>
                </a:path>
                <a:path w="2260600" h="1711960">
                  <a:moveTo>
                    <a:pt x="426027" y="42672"/>
                  </a:moveTo>
                  <a:lnTo>
                    <a:pt x="419100" y="42672"/>
                  </a:lnTo>
                  <a:lnTo>
                    <a:pt x="414617" y="40789"/>
                  </a:lnTo>
                  <a:lnTo>
                    <a:pt x="419100" y="47244"/>
                  </a:lnTo>
                  <a:lnTo>
                    <a:pt x="426027" y="42672"/>
                  </a:lnTo>
                  <a:close/>
                </a:path>
                <a:path w="2260600" h="1711960">
                  <a:moveTo>
                    <a:pt x="428272" y="41190"/>
                  </a:moveTo>
                  <a:lnTo>
                    <a:pt x="419100" y="37338"/>
                  </a:lnTo>
                  <a:lnTo>
                    <a:pt x="419100" y="42672"/>
                  </a:lnTo>
                  <a:lnTo>
                    <a:pt x="426027" y="42672"/>
                  </a:lnTo>
                  <a:lnTo>
                    <a:pt x="428272" y="41190"/>
                  </a:lnTo>
                  <a:close/>
                </a:path>
                <a:path w="2260600" h="1711960">
                  <a:moveTo>
                    <a:pt x="431800" y="42672"/>
                  </a:moveTo>
                  <a:lnTo>
                    <a:pt x="428272" y="41190"/>
                  </a:lnTo>
                  <a:lnTo>
                    <a:pt x="426027" y="42672"/>
                  </a:lnTo>
                  <a:lnTo>
                    <a:pt x="431800" y="42672"/>
                  </a:lnTo>
                  <a:close/>
                </a:path>
                <a:path w="2260600" h="1711960">
                  <a:moveTo>
                    <a:pt x="443706" y="37671"/>
                  </a:moveTo>
                  <a:lnTo>
                    <a:pt x="441452" y="34290"/>
                  </a:lnTo>
                  <a:lnTo>
                    <a:pt x="431800" y="34290"/>
                  </a:lnTo>
                  <a:lnTo>
                    <a:pt x="431800" y="38862"/>
                  </a:lnTo>
                  <a:lnTo>
                    <a:pt x="428272" y="41190"/>
                  </a:lnTo>
                  <a:lnTo>
                    <a:pt x="431800" y="42672"/>
                  </a:lnTo>
                  <a:lnTo>
                    <a:pt x="443706" y="37671"/>
                  </a:lnTo>
                  <a:close/>
                </a:path>
                <a:path w="2260600" h="1711960">
                  <a:moveTo>
                    <a:pt x="457200" y="7620"/>
                  </a:moveTo>
                  <a:lnTo>
                    <a:pt x="431800" y="7620"/>
                  </a:lnTo>
                  <a:lnTo>
                    <a:pt x="431800" y="11430"/>
                  </a:lnTo>
                  <a:lnTo>
                    <a:pt x="437896" y="16002"/>
                  </a:lnTo>
                  <a:lnTo>
                    <a:pt x="444500" y="16002"/>
                  </a:lnTo>
                  <a:lnTo>
                    <a:pt x="444500" y="14478"/>
                  </a:lnTo>
                  <a:lnTo>
                    <a:pt x="457200" y="7620"/>
                  </a:lnTo>
                  <a:close/>
                </a:path>
                <a:path w="2260600" h="1711960">
                  <a:moveTo>
                    <a:pt x="437896" y="16002"/>
                  </a:moveTo>
                  <a:lnTo>
                    <a:pt x="431800" y="11430"/>
                  </a:lnTo>
                  <a:lnTo>
                    <a:pt x="431800" y="16002"/>
                  </a:lnTo>
                  <a:lnTo>
                    <a:pt x="437896" y="16002"/>
                  </a:lnTo>
                  <a:close/>
                </a:path>
                <a:path w="2260600" h="1711960">
                  <a:moveTo>
                    <a:pt x="457200" y="30480"/>
                  </a:moveTo>
                  <a:lnTo>
                    <a:pt x="437896" y="16002"/>
                  </a:lnTo>
                  <a:lnTo>
                    <a:pt x="431800" y="16002"/>
                  </a:lnTo>
                  <a:lnTo>
                    <a:pt x="444500" y="22860"/>
                  </a:lnTo>
                  <a:lnTo>
                    <a:pt x="444500" y="28956"/>
                  </a:lnTo>
                  <a:lnTo>
                    <a:pt x="453672" y="32808"/>
                  </a:lnTo>
                  <a:lnTo>
                    <a:pt x="457200" y="30480"/>
                  </a:lnTo>
                  <a:close/>
                </a:path>
                <a:path w="2260600" h="1711960">
                  <a:moveTo>
                    <a:pt x="441452" y="34290"/>
                  </a:moveTo>
                  <a:lnTo>
                    <a:pt x="431800" y="19812"/>
                  </a:lnTo>
                  <a:lnTo>
                    <a:pt x="431800" y="34290"/>
                  </a:lnTo>
                  <a:lnTo>
                    <a:pt x="441452" y="34290"/>
                  </a:lnTo>
                  <a:close/>
                </a:path>
                <a:path w="2260600" h="1711960">
                  <a:moveTo>
                    <a:pt x="457200" y="37338"/>
                  </a:moveTo>
                  <a:lnTo>
                    <a:pt x="457200" y="34290"/>
                  </a:lnTo>
                  <a:lnTo>
                    <a:pt x="451427" y="34290"/>
                  </a:lnTo>
                  <a:lnTo>
                    <a:pt x="444500" y="38862"/>
                  </a:lnTo>
                  <a:lnTo>
                    <a:pt x="443706" y="37671"/>
                  </a:lnTo>
                  <a:lnTo>
                    <a:pt x="431800" y="42672"/>
                  </a:lnTo>
                  <a:lnTo>
                    <a:pt x="444500" y="42672"/>
                  </a:lnTo>
                  <a:lnTo>
                    <a:pt x="457200" y="37338"/>
                  </a:lnTo>
                  <a:close/>
                </a:path>
                <a:path w="2260600" h="1711960">
                  <a:moveTo>
                    <a:pt x="457200" y="30480"/>
                  </a:moveTo>
                  <a:lnTo>
                    <a:pt x="457200" y="22860"/>
                  </a:lnTo>
                  <a:lnTo>
                    <a:pt x="444500" y="16002"/>
                  </a:lnTo>
                  <a:lnTo>
                    <a:pt x="437896" y="16002"/>
                  </a:lnTo>
                  <a:lnTo>
                    <a:pt x="457200" y="30480"/>
                  </a:lnTo>
                  <a:close/>
                </a:path>
                <a:path w="2260600" h="1711960">
                  <a:moveTo>
                    <a:pt x="451427" y="34290"/>
                  </a:moveTo>
                  <a:lnTo>
                    <a:pt x="441452" y="34290"/>
                  </a:lnTo>
                  <a:lnTo>
                    <a:pt x="443706" y="37671"/>
                  </a:lnTo>
                  <a:lnTo>
                    <a:pt x="444500" y="37338"/>
                  </a:lnTo>
                  <a:lnTo>
                    <a:pt x="444500" y="38862"/>
                  </a:lnTo>
                  <a:lnTo>
                    <a:pt x="451427" y="34290"/>
                  </a:lnTo>
                  <a:close/>
                </a:path>
                <a:path w="2260600" h="1711960">
                  <a:moveTo>
                    <a:pt x="444500" y="38862"/>
                  </a:moveTo>
                  <a:lnTo>
                    <a:pt x="444500" y="37338"/>
                  </a:lnTo>
                  <a:lnTo>
                    <a:pt x="443706" y="37671"/>
                  </a:lnTo>
                  <a:lnTo>
                    <a:pt x="444500" y="38862"/>
                  </a:lnTo>
                  <a:close/>
                </a:path>
                <a:path w="2260600" h="1711960">
                  <a:moveTo>
                    <a:pt x="469900" y="28956"/>
                  </a:moveTo>
                  <a:lnTo>
                    <a:pt x="469900" y="14478"/>
                  </a:lnTo>
                  <a:lnTo>
                    <a:pt x="457200" y="7620"/>
                  </a:lnTo>
                  <a:lnTo>
                    <a:pt x="444500" y="14478"/>
                  </a:lnTo>
                  <a:lnTo>
                    <a:pt x="444500" y="16002"/>
                  </a:lnTo>
                  <a:lnTo>
                    <a:pt x="457200" y="22860"/>
                  </a:lnTo>
                  <a:lnTo>
                    <a:pt x="457200" y="34290"/>
                  </a:lnTo>
                  <a:lnTo>
                    <a:pt x="469900" y="28956"/>
                  </a:lnTo>
                  <a:close/>
                </a:path>
                <a:path w="2260600" h="1711960">
                  <a:moveTo>
                    <a:pt x="457200" y="34290"/>
                  </a:moveTo>
                  <a:lnTo>
                    <a:pt x="453672" y="32808"/>
                  </a:lnTo>
                  <a:lnTo>
                    <a:pt x="451427" y="34290"/>
                  </a:lnTo>
                  <a:lnTo>
                    <a:pt x="457200" y="34290"/>
                  </a:lnTo>
                  <a:close/>
                </a:path>
                <a:path w="2260600" h="1711960">
                  <a:moveTo>
                    <a:pt x="457200" y="34290"/>
                  </a:moveTo>
                  <a:lnTo>
                    <a:pt x="457200" y="30480"/>
                  </a:lnTo>
                  <a:lnTo>
                    <a:pt x="453672" y="32808"/>
                  </a:lnTo>
                  <a:lnTo>
                    <a:pt x="457200" y="34290"/>
                  </a:lnTo>
                  <a:close/>
                </a:path>
                <a:path w="2260600" h="1711960">
                  <a:moveTo>
                    <a:pt x="472440" y="7620"/>
                  </a:moveTo>
                  <a:lnTo>
                    <a:pt x="457200" y="7620"/>
                  </a:lnTo>
                  <a:lnTo>
                    <a:pt x="469900" y="14478"/>
                  </a:lnTo>
                  <a:lnTo>
                    <a:pt x="469900" y="9144"/>
                  </a:lnTo>
                  <a:lnTo>
                    <a:pt x="472440" y="7620"/>
                  </a:lnTo>
                  <a:close/>
                </a:path>
                <a:path w="2260600" h="1711960">
                  <a:moveTo>
                    <a:pt x="482600" y="34290"/>
                  </a:moveTo>
                  <a:lnTo>
                    <a:pt x="482600" y="29337"/>
                  </a:lnTo>
                  <a:lnTo>
                    <a:pt x="469900" y="33528"/>
                  </a:lnTo>
                  <a:lnTo>
                    <a:pt x="469900" y="28956"/>
                  </a:lnTo>
                  <a:lnTo>
                    <a:pt x="457200" y="34290"/>
                  </a:lnTo>
                  <a:lnTo>
                    <a:pt x="482600" y="34290"/>
                  </a:lnTo>
                  <a:close/>
                </a:path>
                <a:path w="2260600" h="1711960">
                  <a:moveTo>
                    <a:pt x="520700" y="20574"/>
                  </a:moveTo>
                  <a:lnTo>
                    <a:pt x="520700" y="6096"/>
                  </a:lnTo>
                  <a:lnTo>
                    <a:pt x="508000" y="0"/>
                  </a:lnTo>
                  <a:lnTo>
                    <a:pt x="482600" y="0"/>
                  </a:lnTo>
                  <a:lnTo>
                    <a:pt x="469900" y="6096"/>
                  </a:lnTo>
                  <a:lnTo>
                    <a:pt x="469900" y="7620"/>
                  </a:lnTo>
                  <a:lnTo>
                    <a:pt x="472440" y="7620"/>
                  </a:lnTo>
                  <a:lnTo>
                    <a:pt x="482600" y="1524"/>
                  </a:lnTo>
                  <a:lnTo>
                    <a:pt x="495300" y="25146"/>
                  </a:lnTo>
                  <a:lnTo>
                    <a:pt x="495300" y="25908"/>
                  </a:lnTo>
                  <a:lnTo>
                    <a:pt x="508000" y="25908"/>
                  </a:lnTo>
                  <a:lnTo>
                    <a:pt x="520700" y="20574"/>
                  </a:lnTo>
                  <a:close/>
                </a:path>
                <a:path w="2260600" h="1711960">
                  <a:moveTo>
                    <a:pt x="482600" y="25908"/>
                  </a:moveTo>
                  <a:lnTo>
                    <a:pt x="482600" y="7620"/>
                  </a:lnTo>
                  <a:lnTo>
                    <a:pt x="472440" y="7620"/>
                  </a:lnTo>
                  <a:lnTo>
                    <a:pt x="469900" y="9144"/>
                  </a:lnTo>
                  <a:lnTo>
                    <a:pt x="469900" y="20574"/>
                  </a:lnTo>
                  <a:lnTo>
                    <a:pt x="482600" y="25908"/>
                  </a:lnTo>
                  <a:close/>
                </a:path>
                <a:path w="2260600" h="1711960">
                  <a:moveTo>
                    <a:pt x="492990" y="25908"/>
                  </a:moveTo>
                  <a:lnTo>
                    <a:pt x="482600" y="25908"/>
                  </a:lnTo>
                  <a:lnTo>
                    <a:pt x="469900" y="20574"/>
                  </a:lnTo>
                  <a:lnTo>
                    <a:pt x="469900" y="33528"/>
                  </a:lnTo>
                  <a:lnTo>
                    <a:pt x="492990" y="25908"/>
                  </a:lnTo>
                  <a:close/>
                </a:path>
                <a:path w="2260600" h="1711960">
                  <a:moveTo>
                    <a:pt x="495300" y="25146"/>
                  </a:moveTo>
                  <a:lnTo>
                    <a:pt x="482600" y="1524"/>
                  </a:lnTo>
                  <a:lnTo>
                    <a:pt x="472440" y="7620"/>
                  </a:lnTo>
                  <a:lnTo>
                    <a:pt x="482600" y="7620"/>
                  </a:lnTo>
                  <a:lnTo>
                    <a:pt x="482600" y="25908"/>
                  </a:lnTo>
                  <a:lnTo>
                    <a:pt x="492990" y="25908"/>
                  </a:lnTo>
                  <a:lnTo>
                    <a:pt x="495300" y="25146"/>
                  </a:lnTo>
                  <a:close/>
                </a:path>
                <a:path w="2260600" h="1711960">
                  <a:moveTo>
                    <a:pt x="495300" y="25908"/>
                  </a:moveTo>
                  <a:lnTo>
                    <a:pt x="495300" y="25146"/>
                  </a:lnTo>
                  <a:lnTo>
                    <a:pt x="492990" y="25908"/>
                  </a:lnTo>
                  <a:lnTo>
                    <a:pt x="495300" y="25908"/>
                  </a:lnTo>
                  <a:close/>
                </a:path>
                <a:path w="2260600" h="1711960">
                  <a:moveTo>
                    <a:pt x="546100" y="7620"/>
                  </a:moveTo>
                  <a:lnTo>
                    <a:pt x="546100" y="6096"/>
                  </a:lnTo>
                  <a:lnTo>
                    <a:pt x="533400" y="0"/>
                  </a:lnTo>
                  <a:lnTo>
                    <a:pt x="508000" y="0"/>
                  </a:lnTo>
                  <a:lnTo>
                    <a:pt x="520700" y="6096"/>
                  </a:lnTo>
                  <a:lnTo>
                    <a:pt x="520700" y="14478"/>
                  </a:lnTo>
                  <a:lnTo>
                    <a:pt x="528917" y="10040"/>
                  </a:lnTo>
                  <a:lnTo>
                    <a:pt x="533400" y="3048"/>
                  </a:lnTo>
                  <a:lnTo>
                    <a:pt x="540327" y="7620"/>
                  </a:lnTo>
                  <a:lnTo>
                    <a:pt x="546100" y="7620"/>
                  </a:lnTo>
                  <a:close/>
                </a:path>
                <a:path w="2260600" h="1711960">
                  <a:moveTo>
                    <a:pt x="525780" y="25908"/>
                  </a:moveTo>
                  <a:lnTo>
                    <a:pt x="520700" y="22860"/>
                  </a:lnTo>
                  <a:lnTo>
                    <a:pt x="520700" y="20574"/>
                  </a:lnTo>
                  <a:lnTo>
                    <a:pt x="508000" y="25908"/>
                  </a:lnTo>
                  <a:lnTo>
                    <a:pt x="525780" y="25908"/>
                  </a:lnTo>
                  <a:close/>
                </a:path>
                <a:path w="2260600" h="1711960">
                  <a:moveTo>
                    <a:pt x="528917" y="10040"/>
                  </a:moveTo>
                  <a:lnTo>
                    <a:pt x="520700" y="14478"/>
                  </a:lnTo>
                  <a:lnTo>
                    <a:pt x="520700" y="22860"/>
                  </a:lnTo>
                  <a:lnTo>
                    <a:pt x="528917" y="10040"/>
                  </a:lnTo>
                  <a:close/>
                </a:path>
                <a:path w="2260600" h="1711960">
                  <a:moveTo>
                    <a:pt x="546100" y="11430"/>
                  </a:moveTo>
                  <a:lnTo>
                    <a:pt x="540327" y="7620"/>
                  </a:lnTo>
                  <a:lnTo>
                    <a:pt x="533400" y="7620"/>
                  </a:lnTo>
                  <a:lnTo>
                    <a:pt x="528917" y="10040"/>
                  </a:lnTo>
                  <a:lnTo>
                    <a:pt x="520700" y="22860"/>
                  </a:lnTo>
                  <a:lnTo>
                    <a:pt x="525780" y="25908"/>
                  </a:lnTo>
                  <a:lnTo>
                    <a:pt x="533400" y="25908"/>
                  </a:lnTo>
                  <a:lnTo>
                    <a:pt x="537633" y="24130"/>
                  </a:lnTo>
                  <a:lnTo>
                    <a:pt x="546100" y="11430"/>
                  </a:lnTo>
                  <a:close/>
                </a:path>
                <a:path w="2260600" h="1711960">
                  <a:moveTo>
                    <a:pt x="549627" y="32808"/>
                  </a:moveTo>
                  <a:lnTo>
                    <a:pt x="546100" y="30480"/>
                  </a:lnTo>
                  <a:lnTo>
                    <a:pt x="546100" y="20574"/>
                  </a:lnTo>
                  <a:lnTo>
                    <a:pt x="537633" y="24130"/>
                  </a:lnTo>
                  <a:lnTo>
                    <a:pt x="533400" y="30480"/>
                  </a:lnTo>
                  <a:lnTo>
                    <a:pt x="525780" y="25908"/>
                  </a:lnTo>
                  <a:lnTo>
                    <a:pt x="520700" y="25908"/>
                  </a:lnTo>
                  <a:lnTo>
                    <a:pt x="520700" y="28956"/>
                  </a:lnTo>
                  <a:lnTo>
                    <a:pt x="533400" y="34290"/>
                  </a:lnTo>
                  <a:lnTo>
                    <a:pt x="546100" y="34290"/>
                  </a:lnTo>
                  <a:lnTo>
                    <a:pt x="549627" y="32808"/>
                  </a:lnTo>
                  <a:close/>
                </a:path>
                <a:path w="2260600" h="1711960">
                  <a:moveTo>
                    <a:pt x="537633" y="24130"/>
                  </a:moveTo>
                  <a:lnTo>
                    <a:pt x="533400" y="25908"/>
                  </a:lnTo>
                  <a:lnTo>
                    <a:pt x="525780" y="25908"/>
                  </a:lnTo>
                  <a:lnTo>
                    <a:pt x="533400" y="30480"/>
                  </a:lnTo>
                  <a:lnTo>
                    <a:pt x="537633" y="24130"/>
                  </a:lnTo>
                  <a:close/>
                </a:path>
                <a:path w="2260600" h="1711960">
                  <a:moveTo>
                    <a:pt x="540327" y="7620"/>
                  </a:moveTo>
                  <a:lnTo>
                    <a:pt x="533400" y="3048"/>
                  </a:lnTo>
                  <a:lnTo>
                    <a:pt x="528917" y="10040"/>
                  </a:lnTo>
                  <a:lnTo>
                    <a:pt x="533400" y="7620"/>
                  </a:lnTo>
                  <a:lnTo>
                    <a:pt x="540327" y="7620"/>
                  </a:lnTo>
                  <a:close/>
                </a:path>
                <a:path w="2260600" h="1711960">
                  <a:moveTo>
                    <a:pt x="546100" y="20574"/>
                  </a:moveTo>
                  <a:lnTo>
                    <a:pt x="546100" y="11430"/>
                  </a:lnTo>
                  <a:lnTo>
                    <a:pt x="537633" y="24130"/>
                  </a:lnTo>
                  <a:lnTo>
                    <a:pt x="546100" y="20574"/>
                  </a:lnTo>
                  <a:close/>
                </a:path>
                <a:path w="2260600" h="1711960">
                  <a:moveTo>
                    <a:pt x="552450" y="11049"/>
                  </a:moveTo>
                  <a:lnTo>
                    <a:pt x="546100" y="7620"/>
                  </a:lnTo>
                  <a:lnTo>
                    <a:pt x="540327" y="7620"/>
                  </a:lnTo>
                  <a:lnTo>
                    <a:pt x="546100" y="11430"/>
                  </a:lnTo>
                  <a:lnTo>
                    <a:pt x="546100" y="14478"/>
                  </a:lnTo>
                  <a:lnTo>
                    <a:pt x="552450" y="11049"/>
                  </a:lnTo>
                  <a:close/>
                </a:path>
                <a:path w="2260600" h="1711960">
                  <a:moveTo>
                    <a:pt x="558800" y="7620"/>
                  </a:moveTo>
                  <a:lnTo>
                    <a:pt x="546100" y="7620"/>
                  </a:lnTo>
                  <a:lnTo>
                    <a:pt x="552450" y="11049"/>
                  </a:lnTo>
                  <a:lnTo>
                    <a:pt x="558800" y="7620"/>
                  </a:lnTo>
                  <a:close/>
                </a:path>
                <a:path w="2260600" h="1711960">
                  <a:moveTo>
                    <a:pt x="565404" y="16002"/>
                  </a:moveTo>
                  <a:lnTo>
                    <a:pt x="558800" y="16002"/>
                  </a:lnTo>
                  <a:lnTo>
                    <a:pt x="558800" y="14478"/>
                  </a:lnTo>
                  <a:lnTo>
                    <a:pt x="552450" y="11049"/>
                  </a:lnTo>
                  <a:lnTo>
                    <a:pt x="546100" y="14478"/>
                  </a:lnTo>
                  <a:lnTo>
                    <a:pt x="546100" y="28194"/>
                  </a:lnTo>
                  <a:lnTo>
                    <a:pt x="547958" y="29086"/>
                  </a:lnTo>
                  <a:lnTo>
                    <a:pt x="565404" y="16002"/>
                  </a:lnTo>
                  <a:close/>
                </a:path>
                <a:path w="2260600" h="1711960">
                  <a:moveTo>
                    <a:pt x="547958" y="29086"/>
                  </a:moveTo>
                  <a:lnTo>
                    <a:pt x="546100" y="28194"/>
                  </a:lnTo>
                  <a:lnTo>
                    <a:pt x="546100" y="30480"/>
                  </a:lnTo>
                  <a:lnTo>
                    <a:pt x="547958" y="29086"/>
                  </a:lnTo>
                  <a:close/>
                </a:path>
                <a:path w="2260600" h="1711960">
                  <a:moveTo>
                    <a:pt x="552873" y="31445"/>
                  </a:moveTo>
                  <a:lnTo>
                    <a:pt x="547958" y="29086"/>
                  </a:lnTo>
                  <a:lnTo>
                    <a:pt x="546100" y="30480"/>
                  </a:lnTo>
                  <a:lnTo>
                    <a:pt x="549627" y="32808"/>
                  </a:lnTo>
                  <a:lnTo>
                    <a:pt x="552873" y="31445"/>
                  </a:lnTo>
                  <a:close/>
                </a:path>
                <a:path w="2260600" h="1711960">
                  <a:moveTo>
                    <a:pt x="551872" y="34290"/>
                  </a:moveTo>
                  <a:lnTo>
                    <a:pt x="549627" y="32808"/>
                  </a:lnTo>
                  <a:lnTo>
                    <a:pt x="546100" y="34290"/>
                  </a:lnTo>
                  <a:lnTo>
                    <a:pt x="551872" y="34290"/>
                  </a:lnTo>
                  <a:close/>
                </a:path>
                <a:path w="2260600" h="1711960">
                  <a:moveTo>
                    <a:pt x="577850" y="19431"/>
                  </a:moveTo>
                  <a:lnTo>
                    <a:pt x="571500" y="16002"/>
                  </a:lnTo>
                  <a:lnTo>
                    <a:pt x="565404" y="16002"/>
                  </a:lnTo>
                  <a:lnTo>
                    <a:pt x="547958" y="29086"/>
                  </a:lnTo>
                  <a:lnTo>
                    <a:pt x="552873" y="31445"/>
                  </a:lnTo>
                  <a:lnTo>
                    <a:pt x="558800" y="28956"/>
                  </a:lnTo>
                  <a:lnTo>
                    <a:pt x="558800" y="34290"/>
                  </a:lnTo>
                  <a:lnTo>
                    <a:pt x="565150" y="34290"/>
                  </a:lnTo>
                  <a:lnTo>
                    <a:pt x="571500" y="29718"/>
                  </a:lnTo>
                  <a:lnTo>
                    <a:pt x="571500" y="22860"/>
                  </a:lnTo>
                  <a:lnTo>
                    <a:pt x="577850" y="19431"/>
                  </a:lnTo>
                  <a:close/>
                </a:path>
                <a:path w="2260600" h="1711960">
                  <a:moveTo>
                    <a:pt x="558800" y="34290"/>
                  </a:moveTo>
                  <a:lnTo>
                    <a:pt x="552873" y="31445"/>
                  </a:lnTo>
                  <a:lnTo>
                    <a:pt x="549627" y="32808"/>
                  </a:lnTo>
                  <a:lnTo>
                    <a:pt x="551872" y="34290"/>
                  </a:lnTo>
                  <a:lnTo>
                    <a:pt x="558800" y="34290"/>
                  </a:lnTo>
                  <a:close/>
                </a:path>
                <a:path w="2260600" h="1711960">
                  <a:moveTo>
                    <a:pt x="565150" y="34290"/>
                  </a:moveTo>
                  <a:lnTo>
                    <a:pt x="551872" y="34290"/>
                  </a:lnTo>
                  <a:lnTo>
                    <a:pt x="558800" y="38862"/>
                  </a:lnTo>
                  <a:lnTo>
                    <a:pt x="565150" y="34290"/>
                  </a:lnTo>
                  <a:close/>
                </a:path>
                <a:path w="2260600" h="1711960">
                  <a:moveTo>
                    <a:pt x="571500" y="11430"/>
                  </a:moveTo>
                  <a:lnTo>
                    <a:pt x="571500" y="7620"/>
                  </a:lnTo>
                  <a:lnTo>
                    <a:pt x="558800" y="7620"/>
                  </a:lnTo>
                  <a:lnTo>
                    <a:pt x="552450" y="11049"/>
                  </a:lnTo>
                  <a:lnTo>
                    <a:pt x="558800" y="14478"/>
                  </a:lnTo>
                  <a:lnTo>
                    <a:pt x="558800" y="16002"/>
                  </a:lnTo>
                  <a:lnTo>
                    <a:pt x="565404" y="16002"/>
                  </a:lnTo>
                  <a:lnTo>
                    <a:pt x="571500" y="11430"/>
                  </a:lnTo>
                  <a:close/>
                </a:path>
                <a:path w="2260600" h="1711960">
                  <a:moveTo>
                    <a:pt x="558800" y="34290"/>
                  </a:moveTo>
                  <a:lnTo>
                    <a:pt x="558800" y="28956"/>
                  </a:lnTo>
                  <a:lnTo>
                    <a:pt x="552873" y="31445"/>
                  </a:lnTo>
                  <a:lnTo>
                    <a:pt x="558800" y="34290"/>
                  </a:lnTo>
                  <a:close/>
                </a:path>
                <a:path w="2260600" h="1711960">
                  <a:moveTo>
                    <a:pt x="575027" y="41190"/>
                  </a:moveTo>
                  <a:lnTo>
                    <a:pt x="571500" y="38862"/>
                  </a:lnTo>
                  <a:lnTo>
                    <a:pt x="571500" y="34290"/>
                  </a:lnTo>
                  <a:lnTo>
                    <a:pt x="565150" y="34290"/>
                  </a:lnTo>
                  <a:lnTo>
                    <a:pt x="558800" y="38862"/>
                  </a:lnTo>
                  <a:lnTo>
                    <a:pt x="558800" y="42672"/>
                  </a:lnTo>
                  <a:lnTo>
                    <a:pt x="571500" y="42672"/>
                  </a:lnTo>
                  <a:lnTo>
                    <a:pt x="575027" y="41190"/>
                  </a:lnTo>
                  <a:close/>
                </a:path>
                <a:path w="2260600" h="1711960">
                  <a:moveTo>
                    <a:pt x="590550" y="25146"/>
                  </a:moveTo>
                  <a:lnTo>
                    <a:pt x="584200" y="25146"/>
                  </a:lnTo>
                  <a:lnTo>
                    <a:pt x="584200" y="22860"/>
                  </a:lnTo>
                  <a:lnTo>
                    <a:pt x="582385" y="21880"/>
                  </a:lnTo>
                  <a:lnTo>
                    <a:pt x="565150" y="34290"/>
                  </a:lnTo>
                  <a:lnTo>
                    <a:pt x="571500" y="34290"/>
                  </a:lnTo>
                  <a:lnTo>
                    <a:pt x="571500" y="37338"/>
                  </a:lnTo>
                  <a:lnTo>
                    <a:pt x="572836" y="37899"/>
                  </a:lnTo>
                  <a:lnTo>
                    <a:pt x="590550" y="25146"/>
                  </a:lnTo>
                  <a:close/>
                </a:path>
                <a:path w="2260600" h="1711960">
                  <a:moveTo>
                    <a:pt x="577850" y="16002"/>
                  </a:moveTo>
                  <a:lnTo>
                    <a:pt x="571500" y="11430"/>
                  </a:lnTo>
                  <a:lnTo>
                    <a:pt x="565404" y="16002"/>
                  </a:lnTo>
                  <a:lnTo>
                    <a:pt x="577850" y="16002"/>
                  </a:lnTo>
                  <a:close/>
                </a:path>
                <a:path w="2260600" h="1711960">
                  <a:moveTo>
                    <a:pt x="580571" y="17961"/>
                  </a:moveTo>
                  <a:lnTo>
                    <a:pt x="577850" y="16002"/>
                  </a:lnTo>
                  <a:lnTo>
                    <a:pt x="571500" y="16002"/>
                  </a:lnTo>
                  <a:lnTo>
                    <a:pt x="577850" y="19431"/>
                  </a:lnTo>
                  <a:lnTo>
                    <a:pt x="580571" y="17961"/>
                  </a:lnTo>
                  <a:close/>
                </a:path>
                <a:path w="2260600" h="1711960">
                  <a:moveTo>
                    <a:pt x="582385" y="21880"/>
                  </a:moveTo>
                  <a:lnTo>
                    <a:pt x="577850" y="19431"/>
                  </a:lnTo>
                  <a:lnTo>
                    <a:pt x="571500" y="22860"/>
                  </a:lnTo>
                  <a:lnTo>
                    <a:pt x="571500" y="29718"/>
                  </a:lnTo>
                  <a:lnTo>
                    <a:pt x="582385" y="21880"/>
                  </a:lnTo>
                  <a:close/>
                </a:path>
                <a:path w="2260600" h="1711960">
                  <a:moveTo>
                    <a:pt x="572836" y="37899"/>
                  </a:moveTo>
                  <a:lnTo>
                    <a:pt x="571500" y="37338"/>
                  </a:lnTo>
                  <a:lnTo>
                    <a:pt x="571500" y="38862"/>
                  </a:lnTo>
                  <a:lnTo>
                    <a:pt x="572836" y="37899"/>
                  </a:lnTo>
                  <a:close/>
                </a:path>
                <a:path w="2260600" h="1711960">
                  <a:moveTo>
                    <a:pt x="577850" y="40005"/>
                  </a:moveTo>
                  <a:lnTo>
                    <a:pt x="572836" y="37899"/>
                  </a:lnTo>
                  <a:lnTo>
                    <a:pt x="571500" y="38862"/>
                  </a:lnTo>
                  <a:lnTo>
                    <a:pt x="575027" y="41190"/>
                  </a:lnTo>
                  <a:lnTo>
                    <a:pt x="577850" y="40005"/>
                  </a:lnTo>
                  <a:close/>
                </a:path>
                <a:path w="2260600" h="1711960">
                  <a:moveTo>
                    <a:pt x="577272" y="42672"/>
                  </a:moveTo>
                  <a:lnTo>
                    <a:pt x="575027" y="41190"/>
                  </a:lnTo>
                  <a:lnTo>
                    <a:pt x="571500" y="42672"/>
                  </a:lnTo>
                  <a:lnTo>
                    <a:pt x="577272" y="42672"/>
                  </a:lnTo>
                  <a:close/>
                </a:path>
                <a:path w="2260600" h="1711960">
                  <a:moveTo>
                    <a:pt x="596900" y="25146"/>
                  </a:moveTo>
                  <a:lnTo>
                    <a:pt x="590550" y="25146"/>
                  </a:lnTo>
                  <a:lnTo>
                    <a:pt x="572836" y="37899"/>
                  </a:lnTo>
                  <a:lnTo>
                    <a:pt x="577850" y="40005"/>
                  </a:lnTo>
                  <a:lnTo>
                    <a:pt x="584200" y="37338"/>
                  </a:lnTo>
                  <a:lnTo>
                    <a:pt x="584200" y="30480"/>
                  </a:lnTo>
                  <a:lnTo>
                    <a:pt x="596900" y="25146"/>
                  </a:lnTo>
                  <a:close/>
                </a:path>
                <a:path w="2260600" h="1711960">
                  <a:moveTo>
                    <a:pt x="584200" y="42672"/>
                  </a:moveTo>
                  <a:lnTo>
                    <a:pt x="577850" y="40005"/>
                  </a:lnTo>
                  <a:lnTo>
                    <a:pt x="575027" y="41190"/>
                  </a:lnTo>
                  <a:lnTo>
                    <a:pt x="577272" y="42672"/>
                  </a:lnTo>
                  <a:lnTo>
                    <a:pt x="584200" y="42672"/>
                  </a:lnTo>
                  <a:close/>
                </a:path>
                <a:path w="2260600" h="1711960">
                  <a:moveTo>
                    <a:pt x="590550" y="42672"/>
                  </a:moveTo>
                  <a:lnTo>
                    <a:pt x="577272" y="42672"/>
                  </a:lnTo>
                  <a:lnTo>
                    <a:pt x="584200" y="47244"/>
                  </a:lnTo>
                  <a:lnTo>
                    <a:pt x="584200" y="45720"/>
                  </a:lnTo>
                  <a:lnTo>
                    <a:pt x="585536" y="46281"/>
                  </a:lnTo>
                  <a:lnTo>
                    <a:pt x="590550" y="42672"/>
                  </a:lnTo>
                  <a:close/>
                </a:path>
                <a:path w="2260600" h="1711960">
                  <a:moveTo>
                    <a:pt x="584200" y="16002"/>
                  </a:moveTo>
                  <a:lnTo>
                    <a:pt x="577850" y="16002"/>
                  </a:lnTo>
                  <a:lnTo>
                    <a:pt x="580571" y="17961"/>
                  </a:lnTo>
                  <a:lnTo>
                    <a:pt x="584200" y="16002"/>
                  </a:lnTo>
                  <a:close/>
                </a:path>
                <a:path w="2260600" h="1711960">
                  <a:moveTo>
                    <a:pt x="584200" y="20574"/>
                  </a:moveTo>
                  <a:lnTo>
                    <a:pt x="580571" y="17961"/>
                  </a:lnTo>
                  <a:lnTo>
                    <a:pt x="577850" y="19431"/>
                  </a:lnTo>
                  <a:lnTo>
                    <a:pt x="582385" y="21880"/>
                  </a:lnTo>
                  <a:lnTo>
                    <a:pt x="584200" y="20574"/>
                  </a:lnTo>
                  <a:close/>
                </a:path>
                <a:path w="2260600" h="1711960">
                  <a:moveTo>
                    <a:pt x="608263" y="29918"/>
                  </a:moveTo>
                  <a:lnTo>
                    <a:pt x="596900" y="25146"/>
                  </a:lnTo>
                  <a:lnTo>
                    <a:pt x="584200" y="30480"/>
                  </a:lnTo>
                  <a:lnTo>
                    <a:pt x="584200" y="37338"/>
                  </a:lnTo>
                  <a:lnTo>
                    <a:pt x="577850" y="40005"/>
                  </a:lnTo>
                  <a:lnTo>
                    <a:pt x="584200" y="42672"/>
                  </a:lnTo>
                  <a:lnTo>
                    <a:pt x="596900" y="37338"/>
                  </a:lnTo>
                  <a:lnTo>
                    <a:pt x="596900" y="38100"/>
                  </a:lnTo>
                  <a:lnTo>
                    <a:pt x="608263" y="29918"/>
                  </a:lnTo>
                  <a:close/>
                </a:path>
                <a:path w="2260600" h="1711960">
                  <a:moveTo>
                    <a:pt x="595085" y="21880"/>
                  </a:moveTo>
                  <a:lnTo>
                    <a:pt x="584200" y="16002"/>
                  </a:lnTo>
                  <a:lnTo>
                    <a:pt x="580571" y="17961"/>
                  </a:lnTo>
                  <a:lnTo>
                    <a:pt x="584200" y="20574"/>
                  </a:lnTo>
                  <a:lnTo>
                    <a:pt x="584200" y="25146"/>
                  </a:lnTo>
                  <a:lnTo>
                    <a:pt x="590550" y="25146"/>
                  </a:lnTo>
                  <a:lnTo>
                    <a:pt x="595085" y="21880"/>
                  </a:lnTo>
                  <a:close/>
                </a:path>
                <a:path w="2260600" h="1711960">
                  <a:moveTo>
                    <a:pt x="584200" y="22860"/>
                  </a:moveTo>
                  <a:lnTo>
                    <a:pt x="584200" y="20574"/>
                  </a:lnTo>
                  <a:lnTo>
                    <a:pt x="582385" y="21880"/>
                  </a:lnTo>
                  <a:lnTo>
                    <a:pt x="584200" y="22860"/>
                  </a:lnTo>
                  <a:close/>
                </a:path>
                <a:path w="2260600" h="1711960">
                  <a:moveTo>
                    <a:pt x="596900" y="20574"/>
                  </a:moveTo>
                  <a:lnTo>
                    <a:pt x="596900" y="16002"/>
                  </a:lnTo>
                  <a:lnTo>
                    <a:pt x="584200" y="16002"/>
                  </a:lnTo>
                  <a:lnTo>
                    <a:pt x="595085" y="21880"/>
                  </a:lnTo>
                  <a:lnTo>
                    <a:pt x="596900" y="20574"/>
                  </a:lnTo>
                  <a:close/>
                </a:path>
                <a:path w="2260600" h="1711960">
                  <a:moveTo>
                    <a:pt x="596900" y="38100"/>
                  </a:moveTo>
                  <a:lnTo>
                    <a:pt x="596900" y="37338"/>
                  </a:lnTo>
                  <a:lnTo>
                    <a:pt x="584200" y="42672"/>
                  </a:lnTo>
                  <a:lnTo>
                    <a:pt x="590550" y="42672"/>
                  </a:lnTo>
                  <a:lnTo>
                    <a:pt x="596900" y="38100"/>
                  </a:lnTo>
                  <a:close/>
                </a:path>
                <a:path w="2260600" h="1711960">
                  <a:moveTo>
                    <a:pt x="585536" y="46281"/>
                  </a:moveTo>
                  <a:lnTo>
                    <a:pt x="584200" y="45720"/>
                  </a:lnTo>
                  <a:lnTo>
                    <a:pt x="584200" y="47244"/>
                  </a:lnTo>
                  <a:lnTo>
                    <a:pt x="585536" y="46281"/>
                  </a:lnTo>
                  <a:close/>
                </a:path>
                <a:path w="2260600" h="1711960">
                  <a:moveTo>
                    <a:pt x="596900" y="51054"/>
                  </a:moveTo>
                  <a:lnTo>
                    <a:pt x="585536" y="46281"/>
                  </a:lnTo>
                  <a:lnTo>
                    <a:pt x="584200" y="47244"/>
                  </a:lnTo>
                  <a:lnTo>
                    <a:pt x="584200" y="51054"/>
                  </a:lnTo>
                  <a:lnTo>
                    <a:pt x="596900" y="51054"/>
                  </a:lnTo>
                  <a:close/>
                </a:path>
                <a:path w="2260600" h="1711960">
                  <a:moveTo>
                    <a:pt x="622300" y="36576"/>
                  </a:moveTo>
                  <a:lnTo>
                    <a:pt x="616527" y="32766"/>
                  </a:lnTo>
                  <a:lnTo>
                    <a:pt x="609600" y="32766"/>
                  </a:lnTo>
                  <a:lnTo>
                    <a:pt x="605117" y="34917"/>
                  </a:lnTo>
                  <a:lnTo>
                    <a:pt x="596900" y="47244"/>
                  </a:lnTo>
                  <a:lnTo>
                    <a:pt x="596900" y="42672"/>
                  </a:lnTo>
                  <a:lnTo>
                    <a:pt x="590550" y="42672"/>
                  </a:lnTo>
                  <a:lnTo>
                    <a:pt x="585536" y="46281"/>
                  </a:lnTo>
                  <a:lnTo>
                    <a:pt x="596900" y="51054"/>
                  </a:lnTo>
                  <a:lnTo>
                    <a:pt x="609600" y="45720"/>
                  </a:lnTo>
                  <a:lnTo>
                    <a:pt x="609600" y="41148"/>
                  </a:lnTo>
                  <a:lnTo>
                    <a:pt x="616204" y="41148"/>
                  </a:lnTo>
                  <a:lnTo>
                    <a:pt x="622300" y="36576"/>
                  </a:lnTo>
                  <a:close/>
                </a:path>
                <a:path w="2260600" h="1711960">
                  <a:moveTo>
                    <a:pt x="596900" y="25146"/>
                  </a:moveTo>
                  <a:lnTo>
                    <a:pt x="596900" y="22860"/>
                  </a:lnTo>
                  <a:lnTo>
                    <a:pt x="595085" y="21880"/>
                  </a:lnTo>
                  <a:lnTo>
                    <a:pt x="590550" y="25146"/>
                  </a:lnTo>
                  <a:lnTo>
                    <a:pt x="596900" y="25146"/>
                  </a:lnTo>
                  <a:close/>
                </a:path>
                <a:path w="2260600" h="1711960">
                  <a:moveTo>
                    <a:pt x="608409" y="29979"/>
                  </a:moveTo>
                  <a:lnTo>
                    <a:pt x="608263" y="29918"/>
                  </a:lnTo>
                  <a:lnTo>
                    <a:pt x="590550" y="42672"/>
                  </a:lnTo>
                  <a:lnTo>
                    <a:pt x="596900" y="42672"/>
                  </a:lnTo>
                  <a:lnTo>
                    <a:pt x="596900" y="38862"/>
                  </a:lnTo>
                  <a:lnTo>
                    <a:pt x="605117" y="34917"/>
                  </a:lnTo>
                  <a:lnTo>
                    <a:pt x="608409" y="29979"/>
                  </a:lnTo>
                  <a:close/>
                </a:path>
                <a:path w="2260600" h="1711960">
                  <a:moveTo>
                    <a:pt x="603827" y="25146"/>
                  </a:moveTo>
                  <a:lnTo>
                    <a:pt x="596900" y="20574"/>
                  </a:lnTo>
                  <a:lnTo>
                    <a:pt x="595085" y="21880"/>
                  </a:lnTo>
                  <a:lnTo>
                    <a:pt x="596900" y="22860"/>
                  </a:lnTo>
                  <a:lnTo>
                    <a:pt x="596900" y="25146"/>
                  </a:lnTo>
                  <a:lnTo>
                    <a:pt x="603827" y="25146"/>
                  </a:lnTo>
                  <a:close/>
                </a:path>
                <a:path w="2260600" h="1711960">
                  <a:moveTo>
                    <a:pt x="609247" y="28723"/>
                  </a:moveTo>
                  <a:lnTo>
                    <a:pt x="603827" y="25146"/>
                  </a:lnTo>
                  <a:lnTo>
                    <a:pt x="596900" y="25146"/>
                  </a:lnTo>
                  <a:lnTo>
                    <a:pt x="608263" y="29918"/>
                  </a:lnTo>
                  <a:lnTo>
                    <a:pt x="608623" y="29659"/>
                  </a:lnTo>
                  <a:lnTo>
                    <a:pt x="609247" y="28723"/>
                  </a:lnTo>
                  <a:close/>
                </a:path>
                <a:path w="2260600" h="1711960">
                  <a:moveTo>
                    <a:pt x="605117" y="34917"/>
                  </a:moveTo>
                  <a:lnTo>
                    <a:pt x="596900" y="38862"/>
                  </a:lnTo>
                  <a:lnTo>
                    <a:pt x="596900" y="47244"/>
                  </a:lnTo>
                  <a:lnTo>
                    <a:pt x="605117" y="34917"/>
                  </a:lnTo>
                  <a:close/>
                </a:path>
                <a:path w="2260600" h="1711960">
                  <a:moveTo>
                    <a:pt x="616204" y="41148"/>
                  </a:moveTo>
                  <a:lnTo>
                    <a:pt x="609600" y="41148"/>
                  </a:lnTo>
                  <a:lnTo>
                    <a:pt x="609600" y="45720"/>
                  </a:lnTo>
                  <a:lnTo>
                    <a:pt x="596900" y="51054"/>
                  </a:lnTo>
                  <a:lnTo>
                    <a:pt x="602996" y="51054"/>
                  </a:lnTo>
                  <a:lnTo>
                    <a:pt x="616204" y="41148"/>
                  </a:lnTo>
                  <a:close/>
                </a:path>
                <a:path w="2260600" h="1711960">
                  <a:moveTo>
                    <a:pt x="602996" y="51054"/>
                  </a:moveTo>
                  <a:lnTo>
                    <a:pt x="596900" y="51054"/>
                  </a:lnTo>
                  <a:lnTo>
                    <a:pt x="596900" y="52578"/>
                  </a:lnTo>
                  <a:lnTo>
                    <a:pt x="599262" y="53853"/>
                  </a:lnTo>
                  <a:lnTo>
                    <a:pt x="602996" y="51054"/>
                  </a:lnTo>
                  <a:close/>
                </a:path>
                <a:path w="2260600" h="1711960">
                  <a:moveTo>
                    <a:pt x="599262" y="53853"/>
                  </a:moveTo>
                  <a:lnTo>
                    <a:pt x="596900" y="52578"/>
                  </a:lnTo>
                  <a:lnTo>
                    <a:pt x="596900" y="55626"/>
                  </a:lnTo>
                  <a:lnTo>
                    <a:pt x="599262" y="53853"/>
                  </a:lnTo>
                  <a:close/>
                </a:path>
                <a:path w="2260600" h="1711960">
                  <a:moveTo>
                    <a:pt x="615461" y="59436"/>
                  </a:moveTo>
                  <a:lnTo>
                    <a:pt x="609600" y="59436"/>
                  </a:lnTo>
                  <a:lnTo>
                    <a:pt x="599262" y="53853"/>
                  </a:lnTo>
                  <a:lnTo>
                    <a:pt x="596900" y="55626"/>
                  </a:lnTo>
                  <a:lnTo>
                    <a:pt x="609600" y="64008"/>
                  </a:lnTo>
                  <a:lnTo>
                    <a:pt x="609600" y="60960"/>
                  </a:lnTo>
                  <a:lnTo>
                    <a:pt x="612019" y="62121"/>
                  </a:lnTo>
                  <a:lnTo>
                    <a:pt x="615461" y="59436"/>
                  </a:lnTo>
                  <a:close/>
                </a:path>
                <a:path w="2260600" h="1711960">
                  <a:moveTo>
                    <a:pt x="622300" y="54102"/>
                  </a:moveTo>
                  <a:lnTo>
                    <a:pt x="622300" y="45720"/>
                  </a:lnTo>
                  <a:lnTo>
                    <a:pt x="609600" y="51054"/>
                  </a:lnTo>
                  <a:lnTo>
                    <a:pt x="602996" y="51054"/>
                  </a:lnTo>
                  <a:lnTo>
                    <a:pt x="599262" y="53853"/>
                  </a:lnTo>
                  <a:lnTo>
                    <a:pt x="609600" y="59436"/>
                  </a:lnTo>
                  <a:lnTo>
                    <a:pt x="615461" y="59436"/>
                  </a:lnTo>
                  <a:lnTo>
                    <a:pt x="622300" y="54102"/>
                  </a:lnTo>
                  <a:close/>
                </a:path>
                <a:path w="2260600" h="1711960">
                  <a:moveTo>
                    <a:pt x="622300" y="41148"/>
                  </a:moveTo>
                  <a:lnTo>
                    <a:pt x="616204" y="41148"/>
                  </a:lnTo>
                  <a:lnTo>
                    <a:pt x="602996" y="51054"/>
                  </a:lnTo>
                  <a:lnTo>
                    <a:pt x="609600" y="51054"/>
                  </a:lnTo>
                  <a:lnTo>
                    <a:pt x="609600" y="47244"/>
                  </a:lnTo>
                  <a:lnTo>
                    <a:pt x="622300" y="41148"/>
                  </a:lnTo>
                  <a:close/>
                </a:path>
                <a:path w="2260600" h="1711960">
                  <a:moveTo>
                    <a:pt x="622300" y="32766"/>
                  </a:moveTo>
                  <a:lnTo>
                    <a:pt x="622300" y="30480"/>
                  </a:lnTo>
                  <a:lnTo>
                    <a:pt x="609600" y="25146"/>
                  </a:lnTo>
                  <a:lnTo>
                    <a:pt x="603827" y="25146"/>
                  </a:lnTo>
                  <a:lnTo>
                    <a:pt x="609247" y="28723"/>
                  </a:lnTo>
                  <a:lnTo>
                    <a:pt x="609600" y="28194"/>
                  </a:lnTo>
                  <a:lnTo>
                    <a:pt x="616527" y="32766"/>
                  </a:lnTo>
                  <a:lnTo>
                    <a:pt x="622300" y="32766"/>
                  </a:lnTo>
                  <a:close/>
                </a:path>
                <a:path w="2260600" h="1711960">
                  <a:moveTo>
                    <a:pt x="609600" y="32766"/>
                  </a:moveTo>
                  <a:lnTo>
                    <a:pt x="609600" y="30480"/>
                  </a:lnTo>
                  <a:lnTo>
                    <a:pt x="608623" y="30069"/>
                  </a:lnTo>
                  <a:lnTo>
                    <a:pt x="608409" y="29979"/>
                  </a:lnTo>
                  <a:lnTo>
                    <a:pt x="605117" y="34917"/>
                  </a:lnTo>
                  <a:lnTo>
                    <a:pt x="609600" y="32766"/>
                  </a:lnTo>
                  <a:close/>
                </a:path>
                <a:path w="2260600" h="1711960">
                  <a:moveTo>
                    <a:pt x="608623" y="29659"/>
                  </a:moveTo>
                  <a:lnTo>
                    <a:pt x="608409" y="29813"/>
                  </a:lnTo>
                  <a:lnTo>
                    <a:pt x="608263" y="29918"/>
                  </a:lnTo>
                  <a:lnTo>
                    <a:pt x="608409" y="29979"/>
                  </a:lnTo>
                  <a:lnTo>
                    <a:pt x="608623" y="29659"/>
                  </a:lnTo>
                  <a:close/>
                </a:path>
                <a:path w="2260600" h="1711960">
                  <a:moveTo>
                    <a:pt x="609600" y="30480"/>
                  </a:moveTo>
                  <a:lnTo>
                    <a:pt x="609600" y="28956"/>
                  </a:lnTo>
                  <a:lnTo>
                    <a:pt x="608623" y="29659"/>
                  </a:lnTo>
                  <a:lnTo>
                    <a:pt x="608409" y="29979"/>
                  </a:lnTo>
                  <a:lnTo>
                    <a:pt x="609600" y="30480"/>
                  </a:lnTo>
                  <a:close/>
                </a:path>
                <a:path w="2260600" h="1711960">
                  <a:moveTo>
                    <a:pt x="609600" y="28956"/>
                  </a:moveTo>
                  <a:lnTo>
                    <a:pt x="609247" y="28723"/>
                  </a:lnTo>
                  <a:lnTo>
                    <a:pt x="608623" y="29659"/>
                  </a:lnTo>
                  <a:lnTo>
                    <a:pt x="609600" y="28956"/>
                  </a:lnTo>
                  <a:close/>
                </a:path>
                <a:path w="2260600" h="1711960">
                  <a:moveTo>
                    <a:pt x="616527" y="32766"/>
                  </a:moveTo>
                  <a:lnTo>
                    <a:pt x="609600" y="28194"/>
                  </a:lnTo>
                  <a:lnTo>
                    <a:pt x="609247" y="28723"/>
                  </a:lnTo>
                  <a:lnTo>
                    <a:pt x="609600" y="28956"/>
                  </a:lnTo>
                  <a:lnTo>
                    <a:pt x="609600" y="32766"/>
                  </a:lnTo>
                  <a:lnTo>
                    <a:pt x="616527" y="32766"/>
                  </a:lnTo>
                  <a:close/>
                </a:path>
                <a:path w="2260600" h="1711960">
                  <a:moveTo>
                    <a:pt x="632580" y="46082"/>
                  </a:moveTo>
                  <a:lnTo>
                    <a:pt x="622300" y="41148"/>
                  </a:lnTo>
                  <a:lnTo>
                    <a:pt x="609600" y="47244"/>
                  </a:lnTo>
                  <a:lnTo>
                    <a:pt x="609600" y="51054"/>
                  </a:lnTo>
                  <a:lnTo>
                    <a:pt x="622300" y="45720"/>
                  </a:lnTo>
                  <a:lnTo>
                    <a:pt x="622300" y="54102"/>
                  </a:lnTo>
                  <a:lnTo>
                    <a:pt x="632580" y="46082"/>
                  </a:lnTo>
                  <a:close/>
                </a:path>
                <a:path w="2260600" h="1711960">
                  <a:moveTo>
                    <a:pt x="612019" y="62121"/>
                  </a:moveTo>
                  <a:lnTo>
                    <a:pt x="609600" y="60960"/>
                  </a:lnTo>
                  <a:lnTo>
                    <a:pt x="609600" y="64008"/>
                  </a:lnTo>
                  <a:lnTo>
                    <a:pt x="612019" y="62121"/>
                  </a:lnTo>
                  <a:close/>
                </a:path>
                <a:path w="2260600" h="1711960">
                  <a:moveTo>
                    <a:pt x="622300" y="67056"/>
                  </a:moveTo>
                  <a:lnTo>
                    <a:pt x="612019" y="62121"/>
                  </a:lnTo>
                  <a:lnTo>
                    <a:pt x="609600" y="64008"/>
                  </a:lnTo>
                  <a:lnTo>
                    <a:pt x="609600" y="67056"/>
                  </a:lnTo>
                  <a:lnTo>
                    <a:pt x="622300" y="67056"/>
                  </a:lnTo>
                  <a:close/>
                </a:path>
                <a:path w="2260600" h="1711960">
                  <a:moveTo>
                    <a:pt x="647181" y="52966"/>
                  </a:moveTo>
                  <a:lnTo>
                    <a:pt x="641350" y="48768"/>
                  </a:lnTo>
                  <a:lnTo>
                    <a:pt x="635000" y="48768"/>
                  </a:lnTo>
                  <a:lnTo>
                    <a:pt x="630517" y="51188"/>
                  </a:lnTo>
                  <a:lnTo>
                    <a:pt x="622300" y="64008"/>
                  </a:lnTo>
                  <a:lnTo>
                    <a:pt x="622300" y="59436"/>
                  </a:lnTo>
                  <a:lnTo>
                    <a:pt x="615461" y="59436"/>
                  </a:lnTo>
                  <a:lnTo>
                    <a:pt x="612019" y="62121"/>
                  </a:lnTo>
                  <a:lnTo>
                    <a:pt x="622300" y="67056"/>
                  </a:lnTo>
                  <a:lnTo>
                    <a:pt x="635000" y="60960"/>
                  </a:lnTo>
                  <a:lnTo>
                    <a:pt x="635000" y="57150"/>
                  </a:lnTo>
                  <a:lnTo>
                    <a:pt x="641604" y="57150"/>
                  </a:lnTo>
                  <a:lnTo>
                    <a:pt x="647181" y="52966"/>
                  </a:lnTo>
                  <a:close/>
                </a:path>
                <a:path w="2260600" h="1711960">
                  <a:moveTo>
                    <a:pt x="633505" y="46526"/>
                  </a:moveTo>
                  <a:lnTo>
                    <a:pt x="632580" y="46082"/>
                  </a:lnTo>
                  <a:lnTo>
                    <a:pt x="615461" y="59436"/>
                  </a:lnTo>
                  <a:lnTo>
                    <a:pt x="622300" y="59436"/>
                  </a:lnTo>
                  <a:lnTo>
                    <a:pt x="622300" y="55626"/>
                  </a:lnTo>
                  <a:lnTo>
                    <a:pt x="630517" y="51188"/>
                  </a:lnTo>
                  <a:lnTo>
                    <a:pt x="633505" y="46526"/>
                  </a:lnTo>
                  <a:close/>
                </a:path>
                <a:path w="2260600" h="1711960">
                  <a:moveTo>
                    <a:pt x="629920" y="41148"/>
                  </a:moveTo>
                  <a:lnTo>
                    <a:pt x="622300" y="36576"/>
                  </a:lnTo>
                  <a:lnTo>
                    <a:pt x="616204" y="41148"/>
                  </a:lnTo>
                  <a:lnTo>
                    <a:pt x="629920" y="41148"/>
                  </a:lnTo>
                  <a:close/>
                </a:path>
                <a:path w="2260600" h="1711960">
                  <a:moveTo>
                    <a:pt x="622300" y="36576"/>
                  </a:moveTo>
                  <a:lnTo>
                    <a:pt x="622300" y="32766"/>
                  </a:lnTo>
                  <a:lnTo>
                    <a:pt x="616527" y="32766"/>
                  </a:lnTo>
                  <a:lnTo>
                    <a:pt x="622300" y="36576"/>
                  </a:lnTo>
                  <a:close/>
                </a:path>
                <a:path w="2260600" h="1711960">
                  <a:moveTo>
                    <a:pt x="635000" y="44196"/>
                  </a:moveTo>
                  <a:lnTo>
                    <a:pt x="629920" y="41148"/>
                  </a:lnTo>
                  <a:lnTo>
                    <a:pt x="622300" y="41148"/>
                  </a:lnTo>
                  <a:lnTo>
                    <a:pt x="632580" y="46082"/>
                  </a:lnTo>
                  <a:lnTo>
                    <a:pt x="635000" y="44196"/>
                  </a:lnTo>
                  <a:close/>
                </a:path>
                <a:path w="2260600" h="1711960">
                  <a:moveTo>
                    <a:pt x="630517" y="51188"/>
                  </a:moveTo>
                  <a:lnTo>
                    <a:pt x="622300" y="55626"/>
                  </a:lnTo>
                  <a:lnTo>
                    <a:pt x="622300" y="64008"/>
                  </a:lnTo>
                  <a:lnTo>
                    <a:pt x="630517" y="51188"/>
                  </a:lnTo>
                  <a:close/>
                </a:path>
                <a:path w="2260600" h="1711960">
                  <a:moveTo>
                    <a:pt x="641604" y="57150"/>
                  </a:moveTo>
                  <a:lnTo>
                    <a:pt x="635000" y="57150"/>
                  </a:lnTo>
                  <a:lnTo>
                    <a:pt x="635000" y="60960"/>
                  </a:lnTo>
                  <a:lnTo>
                    <a:pt x="622300" y="67056"/>
                  </a:lnTo>
                  <a:lnTo>
                    <a:pt x="628396" y="67056"/>
                  </a:lnTo>
                  <a:lnTo>
                    <a:pt x="641604" y="57150"/>
                  </a:lnTo>
                  <a:close/>
                </a:path>
                <a:path w="2260600" h="1711960">
                  <a:moveTo>
                    <a:pt x="628396" y="67056"/>
                  </a:moveTo>
                  <a:lnTo>
                    <a:pt x="622300" y="67056"/>
                  </a:lnTo>
                  <a:lnTo>
                    <a:pt x="622300" y="70104"/>
                  </a:lnTo>
                  <a:lnTo>
                    <a:pt x="623602" y="70651"/>
                  </a:lnTo>
                  <a:lnTo>
                    <a:pt x="628396" y="67056"/>
                  </a:lnTo>
                  <a:close/>
                </a:path>
                <a:path w="2260600" h="1711960">
                  <a:moveTo>
                    <a:pt x="623602" y="70690"/>
                  </a:moveTo>
                  <a:lnTo>
                    <a:pt x="622300" y="70104"/>
                  </a:lnTo>
                  <a:lnTo>
                    <a:pt x="622300" y="71628"/>
                  </a:lnTo>
                  <a:lnTo>
                    <a:pt x="623602" y="70690"/>
                  </a:lnTo>
                  <a:close/>
                </a:path>
                <a:path w="2260600" h="1711960">
                  <a:moveTo>
                    <a:pt x="641096" y="75438"/>
                  </a:moveTo>
                  <a:lnTo>
                    <a:pt x="635000" y="75438"/>
                  </a:lnTo>
                  <a:lnTo>
                    <a:pt x="623602" y="70651"/>
                  </a:lnTo>
                  <a:lnTo>
                    <a:pt x="622300" y="71628"/>
                  </a:lnTo>
                  <a:lnTo>
                    <a:pt x="635000" y="80010"/>
                  </a:lnTo>
                  <a:lnTo>
                    <a:pt x="635000" y="78486"/>
                  </a:lnTo>
                  <a:lnTo>
                    <a:pt x="636302" y="79033"/>
                  </a:lnTo>
                  <a:lnTo>
                    <a:pt x="641096" y="75438"/>
                  </a:lnTo>
                  <a:close/>
                </a:path>
                <a:path w="2260600" h="1711960">
                  <a:moveTo>
                    <a:pt x="628650" y="67056"/>
                  </a:moveTo>
                  <a:lnTo>
                    <a:pt x="628396" y="67056"/>
                  </a:lnTo>
                  <a:lnTo>
                    <a:pt x="623602" y="70651"/>
                  </a:lnTo>
                  <a:lnTo>
                    <a:pt x="628650" y="67056"/>
                  </a:lnTo>
                  <a:close/>
                </a:path>
                <a:path w="2260600" h="1711960">
                  <a:moveTo>
                    <a:pt x="647700" y="70485"/>
                  </a:moveTo>
                  <a:lnTo>
                    <a:pt x="647700" y="60960"/>
                  </a:lnTo>
                  <a:lnTo>
                    <a:pt x="635000" y="67056"/>
                  </a:lnTo>
                  <a:lnTo>
                    <a:pt x="628650" y="67056"/>
                  </a:lnTo>
                  <a:lnTo>
                    <a:pt x="623602" y="70690"/>
                  </a:lnTo>
                  <a:lnTo>
                    <a:pt x="628396" y="72664"/>
                  </a:lnTo>
                  <a:lnTo>
                    <a:pt x="635000" y="75438"/>
                  </a:lnTo>
                  <a:lnTo>
                    <a:pt x="641096" y="75438"/>
                  </a:lnTo>
                  <a:lnTo>
                    <a:pt x="647700" y="70485"/>
                  </a:lnTo>
                  <a:close/>
                </a:path>
                <a:path w="2260600" h="1711960">
                  <a:moveTo>
                    <a:pt x="642408" y="57150"/>
                  </a:moveTo>
                  <a:lnTo>
                    <a:pt x="641604" y="57150"/>
                  </a:lnTo>
                  <a:lnTo>
                    <a:pt x="628396" y="67056"/>
                  </a:lnTo>
                  <a:lnTo>
                    <a:pt x="628650" y="67056"/>
                  </a:lnTo>
                  <a:lnTo>
                    <a:pt x="642408" y="57150"/>
                  </a:lnTo>
                  <a:close/>
                </a:path>
                <a:path w="2260600" h="1711960">
                  <a:moveTo>
                    <a:pt x="647700" y="57150"/>
                  </a:moveTo>
                  <a:lnTo>
                    <a:pt x="642408" y="57150"/>
                  </a:lnTo>
                  <a:lnTo>
                    <a:pt x="628650" y="67056"/>
                  </a:lnTo>
                  <a:lnTo>
                    <a:pt x="635000" y="67056"/>
                  </a:lnTo>
                  <a:lnTo>
                    <a:pt x="635000" y="64008"/>
                  </a:lnTo>
                  <a:lnTo>
                    <a:pt x="647700" y="57150"/>
                  </a:lnTo>
                  <a:close/>
                </a:path>
                <a:path w="2260600" h="1711960">
                  <a:moveTo>
                    <a:pt x="647700" y="48768"/>
                  </a:moveTo>
                  <a:lnTo>
                    <a:pt x="647700" y="47244"/>
                  </a:lnTo>
                  <a:lnTo>
                    <a:pt x="635000" y="41148"/>
                  </a:lnTo>
                  <a:lnTo>
                    <a:pt x="629920" y="41148"/>
                  </a:lnTo>
                  <a:lnTo>
                    <a:pt x="635000" y="44196"/>
                  </a:lnTo>
                  <a:lnTo>
                    <a:pt x="641350" y="48768"/>
                  </a:lnTo>
                  <a:lnTo>
                    <a:pt x="647700" y="48768"/>
                  </a:lnTo>
                  <a:close/>
                </a:path>
                <a:path w="2260600" h="1711960">
                  <a:moveTo>
                    <a:pt x="635000" y="48768"/>
                  </a:moveTo>
                  <a:lnTo>
                    <a:pt x="635000" y="47244"/>
                  </a:lnTo>
                  <a:lnTo>
                    <a:pt x="633505" y="46526"/>
                  </a:lnTo>
                  <a:lnTo>
                    <a:pt x="630517" y="51188"/>
                  </a:lnTo>
                  <a:lnTo>
                    <a:pt x="635000" y="48768"/>
                  </a:lnTo>
                  <a:close/>
                </a:path>
                <a:path w="2260600" h="1711960">
                  <a:moveTo>
                    <a:pt x="635000" y="44196"/>
                  </a:moveTo>
                  <a:lnTo>
                    <a:pt x="632580" y="46082"/>
                  </a:lnTo>
                  <a:lnTo>
                    <a:pt x="633505" y="46526"/>
                  </a:lnTo>
                  <a:lnTo>
                    <a:pt x="635000" y="44196"/>
                  </a:lnTo>
                  <a:close/>
                </a:path>
                <a:path w="2260600" h="1711960">
                  <a:moveTo>
                    <a:pt x="641350" y="48768"/>
                  </a:moveTo>
                  <a:lnTo>
                    <a:pt x="635000" y="44196"/>
                  </a:lnTo>
                  <a:lnTo>
                    <a:pt x="633505" y="46526"/>
                  </a:lnTo>
                  <a:lnTo>
                    <a:pt x="635000" y="47244"/>
                  </a:lnTo>
                  <a:lnTo>
                    <a:pt x="635000" y="48768"/>
                  </a:lnTo>
                  <a:lnTo>
                    <a:pt x="641350" y="48768"/>
                  </a:lnTo>
                  <a:close/>
                </a:path>
                <a:path w="2260600" h="1711960">
                  <a:moveTo>
                    <a:pt x="658037" y="62732"/>
                  </a:moveTo>
                  <a:lnTo>
                    <a:pt x="647700" y="57150"/>
                  </a:lnTo>
                  <a:lnTo>
                    <a:pt x="635000" y="64008"/>
                  </a:lnTo>
                  <a:lnTo>
                    <a:pt x="635000" y="67056"/>
                  </a:lnTo>
                  <a:lnTo>
                    <a:pt x="647700" y="60960"/>
                  </a:lnTo>
                  <a:lnTo>
                    <a:pt x="647700" y="70485"/>
                  </a:lnTo>
                  <a:lnTo>
                    <a:pt x="658037" y="62732"/>
                  </a:lnTo>
                  <a:close/>
                </a:path>
                <a:path w="2260600" h="1711960">
                  <a:moveTo>
                    <a:pt x="636302" y="79033"/>
                  </a:moveTo>
                  <a:lnTo>
                    <a:pt x="635000" y="78486"/>
                  </a:lnTo>
                  <a:lnTo>
                    <a:pt x="635000" y="80010"/>
                  </a:lnTo>
                  <a:lnTo>
                    <a:pt x="636302" y="79033"/>
                  </a:lnTo>
                  <a:close/>
                </a:path>
                <a:path w="2260600" h="1711960">
                  <a:moveTo>
                    <a:pt x="647700" y="83820"/>
                  </a:moveTo>
                  <a:lnTo>
                    <a:pt x="636302" y="79033"/>
                  </a:lnTo>
                  <a:lnTo>
                    <a:pt x="635000" y="80010"/>
                  </a:lnTo>
                  <a:lnTo>
                    <a:pt x="635000" y="83820"/>
                  </a:lnTo>
                  <a:lnTo>
                    <a:pt x="647700" y="83820"/>
                  </a:lnTo>
                  <a:close/>
                </a:path>
                <a:path w="2260600" h="1711960">
                  <a:moveTo>
                    <a:pt x="673100" y="70104"/>
                  </a:moveTo>
                  <a:lnTo>
                    <a:pt x="667327" y="66294"/>
                  </a:lnTo>
                  <a:lnTo>
                    <a:pt x="660400" y="66294"/>
                  </a:lnTo>
                  <a:lnTo>
                    <a:pt x="655917" y="68176"/>
                  </a:lnTo>
                  <a:lnTo>
                    <a:pt x="647700" y="80010"/>
                  </a:lnTo>
                  <a:lnTo>
                    <a:pt x="647700" y="75438"/>
                  </a:lnTo>
                  <a:lnTo>
                    <a:pt x="641096" y="75438"/>
                  </a:lnTo>
                  <a:lnTo>
                    <a:pt x="636302" y="79033"/>
                  </a:lnTo>
                  <a:lnTo>
                    <a:pt x="647700" y="83820"/>
                  </a:lnTo>
                  <a:lnTo>
                    <a:pt x="660400" y="77724"/>
                  </a:lnTo>
                  <a:lnTo>
                    <a:pt x="660400" y="74676"/>
                  </a:lnTo>
                  <a:lnTo>
                    <a:pt x="666473" y="74676"/>
                  </a:lnTo>
                  <a:lnTo>
                    <a:pt x="673100" y="70104"/>
                  </a:lnTo>
                  <a:close/>
                </a:path>
                <a:path w="2260600" h="1711960">
                  <a:moveTo>
                    <a:pt x="659245" y="63384"/>
                  </a:moveTo>
                  <a:lnTo>
                    <a:pt x="658037" y="62732"/>
                  </a:lnTo>
                  <a:lnTo>
                    <a:pt x="641096" y="75438"/>
                  </a:lnTo>
                  <a:lnTo>
                    <a:pt x="647700" y="75438"/>
                  </a:lnTo>
                  <a:lnTo>
                    <a:pt x="647700" y="71628"/>
                  </a:lnTo>
                  <a:lnTo>
                    <a:pt x="655917" y="68176"/>
                  </a:lnTo>
                  <a:lnTo>
                    <a:pt x="659245" y="63384"/>
                  </a:lnTo>
                  <a:close/>
                </a:path>
                <a:path w="2260600" h="1711960">
                  <a:moveTo>
                    <a:pt x="647700" y="52578"/>
                  </a:moveTo>
                  <a:lnTo>
                    <a:pt x="647700" y="48768"/>
                  </a:lnTo>
                  <a:lnTo>
                    <a:pt x="641350" y="48768"/>
                  </a:lnTo>
                  <a:lnTo>
                    <a:pt x="647181" y="52966"/>
                  </a:lnTo>
                  <a:lnTo>
                    <a:pt x="647700" y="52578"/>
                  </a:lnTo>
                  <a:close/>
                </a:path>
                <a:path w="2260600" h="1711960">
                  <a:moveTo>
                    <a:pt x="647700" y="53340"/>
                  </a:moveTo>
                  <a:lnTo>
                    <a:pt x="647181" y="52966"/>
                  </a:lnTo>
                  <a:lnTo>
                    <a:pt x="641604" y="57150"/>
                  </a:lnTo>
                  <a:lnTo>
                    <a:pt x="642408" y="57150"/>
                  </a:lnTo>
                  <a:lnTo>
                    <a:pt x="647700" y="53340"/>
                  </a:lnTo>
                  <a:close/>
                </a:path>
                <a:path w="2260600" h="1711960">
                  <a:moveTo>
                    <a:pt x="647700" y="57150"/>
                  </a:moveTo>
                  <a:lnTo>
                    <a:pt x="647700" y="53340"/>
                  </a:lnTo>
                  <a:lnTo>
                    <a:pt x="642408" y="57150"/>
                  </a:lnTo>
                  <a:lnTo>
                    <a:pt x="647700" y="57150"/>
                  </a:lnTo>
                  <a:close/>
                </a:path>
                <a:path w="2260600" h="1711960">
                  <a:moveTo>
                    <a:pt x="654627" y="57150"/>
                  </a:moveTo>
                  <a:lnTo>
                    <a:pt x="647700" y="52578"/>
                  </a:lnTo>
                  <a:lnTo>
                    <a:pt x="647181" y="52966"/>
                  </a:lnTo>
                  <a:lnTo>
                    <a:pt x="647700" y="53340"/>
                  </a:lnTo>
                  <a:lnTo>
                    <a:pt x="647700" y="57150"/>
                  </a:lnTo>
                  <a:lnTo>
                    <a:pt x="654627" y="57150"/>
                  </a:lnTo>
                  <a:close/>
                </a:path>
                <a:path w="2260600" h="1711960">
                  <a:moveTo>
                    <a:pt x="660400" y="60960"/>
                  </a:moveTo>
                  <a:lnTo>
                    <a:pt x="654627" y="57150"/>
                  </a:lnTo>
                  <a:lnTo>
                    <a:pt x="647700" y="57150"/>
                  </a:lnTo>
                  <a:lnTo>
                    <a:pt x="658037" y="62732"/>
                  </a:lnTo>
                  <a:lnTo>
                    <a:pt x="660400" y="60960"/>
                  </a:lnTo>
                  <a:close/>
                </a:path>
                <a:path w="2260600" h="1711960">
                  <a:moveTo>
                    <a:pt x="655917" y="68176"/>
                  </a:moveTo>
                  <a:lnTo>
                    <a:pt x="647700" y="71628"/>
                  </a:lnTo>
                  <a:lnTo>
                    <a:pt x="647700" y="80010"/>
                  </a:lnTo>
                  <a:lnTo>
                    <a:pt x="655917" y="68176"/>
                  </a:lnTo>
                  <a:close/>
                </a:path>
                <a:path w="2260600" h="1711960">
                  <a:moveTo>
                    <a:pt x="666473" y="74676"/>
                  </a:moveTo>
                  <a:lnTo>
                    <a:pt x="660400" y="74676"/>
                  </a:lnTo>
                  <a:lnTo>
                    <a:pt x="660400" y="77724"/>
                  </a:lnTo>
                  <a:lnTo>
                    <a:pt x="647700" y="83820"/>
                  </a:lnTo>
                  <a:lnTo>
                    <a:pt x="653221" y="83820"/>
                  </a:lnTo>
                  <a:lnTo>
                    <a:pt x="666473" y="74676"/>
                  </a:lnTo>
                  <a:close/>
                </a:path>
                <a:path w="2260600" h="1711960">
                  <a:moveTo>
                    <a:pt x="653221" y="83820"/>
                  </a:moveTo>
                  <a:lnTo>
                    <a:pt x="647700" y="83820"/>
                  </a:lnTo>
                  <a:lnTo>
                    <a:pt x="647700" y="86868"/>
                  </a:lnTo>
                  <a:lnTo>
                    <a:pt x="648229" y="87090"/>
                  </a:lnTo>
                  <a:lnTo>
                    <a:pt x="648386" y="87156"/>
                  </a:lnTo>
                  <a:lnTo>
                    <a:pt x="653221" y="83820"/>
                  </a:lnTo>
                  <a:close/>
                </a:path>
                <a:path w="2260600" h="1711960">
                  <a:moveTo>
                    <a:pt x="648386" y="87156"/>
                  </a:moveTo>
                  <a:lnTo>
                    <a:pt x="647700" y="86868"/>
                  </a:lnTo>
                  <a:lnTo>
                    <a:pt x="647700" y="87630"/>
                  </a:lnTo>
                  <a:lnTo>
                    <a:pt x="648229" y="87264"/>
                  </a:lnTo>
                  <a:lnTo>
                    <a:pt x="648386" y="87156"/>
                  </a:lnTo>
                  <a:close/>
                </a:path>
                <a:path w="2260600" h="1711960">
                  <a:moveTo>
                    <a:pt x="649036" y="87429"/>
                  </a:moveTo>
                  <a:lnTo>
                    <a:pt x="648386" y="87156"/>
                  </a:lnTo>
                  <a:lnTo>
                    <a:pt x="647700" y="87630"/>
                  </a:lnTo>
                  <a:lnTo>
                    <a:pt x="648229" y="88011"/>
                  </a:lnTo>
                  <a:lnTo>
                    <a:pt x="649036" y="87429"/>
                  </a:lnTo>
                  <a:close/>
                </a:path>
                <a:path w="2260600" h="1711960">
                  <a:moveTo>
                    <a:pt x="648229" y="88011"/>
                  </a:moveTo>
                  <a:lnTo>
                    <a:pt x="647700" y="87630"/>
                  </a:lnTo>
                  <a:lnTo>
                    <a:pt x="647700" y="88392"/>
                  </a:lnTo>
                  <a:lnTo>
                    <a:pt x="648229" y="88011"/>
                  </a:lnTo>
                  <a:close/>
                </a:path>
                <a:path w="2260600" h="1711960">
                  <a:moveTo>
                    <a:pt x="663575" y="92202"/>
                  </a:moveTo>
                  <a:lnTo>
                    <a:pt x="660400" y="92202"/>
                  </a:lnTo>
                  <a:lnTo>
                    <a:pt x="649036" y="87429"/>
                  </a:lnTo>
                  <a:lnTo>
                    <a:pt x="648386" y="87897"/>
                  </a:lnTo>
                  <a:lnTo>
                    <a:pt x="648229" y="88011"/>
                  </a:lnTo>
                  <a:lnTo>
                    <a:pt x="660400" y="96774"/>
                  </a:lnTo>
                  <a:lnTo>
                    <a:pt x="663575" y="92202"/>
                  </a:lnTo>
                  <a:close/>
                </a:path>
                <a:path w="2260600" h="1711960">
                  <a:moveTo>
                    <a:pt x="654050" y="83820"/>
                  </a:moveTo>
                  <a:lnTo>
                    <a:pt x="653221" y="83820"/>
                  </a:lnTo>
                  <a:lnTo>
                    <a:pt x="648386" y="87156"/>
                  </a:lnTo>
                  <a:lnTo>
                    <a:pt x="649036" y="87429"/>
                  </a:lnTo>
                  <a:lnTo>
                    <a:pt x="654050" y="83820"/>
                  </a:lnTo>
                  <a:close/>
                </a:path>
                <a:path w="2260600" h="1711960">
                  <a:moveTo>
                    <a:pt x="673100" y="78486"/>
                  </a:moveTo>
                  <a:lnTo>
                    <a:pt x="660400" y="83820"/>
                  </a:lnTo>
                  <a:lnTo>
                    <a:pt x="654050" y="83820"/>
                  </a:lnTo>
                  <a:lnTo>
                    <a:pt x="649036" y="87429"/>
                  </a:lnTo>
                  <a:lnTo>
                    <a:pt x="660400" y="92202"/>
                  </a:lnTo>
                  <a:lnTo>
                    <a:pt x="660400" y="88392"/>
                  </a:lnTo>
                  <a:lnTo>
                    <a:pt x="669131" y="84201"/>
                  </a:lnTo>
                  <a:lnTo>
                    <a:pt x="673100" y="78486"/>
                  </a:lnTo>
                  <a:close/>
                </a:path>
                <a:path w="2260600" h="1711960">
                  <a:moveTo>
                    <a:pt x="666750" y="74676"/>
                  </a:moveTo>
                  <a:lnTo>
                    <a:pt x="666473" y="74676"/>
                  </a:lnTo>
                  <a:lnTo>
                    <a:pt x="653221" y="83820"/>
                  </a:lnTo>
                  <a:lnTo>
                    <a:pt x="654050" y="83820"/>
                  </a:lnTo>
                  <a:lnTo>
                    <a:pt x="666750" y="74676"/>
                  </a:lnTo>
                  <a:close/>
                </a:path>
                <a:path w="2260600" h="1711960">
                  <a:moveTo>
                    <a:pt x="685800" y="82296"/>
                  </a:moveTo>
                  <a:lnTo>
                    <a:pt x="685800" y="80010"/>
                  </a:lnTo>
                  <a:lnTo>
                    <a:pt x="673100" y="74676"/>
                  </a:lnTo>
                  <a:lnTo>
                    <a:pt x="666750" y="74676"/>
                  </a:lnTo>
                  <a:lnTo>
                    <a:pt x="654050" y="83820"/>
                  </a:lnTo>
                  <a:lnTo>
                    <a:pt x="660400" y="83820"/>
                  </a:lnTo>
                  <a:lnTo>
                    <a:pt x="673100" y="78486"/>
                  </a:lnTo>
                  <a:lnTo>
                    <a:pt x="679450" y="82296"/>
                  </a:lnTo>
                  <a:lnTo>
                    <a:pt x="685800" y="82296"/>
                  </a:lnTo>
                  <a:close/>
                </a:path>
                <a:path w="2260600" h="1711960">
                  <a:moveTo>
                    <a:pt x="673100" y="66294"/>
                  </a:moveTo>
                  <a:lnTo>
                    <a:pt x="673100" y="64008"/>
                  </a:lnTo>
                  <a:lnTo>
                    <a:pt x="660400" y="57150"/>
                  </a:lnTo>
                  <a:lnTo>
                    <a:pt x="654627" y="57150"/>
                  </a:lnTo>
                  <a:lnTo>
                    <a:pt x="660400" y="60960"/>
                  </a:lnTo>
                  <a:lnTo>
                    <a:pt x="660400" y="61722"/>
                  </a:lnTo>
                  <a:lnTo>
                    <a:pt x="667327" y="66294"/>
                  </a:lnTo>
                  <a:lnTo>
                    <a:pt x="673100" y="66294"/>
                  </a:lnTo>
                  <a:close/>
                </a:path>
                <a:path w="2260600" h="1711960">
                  <a:moveTo>
                    <a:pt x="660400" y="66294"/>
                  </a:moveTo>
                  <a:lnTo>
                    <a:pt x="660400" y="64008"/>
                  </a:lnTo>
                  <a:lnTo>
                    <a:pt x="659245" y="63384"/>
                  </a:lnTo>
                  <a:lnTo>
                    <a:pt x="655917" y="68176"/>
                  </a:lnTo>
                  <a:lnTo>
                    <a:pt x="660400" y="66294"/>
                  </a:lnTo>
                  <a:close/>
                </a:path>
                <a:path w="2260600" h="1711960">
                  <a:moveTo>
                    <a:pt x="660400" y="61722"/>
                  </a:moveTo>
                  <a:lnTo>
                    <a:pt x="660400" y="60960"/>
                  </a:lnTo>
                  <a:lnTo>
                    <a:pt x="658037" y="62732"/>
                  </a:lnTo>
                  <a:lnTo>
                    <a:pt x="659245" y="63384"/>
                  </a:lnTo>
                  <a:lnTo>
                    <a:pt x="660400" y="61722"/>
                  </a:lnTo>
                  <a:close/>
                </a:path>
                <a:path w="2260600" h="1711960">
                  <a:moveTo>
                    <a:pt x="667327" y="66294"/>
                  </a:moveTo>
                  <a:lnTo>
                    <a:pt x="660400" y="61722"/>
                  </a:lnTo>
                  <a:lnTo>
                    <a:pt x="659245" y="63384"/>
                  </a:lnTo>
                  <a:lnTo>
                    <a:pt x="660400" y="64008"/>
                  </a:lnTo>
                  <a:lnTo>
                    <a:pt x="660400" y="66294"/>
                  </a:lnTo>
                  <a:lnTo>
                    <a:pt x="667327" y="66294"/>
                  </a:lnTo>
                  <a:close/>
                </a:path>
                <a:path w="2260600" h="1711960">
                  <a:moveTo>
                    <a:pt x="669131" y="84201"/>
                  </a:moveTo>
                  <a:lnTo>
                    <a:pt x="660400" y="88392"/>
                  </a:lnTo>
                  <a:lnTo>
                    <a:pt x="660400" y="92202"/>
                  </a:lnTo>
                  <a:lnTo>
                    <a:pt x="663575" y="92202"/>
                  </a:lnTo>
                  <a:lnTo>
                    <a:pt x="669131" y="84201"/>
                  </a:lnTo>
                  <a:close/>
                </a:path>
                <a:path w="2260600" h="1711960">
                  <a:moveTo>
                    <a:pt x="682752" y="90678"/>
                  </a:moveTo>
                  <a:lnTo>
                    <a:pt x="673100" y="90678"/>
                  </a:lnTo>
                  <a:lnTo>
                    <a:pt x="673100" y="92202"/>
                  </a:lnTo>
                  <a:lnTo>
                    <a:pt x="663575" y="92202"/>
                  </a:lnTo>
                  <a:lnTo>
                    <a:pt x="660400" y="96774"/>
                  </a:lnTo>
                  <a:lnTo>
                    <a:pt x="666172" y="100584"/>
                  </a:lnTo>
                  <a:lnTo>
                    <a:pt x="673100" y="100584"/>
                  </a:lnTo>
                  <a:lnTo>
                    <a:pt x="677333" y="98806"/>
                  </a:lnTo>
                  <a:lnTo>
                    <a:pt x="682752" y="90678"/>
                  </a:lnTo>
                  <a:close/>
                </a:path>
                <a:path w="2260600" h="1711960">
                  <a:moveTo>
                    <a:pt x="666172" y="100584"/>
                  </a:moveTo>
                  <a:lnTo>
                    <a:pt x="660400" y="96774"/>
                  </a:lnTo>
                  <a:lnTo>
                    <a:pt x="660400" y="100584"/>
                  </a:lnTo>
                  <a:lnTo>
                    <a:pt x="666172" y="100584"/>
                  </a:lnTo>
                  <a:close/>
                </a:path>
                <a:path w="2260600" h="1711960">
                  <a:moveTo>
                    <a:pt x="690684" y="99822"/>
                  </a:moveTo>
                  <a:lnTo>
                    <a:pt x="685800" y="99822"/>
                  </a:lnTo>
                  <a:lnTo>
                    <a:pt x="685800" y="95250"/>
                  </a:lnTo>
                  <a:lnTo>
                    <a:pt x="677333" y="98806"/>
                  </a:lnTo>
                  <a:lnTo>
                    <a:pt x="673100" y="105156"/>
                  </a:lnTo>
                  <a:lnTo>
                    <a:pt x="666172" y="100584"/>
                  </a:lnTo>
                  <a:lnTo>
                    <a:pt x="660400" y="100584"/>
                  </a:lnTo>
                  <a:lnTo>
                    <a:pt x="660400" y="102108"/>
                  </a:lnTo>
                  <a:lnTo>
                    <a:pt x="673100" y="108966"/>
                  </a:lnTo>
                  <a:lnTo>
                    <a:pt x="678961" y="108966"/>
                  </a:lnTo>
                  <a:lnTo>
                    <a:pt x="690684" y="99822"/>
                  </a:lnTo>
                  <a:close/>
                </a:path>
                <a:path w="2260600" h="1711960">
                  <a:moveTo>
                    <a:pt x="685800" y="86106"/>
                  </a:moveTo>
                  <a:lnTo>
                    <a:pt x="679450" y="82296"/>
                  </a:lnTo>
                  <a:lnTo>
                    <a:pt x="673100" y="82296"/>
                  </a:lnTo>
                  <a:lnTo>
                    <a:pt x="669131" y="84201"/>
                  </a:lnTo>
                  <a:lnTo>
                    <a:pt x="663575" y="92202"/>
                  </a:lnTo>
                  <a:lnTo>
                    <a:pt x="673100" y="92202"/>
                  </a:lnTo>
                  <a:lnTo>
                    <a:pt x="673100" y="90678"/>
                  </a:lnTo>
                  <a:lnTo>
                    <a:pt x="682752" y="90678"/>
                  </a:lnTo>
                  <a:lnTo>
                    <a:pt x="685800" y="86106"/>
                  </a:lnTo>
                  <a:close/>
                </a:path>
                <a:path w="2260600" h="1711960">
                  <a:moveTo>
                    <a:pt x="677333" y="98806"/>
                  </a:moveTo>
                  <a:lnTo>
                    <a:pt x="673100" y="100584"/>
                  </a:lnTo>
                  <a:lnTo>
                    <a:pt x="666172" y="100584"/>
                  </a:lnTo>
                  <a:lnTo>
                    <a:pt x="673100" y="105156"/>
                  </a:lnTo>
                  <a:lnTo>
                    <a:pt x="677333" y="98806"/>
                  </a:lnTo>
                  <a:close/>
                </a:path>
                <a:path w="2260600" h="1711960">
                  <a:moveTo>
                    <a:pt x="669131" y="72961"/>
                  </a:moveTo>
                  <a:lnTo>
                    <a:pt x="667327" y="74087"/>
                  </a:lnTo>
                  <a:lnTo>
                    <a:pt x="666473" y="74676"/>
                  </a:lnTo>
                  <a:lnTo>
                    <a:pt x="666750" y="74676"/>
                  </a:lnTo>
                  <a:lnTo>
                    <a:pt x="669131" y="72961"/>
                  </a:lnTo>
                  <a:close/>
                </a:path>
                <a:path w="2260600" h="1711960">
                  <a:moveTo>
                    <a:pt x="673100" y="74676"/>
                  </a:moveTo>
                  <a:lnTo>
                    <a:pt x="673100" y="70104"/>
                  </a:lnTo>
                  <a:lnTo>
                    <a:pt x="666750" y="74676"/>
                  </a:lnTo>
                  <a:lnTo>
                    <a:pt x="673100" y="74676"/>
                  </a:lnTo>
                  <a:close/>
                </a:path>
                <a:path w="2260600" h="1711960">
                  <a:moveTo>
                    <a:pt x="673100" y="70104"/>
                  </a:moveTo>
                  <a:lnTo>
                    <a:pt x="673100" y="66294"/>
                  </a:lnTo>
                  <a:lnTo>
                    <a:pt x="667327" y="66294"/>
                  </a:lnTo>
                  <a:lnTo>
                    <a:pt x="673100" y="70104"/>
                  </a:lnTo>
                  <a:close/>
                </a:path>
                <a:path w="2260600" h="1711960">
                  <a:moveTo>
                    <a:pt x="679450" y="82296"/>
                  </a:moveTo>
                  <a:lnTo>
                    <a:pt x="673100" y="78486"/>
                  </a:lnTo>
                  <a:lnTo>
                    <a:pt x="669131" y="84201"/>
                  </a:lnTo>
                  <a:lnTo>
                    <a:pt x="673100" y="82296"/>
                  </a:lnTo>
                  <a:lnTo>
                    <a:pt x="679450" y="82296"/>
                  </a:lnTo>
                  <a:close/>
                </a:path>
                <a:path w="2260600" h="1711960">
                  <a:moveTo>
                    <a:pt x="678961" y="108966"/>
                  </a:moveTo>
                  <a:lnTo>
                    <a:pt x="673100" y="108966"/>
                  </a:lnTo>
                  <a:lnTo>
                    <a:pt x="673100" y="113538"/>
                  </a:lnTo>
                  <a:lnTo>
                    <a:pt x="678961" y="108966"/>
                  </a:lnTo>
                  <a:close/>
                </a:path>
                <a:path w="2260600" h="1711960">
                  <a:moveTo>
                    <a:pt x="679450" y="108966"/>
                  </a:moveTo>
                  <a:lnTo>
                    <a:pt x="678961" y="108966"/>
                  </a:lnTo>
                  <a:lnTo>
                    <a:pt x="673100" y="113538"/>
                  </a:lnTo>
                  <a:lnTo>
                    <a:pt x="679450" y="108966"/>
                  </a:lnTo>
                  <a:close/>
                </a:path>
                <a:path w="2260600" h="1711960">
                  <a:moveTo>
                    <a:pt x="694266" y="108966"/>
                  </a:moveTo>
                  <a:lnTo>
                    <a:pt x="685800" y="113538"/>
                  </a:lnTo>
                  <a:lnTo>
                    <a:pt x="685800" y="108966"/>
                  </a:lnTo>
                  <a:lnTo>
                    <a:pt x="679450" y="108966"/>
                  </a:lnTo>
                  <a:lnTo>
                    <a:pt x="673100" y="113538"/>
                  </a:lnTo>
                  <a:lnTo>
                    <a:pt x="678180" y="116586"/>
                  </a:lnTo>
                  <a:lnTo>
                    <a:pt x="688975" y="116586"/>
                  </a:lnTo>
                  <a:lnTo>
                    <a:pt x="694266" y="108966"/>
                  </a:lnTo>
                  <a:close/>
                </a:path>
                <a:path w="2260600" h="1711960">
                  <a:moveTo>
                    <a:pt x="678180" y="116586"/>
                  </a:moveTo>
                  <a:lnTo>
                    <a:pt x="673100" y="113538"/>
                  </a:lnTo>
                  <a:lnTo>
                    <a:pt x="673100" y="116586"/>
                  </a:lnTo>
                  <a:lnTo>
                    <a:pt x="678180" y="116586"/>
                  </a:lnTo>
                  <a:close/>
                </a:path>
                <a:path w="2260600" h="1711960">
                  <a:moveTo>
                    <a:pt x="698500" y="93726"/>
                  </a:moveTo>
                  <a:lnTo>
                    <a:pt x="693420" y="90678"/>
                  </a:lnTo>
                  <a:lnTo>
                    <a:pt x="682752" y="90678"/>
                  </a:lnTo>
                  <a:lnTo>
                    <a:pt x="677333" y="98806"/>
                  </a:lnTo>
                  <a:lnTo>
                    <a:pt x="685800" y="95250"/>
                  </a:lnTo>
                  <a:lnTo>
                    <a:pt x="685800" y="99822"/>
                  </a:lnTo>
                  <a:lnTo>
                    <a:pt x="690684" y="99822"/>
                  </a:lnTo>
                  <a:lnTo>
                    <a:pt x="698500" y="93726"/>
                  </a:lnTo>
                  <a:close/>
                </a:path>
                <a:path w="2260600" h="1711960">
                  <a:moveTo>
                    <a:pt x="688975" y="116586"/>
                  </a:moveTo>
                  <a:lnTo>
                    <a:pt x="678180" y="116586"/>
                  </a:lnTo>
                  <a:lnTo>
                    <a:pt x="685800" y="121158"/>
                  </a:lnTo>
                  <a:lnTo>
                    <a:pt x="688975" y="116586"/>
                  </a:lnTo>
                  <a:close/>
                </a:path>
                <a:path w="2260600" h="1711960">
                  <a:moveTo>
                    <a:pt x="692150" y="99822"/>
                  </a:moveTo>
                  <a:lnTo>
                    <a:pt x="690684" y="99822"/>
                  </a:lnTo>
                  <a:lnTo>
                    <a:pt x="678961" y="108966"/>
                  </a:lnTo>
                  <a:lnTo>
                    <a:pt x="679450" y="108966"/>
                  </a:lnTo>
                  <a:lnTo>
                    <a:pt x="692150" y="99822"/>
                  </a:lnTo>
                  <a:close/>
                </a:path>
                <a:path w="2260600" h="1711960">
                  <a:moveTo>
                    <a:pt x="685800" y="86106"/>
                  </a:moveTo>
                  <a:lnTo>
                    <a:pt x="685800" y="82296"/>
                  </a:lnTo>
                  <a:lnTo>
                    <a:pt x="679450" y="82296"/>
                  </a:lnTo>
                  <a:lnTo>
                    <a:pt x="685800" y="86106"/>
                  </a:lnTo>
                  <a:close/>
                </a:path>
                <a:path w="2260600" h="1711960">
                  <a:moveTo>
                    <a:pt x="711200" y="106680"/>
                  </a:moveTo>
                  <a:lnTo>
                    <a:pt x="711200" y="105156"/>
                  </a:lnTo>
                  <a:lnTo>
                    <a:pt x="698500" y="99822"/>
                  </a:lnTo>
                  <a:lnTo>
                    <a:pt x="692150" y="99822"/>
                  </a:lnTo>
                  <a:lnTo>
                    <a:pt x="679450" y="108966"/>
                  </a:lnTo>
                  <a:lnTo>
                    <a:pt x="685800" y="108966"/>
                  </a:lnTo>
                  <a:lnTo>
                    <a:pt x="685800" y="113538"/>
                  </a:lnTo>
                  <a:lnTo>
                    <a:pt x="694266" y="108966"/>
                  </a:lnTo>
                  <a:lnTo>
                    <a:pt x="698500" y="102870"/>
                  </a:lnTo>
                  <a:lnTo>
                    <a:pt x="704849" y="106679"/>
                  </a:lnTo>
                  <a:lnTo>
                    <a:pt x="711200" y="106680"/>
                  </a:lnTo>
                  <a:close/>
                </a:path>
                <a:path w="2260600" h="1711960">
                  <a:moveTo>
                    <a:pt x="693420" y="90678"/>
                  </a:moveTo>
                  <a:lnTo>
                    <a:pt x="685800" y="86106"/>
                  </a:lnTo>
                  <a:lnTo>
                    <a:pt x="682752" y="90678"/>
                  </a:lnTo>
                  <a:lnTo>
                    <a:pt x="693420" y="90678"/>
                  </a:lnTo>
                  <a:close/>
                </a:path>
                <a:path w="2260600" h="1711960">
                  <a:moveTo>
                    <a:pt x="707644" y="115824"/>
                  </a:moveTo>
                  <a:lnTo>
                    <a:pt x="698500" y="115824"/>
                  </a:lnTo>
                  <a:lnTo>
                    <a:pt x="698500" y="116586"/>
                  </a:lnTo>
                  <a:lnTo>
                    <a:pt x="688975" y="116586"/>
                  </a:lnTo>
                  <a:lnTo>
                    <a:pt x="685800" y="121158"/>
                  </a:lnTo>
                  <a:lnTo>
                    <a:pt x="691572" y="124968"/>
                  </a:lnTo>
                  <a:lnTo>
                    <a:pt x="698500" y="124968"/>
                  </a:lnTo>
                  <a:lnTo>
                    <a:pt x="702468" y="123301"/>
                  </a:lnTo>
                  <a:lnTo>
                    <a:pt x="704849" y="120015"/>
                  </a:lnTo>
                  <a:lnTo>
                    <a:pt x="707644" y="115824"/>
                  </a:lnTo>
                  <a:close/>
                </a:path>
                <a:path w="2260600" h="1711960">
                  <a:moveTo>
                    <a:pt x="691572" y="124968"/>
                  </a:moveTo>
                  <a:lnTo>
                    <a:pt x="685800" y="121158"/>
                  </a:lnTo>
                  <a:lnTo>
                    <a:pt x="685800" y="124968"/>
                  </a:lnTo>
                  <a:lnTo>
                    <a:pt x="691572" y="124968"/>
                  </a:lnTo>
                  <a:close/>
                </a:path>
                <a:path w="2260600" h="1711960">
                  <a:moveTo>
                    <a:pt x="717273" y="124206"/>
                  </a:moveTo>
                  <a:lnTo>
                    <a:pt x="711200" y="124206"/>
                  </a:lnTo>
                  <a:lnTo>
                    <a:pt x="711200" y="119634"/>
                  </a:lnTo>
                  <a:lnTo>
                    <a:pt x="702733" y="123190"/>
                  </a:lnTo>
                  <a:lnTo>
                    <a:pt x="698500" y="129540"/>
                  </a:lnTo>
                  <a:lnTo>
                    <a:pt x="691572" y="124968"/>
                  </a:lnTo>
                  <a:lnTo>
                    <a:pt x="685800" y="124968"/>
                  </a:lnTo>
                  <a:lnTo>
                    <a:pt x="685800" y="127254"/>
                  </a:lnTo>
                  <a:lnTo>
                    <a:pt x="698500" y="133350"/>
                  </a:lnTo>
                  <a:lnTo>
                    <a:pt x="704021" y="133350"/>
                  </a:lnTo>
                  <a:lnTo>
                    <a:pt x="717273" y="124206"/>
                  </a:lnTo>
                  <a:close/>
                </a:path>
                <a:path w="2260600" h="1711960">
                  <a:moveTo>
                    <a:pt x="711200" y="110490"/>
                  </a:moveTo>
                  <a:lnTo>
                    <a:pt x="704849" y="106680"/>
                  </a:lnTo>
                  <a:lnTo>
                    <a:pt x="698500" y="106680"/>
                  </a:lnTo>
                  <a:lnTo>
                    <a:pt x="694266" y="108966"/>
                  </a:lnTo>
                  <a:lnTo>
                    <a:pt x="688975" y="116586"/>
                  </a:lnTo>
                  <a:lnTo>
                    <a:pt x="698500" y="116586"/>
                  </a:lnTo>
                  <a:lnTo>
                    <a:pt x="698500" y="115824"/>
                  </a:lnTo>
                  <a:lnTo>
                    <a:pt x="707644" y="115824"/>
                  </a:lnTo>
                  <a:lnTo>
                    <a:pt x="711200" y="110490"/>
                  </a:lnTo>
                  <a:close/>
                </a:path>
                <a:path w="2260600" h="1711960">
                  <a:moveTo>
                    <a:pt x="698500" y="95250"/>
                  </a:moveTo>
                  <a:lnTo>
                    <a:pt x="698500" y="93726"/>
                  </a:lnTo>
                  <a:lnTo>
                    <a:pt x="690684" y="99822"/>
                  </a:lnTo>
                  <a:lnTo>
                    <a:pt x="692150" y="99822"/>
                  </a:lnTo>
                  <a:lnTo>
                    <a:pt x="698500" y="95250"/>
                  </a:lnTo>
                  <a:close/>
                </a:path>
                <a:path w="2260600" h="1711960">
                  <a:moveTo>
                    <a:pt x="702733" y="123190"/>
                  </a:moveTo>
                  <a:lnTo>
                    <a:pt x="702468" y="123301"/>
                  </a:lnTo>
                  <a:lnTo>
                    <a:pt x="698500" y="128778"/>
                  </a:lnTo>
                  <a:lnTo>
                    <a:pt x="698500" y="124968"/>
                  </a:lnTo>
                  <a:lnTo>
                    <a:pt x="691572" y="124968"/>
                  </a:lnTo>
                  <a:lnTo>
                    <a:pt x="698500" y="129540"/>
                  </a:lnTo>
                  <a:lnTo>
                    <a:pt x="698500" y="128778"/>
                  </a:lnTo>
                  <a:lnTo>
                    <a:pt x="702468" y="123301"/>
                  </a:lnTo>
                  <a:lnTo>
                    <a:pt x="702468" y="123586"/>
                  </a:lnTo>
                  <a:lnTo>
                    <a:pt x="702733" y="123190"/>
                  </a:lnTo>
                  <a:close/>
                </a:path>
                <a:path w="2260600" h="1711960">
                  <a:moveTo>
                    <a:pt x="698500" y="99822"/>
                  </a:moveTo>
                  <a:lnTo>
                    <a:pt x="698500" y="95250"/>
                  </a:lnTo>
                  <a:lnTo>
                    <a:pt x="692150" y="99822"/>
                  </a:lnTo>
                  <a:lnTo>
                    <a:pt x="698500" y="99822"/>
                  </a:lnTo>
                  <a:close/>
                </a:path>
                <a:path w="2260600" h="1711960">
                  <a:moveTo>
                    <a:pt x="698500" y="93726"/>
                  </a:moveTo>
                  <a:lnTo>
                    <a:pt x="698500" y="90678"/>
                  </a:lnTo>
                  <a:lnTo>
                    <a:pt x="693420" y="90678"/>
                  </a:lnTo>
                  <a:lnTo>
                    <a:pt x="698500" y="93726"/>
                  </a:lnTo>
                  <a:close/>
                </a:path>
                <a:path w="2260600" h="1711960">
                  <a:moveTo>
                    <a:pt x="704849" y="106680"/>
                  </a:moveTo>
                  <a:lnTo>
                    <a:pt x="698500" y="102870"/>
                  </a:lnTo>
                  <a:lnTo>
                    <a:pt x="694266" y="108966"/>
                  </a:lnTo>
                  <a:lnTo>
                    <a:pt x="698500" y="106680"/>
                  </a:lnTo>
                  <a:lnTo>
                    <a:pt x="704849" y="106680"/>
                  </a:lnTo>
                  <a:close/>
                </a:path>
                <a:path w="2260600" h="1711960">
                  <a:moveTo>
                    <a:pt x="704021" y="133350"/>
                  </a:moveTo>
                  <a:lnTo>
                    <a:pt x="698500" y="133350"/>
                  </a:lnTo>
                  <a:lnTo>
                    <a:pt x="698500" y="137160"/>
                  </a:lnTo>
                  <a:lnTo>
                    <a:pt x="704021" y="133350"/>
                  </a:lnTo>
                  <a:close/>
                </a:path>
                <a:path w="2260600" h="1711960">
                  <a:moveTo>
                    <a:pt x="704849" y="133350"/>
                  </a:moveTo>
                  <a:lnTo>
                    <a:pt x="704021" y="133350"/>
                  </a:lnTo>
                  <a:lnTo>
                    <a:pt x="698500" y="137160"/>
                  </a:lnTo>
                  <a:lnTo>
                    <a:pt x="698500" y="137922"/>
                  </a:lnTo>
                  <a:lnTo>
                    <a:pt x="704849" y="133350"/>
                  </a:lnTo>
                  <a:close/>
                </a:path>
                <a:path w="2260600" h="1711960">
                  <a:moveTo>
                    <a:pt x="719931" y="133731"/>
                  </a:moveTo>
                  <a:lnTo>
                    <a:pt x="711200" y="137922"/>
                  </a:lnTo>
                  <a:lnTo>
                    <a:pt x="711200" y="133350"/>
                  </a:lnTo>
                  <a:lnTo>
                    <a:pt x="704849" y="133350"/>
                  </a:lnTo>
                  <a:lnTo>
                    <a:pt x="698500" y="137922"/>
                  </a:lnTo>
                  <a:lnTo>
                    <a:pt x="704272" y="141732"/>
                  </a:lnTo>
                  <a:lnTo>
                    <a:pt x="714375" y="141732"/>
                  </a:lnTo>
                  <a:lnTo>
                    <a:pt x="719931" y="133731"/>
                  </a:lnTo>
                  <a:close/>
                </a:path>
                <a:path w="2260600" h="1711960">
                  <a:moveTo>
                    <a:pt x="704272" y="141732"/>
                  </a:moveTo>
                  <a:lnTo>
                    <a:pt x="698500" y="137922"/>
                  </a:lnTo>
                  <a:lnTo>
                    <a:pt x="698500" y="141732"/>
                  </a:lnTo>
                  <a:lnTo>
                    <a:pt x="704272" y="141732"/>
                  </a:lnTo>
                  <a:close/>
                </a:path>
                <a:path w="2260600" h="1711960">
                  <a:moveTo>
                    <a:pt x="704021" y="121257"/>
                  </a:moveTo>
                  <a:lnTo>
                    <a:pt x="702468" y="123301"/>
                  </a:lnTo>
                  <a:lnTo>
                    <a:pt x="702733" y="123190"/>
                  </a:lnTo>
                  <a:lnTo>
                    <a:pt x="704021" y="121257"/>
                  </a:lnTo>
                  <a:close/>
                </a:path>
                <a:path w="2260600" h="1711960">
                  <a:moveTo>
                    <a:pt x="723900" y="119634"/>
                  </a:moveTo>
                  <a:lnTo>
                    <a:pt x="718127" y="115824"/>
                  </a:lnTo>
                  <a:lnTo>
                    <a:pt x="707886" y="115824"/>
                  </a:lnTo>
                  <a:lnTo>
                    <a:pt x="704849" y="120015"/>
                  </a:lnTo>
                  <a:lnTo>
                    <a:pt x="702733" y="123190"/>
                  </a:lnTo>
                  <a:lnTo>
                    <a:pt x="711200" y="119634"/>
                  </a:lnTo>
                  <a:lnTo>
                    <a:pt x="711200" y="124206"/>
                  </a:lnTo>
                  <a:lnTo>
                    <a:pt x="717273" y="124206"/>
                  </a:lnTo>
                  <a:lnTo>
                    <a:pt x="723900" y="119634"/>
                  </a:lnTo>
                  <a:close/>
                </a:path>
                <a:path w="2260600" h="1711960">
                  <a:moveTo>
                    <a:pt x="717550" y="124206"/>
                  </a:moveTo>
                  <a:lnTo>
                    <a:pt x="717273" y="124206"/>
                  </a:lnTo>
                  <a:lnTo>
                    <a:pt x="704021" y="133350"/>
                  </a:lnTo>
                  <a:lnTo>
                    <a:pt x="704849" y="133350"/>
                  </a:lnTo>
                  <a:lnTo>
                    <a:pt x="717550" y="124206"/>
                  </a:lnTo>
                  <a:close/>
                </a:path>
                <a:path w="2260600" h="1711960">
                  <a:moveTo>
                    <a:pt x="714375" y="141732"/>
                  </a:moveTo>
                  <a:lnTo>
                    <a:pt x="704272" y="141732"/>
                  </a:lnTo>
                  <a:lnTo>
                    <a:pt x="711200" y="146304"/>
                  </a:lnTo>
                  <a:lnTo>
                    <a:pt x="714375" y="141732"/>
                  </a:lnTo>
                  <a:close/>
                </a:path>
                <a:path w="2260600" h="1711960">
                  <a:moveTo>
                    <a:pt x="711200" y="110490"/>
                  </a:moveTo>
                  <a:lnTo>
                    <a:pt x="711200" y="106680"/>
                  </a:lnTo>
                  <a:lnTo>
                    <a:pt x="704849" y="106680"/>
                  </a:lnTo>
                  <a:lnTo>
                    <a:pt x="711200" y="110490"/>
                  </a:lnTo>
                  <a:close/>
                </a:path>
                <a:path w="2260600" h="1711960">
                  <a:moveTo>
                    <a:pt x="707886" y="115824"/>
                  </a:moveTo>
                  <a:lnTo>
                    <a:pt x="707644" y="115824"/>
                  </a:lnTo>
                  <a:lnTo>
                    <a:pt x="704849" y="120015"/>
                  </a:lnTo>
                  <a:lnTo>
                    <a:pt x="707886" y="115824"/>
                  </a:lnTo>
                  <a:close/>
                </a:path>
                <a:path w="2260600" h="1711960">
                  <a:moveTo>
                    <a:pt x="736600" y="131826"/>
                  </a:moveTo>
                  <a:lnTo>
                    <a:pt x="736600" y="129540"/>
                  </a:lnTo>
                  <a:lnTo>
                    <a:pt x="723900" y="124206"/>
                  </a:lnTo>
                  <a:lnTo>
                    <a:pt x="717550" y="124206"/>
                  </a:lnTo>
                  <a:lnTo>
                    <a:pt x="704849" y="133350"/>
                  </a:lnTo>
                  <a:lnTo>
                    <a:pt x="711200" y="133350"/>
                  </a:lnTo>
                  <a:lnTo>
                    <a:pt x="711200" y="137922"/>
                  </a:lnTo>
                  <a:lnTo>
                    <a:pt x="719931" y="133731"/>
                  </a:lnTo>
                  <a:lnTo>
                    <a:pt x="723900" y="128016"/>
                  </a:lnTo>
                  <a:lnTo>
                    <a:pt x="730955" y="131826"/>
                  </a:lnTo>
                  <a:lnTo>
                    <a:pt x="736600" y="131826"/>
                  </a:lnTo>
                  <a:close/>
                </a:path>
                <a:path w="2260600" h="1711960">
                  <a:moveTo>
                    <a:pt x="711200" y="111252"/>
                  </a:moveTo>
                  <a:lnTo>
                    <a:pt x="711200" y="110490"/>
                  </a:lnTo>
                  <a:lnTo>
                    <a:pt x="707644" y="115824"/>
                  </a:lnTo>
                  <a:lnTo>
                    <a:pt x="707886" y="115824"/>
                  </a:lnTo>
                  <a:lnTo>
                    <a:pt x="711200" y="111252"/>
                  </a:lnTo>
                  <a:close/>
                </a:path>
                <a:path w="2260600" h="1711960">
                  <a:moveTo>
                    <a:pt x="718127" y="115824"/>
                  </a:moveTo>
                  <a:lnTo>
                    <a:pt x="711200" y="111252"/>
                  </a:lnTo>
                  <a:lnTo>
                    <a:pt x="707886" y="115824"/>
                  </a:lnTo>
                  <a:lnTo>
                    <a:pt x="718127" y="115824"/>
                  </a:lnTo>
                  <a:close/>
                </a:path>
                <a:path w="2260600" h="1711960">
                  <a:moveTo>
                    <a:pt x="733669" y="139446"/>
                  </a:moveTo>
                  <a:lnTo>
                    <a:pt x="723900" y="139446"/>
                  </a:lnTo>
                  <a:lnTo>
                    <a:pt x="723900" y="141732"/>
                  </a:lnTo>
                  <a:lnTo>
                    <a:pt x="714375" y="141732"/>
                  </a:lnTo>
                  <a:lnTo>
                    <a:pt x="711200" y="146304"/>
                  </a:lnTo>
                  <a:lnTo>
                    <a:pt x="716972" y="150114"/>
                  </a:lnTo>
                  <a:lnTo>
                    <a:pt x="723900" y="150114"/>
                  </a:lnTo>
                  <a:lnTo>
                    <a:pt x="728133" y="148082"/>
                  </a:lnTo>
                  <a:lnTo>
                    <a:pt x="733669" y="139446"/>
                  </a:lnTo>
                  <a:close/>
                </a:path>
                <a:path w="2260600" h="1711960">
                  <a:moveTo>
                    <a:pt x="716972" y="150114"/>
                  </a:moveTo>
                  <a:lnTo>
                    <a:pt x="711200" y="146304"/>
                  </a:lnTo>
                  <a:lnTo>
                    <a:pt x="711200" y="150114"/>
                  </a:lnTo>
                  <a:lnTo>
                    <a:pt x="716972" y="150114"/>
                  </a:lnTo>
                  <a:close/>
                </a:path>
                <a:path w="2260600" h="1711960">
                  <a:moveTo>
                    <a:pt x="742461" y="148590"/>
                  </a:moveTo>
                  <a:lnTo>
                    <a:pt x="736600" y="148590"/>
                  </a:lnTo>
                  <a:lnTo>
                    <a:pt x="736600" y="144018"/>
                  </a:lnTo>
                  <a:lnTo>
                    <a:pt x="728662" y="147828"/>
                  </a:lnTo>
                  <a:lnTo>
                    <a:pt x="723900" y="154686"/>
                  </a:lnTo>
                  <a:lnTo>
                    <a:pt x="716972" y="150114"/>
                  </a:lnTo>
                  <a:lnTo>
                    <a:pt x="711200" y="150114"/>
                  </a:lnTo>
                  <a:lnTo>
                    <a:pt x="711200" y="151638"/>
                  </a:lnTo>
                  <a:lnTo>
                    <a:pt x="723900" y="158496"/>
                  </a:lnTo>
                  <a:lnTo>
                    <a:pt x="729761" y="158496"/>
                  </a:lnTo>
                  <a:lnTo>
                    <a:pt x="742461" y="148590"/>
                  </a:lnTo>
                  <a:close/>
                </a:path>
                <a:path w="2260600" h="1711960">
                  <a:moveTo>
                    <a:pt x="736600" y="134874"/>
                  </a:moveTo>
                  <a:lnTo>
                    <a:pt x="730955" y="131826"/>
                  </a:lnTo>
                  <a:lnTo>
                    <a:pt x="723900" y="131826"/>
                  </a:lnTo>
                  <a:lnTo>
                    <a:pt x="719931" y="133731"/>
                  </a:lnTo>
                  <a:lnTo>
                    <a:pt x="714375" y="141732"/>
                  </a:lnTo>
                  <a:lnTo>
                    <a:pt x="723900" y="141732"/>
                  </a:lnTo>
                  <a:lnTo>
                    <a:pt x="723900" y="139446"/>
                  </a:lnTo>
                  <a:lnTo>
                    <a:pt x="733669" y="139446"/>
                  </a:lnTo>
                  <a:lnTo>
                    <a:pt x="736600" y="134874"/>
                  </a:lnTo>
                  <a:close/>
                </a:path>
                <a:path w="2260600" h="1711960">
                  <a:moveTo>
                    <a:pt x="728133" y="148082"/>
                  </a:moveTo>
                  <a:lnTo>
                    <a:pt x="723900" y="150114"/>
                  </a:lnTo>
                  <a:lnTo>
                    <a:pt x="716972" y="150114"/>
                  </a:lnTo>
                  <a:lnTo>
                    <a:pt x="723900" y="154686"/>
                  </a:lnTo>
                  <a:lnTo>
                    <a:pt x="728133" y="148082"/>
                  </a:lnTo>
                  <a:close/>
                </a:path>
                <a:path w="2260600" h="1711960">
                  <a:moveTo>
                    <a:pt x="719931" y="122491"/>
                  </a:moveTo>
                  <a:lnTo>
                    <a:pt x="718127" y="123617"/>
                  </a:lnTo>
                  <a:lnTo>
                    <a:pt x="717273" y="124206"/>
                  </a:lnTo>
                  <a:lnTo>
                    <a:pt x="717550" y="124206"/>
                  </a:lnTo>
                  <a:lnTo>
                    <a:pt x="719931" y="122491"/>
                  </a:lnTo>
                  <a:close/>
                </a:path>
                <a:path w="2260600" h="1711960">
                  <a:moveTo>
                    <a:pt x="723900" y="124206"/>
                  </a:moveTo>
                  <a:lnTo>
                    <a:pt x="723900" y="119634"/>
                  </a:lnTo>
                  <a:lnTo>
                    <a:pt x="717550" y="124206"/>
                  </a:lnTo>
                  <a:lnTo>
                    <a:pt x="723900" y="124206"/>
                  </a:lnTo>
                  <a:close/>
                </a:path>
                <a:path w="2260600" h="1711960">
                  <a:moveTo>
                    <a:pt x="723900" y="119634"/>
                  </a:moveTo>
                  <a:lnTo>
                    <a:pt x="723900" y="115824"/>
                  </a:lnTo>
                  <a:lnTo>
                    <a:pt x="718127" y="115824"/>
                  </a:lnTo>
                  <a:lnTo>
                    <a:pt x="723900" y="119634"/>
                  </a:lnTo>
                  <a:close/>
                </a:path>
                <a:path w="2260600" h="1711960">
                  <a:moveTo>
                    <a:pt x="730955" y="131826"/>
                  </a:moveTo>
                  <a:lnTo>
                    <a:pt x="723900" y="128016"/>
                  </a:lnTo>
                  <a:lnTo>
                    <a:pt x="719931" y="133731"/>
                  </a:lnTo>
                  <a:lnTo>
                    <a:pt x="723900" y="131826"/>
                  </a:lnTo>
                  <a:lnTo>
                    <a:pt x="730955" y="131826"/>
                  </a:lnTo>
                  <a:close/>
                </a:path>
                <a:path w="2260600" h="1711960">
                  <a:moveTo>
                    <a:pt x="728662" y="147828"/>
                  </a:moveTo>
                  <a:lnTo>
                    <a:pt x="728133" y="148082"/>
                  </a:lnTo>
                  <a:lnTo>
                    <a:pt x="723900" y="154686"/>
                  </a:lnTo>
                  <a:lnTo>
                    <a:pt x="728662" y="147828"/>
                  </a:lnTo>
                  <a:close/>
                </a:path>
                <a:path w="2260600" h="1711960">
                  <a:moveTo>
                    <a:pt x="729761" y="158496"/>
                  </a:moveTo>
                  <a:lnTo>
                    <a:pt x="723900" y="158496"/>
                  </a:lnTo>
                  <a:lnTo>
                    <a:pt x="723900" y="163068"/>
                  </a:lnTo>
                  <a:lnTo>
                    <a:pt x="729761" y="158496"/>
                  </a:lnTo>
                  <a:close/>
                </a:path>
                <a:path w="2260600" h="1711960">
                  <a:moveTo>
                    <a:pt x="729996" y="158496"/>
                  </a:moveTo>
                  <a:lnTo>
                    <a:pt x="729761" y="158496"/>
                  </a:lnTo>
                  <a:lnTo>
                    <a:pt x="723900" y="163068"/>
                  </a:lnTo>
                  <a:lnTo>
                    <a:pt x="729996" y="158496"/>
                  </a:lnTo>
                  <a:close/>
                </a:path>
                <a:path w="2260600" h="1711960">
                  <a:moveTo>
                    <a:pt x="744764" y="158659"/>
                  </a:moveTo>
                  <a:lnTo>
                    <a:pt x="736600" y="163068"/>
                  </a:lnTo>
                  <a:lnTo>
                    <a:pt x="736600" y="158496"/>
                  </a:lnTo>
                  <a:lnTo>
                    <a:pt x="729996" y="158496"/>
                  </a:lnTo>
                  <a:lnTo>
                    <a:pt x="723900" y="163068"/>
                  </a:lnTo>
                  <a:lnTo>
                    <a:pt x="728980" y="166116"/>
                  </a:lnTo>
                  <a:lnTo>
                    <a:pt x="739360" y="166116"/>
                  </a:lnTo>
                  <a:lnTo>
                    <a:pt x="744764" y="158659"/>
                  </a:lnTo>
                  <a:close/>
                </a:path>
                <a:path w="2260600" h="1711960">
                  <a:moveTo>
                    <a:pt x="728980" y="166116"/>
                  </a:moveTo>
                  <a:lnTo>
                    <a:pt x="723900" y="163068"/>
                  </a:lnTo>
                  <a:lnTo>
                    <a:pt x="723900" y="166116"/>
                  </a:lnTo>
                  <a:lnTo>
                    <a:pt x="728980" y="166116"/>
                  </a:lnTo>
                  <a:close/>
                </a:path>
                <a:path w="2260600" h="1711960">
                  <a:moveTo>
                    <a:pt x="734483" y="139446"/>
                  </a:moveTo>
                  <a:lnTo>
                    <a:pt x="733669" y="139446"/>
                  </a:lnTo>
                  <a:lnTo>
                    <a:pt x="728133" y="148082"/>
                  </a:lnTo>
                  <a:lnTo>
                    <a:pt x="728662" y="147828"/>
                  </a:lnTo>
                  <a:lnTo>
                    <a:pt x="734483" y="139446"/>
                  </a:lnTo>
                  <a:close/>
                </a:path>
                <a:path w="2260600" h="1711960">
                  <a:moveTo>
                    <a:pt x="749300" y="143256"/>
                  </a:moveTo>
                  <a:lnTo>
                    <a:pt x="743204" y="139964"/>
                  </a:lnTo>
                  <a:lnTo>
                    <a:pt x="742461" y="139446"/>
                  </a:lnTo>
                  <a:lnTo>
                    <a:pt x="734483" y="139446"/>
                  </a:lnTo>
                  <a:lnTo>
                    <a:pt x="728662" y="147828"/>
                  </a:lnTo>
                  <a:lnTo>
                    <a:pt x="736600" y="144018"/>
                  </a:lnTo>
                  <a:lnTo>
                    <a:pt x="736600" y="148590"/>
                  </a:lnTo>
                  <a:lnTo>
                    <a:pt x="742461" y="148590"/>
                  </a:lnTo>
                  <a:lnTo>
                    <a:pt x="749300" y="143256"/>
                  </a:lnTo>
                  <a:close/>
                </a:path>
                <a:path w="2260600" h="1711960">
                  <a:moveTo>
                    <a:pt x="739360" y="166116"/>
                  </a:moveTo>
                  <a:lnTo>
                    <a:pt x="728980" y="166116"/>
                  </a:lnTo>
                  <a:lnTo>
                    <a:pt x="736600" y="170688"/>
                  </a:lnTo>
                  <a:lnTo>
                    <a:pt x="736600" y="169926"/>
                  </a:lnTo>
                  <a:lnTo>
                    <a:pt x="739360" y="166116"/>
                  </a:lnTo>
                  <a:close/>
                </a:path>
                <a:path w="2260600" h="1711960">
                  <a:moveTo>
                    <a:pt x="743204" y="148590"/>
                  </a:moveTo>
                  <a:lnTo>
                    <a:pt x="742461" y="148590"/>
                  </a:lnTo>
                  <a:lnTo>
                    <a:pt x="729761" y="158496"/>
                  </a:lnTo>
                  <a:lnTo>
                    <a:pt x="729996" y="158496"/>
                  </a:lnTo>
                  <a:lnTo>
                    <a:pt x="743204" y="148590"/>
                  </a:lnTo>
                  <a:close/>
                </a:path>
                <a:path w="2260600" h="1711960">
                  <a:moveTo>
                    <a:pt x="762000" y="156210"/>
                  </a:moveTo>
                  <a:lnTo>
                    <a:pt x="762000" y="154686"/>
                  </a:lnTo>
                  <a:lnTo>
                    <a:pt x="749300" y="148590"/>
                  </a:lnTo>
                  <a:lnTo>
                    <a:pt x="743204" y="148590"/>
                  </a:lnTo>
                  <a:lnTo>
                    <a:pt x="729996" y="158496"/>
                  </a:lnTo>
                  <a:lnTo>
                    <a:pt x="736600" y="158496"/>
                  </a:lnTo>
                  <a:lnTo>
                    <a:pt x="736600" y="163068"/>
                  </a:lnTo>
                  <a:lnTo>
                    <a:pt x="744764" y="158659"/>
                  </a:lnTo>
                  <a:lnTo>
                    <a:pt x="749300" y="152400"/>
                  </a:lnTo>
                  <a:lnTo>
                    <a:pt x="755072" y="156210"/>
                  </a:lnTo>
                  <a:lnTo>
                    <a:pt x="762000" y="156210"/>
                  </a:lnTo>
                  <a:close/>
                </a:path>
                <a:path w="2260600" h="1711960">
                  <a:moveTo>
                    <a:pt x="736600" y="134874"/>
                  </a:moveTo>
                  <a:lnTo>
                    <a:pt x="736600" y="131826"/>
                  </a:lnTo>
                  <a:lnTo>
                    <a:pt x="730955" y="131826"/>
                  </a:lnTo>
                  <a:lnTo>
                    <a:pt x="736600" y="134874"/>
                  </a:lnTo>
                  <a:close/>
                </a:path>
                <a:path w="2260600" h="1711960">
                  <a:moveTo>
                    <a:pt x="736600" y="136398"/>
                  </a:moveTo>
                  <a:lnTo>
                    <a:pt x="736600" y="134874"/>
                  </a:lnTo>
                  <a:lnTo>
                    <a:pt x="733669" y="139446"/>
                  </a:lnTo>
                  <a:lnTo>
                    <a:pt x="734483" y="139446"/>
                  </a:lnTo>
                  <a:lnTo>
                    <a:pt x="736600" y="136398"/>
                  </a:lnTo>
                  <a:close/>
                </a:path>
                <a:path w="2260600" h="1711960">
                  <a:moveTo>
                    <a:pt x="742121" y="139446"/>
                  </a:moveTo>
                  <a:lnTo>
                    <a:pt x="739775" y="138112"/>
                  </a:lnTo>
                  <a:lnTo>
                    <a:pt x="736600" y="136398"/>
                  </a:lnTo>
                  <a:lnTo>
                    <a:pt x="734483" y="139446"/>
                  </a:lnTo>
                  <a:lnTo>
                    <a:pt x="742121" y="139446"/>
                  </a:lnTo>
                  <a:close/>
                </a:path>
                <a:path w="2260600" h="1711960">
                  <a:moveTo>
                    <a:pt x="739775" y="166116"/>
                  </a:moveTo>
                  <a:lnTo>
                    <a:pt x="739360" y="166116"/>
                  </a:lnTo>
                  <a:lnTo>
                    <a:pt x="736600" y="169926"/>
                  </a:lnTo>
                  <a:lnTo>
                    <a:pt x="737129" y="169926"/>
                  </a:lnTo>
                  <a:lnTo>
                    <a:pt x="739775" y="166116"/>
                  </a:lnTo>
                  <a:close/>
                </a:path>
                <a:path w="2260600" h="1711960">
                  <a:moveTo>
                    <a:pt x="737129" y="169926"/>
                  </a:moveTo>
                  <a:lnTo>
                    <a:pt x="736600" y="169926"/>
                  </a:lnTo>
                  <a:lnTo>
                    <a:pt x="736600" y="170688"/>
                  </a:lnTo>
                  <a:lnTo>
                    <a:pt x="737129" y="169926"/>
                  </a:lnTo>
                  <a:close/>
                </a:path>
                <a:path w="2260600" h="1711960">
                  <a:moveTo>
                    <a:pt x="738414" y="169926"/>
                  </a:moveTo>
                  <a:lnTo>
                    <a:pt x="737129" y="169926"/>
                  </a:lnTo>
                  <a:lnTo>
                    <a:pt x="736600" y="170688"/>
                  </a:lnTo>
                  <a:lnTo>
                    <a:pt x="738414" y="169926"/>
                  </a:lnTo>
                  <a:close/>
                </a:path>
                <a:path w="2260600" h="1711960">
                  <a:moveTo>
                    <a:pt x="748747" y="169926"/>
                  </a:moveTo>
                  <a:lnTo>
                    <a:pt x="738414" y="169926"/>
                  </a:lnTo>
                  <a:lnTo>
                    <a:pt x="736600" y="170688"/>
                  </a:lnTo>
                  <a:lnTo>
                    <a:pt x="736600" y="174498"/>
                  </a:lnTo>
                  <a:lnTo>
                    <a:pt x="742121" y="174498"/>
                  </a:lnTo>
                  <a:lnTo>
                    <a:pt x="748747" y="169926"/>
                  </a:lnTo>
                  <a:close/>
                </a:path>
                <a:path w="2260600" h="1711960">
                  <a:moveTo>
                    <a:pt x="742121" y="174498"/>
                  </a:moveTo>
                  <a:lnTo>
                    <a:pt x="736600" y="174498"/>
                  </a:lnTo>
                  <a:lnTo>
                    <a:pt x="736600" y="176784"/>
                  </a:lnTo>
                  <a:lnTo>
                    <a:pt x="737902" y="177409"/>
                  </a:lnTo>
                  <a:lnTo>
                    <a:pt x="742121" y="174498"/>
                  </a:lnTo>
                  <a:close/>
                </a:path>
                <a:path w="2260600" h="1711960">
                  <a:moveTo>
                    <a:pt x="737902" y="177409"/>
                  </a:moveTo>
                  <a:lnTo>
                    <a:pt x="736600" y="176784"/>
                  </a:lnTo>
                  <a:lnTo>
                    <a:pt x="736600" y="178308"/>
                  </a:lnTo>
                  <a:lnTo>
                    <a:pt x="737902" y="177409"/>
                  </a:lnTo>
                  <a:close/>
                </a:path>
                <a:path w="2260600" h="1711960">
                  <a:moveTo>
                    <a:pt x="739775" y="178308"/>
                  </a:moveTo>
                  <a:lnTo>
                    <a:pt x="737902" y="177409"/>
                  </a:lnTo>
                  <a:lnTo>
                    <a:pt x="736600" y="178308"/>
                  </a:lnTo>
                  <a:lnTo>
                    <a:pt x="739775" y="178308"/>
                  </a:lnTo>
                  <a:close/>
                </a:path>
                <a:path w="2260600" h="1711960">
                  <a:moveTo>
                    <a:pt x="752475" y="182880"/>
                  </a:moveTo>
                  <a:lnTo>
                    <a:pt x="749300" y="182880"/>
                  </a:lnTo>
                  <a:lnTo>
                    <a:pt x="739775" y="178308"/>
                  </a:lnTo>
                  <a:lnTo>
                    <a:pt x="736600" y="178308"/>
                  </a:lnTo>
                  <a:lnTo>
                    <a:pt x="736600" y="185928"/>
                  </a:lnTo>
                  <a:lnTo>
                    <a:pt x="749300" y="191262"/>
                  </a:lnTo>
                  <a:lnTo>
                    <a:pt x="749300" y="187452"/>
                  </a:lnTo>
                  <a:lnTo>
                    <a:pt x="752475" y="182880"/>
                  </a:lnTo>
                  <a:close/>
                </a:path>
                <a:path w="2260600" h="1711960">
                  <a:moveTo>
                    <a:pt x="747485" y="166116"/>
                  </a:moveTo>
                  <a:lnTo>
                    <a:pt x="739775" y="166116"/>
                  </a:lnTo>
                  <a:lnTo>
                    <a:pt x="737129" y="169926"/>
                  </a:lnTo>
                  <a:lnTo>
                    <a:pt x="738414" y="169926"/>
                  </a:lnTo>
                  <a:lnTo>
                    <a:pt x="747485" y="166116"/>
                  </a:lnTo>
                  <a:close/>
                </a:path>
                <a:path w="2260600" h="1711960">
                  <a:moveTo>
                    <a:pt x="758825" y="173736"/>
                  </a:moveTo>
                  <a:lnTo>
                    <a:pt x="750839" y="173851"/>
                  </a:lnTo>
                  <a:lnTo>
                    <a:pt x="749300" y="174498"/>
                  </a:lnTo>
                  <a:lnTo>
                    <a:pt x="742121" y="174498"/>
                  </a:lnTo>
                  <a:lnTo>
                    <a:pt x="737902" y="177409"/>
                  </a:lnTo>
                  <a:lnTo>
                    <a:pt x="739775" y="178308"/>
                  </a:lnTo>
                  <a:lnTo>
                    <a:pt x="755650" y="178308"/>
                  </a:lnTo>
                  <a:lnTo>
                    <a:pt x="758825" y="173736"/>
                  </a:lnTo>
                  <a:close/>
                </a:path>
                <a:path w="2260600" h="1711960">
                  <a:moveTo>
                    <a:pt x="749300" y="169545"/>
                  </a:moveTo>
                  <a:lnTo>
                    <a:pt x="749300" y="166116"/>
                  </a:lnTo>
                  <a:lnTo>
                    <a:pt x="747485" y="166116"/>
                  </a:lnTo>
                  <a:lnTo>
                    <a:pt x="738414" y="169926"/>
                  </a:lnTo>
                  <a:lnTo>
                    <a:pt x="748747" y="169926"/>
                  </a:lnTo>
                  <a:lnTo>
                    <a:pt x="749300" y="169545"/>
                  </a:lnTo>
                  <a:close/>
                </a:path>
                <a:path w="2260600" h="1711960">
                  <a:moveTo>
                    <a:pt x="745066" y="158496"/>
                  </a:moveTo>
                  <a:lnTo>
                    <a:pt x="744764" y="158659"/>
                  </a:lnTo>
                  <a:lnTo>
                    <a:pt x="739360" y="166116"/>
                  </a:lnTo>
                  <a:lnTo>
                    <a:pt x="739775" y="166116"/>
                  </a:lnTo>
                  <a:lnTo>
                    <a:pt x="745066" y="158496"/>
                  </a:lnTo>
                  <a:close/>
                </a:path>
                <a:path w="2260600" h="1711960">
                  <a:moveTo>
                    <a:pt x="762000" y="160782"/>
                  </a:moveTo>
                  <a:lnTo>
                    <a:pt x="755072" y="156210"/>
                  </a:lnTo>
                  <a:lnTo>
                    <a:pt x="749300" y="156210"/>
                  </a:lnTo>
                  <a:lnTo>
                    <a:pt x="745066" y="158496"/>
                  </a:lnTo>
                  <a:lnTo>
                    <a:pt x="739775" y="166116"/>
                  </a:lnTo>
                  <a:lnTo>
                    <a:pt x="747485" y="166116"/>
                  </a:lnTo>
                  <a:lnTo>
                    <a:pt x="749300" y="165354"/>
                  </a:lnTo>
                  <a:lnTo>
                    <a:pt x="755373" y="165354"/>
                  </a:lnTo>
                  <a:lnTo>
                    <a:pt x="762000" y="160782"/>
                  </a:lnTo>
                  <a:close/>
                </a:path>
                <a:path w="2260600" h="1711960">
                  <a:moveTo>
                    <a:pt x="755650" y="178308"/>
                  </a:moveTo>
                  <a:lnTo>
                    <a:pt x="739775" y="178308"/>
                  </a:lnTo>
                  <a:lnTo>
                    <a:pt x="749300" y="182880"/>
                  </a:lnTo>
                  <a:lnTo>
                    <a:pt x="752475" y="182880"/>
                  </a:lnTo>
                  <a:lnTo>
                    <a:pt x="755650" y="178308"/>
                  </a:lnTo>
                  <a:close/>
                </a:path>
                <a:path w="2260600" h="1711960">
                  <a:moveTo>
                    <a:pt x="760185" y="169926"/>
                  </a:moveTo>
                  <a:lnTo>
                    <a:pt x="748747" y="169926"/>
                  </a:lnTo>
                  <a:lnTo>
                    <a:pt x="742121" y="174498"/>
                  </a:lnTo>
                  <a:lnTo>
                    <a:pt x="749300" y="174498"/>
                  </a:lnTo>
                  <a:lnTo>
                    <a:pt x="749300" y="173736"/>
                  </a:lnTo>
                  <a:lnTo>
                    <a:pt x="751114" y="173736"/>
                  </a:lnTo>
                  <a:lnTo>
                    <a:pt x="760185" y="169926"/>
                  </a:lnTo>
                  <a:close/>
                </a:path>
                <a:path w="2260600" h="1711960">
                  <a:moveTo>
                    <a:pt x="749300" y="143256"/>
                  </a:moveTo>
                  <a:lnTo>
                    <a:pt x="749300" y="139446"/>
                  </a:lnTo>
                  <a:lnTo>
                    <a:pt x="742461" y="139446"/>
                  </a:lnTo>
                  <a:lnTo>
                    <a:pt x="743204" y="139964"/>
                  </a:lnTo>
                  <a:lnTo>
                    <a:pt x="749300" y="143256"/>
                  </a:lnTo>
                  <a:close/>
                </a:path>
                <a:path w="2260600" h="1711960">
                  <a:moveTo>
                    <a:pt x="749300" y="144018"/>
                  </a:moveTo>
                  <a:lnTo>
                    <a:pt x="749300" y="143256"/>
                  </a:lnTo>
                  <a:lnTo>
                    <a:pt x="742461" y="148590"/>
                  </a:lnTo>
                  <a:lnTo>
                    <a:pt x="743204" y="148590"/>
                  </a:lnTo>
                  <a:lnTo>
                    <a:pt x="749300" y="144018"/>
                  </a:lnTo>
                  <a:close/>
                </a:path>
                <a:path w="2260600" h="1711960">
                  <a:moveTo>
                    <a:pt x="749300" y="148590"/>
                  </a:moveTo>
                  <a:lnTo>
                    <a:pt x="749300" y="144018"/>
                  </a:lnTo>
                  <a:lnTo>
                    <a:pt x="743204" y="148590"/>
                  </a:lnTo>
                  <a:lnTo>
                    <a:pt x="749300" y="148590"/>
                  </a:lnTo>
                  <a:close/>
                </a:path>
                <a:path w="2260600" h="1711960">
                  <a:moveTo>
                    <a:pt x="747485" y="155012"/>
                  </a:moveTo>
                  <a:lnTo>
                    <a:pt x="744764" y="158659"/>
                  </a:lnTo>
                  <a:lnTo>
                    <a:pt x="745066" y="158496"/>
                  </a:lnTo>
                  <a:lnTo>
                    <a:pt x="747485" y="155012"/>
                  </a:lnTo>
                  <a:close/>
                </a:path>
                <a:path w="2260600" h="1711960">
                  <a:moveTo>
                    <a:pt x="755072" y="156210"/>
                  </a:moveTo>
                  <a:lnTo>
                    <a:pt x="749300" y="152400"/>
                  </a:lnTo>
                  <a:lnTo>
                    <a:pt x="745066" y="158496"/>
                  </a:lnTo>
                  <a:lnTo>
                    <a:pt x="749300" y="156210"/>
                  </a:lnTo>
                  <a:lnTo>
                    <a:pt x="755072" y="156210"/>
                  </a:lnTo>
                  <a:close/>
                </a:path>
                <a:path w="2260600" h="1711960">
                  <a:moveTo>
                    <a:pt x="755373" y="165354"/>
                  </a:moveTo>
                  <a:lnTo>
                    <a:pt x="749300" y="165354"/>
                  </a:lnTo>
                  <a:lnTo>
                    <a:pt x="747485" y="166116"/>
                  </a:lnTo>
                  <a:lnTo>
                    <a:pt x="749300" y="166116"/>
                  </a:lnTo>
                  <a:lnTo>
                    <a:pt x="749300" y="169545"/>
                  </a:lnTo>
                  <a:lnTo>
                    <a:pt x="755373" y="165354"/>
                  </a:lnTo>
                  <a:close/>
                </a:path>
                <a:path w="2260600" h="1711960">
                  <a:moveTo>
                    <a:pt x="762000" y="169164"/>
                  </a:moveTo>
                  <a:lnTo>
                    <a:pt x="762000" y="165354"/>
                  </a:lnTo>
                  <a:lnTo>
                    <a:pt x="755373" y="165354"/>
                  </a:lnTo>
                  <a:lnTo>
                    <a:pt x="748747" y="169926"/>
                  </a:lnTo>
                  <a:lnTo>
                    <a:pt x="760185" y="169926"/>
                  </a:lnTo>
                  <a:lnTo>
                    <a:pt x="762000" y="169164"/>
                  </a:lnTo>
                  <a:close/>
                </a:path>
                <a:path w="2260600" h="1711960">
                  <a:moveTo>
                    <a:pt x="750839" y="173851"/>
                  </a:moveTo>
                  <a:lnTo>
                    <a:pt x="749300" y="173736"/>
                  </a:lnTo>
                  <a:lnTo>
                    <a:pt x="749300" y="174498"/>
                  </a:lnTo>
                  <a:lnTo>
                    <a:pt x="750839" y="173851"/>
                  </a:lnTo>
                  <a:close/>
                </a:path>
                <a:path w="2260600" h="1711960">
                  <a:moveTo>
                    <a:pt x="762000" y="186309"/>
                  </a:moveTo>
                  <a:lnTo>
                    <a:pt x="762000" y="182880"/>
                  </a:lnTo>
                  <a:lnTo>
                    <a:pt x="752475" y="182880"/>
                  </a:lnTo>
                  <a:lnTo>
                    <a:pt x="749300" y="187452"/>
                  </a:lnTo>
                  <a:lnTo>
                    <a:pt x="749300" y="191262"/>
                  </a:lnTo>
                  <a:lnTo>
                    <a:pt x="752475" y="191262"/>
                  </a:lnTo>
                  <a:lnTo>
                    <a:pt x="754742" y="190010"/>
                  </a:lnTo>
                  <a:lnTo>
                    <a:pt x="762000" y="186309"/>
                  </a:lnTo>
                  <a:close/>
                </a:path>
                <a:path w="2260600" h="1711960">
                  <a:moveTo>
                    <a:pt x="752288" y="191262"/>
                  </a:moveTo>
                  <a:lnTo>
                    <a:pt x="749300" y="191262"/>
                  </a:lnTo>
                  <a:lnTo>
                    <a:pt x="749300" y="192786"/>
                  </a:lnTo>
                  <a:lnTo>
                    <a:pt x="752288" y="191262"/>
                  </a:lnTo>
                  <a:close/>
                </a:path>
                <a:path w="2260600" h="1711960">
                  <a:moveTo>
                    <a:pt x="755650" y="191262"/>
                  </a:moveTo>
                  <a:lnTo>
                    <a:pt x="752288" y="191262"/>
                  </a:lnTo>
                  <a:lnTo>
                    <a:pt x="749300" y="192786"/>
                  </a:lnTo>
                  <a:lnTo>
                    <a:pt x="750839" y="194725"/>
                  </a:lnTo>
                  <a:lnTo>
                    <a:pt x="755650" y="191262"/>
                  </a:lnTo>
                  <a:close/>
                </a:path>
                <a:path w="2260600" h="1711960">
                  <a:moveTo>
                    <a:pt x="750839" y="194725"/>
                  </a:moveTo>
                  <a:lnTo>
                    <a:pt x="749300" y="192786"/>
                  </a:lnTo>
                  <a:lnTo>
                    <a:pt x="749300" y="195834"/>
                  </a:lnTo>
                  <a:lnTo>
                    <a:pt x="750839" y="194725"/>
                  </a:lnTo>
                  <a:close/>
                </a:path>
                <a:path w="2260600" h="1711960">
                  <a:moveTo>
                    <a:pt x="754742" y="199644"/>
                  </a:moveTo>
                  <a:lnTo>
                    <a:pt x="750839" y="194725"/>
                  </a:lnTo>
                  <a:lnTo>
                    <a:pt x="749300" y="195834"/>
                  </a:lnTo>
                  <a:lnTo>
                    <a:pt x="749300" y="199644"/>
                  </a:lnTo>
                  <a:lnTo>
                    <a:pt x="754742" y="199644"/>
                  </a:lnTo>
                  <a:close/>
                </a:path>
                <a:path w="2260600" h="1711960">
                  <a:moveTo>
                    <a:pt x="779462" y="200406"/>
                  </a:moveTo>
                  <a:lnTo>
                    <a:pt x="774700" y="198120"/>
                  </a:lnTo>
                  <a:lnTo>
                    <a:pt x="762000" y="198120"/>
                  </a:lnTo>
                  <a:lnTo>
                    <a:pt x="762000" y="191262"/>
                  </a:lnTo>
                  <a:lnTo>
                    <a:pt x="755650" y="191262"/>
                  </a:lnTo>
                  <a:lnTo>
                    <a:pt x="750839" y="194725"/>
                  </a:lnTo>
                  <a:lnTo>
                    <a:pt x="754742" y="199644"/>
                  </a:lnTo>
                  <a:lnTo>
                    <a:pt x="774700" y="199644"/>
                  </a:lnTo>
                  <a:lnTo>
                    <a:pt x="774700" y="201929"/>
                  </a:lnTo>
                  <a:lnTo>
                    <a:pt x="775368" y="202371"/>
                  </a:lnTo>
                  <a:lnTo>
                    <a:pt x="779462" y="200406"/>
                  </a:lnTo>
                  <a:close/>
                </a:path>
                <a:path w="2260600" h="1711960">
                  <a:moveTo>
                    <a:pt x="761470" y="169926"/>
                  </a:moveTo>
                  <a:lnTo>
                    <a:pt x="760185" y="169926"/>
                  </a:lnTo>
                  <a:lnTo>
                    <a:pt x="751114" y="173736"/>
                  </a:lnTo>
                  <a:lnTo>
                    <a:pt x="758825" y="173736"/>
                  </a:lnTo>
                  <a:lnTo>
                    <a:pt x="761470" y="169926"/>
                  </a:lnTo>
                  <a:close/>
                </a:path>
                <a:path w="2260600" h="1711960">
                  <a:moveTo>
                    <a:pt x="762000" y="182880"/>
                  </a:moveTo>
                  <a:lnTo>
                    <a:pt x="762000" y="178308"/>
                  </a:lnTo>
                  <a:lnTo>
                    <a:pt x="755650" y="178308"/>
                  </a:lnTo>
                  <a:lnTo>
                    <a:pt x="752475" y="182880"/>
                  </a:lnTo>
                  <a:lnTo>
                    <a:pt x="762000" y="182880"/>
                  </a:lnTo>
                  <a:close/>
                </a:path>
                <a:path w="2260600" h="1711960">
                  <a:moveTo>
                    <a:pt x="763587" y="185547"/>
                  </a:moveTo>
                  <a:lnTo>
                    <a:pt x="762000" y="186309"/>
                  </a:lnTo>
                  <a:lnTo>
                    <a:pt x="752475" y="191166"/>
                  </a:lnTo>
                  <a:lnTo>
                    <a:pt x="755650" y="191262"/>
                  </a:lnTo>
                  <a:lnTo>
                    <a:pt x="763587" y="185547"/>
                  </a:lnTo>
                  <a:close/>
                </a:path>
                <a:path w="2260600" h="1711960">
                  <a:moveTo>
                    <a:pt x="774700" y="201930"/>
                  </a:moveTo>
                  <a:lnTo>
                    <a:pt x="774700" y="199644"/>
                  </a:lnTo>
                  <a:lnTo>
                    <a:pt x="754742" y="199644"/>
                  </a:lnTo>
                  <a:lnTo>
                    <a:pt x="762000" y="208788"/>
                  </a:lnTo>
                  <a:lnTo>
                    <a:pt x="762000" y="202692"/>
                  </a:lnTo>
                  <a:lnTo>
                    <a:pt x="774170" y="202692"/>
                  </a:lnTo>
                  <a:lnTo>
                    <a:pt x="774700" y="201930"/>
                  </a:lnTo>
                  <a:close/>
                </a:path>
                <a:path w="2260600" h="1711960">
                  <a:moveTo>
                    <a:pt x="762000" y="160782"/>
                  </a:moveTo>
                  <a:lnTo>
                    <a:pt x="762000" y="156210"/>
                  </a:lnTo>
                  <a:lnTo>
                    <a:pt x="755072" y="156210"/>
                  </a:lnTo>
                  <a:lnTo>
                    <a:pt x="762000" y="160782"/>
                  </a:lnTo>
                  <a:close/>
                </a:path>
                <a:path w="2260600" h="1711960">
                  <a:moveTo>
                    <a:pt x="762000" y="165354"/>
                  </a:moveTo>
                  <a:lnTo>
                    <a:pt x="762000" y="160782"/>
                  </a:lnTo>
                  <a:lnTo>
                    <a:pt x="755373" y="165354"/>
                  </a:lnTo>
                  <a:lnTo>
                    <a:pt x="762000" y="165354"/>
                  </a:lnTo>
                  <a:close/>
                </a:path>
                <a:path w="2260600" h="1711960">
                  <a:moveTo>
                    <a:pt x="774700" y="177546"/>
                  </a:moveTo>
                  <a:lnTo>
                    <a:pt x="768927" y="173736"/>
                  </a:lnTo>
                  <a:lnTo>
                    <a:pt x="758825" y="173736"/>
                  </a:lnTo>
                  <a:lnTo>
                    <a:pt x="755650" y="178308"/>
                  </a:lnTo>
                  <a:lnTo>
                    <a:pt x="762000" y="178308"/>
                  </a:lnTo>
                  <a:lnTo>
                    <a:pt x="762000" y="186309"/>
                  </a:lnTo>
                  <a:lnTo>
                    <a:pt x="763587" y="185499"/>
                  </a:lnTo>
                  <a:lnTo>
                    <a:pt x="763814" y="185383"/>
                  </a:lnTo>
                  <a:lnTo>
                    <a:pt x="774700" y="177546"/>
                  </a:lnTo>
                  <a:close/>
                </a:path>
                <a:path w="2260600" h="1711960">
                  <a:moveTo>
                    <a:pt x="786423" y="195306"/>
                  </a:moveTo>
                  <a:lnTo>
                    <a:pt x="774700" y="179832"/>
                  </a:lnTo>
                  <a:lnTo>
                    <a:pt x="763814" y="185383"/>
                  </a:lnTo>
                  <a:lnTo>
                    <a:pt x="755650" y="191262"/>
                  </a:lnTo>
                  <a:lnTo>
                    <a:pt x="762000" y="191262"/>
                  </a:lnTo>
                  <a:lnTo>
                    <a:pt x="762000" y="188976"/>
                  </a:lnTo>
                  <a:lnTo>
                    <a:pt x="774700" y="188976"/>
                  </a:lnTo>
                  <a:lnTo>
                    <a:pt x="786423" y="195306"/>
                  </a:lnTo>
                  <a:close/>
                </a:path>
                <a:path w="2260600" h="1711960">
                  <a:moveTo>
                    <a:pt x="762000" y="173736"/>
                  </a:moveTo>
                  <a:lnTo>
                    <a:pt x="762000" y="169926"/>
                  </a:lnTo>
                  <a:lnTo>
                    <a:pt x="761470" y="169926"/>
                  </a:lnTo>
                  <a:lnTo>
                    <a:pt x="758825" y="173736"/>
                  </a:lnTo>
                  <a:lnTo>
                    <a:pt x="762000" y="173736"/>
                  </a:lnTo>
                  <a:close/>
                </a:path>
                <a:path w="2260600" h="1711960">
                  <a:moveTo>
                    <a:pt x="762000" y="169164"/>
                  </a:moveTo>
                  <a:lnTo>
                    <a:pt x="760185" y="169926"/>
                  </a:lnTo>
                  <a:lnTo>
                    <a:pt x="761470" y="169926"/>
                  </a:lnTo>
                  <a:lnTo>
                    <a:pt x="762000" y="169164"/>
                  </a:lnTo>
                  <a:close/>
                </a:path>
                <a:path w="2260600" h="1711960">
                  <a:moveTo>
                    <a:pt x="768927" y="173736"/>
                  </a:moveTo>
                  <a:lnTo>
                    <a:pt x="762000" y="169164"/>
                  </a:lnTo>
                  <a:lnTo>
                    <a:pt x="761470" y="169926"/>
                  </a:lnTo>
                  <a:lnTo>
                    <a:pt x="762000" y="169926"/>
                  </a:lnTo>
                  <a:lnTo>
                    <a:pt x="762000" y="173736"/>
                  </a:lnTo>
                  <a:lnTo>
                    <a:pt x="768927" y="173736"/>
                  </a:lnTo>
                  <a:close/>
                </a:path>
                <a:path w="2260600" h="1711960">
                  <a:moveTo>
                    <a:pt x="787400" y="196596"/>
                  </a:moveTo>
                  <a:lnTo>
                    <a:pt x="786423" y="195306"/>
                  </a:lnTo>
                  <a:lnTo>
                    <a:pt x="774700" y="188976"/>
                  </a:lnTo>
                  <a:lnTo>
                    <a:pt x="762000" y="188976"/>
                  </a:lnTo>
                  <a:lnTo>
                    <a:pt x="762000" y="198120"/>
                  </a:lnTo>
                  <a:lnTo>
                    <a:pt x="774700" y="198120"/>
                  </a:lnTo>
                  <a:lnTo>
                    <a:pt x="779462" y="200406"/>
                  </a:lnTo>
                  <a:lnTo>
                    <a:pt x="787400" y="196596"/>
                  </a:lnTo>
                  <a:close/>
                </a:path>
                <a:path w="2260600" h="1711960">
                  <a:moveTo>
                    <a:pt x="774170" y="202692"/>
                  </a:moveTo>
                  <a:lnTo>
                    <a:pt x="762000" y="202692"/>
                  </a:lnTo>
                  <a:lnTo>
                    <a:pt x="762000" y="208788"/>
                  </a:lnTo>
                  <a:lnTo>
                    <a:pt x="773906" y="203073"/>
                  </a:lnTo>
                  <a:lnTo>
                    <a:pt x="774170" y="202692"/>
                  </a:lnTo>
                  <a:close/>
                </a:path>
                <a:path w="2260600" h="1711960">
                  <a:moveTo>
                    <a:pt x="773906" y="203073"/>
                  </a:moveTo>
                  <a:lnTo>
                    <a:pt x="762000" y="208788"/>
                  </a:lnTo>
                  <a:lnTo>
                    <a:pt x="762000" y="211074"/>
                  </a:lnTo>
                  <a:lnTo>
                    <a:pt x="763814" y="211074"/>
                  </a:lnTo>
                  <a:lnTo>
                    <a:pt x="765175" y="210312"/>
                  </a:lnTo>
                  <a:lnTo>
                    <a:pt x="770731" y="207645"/>
                  </a:lnTo>
                  <a:lnTo>
                    <a:pt x="773906" y="203073"/>
                  </a:lnTo>
                  <a:close/>
                </a:path>
                <a:path w="2260600" h="1711960">
                  <a:moveTo>
                    <a:pt x="763587" y="211074"/>
                  </a:moveTo>
                  <a:lnTo>
                    <a:pt x="762000" y="211074"/>
                  </a:lnTo>
                  <a:lnTo>
                    <a:pt x="762000" y="211836"/>
                  </a:lnTo>
                  <a:lnTo>
                    <a:pt x="763587" y="211074"/>
                  </a:lnTo>
                  <a:close/>
                </a:path>
                <a:path w="2260600" h="1711960">
                  <a:moveTo>
                    <a:pt x="768350" y="211074"/>
                  </a:moveTo>
                  <a:lnTo>
                    <a:pt x="763587" y="211074"/>
                  </a:lnTo>
                  <a:lnTo>
                    <a:pt x="762000" y="211836"/>
                  </a:lnTo>
                  <a:lnTo>
                    <a:pt x="762000" y="215646"/>
                  </a:lnTo>
                  <a:lnTo>
                    <a:pt x="765175" y="215646"/>
                  </a:lnTo>
                  <a:lnTo>
                    <a:pt x="768350" y="211074"/>
                  </a:lnTo>
                  <a:close/>
                </a:path>
                <a:path w="2260600" h="1711960">
                  <a:moveTo>
                    <a:pt x="765175" y="215646"/>
                  </a:moveTo>
                  <a:lnTo>
                    <a:pt x="762000" y="215646"/>
                  </a:lnTo>
                  <a:lnTo>
                    <a:pt x="762000" y="220218"/>
                  </a:lnTo>
                  <a:lnTo>
                    <a:pt x="765175" y="215646"/>
                  </a:lnTo>
                  <a:close/>
                </a:path>
                <a:path w="2260600" h="1711960">
                  <a:moveTo>
                    <a:pt x="784225" y="214884"/>
                  </a:moveTo>
                  <a:lnTo>
                    <a:pt x="776287" y="214884"/>
                  </a:lnTo>
                  <a:lnTo>
                    <a:pt x="774700" y="215646"/>
                  </a:lnTo>
                  <a:lnTo>
                    <a:pt x="765175" y="215646"/>
                  </a:lnTo>
                  <a:lnTo>
                    <a:pt x="762000" y="220218"/>
                  </a:lnTo>
                  <a:lnTo>
                    <a:pt x="767772" y="224028"/>
                  </a:lnTo>
                  <a:lnTo>
                    <a:pt x="774700" y="224028"/>
                  </a:lnTo>
                  <a:lnTo>
                    <a:pt x="779182" y="222145"/>
                  </a:lnTo>
                  <a:lnTo>
                    <a:pt x="784225" y="214884"/>
                  </a:lnTo>
                  <a:close/>
                </a:path>
                <a:path w="2260600" h="1711960">
                  <a:moveTo>
                    <a:pt x="767772" y="224028"/>
                  </a:moveTo>
                  <a:lnTo>
                    <a:pt x="762000" y="220218"/>
                  </a:lnTo>
                  <a:lnTo>
                    <a:pt x="762000" y="224028"/>
                  </a:lnTo>
                  <a:lnTo>
                    <a:pt x="767772" y="224028"/>
                  </a:lnTo>
                  <a:close/>
                </a:path>
                <a:path w="2260600" h="1711960">
                  <a:moveTo>
                    <a:pt x="793750" y="223266"/>
                  </a:moveTo>
                  <a:lnTo>
                    <a:pt x="787400" y="223266"/>
                  </a:lnTo>
                  <a:lnTo>
                    <a:pt x="774700" y="228600"/>
                  </a:lnTo>
                  <a:lnTo>
                    <a:pt x="767772" y="224028"/>
                  </a:lnTo>
                  <a:lnTo>
                    <a:pt x="762000" y="224028"/>
                  </a:lnTo>
                  <a:lnTo>
                    <a:pt x="762000" y="227076"/>
                  </a:lnTo>
                  <a:lnTo>
                    <a:pt x="774700" y="232410"/>
                  </a:lnTo>
                  <a:lnTo>
                    <a:pt x="781050" y="232410"/>
                  </a:lnTo>
                  <a:lnTo>
                    <a:pt x="793750" y="223266"/>
                  </a:lnTo>
                  <a:close/>
                </a:path>
                <a:path w="2260600" h="1711960">
                  <a:moveTo>
                    <a:pt x="774700" y="179832"/>
                  </a:moveTo>
                  <a:lnTo>
                    <a:pt x="774700" y="177546"/>
                  </a:lnTo>
                  <a:lnTo>
                    <a:pt x="763814" y="185383"/>
                  </a:lnTo>
                  <a:lnTo>
                    <a:pt x="774700" y="179832"/>
                  </a:lnTo>
                  <a:close/>
                </a:path>
                <a:path w="2260600" h="1711960">
                  <a:moveTo>
                    <a:pt x="770731" y="207645"/>
                  </a:moveTo>
                  <a:lnTo>
                    <a:pt x="763814" y="210965"/>
                  </a:lnTo>
                  <a:lnTo>
                    <a:pt x="768350" y="211074"/>
                  </a:lnTo>
                  <a:lnTo>
                    <a:pt x="770731" y="207645"/>
                  </a:lnTo>
                  <a:close/>
                </a:path>
                <a:path w="2260600" h="1711960">
                  <a:moveTo>
                    <a:pt x="784225" y="211074"/>
                  </a:moveTo>
                  <a:lnTo>
                    <a:pt x="768350" y="211074"/>
                  </a:lnTo>
                  <a:lnTo>
                    <a:pt x="765175" y="215646"/>
                  </a:lnTo>
                  <a:lnTo>
                    <a:pt x="774700" y="215646"/>
                  </a:lnTo>
                  <a:lnTo>
                    <a:pt x="774700" y="214884"/>
                  </a:lnTo>
                  <a:lnTo>
                    <a:pt x="776287" y="214884"/>
                  </a:lnTo>
                  <a:lnTo>
                    <a:pt x="784225" y="211074"/>
                  </a:lnTo>
                  <a:close/>
                </a:path>
                <a:path w="2260600" h="1711960">
                  <a:moveTo>
                    <a:pt x="779182" y="222145"/>
                  </a:moveTo>
                  <a:lnTo>
                    <a:pt x="774700" y="224028"/>
                  </a:lnTo>
                  <a:lnTo>
                    <a:pt x="767772" y="224028"/>
                  </a:lnTo>
                  <a:lnTo>
                    <a:pt x="774700" y="228600"/>
                  </a:lnTo>
                  <a:lnTo>
                    <a:pt x="779182" y="222145"/>
                  </a:lnTo>
                  <a:close/>
                </a:path>
                <a:path w="2260600" h="1711960">
                  <a:moveTo>
                    <a:pt x="786731" y="209870"/>
                  </a:moveTo>
                  <a:lnTo>
                    <a:pt x="780472" y="205740"/>
                  </a:lnTo>
                  <a:lnTo>
                    <a:pt x="774700" y="205740"/>
                  </a:lnTo>
                  <a:lnTo>
                    <a:pt x="770731" y="207645"/>
                  </a:lnTo>
                  <a:lnTo>
                    <a:pt x="768350" y="211074"/>
                  </a:lnTo>
                  <a:lnTo>
                    <a:pt x="784225" y="211074"/>
                  </a:lnTo>
                  <a:lnTo>
                    <a:pt x="786731" y="209870"/>
                  </a:lnTo>
                  <a:close/>
                </a:path>
                <a:path w="2260600" h="1711960">
                  <a:moveTo>
                    <a:pt x="774700" y="177545"/>
                  </a:moveTo>
                  <a:lnTo>
                    <a:pt x="774700" y="173736"/>
                  </a:lnTo>
                  <a:lnTo>
                    <a:pt x="768927" y="173736"/>
                  </a:lnTo>
                  <a:lnTo>
                    <a:pt x="774700" y="177545"/>
                  </a:lnTo>
                  <a:close/>
                </a:path>
                <a:path w="2260600" h="1711960">
                  <a:moveTo>
                    <a:pt x="780472" y="205740"/>
                  </a:moveTo>
                  <a:lnTo>
                    <a:pt x="776287" y="202977"/>
                  </a:lnTo>
                  <a:lnTo>
                    <a:pt x="775758" y="202692"/>
                  </a:lnTo>
                  <a:lnTo>
                    <a:pt x="774700" y="202692"/>
                  </a:lnTo>
                  <a:lnTo>
                    <a:pt x="774170" y="202946"/>
                  </a:lnTo>
                  <a:lnTo>
                    <a:pt x="773906" y="203073"/>
                  </a:lnTo>
                  <a:lnTo>
                    <a:pt x="770731" y="207645"/>
                  </a:lnTo>
                  <a:lnTo>
                    <a:pt x="774700" y="205740"/>
                  </a:lnTo>
                  <a:lnTo>
                    <a:pt x="780472" y="205740"/>
                  </a:lnTo>
                  <a:close/>
                </a:path>
                <a:path w="2260600" h="1711960">
                  <a:moveTo>
                    <a:pt x="774700" y="202692"/>
                  </a:moveTo>
                  <a:lnTo>
                    <a:pt x="774170" y="202692"/>
                  </a:lnTo>
                  <a:lnTo>
                    <a:pt x="773906" y="203073"/>
                  </a:lnTo>
                  <a:lnTo>
                    <a:pt x="774700" y="202692"/>
                  </a:lnTo>
                  <a:close/>
                </a:path>
                <a:path w="2260600" h="1711960">
                  <a:moveTo>
                    <a:pt x="775368" y="202371"/>
                  </a:moveTo>
                  <a:lnTo>
                    <a:pt x="774700" y="201930"/>
                  </a:lnTo>
                  <a:lnTo>
                    <a:pt x="774170" y="202692"/>
                  </a:lnTo>
                  <a:lnTo>
                    <a:pt x="774700" y="202692"/>
                  </a:lnTo>
                  <a:lnTo>
                    <a:pt x="775368" y="202371"/>
                  </a:lnTo>
                  <a:close/>
                </a:path>
                <a:path w="2260600" h="1711960">
                  <a:moveTo>
                    <a:pt x="775758" y="202692"/>
                  </a:moveTo>
                  <a:lnTo>
                    <a:pt x="775368" y="202371"/>
                  </a:lnTo>
                  <a:lnTo>
                    <a:pt x="774700" y="202692"/>
                  </a:lnTo>
                  <a:lnTo>
                    <a:pt x="775758" y="202692"/>
                  </a:lnTo>
                  <a:close/>
                </a:path>
                <a:path w="2260600" h="1711960">
                  <a:moveTo>
                    <a:pt x="776287" y="214884"/>
                  </a:moveTo>
                  <a:lnTo>
                    <a:pt x="774700" y="214884"/>
                  </a:lnTo>
                  <a:lnTo>
                    <a:pt x="774700" y="215646"/>
                  </a:lnTo>
                  <a:lnTo>
                    <a:pt x="776287" y="214884"/>
                  </a:lnTo>
                  <a:close/>
                </a:path>
                <a:path w="2260600" h="1711960">
                  <a:moveTo>
                    <a:pt x="787400" y="223266"/>
                  </a:moveTo>
                  <a:lnTo>
                    <a:pt x="787400" y="218694"/>
                  </a:lnTo>
                  <a:lnTo>
                    <a:pt x="779462" y="222027"/>
                  </a:lnTo>
                  <a:lnTo>
                    <a:pt x="779182" y="222145"/>
                  </a:lnTo>
                  <a:lnTo>
                    <a:pt x="774700" y="228600"/>
                  </a:lnTo>
                  <a:lnTo>
                    <a:pt x="787400" y="223266"/>
                  </a:lnTo>
                  <a:close/>
                </a:path>
                <a:path w="2260600" h="1711960">
                  <a:moveTo>
                    <a:pt x="781050" y="232410"/>
                  </a:moveTo>
                  <a:lnTo>
                    <a:pt x="774700" y="232410"/>
                  </a:lnTo>
                  <a:lnTo>
                    <a:pt x="774700" y="236220"/>
                  </a:lnTo>
                  <a:lnTo>
                    <a:pt x="775758" y="236220"/>
                  </a:lnTo>
                  <a:lnTo>
                    <a:pt x="781050" y="232410"/>
                  </a:lnTo>
                  <a:close/>
                </a:path>
                <a:path w="2260600" h="1711960">
                  <a:moveTo>
                    <a:pt x="775758" y="236220"/>
                  </a:moveTo>
                  <a:lnTo>
                    <a:pt x="774700" y="236220"/>
                  </a:lnTo>
                  <a:lnTo>
                    <a:pt x="774700" y="236982"/>
                  </a:lnTo>
                  <a:lnTo>
                    <a:pt x="775758" y="236220"/>
                  </a:lnTo>
                  <a:close/>
                </a:path>
                <a:path w="2260600" h="1711960">
                  <a:moveTo>
                    <a:pt x="793750" y="236220"/>
                  </a:moveTo>
                  <a:lnTo>
                    <a:pt x="775758" y="236220"/>
                  </a:lnTo>
                  <a:lnTo>
                    <a:pt x="774700" y="236982"/>
                  </a:lnTo>
                  <a:lnTo>
                    <a:pt x="780472" y="240792"/>
                  </a:lnTo>
                  <a:lnTo>
                    <a:pt x="783166" y="240792"/>
                  </a:lnTo>
                  <a:lnTo>
                    <a:pt x="787400" y="238506"/>
                  </a:lnTo>
                  <a:lnTo>
                    <a:pt x="792162" y="238506"/>
                  </a:lnTo>
                  <a:lnTo>
                    <a:pt x="793750" y="236220"/>
                  </a:lnTo>
                  <a:close/>
                </a:path>
                <a:path w="2260600" h="1711960">
                  <a:moveTo>
                    <a:pt x="780472" y="240792"/>
                  </a:moveTo>
                  <a:lnTo>
                    <a:pt x="774700" y="236981"/>
                  </a:lnTo>
                  <a:lnTo>
                    <a:pt x="774700" y="240792"/>
                  </a:lnTo>
                  <a:lnTo>
                    <a:pt x="780472" y="240792"/>
                  </a:lnTo>
                  <a:close/>
                </a:path>
                <a:path w="2260600" h="1711960">
                  <a:moveTo>
                    <a:pt x="781685" y="241592"/>
                  </a:moveTo>
                  <a:lnTo>
                    <a:pt x="780472" y="240792"/>
                  </a:lnTo>
                  <a:lnTo>
                    <a:pt x="774700" y="240792"/>
                  </a:lnTo>
                  <a:lnTo>
                    <a:pt x="774700" y="243078"/>
                  </a:lnTo>
                  <a:lnTo>
                    <a:pt x="776941" y="244153"/>
                  </a:lnTo>
                  <a:lnTo>
                    <a:pt x="781685" y="241592"/>
                  </a:lnTo>
                  <a:close/>
                </a:path>
                <a:path w="2260600" h="1711960">
                  <a:moveTo>
                    <a:pt x="776941" y="244153"/>
                  </a:moveTo>
                  <a:lnTo>
                    <a:pt x="774700" y="243078"/>
                  </a:lnTo>
                  <a:lnTo>
                    <a:pt x="774700" y="245364"/>
                  </a:lnTo>
                  <a:lnTo>
                    <a:pt x="776941" y="244153"/>
                  </a:lnTo>
                  <a:close/>
                </a:path>
                <a:path w="2260600" h="1711960">
                  <a:moveTo>
                    <a:pt x="795528" y="249174"/>
                  </a:moveTo>
                  <a:lnTo>
                    <a:pt x="787400" y="249174"/>
                  </a:lnTo>
                  <a:lnTo>
                    <a:pt x="776941" y="244153"/>
                  </a:lnTo>
                  <a:lnTo>
                    <a:pt x="774700" y="245364"/>
                  </a:lnTo>
                  <a:lnTo>
                    <a:pt x="774700" y="252222"/>
                  </a:lnTo>
                  <a:lnTo>
                    <a:pt x="790222" y="252222"/>
                  </a:lnTo>
                  <a:lnTo>
                    <a:pt x="795337" y="249459"/>
                  </a:lnTo>
                  <a:lnTo>
                    <a:pt x="795528" y="249174"/>
                  </a:lnTo>
                  <a:close/>
                </a:path>
                <a:path w="2260600" h="1711960">
                  <a:moveTo>
                    <a:pt x="790222" y="252222"/>
                  </a:moveTo>
                  <a:lnTo>
                    <a:pt x="774700" y="252222"/>
                  </a:lnTo>
                  <a:lnTo>
                    <a:pt x="774700" y="259842"/>
                  </a:lnTo>
                  <a:lnTo>
                    <a:pt x="787400" y="265176"/>
                  </a:lnTo>
                  <a:lnTo>
                    <a:pt x="787400" y="253746"/>
                  </a:lnTo>
                  <a:lnTo>
                    <a:pt x="790222" y="252222"/>
                  </a:lnTo>
                  <a:close/>
                </a:path>
                <a:path w="2260600" h="1711960">
                  <a:moveTo>
                    <a:pt x="784225" y="202692"/>
                  </a:moveTo>
                  <a:lnTo>
                    <a:pt x="779462" y="200406"/>
                  </a:lnTo>
                  <a:lnTo>
                    <a:pt x="775368" y="202371"/>
                  </a:lnTo>
                  <a:lnTo>
                    <a:pt x="775758" y="202628"/>
                  </a:lnTo>
                  <a:lnTo>
                    <a:pt x="784225" y="202692"/>
                  </a:lnTo>
                  <a:close/>
                </a:path>
                <a:path w="2260600" h="1711960">
                  <a:moveTo>
                    <a:pt x="787400" y="205740"/>
                  </a:moveTo>
                  <a:lnTo>
                    <a:pt x="787400" y="204216"/>
                  </a:lnTo>
                  <a:lnTo>
                    <a:pt x="784225" y="202692"/>
                  </a:lnTo>
                  <a:lnTo>
                    <a:pt x="775758" y="202692"/>
                  </a:lnTo>
                  <a:lnTo>
                    <a:pt x="776287" y="202977"/>
                  </a:lnTo>
                  <a:lnTo>
                    <a:pt x="780472" y="205739"/>
                  </a:lnTo>
                  <a:lnTo>
                    <a:pt x="787400" y="205740"/>
                  </a:lnTo>
                  <a:close/>
                </a:path>
                <a:path w="2260600" h="1711960">
                  <a:moveTo>
                    <a:pt x="787400" y="236220"/>
                  </a:moveTo>
                  <a:lnTo>
                    <a:pt x="787400" y="232410"/>
                  </a:lnTo>
                  <a:lnTo>
                    <a:pt x="781050" y="232410"/>
                  </a:lnTo>
                  <a:lnTo>
                    <a:pt x="775758" y="236220"/>
                  </a:lnTo>
                  <a:lnTo>
                    <a:pt x="787400" y="236220"/>
                  </a:lnTo>
                  <a:close/>
                </a:path>
                <a:path w="2260600" h="1711960">
                  <a:moveTo>
                    <a:pt x="786870" y="211074"/>
                  </a:moveTo>
                  <a:lnTo>
                    <a:pt x="784225" y="211074"/>
                  </a:lnTo>
                  <a:lnTo>
                    <a:pt x="776287" y="214884"/>
                  </a:lnTo>
                  <a:lnTo>
                    <a:pt x="784225" y="214884"/>
                  </a:lnTo>
                  <a:lnTo>
                    <a:pt x="786870" y="211074"/>
                  </a:lnTo>
                  <a:close/>
                </a:path>
                <a:path w="2260600" h="1711960">
                  <a:moveTo>
                    <a:pt x="800100" y="242316"/>
                  </a:moveTo>
                  <a:lnTo>
                    <a:pt x="800100" y="240792"/>
                  </a:lnTo>
                  <a:lnTo>
                    <a:pt x="790575" y="240792"/>
                  </a:lnTo>
                  <a:lnTo>
                    <a:pt x="787400" y="245364"/>
                  </a:lnTo>
                  <a:lnTo>
                    <a:pt x="781685" y="241592"/>
                  </a:lnTo>
                  <a:lnTo>
                    <a:pt x="776941" y="244153"/>
                  </a:lnTo>
                  <a:lnTo>
                    <a:pt x="787400" y="249174"/>
                  </a:lnTo>
                  <a:lnTo>
                    <a:pt x="795528" y="249174"/>
                  </a:lnTo>
                  <a:lnTo>
                    <a:pt x="800100" y="242316"/>
                  </a:lnTo>
                  <a:close/>
                </a:path>
                <a:path w="2260600" h="1711960">
                  <a:moveTo>
                    <a:pt x="800100" y="218694"/>
                  </a:moveTo>
                  <a:lnTo>
                    <a:pt x="794327" y="214884"/>
                  </a:lnTo>
                  <a:lnTo>
                    <a:pt x="784225" y="214884"/>
                  </a:lnTo>
                  <a:lnTo>
                    <a:pt x="779182" y="222145"/>
                  </a:lnTo>
                  <a:lnTo>
                    <a:pt x="787400" y="218694"/>
                  </a:lnTo>
                  <a:lnTo>
                    <a:pt x="787400" y="223266"/>
                  </a:lnTo>
                  <a:lnTo>
                    <a:pt x="793750" y="223266"/>
                  </a:lnTo>
                  <a:lnTo>
                    <a:pt x="800100" y="218694"/>
                  </a:lnTo>
                  <a:close/>
                </a:path>
                <a:path w="2260600" h="1711960">
                  <a:moveTo>
                    <a:pt x="787400" y="202692"/>
                  </a:moveTo>
                  <a:lnTo>
                    <a:pt x="787400" y="196596"/>
                  </a:lnTo>
                  <a:lnTo>
                    <a:pt x="779462" y="200406"/>
                  </a:lnTo>
                  <a:lnTo>
                    <a:pt x="784225" y="202692"/>
                  </a:lnTo>
                  <a:lnTo>
                    <a:pt x="787400" y="202692"/>
                  </a:lnTo>
                  <a:close/>
                </a:path>
                <a:path w="2260600" h="1711960">
                  <a:moveTo>
                    <a:pt x="787400" y="209550"/>
                  </a:moveTo>
                  <a:lnTo>
                    <a:pt x="787400" y="205740"/>
                  </a:lnTo>
                  <a:lnTo>
                    <a:pt x="780472" y="205740"/>
                  </a:lnTo>
                  <a:lnTo>
                    <a:pt x="786731" y="209870"/>
                  </a:lnTo>
                  <a:lnTo>
                    <a:pt x="787400" y="209550"/>
                  </a:lnTo>
                  <a:close/>
                </a:path>
                <a:path w="2260600" h="1711960">
                  <a:moveTo>
                    <a:pt x="783166" y="240792"/>
                  </a:moveTo>
                  <a:lnTo>
                    <a:pt x="780472" y="240792"/>
                  </a:lnTo>
                  <a:lnTo>
                    <a:pt x="781685" y="241592"/>
                  </a:lnTo>
                  <a:lnTo>
                    <a:pt x="783166" y="240792"/>
                  </a:lnTo>
                  <a:close/>
                </a:path>
                <a:path w="2260600" h="1711960">
                  <a:moveTo>
                    <a:pt x="812800" y="236220"/>
                  </a:moveTo>
                  <a:lnTo>
                    <a:pt x="812800" y="228600"/>
                  </a:lnTo>
                  <a:lnTo>
                    <a:pt x="800100" y="223266"/>
                  </a:lnTo>
                  <a:lnTo>
                    <a:pt x="793750" y="223266"/>
                  </a:lnTo>
                  <a:lnTo>
                    <a:pt x="781050" y="232410"/>
                  </a:lnTo>
                  <a:lnTo>
                    <a:pt x="787400" y="232410"/>
                  </a:lnTo>
                  <a:lnTo>
                    <a:pt x="787400" y="236220"/>
                  </a:lnTo>
                  <a:lnTo>
                    <a:pt x="793750" y="236220"/>
                  </a:lnTo>
                  <a:lnTo>
                    <a:pt x="800100" y="227076"/>
                  </a:lnTo>
                  <a:lnTo>
                    <a:pt x="800100" y="236220"/>
                  </a:lnTo>
                  <a:lnTo>
                    <a:pt x="812800" y="236220"/>
                  </a:lnTo>
                  <a:close/>
                </a:path>
                <a:path w="2260600" h="1711960">
                  <a:moveTo>
                    <a:pt x="790575" y="240792"/>
                  </a:moveTo>
                  <a:lnTo>
                    <a:pt x="783166" y="240792"/>
                  </a:lnTo>
                  <a:lnTo>
                    <a:pt x="781685" y="241592"/>
                  </a:lnTo>
                  <a:lnTo>
                    <a:pt x="787400" y="245364"/>
                  </a:lnTo>
                  <a:lnTo>
                    <a:pt x="790575" y="240792"/>
                  </a:lnTo>
                  <a:close/>
                </a:path>
                <a:path w="2260600" h="1711960">
                  <a:moveTo>
                    <a:pt x="792162" y="238506"/>
                  </a:moveTo>
                  <a:lnTo>
                    <a:pt x="787400" y="238506"/>
                  </a:lnTo>
                  <a:lnTo>
                    <a:pt x="783166" y="240792"/>
                  </a:lnTo>
                  <a:lnTo>
                    <a:pt x="790575" y="240792"/>
                  </a:lnTo>
                  <a:lnTo>
                    <a:pt x="792162" y="238506"/>
                  </a:lnTo>
                  <a:close/>
                </a:path>
                <a:path w="2260600" h="1711960">
                  <a:moveTo>
                    <a:pt x="787400" y="204216"/>
                  </a:moveTo>
                  <a:lnTo>
                    <a:pt x="787400" y="202692"/>
                  </a:lnTo>
                  <a:lnTo>
                    <a:pt x="784225" y="202692"/>
                  </a:lnTo>
                  <a:lnTo>
                    <a:pt x="787400" y="204216"/>
                  </a:lnTo>
                  <a:close/>
                </a:path>
                <a:path w="2260600" h="1711960">
                  <a:moveTo>
                    <a:pt x="787400" y="210312"/>
                  </a:moveTo>
                  <a:lnTo>
                    <a:pt x="786870" y="209962"/>
                  </a:lnTo>
                  <a:lnTo>
                    <a:pt x="786731" y="209870"/>
                  </a:lnTo>
                  <a:lnTo>
                    <a:pt x="784225" y="211074"/>
                  </a:lnTo>
                  <a:lnTo>
                    <a:pt x="786870" y="211074"/>
                  </a:lnTo>
                  <a:lnTo>
                    <a:pt x="787400" y="210312"/>
                  </a:lnTo>
                  <a:close/>
                </a:path>
                <a:path w="2260600" h="1711960">
                  <a:moveTo>
                    <a:pt x="787400" y="214884"/>
                  </a:moveTo>
                  <a:lnTo>
                    <a:pt x="787400" y="211074"/>
                  </a:lnTo>
                  <a:lnTo>
                    <a:pt x="786870" y="211074"/>
                  </a:lnTo>
                  <a:lnTo>
                    <a:pt x="784225" y="214884"/>
                  </a:lnTo>
                  <a:lnTo>
                    <a:pt x="787400" y="214884"/>
                  </a:lnTo>
                  <a:close/>
                </a:path>
                <a:path w="2260600" h="1711960">
                  <a:moveTo>
                    <a:pt x="787400" y="196596"/>
                  </a:moveTo>
                  <a:lnTo>
                    <a:pt x="787400" y="195834"/>
                  </a:lnTo>
                  <a:lnTo>
                    <a:pt x="786423" y="195306"/>
                  </a:lnTo>
                  <a:lnTo>
                    <a:pt x="787400" y="196596"/>
                  </a:lnTo>
                  <a:close/>
                </a:path>
                <a:path w="2260600" h="1711960">
                  <a:moveTo>
                    <a:pt x="787400" y="210312"/>
                  </a:moveTo>
                  <a:lnTo>
                    <a:pt x="787400" y="209550"/>
                  </a:lnTo>
                  <a:lnTo>
                    <a:pt x="786870" y="209804"/>
                  </a:lnTo>
                  <a:lnTo>
                    <a:pt x="786731" y="209870"/>
                  </a:lnTo>
                  <a:lnTo>
                    <a:pt x="787400" y="210312"/>
                  </a:lnTo>
                  <a:close/>
                </a:path>
                <a:path w="2260600" h="1711960">
                  <a:moveTo>
                    <a:pt x="794327" y="214884"/>
                  </a:moveTo>
                  <a:lnTo>
                    <a:pt x="787400" y="210312"/>
                  </a:lnTo>
                  <a:lnTo>
                    <a:pt x="786870" y="211074"/>
                  </a:lnTo>
                  <a:lnTo>
                    <a:pt x="787400" y="211074"/>
                  </a:lnTo>
                  <a:lnTo>
                    <a:pt x="787400" y="214884"/>
                  </a:lnTo>
                  <a:lnTo>
                    <a:pt x="794327" y="214884"/>
                  </a:lnTo>
                  <a:close/>
                </a:path>
                <a:path w="2260600" h="1711960">
                  <a:moveTo>
                    <a:pt x="793496" y="252222"/>
                  </a:moveTo>
                  <a:lnTo>
                    <a:pt x="790222" y="252222"/>
                  </a:lnTo>
                  <a:lnTo>
                    <a:pt x="787400" y="253746"/>
                  </a:lnTo>
                  <a:lnTo>
                    <a:pt x="787400" y="260604"/>
                  </a:lnTo>
                  <a:lnTo>
                    <a:pt x="787908" y="260604"/>
                  </a:lnTo>
                  <a:lnTo>
                    <a:pt x="793496" y="252222"/>
                  </a:lnTo>
                  <a:close/>
                </a:path>
                <a:path w="2260600" h="1711960">
                  <a:moveTo>
                    <a:pt x="787908" y="260604"/>
                  </a:moveTo>
                  <a:lnTo>
                    <a:pt x="787400" y="260604"/>
                  </a:lnTo>
                  <a:lnTo>
                    <a:pt x="787400" y="261366"/>
                  </a:lnTo>
                  <a:lnTo>
                    <a:pt x="787908" y="260604"/>
                  </a:lnTo>
                  <a:close/>
                </a:path>
                <a:path w="2260600" h="1711960">
                  <a:moveTo>
                    <a:pt x="788987" y="260604"/>
                  </a:moveTo>
                  <a:lnTo>
                    <a:pt x="787908" y="260604"/>
                  </a:lnTo>
                  <a:lnTo>
                    <a:pt x="787400" y="261366"/>
                  </a:lnTo>
                  <a:lnTo>
                    <a:pt x="788987" y="260604"/>
                  </a:lnTo>
                  <a:close/>
                </a:path>
                <a:path w="2260600" h="1711960">
                  <a:moveTo>
                    <a:pt x="806115" y="260724"/>
                  </a:moveTo>
                  <a:lnTo>
                    <a:pt x="788987" y="260604"/>
                  </a:lnTo>
                  <a:lnTo>
                    <a:pt x="787400" y="261366"/>
                  </a:lnTo>
                  <a:lnTo>
                    <a:pt x="793172" y="265176"/>
                  </a:lnTo>
                  <a:lnTo>
                    <a:pt x="800100" y="265176"/>
                  </a:lnTo>
                  <a:lnTo>
                    <a:pt x="800100" y="264414"/>
                  </a:lnTo>
                  <a:lnTo>
                    <a:pt x="801914" y="264414"/>
                  </a:lnTo>
                  <a:lnTo>
                    <a:pt x="804333" y="263398"/>
                  </a:lnTo>
                  <a:lnTo>
                    <a:pt x="806115" y="260724"/>
                  </a:lnTo>
                  <a:close/>
                </a:path>
                <a:path w="2260600" h="1711960">
                  <a:moveTo>
                    <a:pt x="793172" y="265176"/>
                  </a:moveTo>
                  <a:lnTo>
                    <a:pt x="787400" y="261366"/>
                  </a:lnTo>
                  <a:lnTo>
                    <a:pt x="787400" y="265176"/>
                  </a:lnTo>
                  <a:lnTo>
                    <a:pt x="793172" y="265176"/>
                  </a:lnTo>
                  <a:close/>
                </a:path>
                <a:path w="2260600" h="1711960">
                  <a:moveTo>
                    <a:pt x="798945" y="268986"/>
                  </a:moveTo>
                  <a:lnTo>
                    <a:pt x="793172" y="265176"/>
                  </a:lnTo>
                  <a:lnTo>
                    <a:pt x="787400" y="265176"/>
                  </a:lnTo>
                  <a:lnTo>
                    <a:pt x="787400" y="267462"/>
                  </a:lnTo>
                  <a:lnTo>
                    <a:pt x="790575" y="268986"/>
                  </a:lnTo>
                  <a:lnTo>
                    <a:pt x="798945" y="268986"/>
                  </a:lnTo>
                  <a:close/>
                </a:path>
                <a:path w="2260600" h="1711960">
                  <a:moveTo>
                    <a:pt x="790575" y="268986"/>
                  </a:moveTo>
                  <a:lnTo>
                    <a:pt x="787400" y="267462"/>
                  </a:lnTo>
                  <a:lnTo>
                    <a:pt x="787400" y="268986"/>
                  </a:lnTo>
                  <a:lnTo>
                    <a:pt x="790575" y="268986"/>
                  </a:lnTo>
                  <a:close/>
                </a:path>
                <a:path w="2260600" h="1711960">
                  <a:moveTo>
                    <a:pt x="803275" y="273558"/>
                  </a:moveTo>
                  <a:lnTo>
                    <a:pt x="800100" y="273558"/>
                  </a:lnTo>
                  <a:lnTo>
                    <a:pt x="790575" y="268986"/>
                  </a:lnTo>
                  <a:lnTo>
                    <a:pt x="787400" y="268986"/>
                  </a:lnTo>
                  <a:lnTo>
                    <a:pt x="787400" y="276606"/>
                  </a:lnTo>
                  <a:lnTo>
                    <a:pt x="800100" y="281940"/>
                  </a:lnTo>
                  <a:lnTo>
                    <a:pt x="800100" y="277368"/>
                  </a:lnTo>
                  <a:lnTo>
                    <a:pt x="800608" y="277368"/>
                  </a:lnTo>
                  <a:lnTo>
                    <a:pt x="803275" y="273558"/>
                  </a:lnTo>
                  <a:close/>
                </a:path>
                <a:path w="2260600" h="1711960">
                  <a:moveTo>
                    <a:pt x="811784" y="252222"/>
                  </a:moveTo>
                  <a:lnTo>
                    <a:pt x="793496" y="252222"/>
                  </a:lnTo>
                  <a:lnTo>
                    <a:pt x="787908" y="260604"/>
                  </a:lnTo>
                  <a:lnTo>
                    <a:pt x="788987" y="260604"/>
                  </a:lnTo>
                  <a:lnTo>
                    <a:pt x="800100" y="255270"/>
                  </a:lnTo>
                  <a:lnTo>
                    <a:pt x="809752" y="255270"/>
                  </a:lnTo>
                  <a:lnTo>
                    <a:pt x="811784" y="252222"/>
                  </a:lnTo>
                  <a:close/>
                </a:path>
                <a:path w="2260600" h="1711960">
                  <a:moveTo>
                    <a:pt x="809752" y="255270"/>
                  </a:moveTo>
                  <a:lnTo>
                    <a:pt x="800100" y="255270"/>
                  </a:lnTo>
                  <a:lnTo>
                    <a:pt x="788987" y="260604"/>
                  </a:lnTo>
                  <a:lnTo>
                    <a:pt x="806115" y="260604"/>
                  </a:lnTo>
                  <a:lnTo>
                    <a:pt x="806450" y="260223"/>
                  </a:lnTo>
                  <a:lnTo>
                    <a:pt x="809752" y="255270"/>
                  </a:lnTo>
                  <a:close/>
                </a:path>
                <a:path w="2260600" h="1711960">
                  <a:moveTo>
                    <a:pt x="795337" y="249459"/>
                  </a:moveTo>
                  <a:lnTo>
                    <a:pt x="790222" y="252222"/>
                  </a:lnTo>
                  <a:lnTo>
                    <a:pt x="793496" y="252222"/>
                  </a:lnTo>
                  <a:lnTo>
                    <a:pt x="795337" y="249459"/>
                  </a:lnTo>
                  <a:close/>
                </a:path>
                <a:path w="2260600" h="1711960">
                  <a:moveTo>
                    <a:pt x="810558" y="244153"/>
                  </a:moveTo>
                  <a:lnTo>
                    <a:pt x="800100" y="238506"/>
                  </a:lnTo>
                  <a:lnTo>
                    <a:pt x="792162" y="238506"/>
                  </a:lnTo>
                  <a:lnTo>
                    <a:pt x="790575" y="240792"/>
                  </a:lnTo>
                  <a:lnTo>
                    <a:pt x="800100" y="240792"/>
                  </a:lnTo>
                  <a:lnTo>
                    <a:pt x="800100" y="242316"/>
                  </a:lnTo>
                  <a:lnTo>
                    <a:pt x="806115" y="246286"/>
                  </a:lnTo>
                  <a:lnTo>
                    <a:pt x="810558" y="244153"/>
                  </a:lnTo>
                  <a:close/>
                </a:path>
                <a:path w="2260600" h="1711960">
                  <a:moveTo>
                    <a:pt x="806450" y="268986"/>
                  </a:moveTo>
                  <a:lnTo>
                    <a:pt x="800608" y="268986"/>
                  </a:lnTo>
                  <a:lnTo>
                    <a:pt x="800100" y="269748"/>
                  </a:lnTo>
                  <a:lnTo>
                    <a:pt x="798945" y="268986"/>
                  </a:lnTo>
                  <a:lnTo>
                    <a:pt x="790575" y="268986"/>
                  </a:lnTo>
                  <a:lnTo>
                    <a:pt x="800100" y="273558"/>
                  </a:lnTo>
                  <a:lnTo>
                    <a:pt x="803275" y="273558"/>
                  </a:lnTo>
                  <a:lnTo>
                    <a:pt x="806450" y="268986"/>
                  </a:lnTo>
                  <a:close/>
                </a:path>
                <a:path w="2260600" h="1711960">
                  <a:moveTo>
                    <a:pt x="812800" y="243078"/>
                  </a:moveTo>
                  <a:lnTo>
                    <a:pt x="812800" y="236220"/>
                  </a:lnTo>
                  <a:lnTo>
                    <a:pt x="793750" y="236220"/>
                  </a:lnTo>
                  <a:lnTo>
                    <a:pt x="792162" y="238506"/>
                  </a:lnTo>
                  <a:lnTo>
                    <a:pt x="800100" y="238506"/>
                  </a:lnTo>
                  <a:lnTo>
                    <a:pt x="810558" y="244153"/>
                  </a:lnTo>
                  <a:lnTo>
                    <a:pt x="812800" y="243078"/>
                  </a:lnTo>
                  <a:close/>
                </a:path>
                <a:path w="2260600" h="1711960">
                  <a:moveTo>
                    <a:pt x="803656" y="264414"/>
                  </a:moveTo>
                  <a:lnTo>
                    <a:pt x="801914" y="264414"/>
                  </a:lnTo>
                  <a:lnTo>
                    <a:pt x="800100" y="265176"/>
                  </a:lnTo>
                  <a:lnTo>
                    <a:pt x="793172" y="265176"/>
                  </a:lnTo>
                  <a:lnTo>
                    <a:pt x="798945" y="268986"/>
                  </a:lnTo>
                  <a:lnTo>
                    <a:pt x="800608" y="268986"/>
                  </a:lnTo>
                  <a:lnTo>
                    <a:pt x="803656" y="264414"/>
                  </a:lnTo>
                  <a:close/>
                </a:path>
                <a:path w="2260600" h="1711960">
                  <a:moveTo>
                    <a:pt x="812800" y="250698"/>
                  </a:moveTo>
                  <a:lnTo>
                    <a:pt x="807027" y="246888"/>
                  </a:lnTo>
                  <a:lnTo>
                    <a:pt x="804862" y="246888"/>
                  </a:lnTo>
                  <a:lnTo>
                    <a:pt x="800100" y="249174"/>
                  </a:lnTo>
                  <a:lnTo>
                    <a:pt x="795866" y="249174"/>
                  </a:lnTo>
                  <a:lnTo>
                    <a:pt x="795528" y="249356"/>
                  </a:lnTo>
                  <a:lnTo>
                    <a:pt x="795337" y="249459"/>
                  </a:lnTo>
                  <a:lnTo>
                    <a:pt x="793496" y="252222"/>
                  </a:lnTo>
                  <a:lnTo>
                    <a:pt x="811784" y="252222"/>
                  </a:lnTo>
                  <a:lnTo>
                    <a:pt x="812800" y="250698"/>
                  </a:lnTo>
                  <a:close/>
                </a:path>
                <a:path w="2260600" h="1711960">
                  <a:moveTo>
                    <a:pt x="800100" y="223266"/>
                  </a:moveTo>
                  <a:lnTo>
                    <a:pt x="800100" y="218694"/>
                  </a:lnTo>
                  <a:lnTo>
                    <a:pt x="793750" y="223266"/>
                  </a:lnTo>
                  <a:lnTo>
                    <a:pt x="800100" y="223266"/>
                  </a:lnTo>
                  <a:close/>
                </a:path>
                <a:path w="2260600" h="1711960">
                  <a:moveTo>
                    <a:pt x="800100" y="236220"/>
                  </a:moveTo>
                  <a:lnTo>
                    <a:pt x="800100" y="227076"/>
                  </a:lnTo>
                  <a:lnTo>
                    <a:pt x="793750" y="236220"/>
                  </a:lnTo>
                  <a:lnTo>
                    <a:pt x="800100" y="236220"/>
                  </a:lnTo>
                  <a:close/>
                </a:path>
                <a:path w="2260600" h="1711960">
                  <a:moveTo>
                    <a:pt x="800100" y="218694"/>
                  </a:moveTo>
                  <a:lnTo>
                    <a:pt x="800100" y="214884"/>
                  </a:lnTo>
                  <a:lnTo>
                    <a:pt x="794327" y="214884"/>
                  </a:lnTo>
                  <a:lnTo>
                    <a:pt x="800100" y="218694"/>
                  </a:lnTo>
                  <a:close/>
                </a:path>
                <a:path w="2260600" h="1711960">
                  <a:moveTo>
                    <a:pt x="795866" y="249174"/>
                  </a:moveTo>
                  <a:lnTo>
                    <a:pt x="795528" y="249174"/>
                  </a:lnTo>
                  <a:lnTo>
                    <a:pt x="795337" y="249459"/>
                  </a:lnTo>
                  <a:lnTo>
                    <a:pt x="795866" y="249174"/>
                  </a:lnTo>
                  <a:close/>
                </a:path>
                <a:path w="2260600" h="1711960">
                  <a:moveTo>
                    <a:pt x="806115" y="246286"/>
                  </a:moveTo>
                  <a:lnTo>
                    <a:pt x="800100" y="242316"/>
                  </a:lnTo>
                  <a:lnTo>
                    <a:pt x="795528" y="249174"/>
                  </a:lnTo>
                  <a:lnTo>
                    <a:pt x="795866" y="249174"/>
                  </a:lnTo>
                  <a:lnTo>
                    <a:pt x="800100" y="246888"/>
                  </a:lnTo>
                  <a:lnTo>
                    <a:pt x="804862" y="246888"/>
                  </a:lnTo>
                  <a:lnTo>
                    <a:pt x="805872" y="246403"/>
                  </a:lnTo>
                  <a:lnTo>
                    <a:pt x="806115" y="246286"/>
                  </a:lnTo>
                  <a:close/>
                </a:path>
                <a:path w="2260600" h="1711960">
                  <a:moveTo>
                    <a:pt x="804862" y="246888"/>
                  </a:moveTo>
                  <a:lnTo>
                    <a:pt x="800100" y="246888"/>
                  </a:lnTo>
                  <a:lnTo>
                    <a:pt x="795866" y="249174"/>
                  </a:lnTo>
                  <a:lnTo>
                    <a:pt x="800100" y="249174"/>
                  </a:lnTo>
                  <a:lnTo>
                    <a:pt x="804862" y="246888"/>
                  </a:lnTo>
                  <a:close/>
                </a:path>
                <a:path w="2260600" h="1711960">
                  <a:moveTo>
                    <a:pt x="800608" y="268986"/>
                  </a:moveTo>
                  <a:lnTo>
                    <a:pt x="798945" y="268986"/>
                  </a:lnTo>
                  <a:lnTo>
                    <a:pt x="800100" y="269748"/>
                  </a:lnTo>
                  <a:lnTo>
                    <a:pt x="800608" y="268986"/>
                  </a:lnTo>
                  <a:close/>
                </a:path>
                <a:path w="2260600" h="1711960">
                  <a:moveTo>
                    <a:pt x="801914" y="264414"/>
                  </a:moveTo>
                  <a:lnTo>
                    <a:pt x="800100" y="264414"/>
                  </a:lnTo>
                  <a:lnTo>
                    <a:pt x="800100" y="265176"/>
                  </a:lnTo>
                  <a:lnTo>
                    <a:pt x="801914" y="264414"/>
                  </a:lnTo>
                  <a:close/>
                </a:path>
                <a:path w="2260600" h="1711960">
                  <a:moveTo>
                    <a:pt x="800608" y="277398"/>
                  </a:moveTo>
                  <a:lnTo>
                    <a:pt x="800100" y="277368"/>
                  </a:lnTo>
                  <a:lnTo>
                    <a:pt x="800100" y="278130"/>
                  </a:lnTo>
                  <a:lnTo>
                    <a:pt x="800608" y="277398"/>
                  </a:lnTo>
                  <a:close/>
                </a:path>
                <a:path w="2260600" h="1711960">
                  <a:moveTo>
                    <a:pt x="812800" y="277368"/>
                  </a:moveTo>
                  <a:lnTo>
                    <a:pt x="800608" y="277398"/>
                  </a:lnTo>
                  <a:lnTo>
                    <a:pt x="800100" y="278130"/>
                  </a:lnTo>
                  <a:lnTo>
                    <a:pt x="800100" y="281178"/>
                  </a:lnTo>
                  <a:lnTo>
                    <a:pt x="807508" y="281178"/>
                  </a:lnTo>
                  <a:lnTo>
                    <a:pt x="812800" y="277368"/>
                  </a:lnTo>
                  <a:close/>
                </a:path>
                <a:path w="2260600" h="1711960">
                  <a:moveTo>
                    <a:pt x="807508" y="281178"/>
                  </a:moveTo>
                  <a:lnTo>
                    <a:pt x="800100" y="281178"/>
                  </a:lnTo>
                  <a:lnTo>
                    <a:pt x="800100" y="281940"/>
                  </a:lnTo>
                  <a:lnTo>
                    <a:pt x="806450" y="281940"/>
                  </a:lnTo>
                  <a:lnTo>
                    <a:pt x="807508" y="281178"/>
                  </a:lnTo>
                  <a:close/>
                </a:path>
                <a:path w="2260600" h="1711960">
                  <a:moveTo>
                    <a:pt x="806450" y="281940"/>
                  </a:moveTo>
                  <a:lnTo>
                    <a:pt x="800100" y="281940"/>
                  </a:lnTo>
                  <a:lnTo>
                    <a:pt x="800100" y="286512"/>
                  </a:lnTo>
                  <a:lnTo>
                    <a:pt x="806450" y="281940"/>
                  </a:lnTo>
                  <a:close/>
                </a:path>
                <a:path w="2260600" h="1711960">
                  <a:moveTo>
                    <a:pt x="817562" y="288036"/>
                  </a:moveTo>
                  <a:lnTo>
                    <a:pt x="812800" y="288036"/>
                  </a:lnTo>
                  <a:lnTo>
                    <a:pt x="812800" y="281940"/>
                  </a:lnTo>
                  <a:lnTo>
                    <a:pt x="806450" y="281940"/>
                  </a:lnTo>
                  <a:lnTo>
                    <a:pt x="800100" y="286512"/>
                  </a:lnTo>
                  <a:lnTo>
                    <a:pt x="800100" y="290322"/>
                  </a:lnTo>
                  <a:lnTo>
                    <a:pt x="812800" y="290322"/>
                  </a:lnTo>
                  <a:lnTo>
                    <a:pt x="817562" y="288036"/>
                  </a:lnTo>
                  <a:close/>
                </a:path>
                <a:path w="2260600" h="1711960">
                  <a:moveTo>
                    <a:pt x="820208" y="288036"/>
                  </a:moveTo>
                  <a:lnTo>
                    <a:pt x="817562" y="288036"/>
                  </a:lnTo>
                  <a:lnTo>
                    <a:pt x="812800" y="290322"/>
                  </a:lnTo>
                  <a:lnTo>
                    <a:pt x="800100" y="290322"/>
                  </a:lnTo>
                  <a:lnTo>
                    <a:pt x="800100" y="293370"/>
                  </a:lnTo>
                  <a:lnTo>
                    <a:pt x="812800" y="293370"/>
                  </a:lnTo>
                  <a:lnTo>
                    <a:pt x="820208" y="288036"/>
                  </a:lnTo>
                  <a:close/>
                </a:path>
                <a:path w="2260600" h="1711960">
                  <a:moveTo>
                    <a:pt x="812800" y="293370"/>
                  </a:moveTo>
                  <a:lnTo>
                    <a:pt x="800100" y="293370"/>
                  </a:lnTo>
                  <a:lnTo>
                    <a:pt x="800100" y="302514"/>
                  </a:lnTo>
                  <a:lnTo>
                    <a:pt x="812800" y="293370"/>
                  </a:lnTo>
                  <a:close/>
                </a:path>
                <a:path w="2260600" h="1711960">
                  <a:moveTo>
                    <a:pt x="824484" y="293370"/>
                  </a:moveTo>
                  <a:lnTo>
                    <a:pt x="812800" y="293370"/>
                  </a:lnTo>
                  <a:lnTo>
                    <a:pt x="800100" y="302514"/>
                  </a:lnTo>
                  <a:lnTo>
                    <a:pt x="805872" y="306324"/>
                  </a:lnTo>
                  <a:lnTo>
                    <a:pt x="812800" y="306324"/>
                  </a:lnTo>
                  <a:lnTo>
                    <a:pt x="812800" y="301752"/>
                  </a:lnTo>
                  <a:lnTo>
                    <a:pt x="818896" y="301752"/>
                  </a:lnTo>
                  <a:lnTo>
                    <a:pt x="824484" y="293370"/>
                  </a:lnTo>
                  <a:close/>
                </a:path>
                <a:path w="2260600" h="1711960">
                  <a:moveTo>
                    <a:pt x="805872" y="306324"/>
                  </a:moveTo>
                  <a:lnTo>
                    <a:pt x="800100" y="302514"/>
                  </a:lnTo>
                  <a:lnTo>
                    <a:pt x="800100" y="306324"/>
                  </a:lnTo>
                  <a:lnTo>
                    <a:pt x="805872" y="306324"/>
                  </a:lnTo>
                  <a:close/>
                </a:path>
                <a:path w="2260600" h="1711960">
                  <a:moveTo>
                    <a:pt x="809625" y="264414"/>
                  </a:moveTo>
                  <a:lnTo>
                    <a:pt x="803656" y="264414"/>
                  </a:lnTo>
                  <a:lnTo>
                    <a:pt x="800608" y="268986"/>
                  </a:lnTo>
                  <a:lnTo>
                    <a:pt x="806450" y="268986"/>
                  </a:lnTo>
                  <a:lnTo>
                    <a:pt x="809625" y="264414"/>
                  </a:lnTo>
                  <a:close/>
                </a:path>
                <a:path w="2260600" h="1711960">
                  <a:moveTo>
                    <a:pt x="812800" y="277368"/>
                  </a:moveTo>
                  <a:lnTo>
                    <a:pt x="812800" y="273558"/>
                  </a:lnTo>
                  <a:lnTo>
                    <a:pt x="803275" y="273558"/>
                  </a:lnTo>
                  <a:lnTo>
                    <a:pt x="800608" y="277398"/>
                  </a:lnTo>
                  <a:lnTo>
                    <a:pt x="812800" y="277368"/>
                  </a:lnTo>
                  <a:close/>
                </a:path>
                <a:path w="2260600" h="1711960">
                  <a:moveTo>
                    <a:pt x="804333" y="263398"/>
                  </a:moveTo>
                  <a:lnTo>
                    <a:pt x="801914" y="264414"/>
                  </a:lnTo>
                  <a:lnTo>
                    <a:pt x="803656" y="264414"/>
                  </a:lnTo>
                  <a:lnTo>
                    <a:pt x="804333" y="263398"/>
                  </a:lnTo>
                  <a:close/>
                </a:path>
                <a:path w="2260600" h="1711960">
                  <a:moveTo>
                    <a:pt x="812800" y="273558"/>
                  </a:moveTo>
                  <a:lnTo>
                    <a:pt x="812800" y="268986"/>
                  </a:lnTo>
                  <a:lnTo>
                    <a:pt x="806450" y="268986"/>
                  </a:lnTo>
                  <a:lnTo>
                    <a:pt x="803275" y="273558"/>
                  </a:lnTo>
                  <a:lnTo>
                    <a:pt x="812800" y="273558"/>
                  </a:lnTo>
                  <a:close/>
                </a:path>
                <a:path w="2260600" h="1711960">
                  <a:moveTo>
                    <a:pt x="812270" y="260604"/>
                  </a:moveTo>
                  <a:lnTo>
                    <a:pt x="810985" y="260604"/>
                  </a:lnTo>
                  <a:lnTo>
                    <a:pt x="804333" y="263398"/>
                  </a:lnTo>
                  <a:lnTo>
                    <a:pt x="803656" y="264414"/>
                  </a:lnTo>
                  <a:lnTo>
                    <a:pt x="809625" y="264414"/>
                  </a:lnTo>
                  <a:lnTo>
                    <a:pt x="812270" y="260604"/>
                  </a:lnTo>
                  <a:close/>
                </a:path>
                <a:path w="2260600" h="1711960">
                  <a:moveTo>
                    <a:pt x="810985" y="260604"/>
                  </a:moveTo>
                  <a:lnTo>
                    <a:pt x="806115" y="260724"/>
                  </a:lnTo>
                  <a:lnTo>
                    <a:pt x="804333" y="263398"/>
                  </a:lnTo>
                  <a:lnTo>
                    <a:pt x="810985" y="260604"/>
                  </a:lnTo>
                  <a:close/>
                </a:path>
                <a:path w="2260600" h="1711960">
                  <a:moveTo>
                    <a:pt x="807027" y="246888"/>
                  </a:moveTo>
                  <a:lnTo>
                    <a:pt x="806450" y="246507"/>
                  </a:lnTo>
                  <a:lnTo>
                    <a:pt x="805872" y="246403"/>
                  </a:lnTo>
                  <a:lnTo>
                    <a:pt x="804862" y="246888"/>
                  </a:lnTo>
                  <a:lnTo>
                    <a:pt x="807027" y="246888"/>
                  </a:lnTo>
                  <a:close/>
                </a:path>
                <a:path w="2260600" h="1711960">
                  <a:moveTo>
                    <a:pt x="816864" y="304800"/>
                  </a:moveTo>
                  <a:lnTo>
                    <a:pt x="816428" y="304800"/>
                  </a:lnTo>
                  <a:lnTo>
                    <a:pt x="812800" y="306324"/>
                  </a:lnTo>
                  <a:lnTo>
                    <a:pt x="805872" y="306324"/>
                  </a:lnTo>
                  <a:lnTo>
                    <a:pt x="812800" y="310896"/>
                  </a:lnTo>
                  <a:lnTo>
                    <a:pt x="816864" y="304800"/>
                  </a:lnTo>
                  <a:close/>
                </a:path>
                <a:path w="2260600" h="1711960">
                  <a:moveTo>
                    <a:pt x="812800" y="246888"/>
                  </a:moveTo>
                  <a:lnTo>
                    <a:pt x="812800" y="245364"/>
                  </a:lnTo>
                  <a:lnTo>
                    <a:pt x="810558" y="244153"/>
                  </a:lnTo>
                  <a:lnTo>
                    <a:pt x="806115" y="246286"/>
                  </a:lnTo>
                  <a:lnTo>
                    <a:pt x="807027" y="246888"/>
                  </a:lnTo>
                  <a:lnTo>
                    <a:pt x="812800" y="246888"/>
                  </a:lnTo>
                  <a:close/>
                </a:path>
                <a:path w="2260600" h="1711960">
                  <a:moveTo>
                    <a:pt x="812800" y="259842"/>
                  </a:moveTo>
                  <a:lnTo>
                    <a:pt x="812800" y="255270"/>
                  </a:lnTo>
                  <a:lnTo>
                    <a:pt x="809752" y="255270"/>
                  </a:lnTo>
                  <a:lnTo>
                    <a:pt x="806115" y="260724"/>
                  </a:lnTo>
                  <a:lnTo>
                    <a:pt x="810985" y="260604"/>
                  </a:lnTo>
                  <a:lnTo>
                    <a:pt x="812800" y="259842"/>
                  </a:lnTo>
                  <a:close/>
                </a:path>
                <a:path w="2260600" h="1711960">
                  <a:moveTo>
                    <a:pt x="824163" y="269186"/>
                  </a:moveTo>
                  <a:lnTo>
                    <a:pt x="812800" y="264414"/>
                  </a:lnTo>
                  <a:lnTo>
                    <a:pt x="809625" y="264414"/>
                  </a:lnTo>
                  <a:lnTo>
                    <a:pt x="806450" y="268986"/>
                  </a:lnTo>
                  <a:lnTo>
                    <a:pt x="812800" y="268986"/>
                  </a:lnTo>
                  <a:lnTo>
                    <a:pt x="812800" y="277368"/>
                  </a:lnTo>
                  <a:lnTo>
                    <a:pt x="824163" y="269186"/>
                  </a:lnTo>
                  <a:close/>
                </a:path>
                <a:path w="2260600" h="1711960">
                  <a:moveTo>
                    <a:pt x="822960" y="285445"/>
                  </a:moveTo>
                  <a:lnTo>
                    <a:pt x="812800" y="281178"/>
                  </a:lnTo>
                  <a:lnTo>
                    <a:pt x="807508" y="281178"/>
                  </a:lnTo>
                  <a:lnTo>
                    <a:pt x="806450" y="281940"/>
                  </a:lnTo>
                  <a:lnTo>
                    <a:pt x="812800" y="281940"/>
                  </a:lnTo>
                  <a:lnTo>
                    <a:pt x="812800" y="288036"/>
                  </a:lnTo>
                  <a:lnTo>
                    <a:pt x="817562" y="288036"/>
                  </a:lnTo>
                  <a:lnTo>
                    <a:pt x="822960" y="285445"/>
                  </a:lnTo>
                  <a:close/>
                </a:path>
                <a:path w="2260600" h="1711960">
                  <a:moveTo>
                    <a:pt x="812800" y="250698"/>
                  </a:moveTo>
                  <a:lnTo>
                    <a:pt x="812800" y="246888"/>
                  </a:lnTo>
                  <a:lnTo>
                    <a:pt x="807027" y="246888"/>
                  </a:lnTo>
                  <a:lnTo>
                    <a:pt x="812800" y="250698"/>
                  </a:lnTo>
                  <a:close/>
                </a:path>
                <a:path w="2260600" h="1711960">
                  <a:moveTo>
                    <a:pt x="825500" y="284226"/>
                  </a:moveTo>
                  <a:lnTo>
                    <a:pt x="825500" y="277368"/>
                  </a:lnTo>
                  <a:lnTo>
                    <a:pt x="812800" y="277368"/>
                  </a:lnTo>
                  <a:lnTo>
                    <a:pt x="807508" y="281178"/>
                  </a:lnTo>
                  <a:lnTo>
                    <a:pt x="812800" y="281178"/>
                  </a:lnTo>
                  <a:lnTo>
                    <a:pt x="822960" y="285445"/>
                  </a:lnTo>
                  <a:lnTo>
                    <a:pt x="825500" y="284226"/>
                  </a:lnTo>
                  <a:close/>
                </a:path>
                <a:path w="2260600" h="1711960">
                  <a:moveTo>
                    <a:pt x="812800" y="264414"/>
                  </a:moveTo>
                  <a:lnTo>
                    <a:pt x="812800" y="260604"/>
                  </a:lnTo>
                  <a:lnTo>
                    <a:pt x="812270" y="260604"/>
                  </a:lnTo>
                  <a:lnTo>
                    <a:pt x="809625" y="264414"/>
                  </a:lnTo>
                  <a:lnTo>
                    <a:pt x="812800" y="264414"/>
                  </a:lnTo>
                  <a:close/>
                </a:path>
                <a:path w="2260600" h="1711960">
                  <a:moveTo>
                    <a:pt x="812800" y="255270"/>
                  </a:moveTo>
                  <a:lnTo>
                    <a:pt x="812800" y="252222"/>
                  </a:lnTo>
                  <a:lnTo>
                    <a:pt x="811784" y="252222"/>
                  </a:lnTo>
                  <a:lnTo>
                    <a:pt x="809752" y="255270"/>
                  </a:lnTo>
                  <a:lnTo>
                    <a:pt x="812800" y="255270"/>
                  </a:lnTo>
                  <a:close/>
                </a:path>
                <a:path w="2260600" h="1711960">
                  <a:moveTo>
                    <a:pt x="812800" y="245364"/>
                  </a:moveTo>
                  <a:lnTo>
                    <a:pt x="812800" y="243078"/>
                  </a:lnTo>
                  <a:lnTo>
                    <a:pt x="810558" y="244153"/>
                  </a:lnTo>
                  <a:lnTo>
                    <a:pt x="812800" y="245364"/>
                  </a:lnTo>
                  <a:close/>
                </a:path>
                <a:path w="2260600" h="1711960">
                  <a:moveTo>
                    <a:pt x="812800" y="259842"/>
                  </a:moveTo>
                  <a:lnTo>
                    <a:pt x="810985" y="260604"/>
                  </a:lnTo>
                  <a:lnTo>
                    <a:pt x="812270" y="260604"/>
                  </a:lnTo>
                  <a:lnTo>
                    <a:pt x="812800" y="259842"/>
                  </a:lnTo>
                  <a:close/>
                </a:path>
                <a:path w="2260600" h="1711960">
                  <a:moveTo>
                    <a:pt x="812800" y="252222"/>
                  </a:moveTo>
                  <a:lnTo>
                    <a:pt x="812800" y="250698"/>
                  </a:lnTo>
                  <a:lnTo>
                    <a:pt x="811784" y="252222"/>
                  </a:lnTo>
                  <a:lnTo>
                    <a:pt x="812800" y="252222"/>
                  </a:lnTo>
                  <a:close/>
                </a:path>
                <a:path w="2260600" h="1711960">
                  <a:moveTo>
                    <a:pt x="825500" y="268224"/>
                  </a:moveTo>
                  <a:lnTo>
                    <a:pt x="812800" y="259842"/>
                  </a:lnTo>
                  <a:lnTo>
                    <a:pt x="812270" y="260604"/>
                  </a:lnTo>
                  <a:lnTo>
                    <a:pt x="812800" y="260604"/>
                  </a:lnTo>
                  <a:lnTo>
                    <a:pt x="812800" y="264414"/>
                  </a:lnTo>
                  <a:lnTo>
                    <a:pt x="824163" y="269186"/>
                  </a:lnTo>
                  <a:lnTo>
                    <a:pt x="825500" y="268224"/>
                  </a:lnTo>
                  <a:close/>
                </a:path>
                <a:path w="2260600" h="1711960">
                  <a:moveTo>
                    <a:pt x="825500" y="277368"/>
                  </a:moveTo>
                  <a:lnTo>
                    <a:pt x="825500" y="269748"/>
                  </a:lnTo>
                  <a:lnTo>
                    <a:pt x="824163" y="269186"/>
                  </a:lnTo>
                  <a:lnTo>
                    <a:pt x="812800" y="277368"/>
                  </a:lnTo>
                  <a:lnTo>
                    <a:pt x="825500" y="277368"/>
                  </a:lnTo>
                  <a:close/>
                </a:path>
                <a:path w="2260600" h="1711960">
                  <a:moveTo>
                    <a:pt x="838200" y="301752"/>
                  </a:moveTo>
                  <a:lnTo>
                    <a:pt x="838200" y="294894"/>
                  </a:lnTo>
                  <a:lnTo>
                    <a:pt x="825500" y="288036"/>
                  </a:lnTo>
                  <a:lnTo>
                    <a:pt x="820208" y="288036"/>
                  </a:lnTo>
                  <a:lnTo>
                    <a:pt x="812800" y="293370"/>
                  </a:lnTo>
                  <a:lnTo>
                    <a:pt x="824484" y="293370"/>
                  </a:lnTo>
                  <a:lnTo>
                    <a:pt x="825500" y="291846"/>
                  </a:lnTo>
                  <a:lnTo>
                    <a:pt x="825500" y="301752"/>
                  </a:lnTo>
                  <a:lnTo>
                    <a:pt x="838200" y="301752"/>
                  </a:lnTo>
                  <a:close/>
                </a:path>
                <a:path w="2260600" h="1711960">
                  <a:moveTo>
                    <a:pt x="818896" y="301752"/>
                  </a:moveTo>
                  <a:lnTo>
                    <a:pt x="812800" y="301752"/>
                  </a:lnTo>
                  <a:lnTo>
                    <a:pt x="812800" y="304800"/>
                  </a:lnTo>
                  <a:lnTo>
                    <a:pt x="816428" y="304800"/>
                  </a:lnTo>
                  <a:lnTo>
                    <a:pt x="816864" y="304617"/>
                  </a:lnTo>
                  <a:lnTo>
                    <a:pt x="817033" y="304546"/>
                  </a:lnTo>
                  <a:lnTo>
                    <a:pt x="818896" y="301752"/>
                  </a:lnTo>
                  <a:close/>
                </a:path>
                <a:path w="2260600" h="1711960">
                  <a:moveTo>
                    <a:pt x="816428" y="304800"/>
                  </a:moveTo>
                  <a:lnTo>
                    <a:pt x="812800" y="304800"/>
                  </a:lnTo>
                  <a:lnTo>
                    <a:pt x="812800" y="306324"/>
                  </a:lnTo>
                  <a:lnTo>
                    <a:pt x="816428" y="304800"/>
                  </a:lnTo>
                  <a:close/>
                </a:path>
                <a:path w="2260600" h="1711960">
                  <a:moveTo>
                    <a:pt x="836385" y="310134"/>
                  </a:moveTo>
                  <a:lnTo>
                    <a:pt x="834159" y="308956"/>
                  </a:lnTo>
                  <a:lnTo>
                    <a:pt x="825500" y="304800"/>
                  </a:lnTo>
                  <a:lnTo>
                    <a:pt x="816864" y="304800"/>
                  </a:lnTo>
                  <a:lnTo>
                    <a:pt x="812800" y="310896"/>
                  </a:lnTo>
                  <a:lnTo>
                    <a:pt x="812800" y="314706"/>
                  </a:lnTo>
                  <a:lnTo>
                    <a:pt x="821795" y="314706"/>
                  </a:lnTo>
                  <a:lnTo>
                    <a:pt x="825500" y="309372"/>
                  </a:lnTo>
                  <a:lnTo>
                    <a:pt x="830438" y="312631"/>
                  </a:lnTo>
                  <a:lnTo>
                    <a:pt x="836385" y="310134"/>
                  </a:lnTo>
                  <a:close/>
                </a:path>
                <a:path w="2260600" h="1711960">
                  <a:moveTo>
                    <a:pt x="821795" y="314706"/>
                  </a:moveTo>
                  <a:lnTo>
                    <a:pt x="812800" y="314706"/>
                  </a:lnTo>
                  <a:lnTo>
                    <a:pt x="812800" y="318516"/>
                  </a:lnTo>
                  <a:lnTo>
                    <a:pt x="814614" y="318516"/>
                  </a:lnTo>
                  <a:lnTo>
                    <a:pt x="821017" y="315826"/>
                  </a:lnTo>
                  <a:lnTo>
                    <a:pt x="821795" y="314706"/>
                  </a:lnTo>
                  <a:close/>
                </a:path>
                <a:path w="2260600" h="1711960">
                  <a:moveTo>
                    <a:pt x="814614" y="318516"/>
                  </a:moveTo>
                  <a:lnTo>
                    <a:pt x="812800" y="318516"/>
                  </a:lnTo>
                  <a:lnTo>
                    <a:pt x="812800" y="319278"/>
                  </a:lnTo>
                  <a:lnTo>
                    <a:pt x="814614" y="318516"/>
                  </a:lnTo>
                  <a:close/>
                </a:path>
                <a:path w="2260600" h="1711960">
                  <a:moveTo>
                    <a:pt x="819150" y="318516"/>
                  </a:moveTo>
                  <a:lnTo>
                    <a:pt x="814614" y="318516"/>
                  </a:lnTo>
                  <a:lnTo>
                    <a:pt x="812800" y="319278"/>
                  </a:lnTo>
                  <a:lnTo>
                    <a:pt x="812800" y="326898"/>
                  </a:lnTo>
                  <a:lnTo>
                    <a:pt x="813329" y="326898"/>
                  </a:lnTo>
                  <a:lnTo>
                    <a:pt x="819150" y="318516"/>
                  </a:lnTo>
                  <a:close/>
                </a:path>
                <a:path w="2260600" h="1711960">
                  <a:moveTo>
                    <a:pt x="813329" y="326898"/>
                  </a:moveTo>
                  <a:lnTo>
                    <a:pt x="812800" y="326898"/>
                  </a:lnTo>
                  <a:lnTo>
                    <a:pt x="812800" y="327660"/>
                  </a:lnTo>
                  <a:lnTo>
                    <a:pt x="813329" y="326898"/>
                  </a:lnTo>
                  <a:close/>
                </a:path>
                <a:path w="2260600" h="1711960">
                  <a:moveTo>
                    <a:pt x="825500" y="326898"/>
                  </a:moveTo>
                  <a:lnTo>
                    <a:pt x="813329" y="326898"/>
                  </a:lnTo>
                  <a:lnTo>
                    <a:pt x="812800" y="327660"/>
                  </a:lnTo>
                  <a:lnTo>
                    <a:pt x="812800" y="331470"/>
                  </a:lnTo>
                  <a:lnTo>
                    <a:pt x="819150" y="331470"/>
                  </a:lnTo>
                  <a:lnTo>
                    <a:pt x="825500" y="326898"/>
                  </a:lnTo>
                  <a:close/>
                </a:path>
                <a:path w="2260600" h="1711960">
                  <a:moveTo>
                    <a:pt x="819150" y="331470"/>
                  </a:moveTo>
                  <a:lnTo>
                    <a:pt x="812800" y="331470"/>
                  </a:lnTo>
                  <a:lnTo>
                    <a:pt x="812800" y="333756"/>
                  </a:lnTo>
                  <a:lnTo>
                    <a:pt x="814614" y="334626"/>
                  </a:lnTo>
                  <a:lnTo>
                    <a:pt x="815340" y="334213"/>
                  </a:lnTo>
                  <a:lnTo>
                    <a:pt x="819150" y="331470"/>
                  </a:lnTo>
                  <a:close/>
                </a:path>
                <a:path w="2260600" h="1711960">
                  <a:moveTo>
                    <a:pt x="814614" y="334735"/>
                  </a:moveTo>
                  <a:lnTo>
                    <a:pt x="814136" y="334397"/>
                  </a:lnTo>
                  <a:lnTo>
                    <a:pt x="812800" y="333756"/>
                  </a:lnTo>
                  <a:lnTo>
                    <a:pt x="812800" y="336042"/>
                  </a:lnTo>
                  <a:lnTo>
                    <a:pt x="814614" y="334735"/>
                  </a:lnTo>
                  <a:close/>
                </a:path>
                <a:path w="2260600" h="1711960">
                  <a:moveTo>
                    <a:pt x="815340" y="334975"/>
                  </a:moveTo>
                  <a:lnTo>
                    <a:pt x="814614" y="334735"/>
                  </a:lnTo>
                  <a:lnTo>
                    <a:pt x="812800" y="336042"/>
                  </a:lnTo>
                  <a:lnTo>
                    <a:pt x="815340" y="334975"/>
                  </a:lnTo>
                  <a:close/>
                </a:path>
                <a:path w="2260600" h="1711960">
                  <a:moveTo>
                    <a:pt x="829733" y="339852"/>
                  </a:moveTo>
                  <a:lnTo>
                    <a:pt x="825500" y="339852"/>
                  </a:lnTo>
                  <a:lnTo>
                    <a:pt x="815340" y="334975"/>
                  </a:lnTo>
                  <a:lnTo>
                    <a:pt x="812800" y="336042"/>
                  </a:lnTo>
                  <a:lnTo>
                    <a:pt x="812800" y="342900"/>
                  </a:lnTo>
                  <a:lnTo>
                    <a:pt x="825500" y="342900"/>
                  </a:lnTo>
                  <a:lnTo>
                    <a:pt x="829733" y="339852"/>
                  </a:lnTo>
                  <a:close/>
                </a:path>
                <a:path w="2260600" h="1711960">
                  <a:moveTo>
                    <a:pt x="825500" y="342900"/>
                  </a:moveTo>
                  <a:lnTo>
                    <a:pt x="812800" y="342900"/>
                  </a:lnTo>
                  <a:lnTo>
                    <a:pt x="812800" y="350520"/>
                  </a:lnTo>
                  <a:lnTo>
                    <a:pt x="814136" y="351081"/>
                  </a:lnTo>
                  <a:lnTo>
                    <a:pt x="825500" y="342900"/>
                  </a:lnTo>
                  <a:close/>
                </a:path>
                <a:path w="2260600" h="1711960">
                  <a:moveTo>
                    <a:pt x="827016" y="358617"/>
                  </a:moveTo>
                  <a:lnTo>
                    <a:pt x="825500" y="356616"/>
                  </a:lnTo>
                  <a:lnTo>
                    <a:pt x="825500" y="355854"/>
                  </a:lnTo>
                  <a:lnTo>
                    <a:pt x="814136" y="351081"/>
                  </a:lnTo>
                  <a:lnTo>
                    <a:pt x="812800" y="352044"/>
                  </a:lnTo>
                  <a:lnTo>
                    <a:pt x="825500" y="359664"/>
                  </a:lnTo>
                  <a:lnTo>
                    <a:pt x="825500" y="356616"/>
                  </a:lnTo>
                  <a:lnTo>
                    <a:pt x="827016" y="355933"/>
                  </a:lnTo>
                  <a:lnTo>
                    <a:pt x="827016" y="358617"/>
                  </a:lnTo>
                  <a:close/>
                </a:path>
                <a:path w="2260600" h="1711960">
                  <a:moveTo>
                    <a:pt x="837141" y="318516"/>
                  </a:moveTo>
                  <a:lnTo>
                    <a:pt x="819150" y="318516"/>
                  </a:lnTo>
                  <a:lnTo>
                    <a:pt x="813329" y="326898"/>
                  </a:lnTo>
                  <a:lnTo>
                    <a:pt x="825500" y="326898"/>
                  </a:lnTo>
                  <a:lnTo>
                    <a:pt x="837141" y="318516"/>
                  </a:lnTo>
                  <a:close/>
                </a:path>
                <a:path w="2260600" h="1711960">
                  <a:moveTo>
                    <a:pt x="838200" y="350901"/>
                  </a:moveTo>
                  <a:lnTo>
                    <a:pt x="838200" y="342900"/>
                  </a:lnTo>
                  <a:lnTo>
                    <a:pt x="825500" y="342900"/>
                  </a:lnTo>
                  <a:lnTo>
                    <a:pt x="814136" y="351081"/>
                  </a:lnTo>
                  <a:lnTo>
                    <a:pt x="825500" y="355854"/>
                  </a:lnTo>
                  <a:lnTo>
                    <a:pt x="827193" y="355854"/>
                  </a:lnTo>
                  <a:lnTo>
                    <a:pt x="838200" y="350901"/>
                  </a:lnTo>
                  <a:close/>
                </a:path>
                <a:path w="2260600" h="1711960">
                  <a:moveTo>
                    <a:pt x="821017" y="315826"/>
                  </a:moveTo>
                  <a:lnTo>
                    <a:pt x="814614" y="318516"/>
                  </a:lnTo>
                  <a:lnTo>
                    <a:pt x="819150" y="318516"/>
                  </a:lnTo>
                  <a:lnTo>
                    <a:pt x="821017" y="315826"/>
                  </a:lnTo>
                  <a:close/>
                </a:path>
                <a:path w="2260600" h="1711960">
                  <a:moveTo>
                    <a:pt x="823494" y="331550"/>
                  </a:moveTo>
                  <a:lnTo>
                    <a:pt x="819150" y="331470"/>
                  </a:lnTo>
                  <a:lnTo>
                    <a:pt x="814614" y="334735"/>
                  </a:lnTo>
                  <a:lnTo>
                    <a:pt x="815340" y="334975"/>
                  </a:lnTo>
                  <a:lnTo>
                    <a:pt x="823494" y="331550"/>
                  </a:lnTo>
                  <a:close/>
                </a:path>
                <a:path w="2260600" h="1711960">
                  <a:moveTo>
                    <a:pt x="838200" y="333756"/>
                  </a:moveTo>
                  <a:lnTo>
                    <a:pt x="838200" y="330708"/>
                  </a:lnTo>
                  <a:lnTo>
                    <a:pt x="827016" y="330833"/>
                  </a:lnTo>
                  <a:lnTo>
                    <a:pt x="825500" y="331470"/>
                  </a:lnTo>
                  <a:lnTo>
                    <a:pt x="823494" y="331550"/>
                  </a:lnTo>
                  <a:lnTo>
                    <a:pt x="815340" y="334975"/>
                  </a:lnTo>
                  <a:lnTo>
                    <a:pt x="825500" y="339852"/>
                  </a:lnTo>
                  <a:lnTo>
                    <a:pt x="825500" y="337566"/>
                  </a:lnTo>
                  <a:lnTo>
                    <a:pt x="832908" y="337566"/>
                  </a:lnTo>
                  <a:lnTo>
                    <a:pt x="838200" y="333756"/>
                  </a:lnTo>
                  <a:close/>
                </a:path>
                <a:path w="2260600" h="1711960">
                  <a:moveTo>
                    <a:pt x="817033" y="304546"/>
                  </a:moveTo>
                  <a:lnTo>
                    <a:pt x="816428" y="304800"/>
                  </a:lnTo>
                  <a:lnTo>
                    <a:pt x="816864" y="304800"/>
                  </a:lnTo>
                  <a:lnTo>
                    <a:pt x="817033" y="304546"/>
                  </a:lnTo>
                  <a:close/>
                </a:path>
                <a:path w="2260600" h="1711960">
                  <a:moveTo>
                    <a:pt x="838200" y="309372"/>
                  </a:moveTo>
                  <a:lnTo>
                    <a:pt x="838200" y="301752"/>
                  </a:lnTo>
                  <a:lnTo>
                    <a:pt x="823494" y="301832"/>
                  </a:lnTo>
                  <a:lnTo>
                    <a:pt x="817033" y="304546"/>
                  </a:lnTo>
                  <a:lnTo>
                    <a:pt x="816864" y="304800"/>
                  </a:lnTo>
                  <a:lnTo>
                    <a:pt x="825500" y="304800"/>
                  </a:lnTo>
                  <a:lnTo>
                    <a:pt x="836385" y="310025"/>
                  </a:lnTo>
                  <a:lnTo>
                    <a:pt x="837141" y="309816"/>
                  </a:lnTo>
                  <a:lnTo>
                    <a:pt x="838200" y="309372"/>
                  </a:lnTo>
                  <a:close/>
                </a:path>
                <a:path w="2260600" h="1711960">
                  <a:moveTo>
                    <a:pt x="823494" y="301832"/>
                  </a:moveTo>
                  <a:lnTo>
                    <a:pt x="818896" y="301752"/>
                  </a:lnTo>
                  <a:lnTo>
                    <a:pt x="817033" y="304546"/>
                  </a:lnTo>
                  <a:lnTo>
                    <a:pt x="823494" y="301832"/>
                  </a:lnTo>
                  <a:close/>
                </a:path>
                <a:path w="2260600" h="1711960">
                  <a:moveTo>
                    <a:pt x="823494" y="285669"/>
                  </a:moveTo>
                  <a:lnTo>
                    <a:pt x="822960" y="285445"/>
                  </a:lnTo>
                  <a:lnTo>
                    <a:pt x="817562" y="288036"/>
                  </a:lnTo>
                  <a:lnTo>
                    <a:pt x="820208" y="288036"/>
                  </a:lnTo>
                  <a:lnTo>
                    <a:pt x="823494" y="285669"/>
                  </a:lnTo>
                  <a:close/>
                </a:path>
                <a:path w="2260600" h="1711960">
                  <a:moveTo>
                    <a:pt x="825500" y="300990"/>
                  </a:moveTo>
                  <a:lnTo>
                    <a:pt x="825500" y="293370"/>
                  </a:lnTo>
                  <a:lnTo>
                    <a:pt x="824484" y="293370"/>
                  </a:lnTo>
                  <a:lnTo>
                    <a:pt x="818896" y="301752"/>
                  </a:lnTo>
                  <a:lnTo>
                    <a:pt x="823685" y="301752"/>
                  </a:lnTo>
                  <a:lnTo>
                    <a:pt x="825500" y="300990"/>
                  </a:lnTo>
                  <a:close/>
                </a:path>
                <a:path w="2260600" h="1711960">
                  <a:moveTo>
                    <a:pt x="838200" y="317754"/>
                  </a:moveTo>
                  <a:lnTo>
                    <a:pt x="832427" y="313944"/>
                  </a:lnTo>
                  <a:lnTo>
                    <a:pt x="827016" y="314069"/>
                  </a:lnTo>
                  <a:lnTo>
                    <a:pt x="825500" y="314706"/>
                  </a:lnTo>
                  <a:lnTo>
                    <a:pt x="823494" y="314786"/>
                  </a:lnTo>
                  <a:lnTo>
                    <a:pt x="821017" y="315826"/>
                  </a:lnTo>
                  <a:lnTo>
                    <a:pt x="819150" y="318516"/>
                  </a:lnTo>
                  <a:lnTo>
                    <a:pt x="837141" y="318516"/>
                  </a:lnTo>
                  <a:lnTo>
                    <a:pt x="838200" y="317754"/>
                  </a:lnTo>
                  <a:close/>
                </a:path>
                <a:path w="2260600" h="1711960">
                  <a:moveTo>
                    <a:pt x="836385" y="326898"/>
                  </a:moveTo>
                  <a:lnTo>
                    <a:pt x="825500" y="326898"/>
                  </a:lnTo>
                  <a:lnTo>
                    <a:pt x="819150" y="331470"/>
                  </a:lnTo>
                  <a:lnTo>
                    <a:pt x="823685" y="331470"/>
                  </a:lnTo>
                  <a:lnTo>
                    <a:pt x="825500" y="330708"/>
                  </a:lnTo>
                  <a:lnTo>
                    <a:pt x="827193" y="330708"/>
                  </a:lnTo>
                  <a:lnTo>
                    <a:pt x="827689" y="330550"/>
                  </a:lnTo>
                  <a:lnTo>
                    <a:pt x="836385" y="326898"/>
                  </a:lnTo>
                  <a:close/>
                </a:path>
                <a:path w="2260600" h="1711960">
                  <a:moveTo>
                    <a:pt x="825500" y="288036"/>
                  </a:moveTo>
                  <a:lnTo>
                    <a:pt x="825500" y="286512"/>
                  </a:lnTo>
                  <a:lnTo>
                    <a:pt x="823685" y="285750"/>
                  </a:lnTo>
                  <a:lnTo>
                    <a:pt x="823494" y="285669"/>
                  </a:lnTo>
                  <a:lnTo>
                    <a:pt x="820208" y="288036"/>
                  </a:lnTo>
                  <a:lnTo>
                    <a:pt x="825500" y="288036"/>
                  </a:lnTo>
                  <a:close/>
                </a:path>
                <a:path w="2260600" h="1711960">
                  <a:moveTo>
                    <a:pt x="823494" y="314786"/>
                  </a:moveTo>
                  <a:lnTo>
                    <a:pt x="821795" y="314706"/>
                  </a:lnTo>
                  <a:lnTo>
                    <a:pt x="821017" y="315826"/>
                  </a:lnTo>
                  <a:lnTo>
                    <a:pt x="823494" y="314786"/>
                  </a:lnTo>
                  <a:close/>
                </a:path>
                <a:path w="2260600" h="1711960">
                  <a:moveTo>
                    <a:pt x="830438" y="312631"/>
                  </a:moveTo>
                  <a:lnTo>
                    <a:pt x="825500" y="309372"/>
                  </a:lnTo>
                  <a:lnTo>
                    <a:pt x="821795" y="314706"/>
                  </a:lnTo>
                  <a:lnTo>
                    <a:pt x="823685" y="314706"/>
                  </a:lnTo>
                  <a:lnTo>
                    <a:pt x="825500" y="313944"/>
                  </a:lnTo>
                  <a:lnTo>
                    <a:pt x="827193" y="313944"/>
                  </a:lnTo>
                  <a:lnTo>
                    <a:pt x="827689" y="313786"/>
                  </a:lnTo>
                  <a:lnTo>
                    <a:pt x="830438" y="312631"/>
                  </a:lnTo>
                  <a:close/>
                </a:path>
                <a:path w="2260600" h="1711960">
                  <a:moveTo>
                    <a:pt x="825500" y="284226"/>
                  </a:moveTo>
                  <a:lnTo>
                    <a:pt x="822960" y="285445"/>
                  </a:lnTo>
                  <a:lnTo>
                    <a:pt x="823494" y="285669"/>
                  </a:lnTo>
                  <a:lnTo>
                    <a:pt x="825500" y="284226"/>
                  </a:lnTo>
                  <a:close/>
                </a:path>
                <a:path w="2260600" h="1711960">
                  <a:moveTo>
                    <a:pt x="825500" y="286512"/>
                  </a:moveTo>
                  <a:lnTo>
                    <a:pt x="825500" y="284226"/>
                  </a:lnTo>
                  <a:lnTo>
                    <a:pt x="823494" y="285669"/>
                  </a:lnTo>
                  <a:lnTo>
                    <a:pt x="825500" y="286512"/>
                  </a:lnTo>
                  <a:close/>
                </a:path>
                <a:path w="2260600" h="1711960">
                  <a:moveTo>
                    <a:pt x="825500" y="301752"/>
                  </a:moveTo>
                  <a:lnTo>
                    <a:pt x="825500" y="300990"/>
                  </a:lnTo>
                  <a:lnTo>
                    <a:pt x="823685" y="301752"/>
                  </a:lnTo>
                  <a:lnTo>
                    <a:pt x="825500" y="301752"/>
                  </a:lnTo>
                  <a:close/>
                </a:path>
                <a:path w="2260600" h="1711960">
                  <a:moveTo>
                    <a:pt x="827016" y="314069"/>
                  </a:moveTo>
                  <a:lnTo>
                    <a:pt x="825500" y="313944"/>
                  </a:lnTo>
                  <a:lnTo>
                    <a:pt x="823685" y="314706"/>
                  </a:lnTo>
                  <a:lnTo>
                    <a:pt x="825500" y="314706"/>
                  </a:lnTo>
                  <a:lnTo>
                    <a:pt x="827016" y="314069"/>
                  </a:lnTo>
                  <a:close/>
                </a:path>
                <a:path w="2260600" h="1711960">
                  <a:moveTo>
                    <a:pt x="827016" y="330833"/>
                  </a:moveTo>
                  <a:lnTo>
                    <a:pt x="825500" y="330708"/>
                  </a:lnTo>
                  <a:lnTo>
                    <a:pt x="823685" y="331470"/>
                  </a:lnTo>
                  <a:lnTo>
                    <a:pt x="825500" y="331470"/>
                  </a:lnTo>
                  <a:lnTo>
                    <a:pt x="827016" y="330833"/>
                  </a:lnTo>
                  <a:close/>
                </a:path>
                <a:path w="2260600" h="1711960">
                  <a:moveTo>
                    <a:pt x="825500" y="293370"/>
                  </a:moveTo>
                  <a:lnTo>
                    <a:pt x="825500" y="291846"/>
                  </a:lnTo>
                  <a:lnTo>
                    <a:pt x="824484" y="293370"/>
                  </a:lnTo>
                  <a:lnTo>
                    <a:pt x="825500" y="293370"/>
                  </a:lnTo>
                  <a:close/>
                </a:path>
                <a:path w="2260600" h="1711960">
                  <a:moveTo>
                    <a:pt x="838200" y="326136"/>
                  </a:moveTo>
                  <a:lnTo>
                    <a:pt x="838200" y="318516"/>
                  </a:lnTo>
                  <a:lnTo>
                    <a:pt x="837141" y="318516"/>
                  </a:lnTo>
                  <a:lnTo>
                    <a:pt x="825500" y="326898"/>
                  </a:lnTo>
                  <a:lnTo>
                    <a:pt x="836385" y="326898"/>
                  </a:lnTo>
                  <a:lnTo>
                    <a:pt x="838200" y="326136"/>
                  </a:lnTo>
                  <a:close/>
                </a:path>
                <a:path w="2260600" h="1711960">
                  <a:moveTo>
                    <a:pt x="832908" y="337566"/>
                  </a:moveTo>
                  <a:lnTo>
                    <a:pt x="825500" y="337566"/>
                  </a:lnTo>
                  <a:lnTo>
                    <a:pt x="825500" y="339852"/>
                  </a:lnTo>
                  <a:lnTo>
                    <a:pt x="829733" y="339852"/>
                  </a:lnTo>
                  <a:lnTo>
                    <a:pt x="832908" y="337566"/>
                  </a:lnTo>
                  <a:close/>
                </a:path>
                <a:path w="2260600" h="1711960">
                  <a:moveTo>
                    <a:pt x="838200" y="342900"/>
                  </a:moveTo>
                  <a:lnTo>
                    <a:pt x="838200" y="339852"/>
                  </a:lnTo>
                  <a:lnTo>
                    <a:pt x="829733" y="339852"/>
                  </a:lnTo>
                  <a:lnTo>
                    <a:pt x="825500" y="342900"/>
                  </a:lnTo>
                  <a:lnTo>
                    <a:pt x="838200" y="342900"/>
                  </a:lnTo>
                  <a:close/>
                </a:path>
                <a:path w="2260600" h="1711960">
                  <a:moveTo>
                    <a:pt x="831021" y="355854"/>
                  </a:moveTo>
                  <a:lnTo>
                    <a:pt x="827016" y="355933"/>
                  </a:lnTo>
                  <a:lnTo>
                    <a:pt x="825500" y="356616"/>
                  </a:lnTo>
                  <a:lnTo>
                    <a:pt x="827016" y="358617"/>
                  </a:lnTo>
                  <a:lnTo>
                    <a:pt x="831021" y="355854"/>
                  </a:lnTo>
                  <a:close/>
                </a:path>
                <a:path w="2260600" h="1711960">
                  <a:moveTo>
                    <a:pt x="827689" y="359506"/>
                  </a:moveTo>
                  <a:lnTo>
                    <a:pt x="827016" y="358617"/>
                  </a:lnTo>
                  <a:lnTo>
                    <a:pt x="825500" y="359664"/>
                  </a:lnTo>
                  <a:lnTo>
                    <a:pt x="825500" y="360426"/>
                  </a:lnTo>
                  <a:lnTo>
                    <a:pt x="827689" y="359506"/>
                  </a:lnTo>
                  <a:close/>
                </a:path>
                <a:path w="2260600" h="1711960">
                  <a:moveTo>
                    <a:pt x="831272" y="364236"/>
                  </a:moveTo>
                  <a:lnTo>
                    <a:pt x="827689" y="359506"/>
                  </a:lnTo>
                  <a:lnTo>
                    <a:pt x="825500" y="360426"/>
                  </a:lnTo>
                  <a:lnTo>
                    <a:pt x="825500" y="364236"/>
                  </a:lnTo>
                  <a:lnTo>
                    <a:pt x="831272" y="364236"/>
                  </a:lnTo>
                  <a:close/>
                </a:path>
                <a:path w="2260600" h="1711960">
                  <a:moveTo>
                    <a:pt x="834159" y="368046"/>
                  </a:moveTo>
                  <a:lnTo>
                    <a:pt x="831272" y="364236"/>
                  </a:lnTo>
                  <a:lnTo>
                    <a:pt x="825500" y="364236"/>
                  </a:lnTo>
                  <a:lnTo>
                    <a:pt x="825500" y="368046"/>
                  </a:lnTo>
                  <a:lnTo>
                    <a:pt x="827193" y="368046"/>
                  </a:lnTo>
                  <a:lnTo>
                    <a:pt x="827689" y="367888"/>
                  </a:lnTo>
                  <a:lnTo>
                    <a:pt x="832427" y="365898"/>
                  </a:lnTo>
                  <a:lnTo>
                    <a:pt x="832427" y="368046"/>
                  </a:lnTo>
                  <a:lnTo>
                    <a:pt x="834159" y="368046"/>
                  </a:lnTo>
                  <a:close/>
                </a:path>
                <a:path w="2260600" h="1711960">
                  <a:moveTo>
                    <a:pt x="827016" y="368171"/>
                  </a:moveTo>
                  <a:lnTo>
                    <a:pt x="825500" y="368046"/>
                  </a:lnTo>
                  <a:lnTo>
                    <a:pt x="825500" y="368808"/>
                  </a:lnTo>
                  <a:lnTo>
                    <a:pt x="827016" y="368171"/>
                  </a:lnTo>
                  <a:close/>
                </a:path>
                <a:path w="2260600" h="1711960">
                  <a:moveTo>
                    <a:pt x="850370" y="368046"/>
                  </a:moveTo>
                  <a:lnTo>
                    <a:pt x="843756" y="368046"/>
                  </a:lnTo>
                  <a:lnTo>
                    <a:pt x="838200" y="373380"/>
                  </a:lnTo>
                  <a:lnTo>
                    <a:pt x="834159" y="368046"/>
                  </a:lnTo>
                  <a:lnTo>
                    <a:pt x="827016" y="368171"/>
                  </a:lnTo>
                  <a:lnTo>
                    <a:pt x="825500" y="368808"/>
                  </a:lnTo>
                  <a:lnTo>
                    <a:pt x="825500" y="374904"/>
                  </a:lnTo>
                  <a:lnTo>
                    <a:pt x="828675" y="376428"/>
                  </a:lnTo>
                  <a:lnTo>
                    <a:pt x="840153" y="376428"/>
                  </a:lnTo>
                  <a:lnTo>
                    <a:pt x="840581" y="376189"/>
                  </a:lnTo>
                  <a:lnTo>
                    <a:pt x="846417" y="373738"/>
                  </a:lnTo>
                  <a:lnTo>
                    <a:pt x="850370" y="368046"/>
                  </a:lnTo>
                  <a:close/>
                </a:path>
                <a:path w="2260600" h="1711960">
                  <a:moveTo>
                    <a:pt x="828675" y="376428"/>
                  </a:moveTo>
                  <a:lnTo>
                    <a:pt x="825500" y="374904"/>
                  </a:lnTo>
                  <a:lnTo>
                    <a:pt x="825500" y="376428"/>
                  </a:lnTo>
                  <a:lnTo>
                    <a:pt x="828675" y="376428"/>
                  </a:lnTo>
                  <a:close/>
                </a:path>
                <a:path w="2260600" h="1711960">
                  <a:moveTo>
                    <a:pt x="841375" y="381000"/>
                  </a:moveTo>
                  <a:lnTo>
                    <a:pt x="838200" y="381000"/>
                  </a:lnTo>
                  <a:lnTo>
                    <a:pt x="828675" y="376428"/>
                  </a:lnTo>
                  <a:lnTo>
                    <a:pt x="825500" y="376428"/>
                  </a:lnTo>
                  <a:lnTo>
                    <a:pt x="825500" y="383286"/>
                  </a:lnTo>
                  <a:lnTo>
                    <a:pt x="838200" y="389382"/>
                  </a:lnTo>
                  <a:lnTo>
                    <a:pt x="838200" y="384810"/>
                  </a:lnTo>
                  <a:lnTo>
                    <a:pt x="838729" y="384810"/>
                  </a:lnTo>
                  <a:lnTo>
                    <a:pt x="841375" y="381000"/>
                  </a:lnTo>
                  <a:close/>
                </a:path>
                <a:path w="2260600" h="1711960">
                  <a:moveTo>
                    <a:pt x="836385" y="355854"/>
                  </a:moveTo>
                  <a:lnTo>
                    <a:pt x="831021" y="355854"/>
                  </a:lnTo>
                  <a:lnTo>
                    <a:pt x="827193" y="358495"/>
                  </a:lnTo>
                  <a:lnTo>
                    <a:pt x="827016" y="358617"/>
                  </a:lnTo>
                  <a:lnTo>
                    <a:pt x="827689" y="359506"/>
                  </a:lnTo>
                  <a:lnTo>
                    <a:pt x="836385" y="355854"/>
                  </a:lnTo>
                  <a:close/>
                </a:path>
                <a:path w="2260600" h="1711960">
                  <a:moveTo>
                    <a:pt x="832427" y="313944"/>
                  </a:moveTo>
                  <a:lnTo>
                    <a:pt x="830438" y="312631"/>
                  </a:lnTo>
                  <a:lnTo>
                    <a:pt x="827193" y="313994"/>
                  </a:lnTo>
                  <a:lnTo>
                    <a:pt x="832427" y="313944"/>
                  </a:lnTo>
                  <a:close/>
                </a:path>
                <a:path w="2260600" h="1711960">
                  <a:moveTo>
                    <a:pt x="838200" y="330708"/>
                  </a:moveTo>
                  <a:lnTo>
                    <a:pt x="838200" y="326898"/>
                  </a:lnTo>
                  <a:lnTo>
                    <a:pt x="836385" y="326898"/>
                  </a:lnTo>
                  <a:lnTo>
                    <a:pt x="827193" y="330758"/>
                  </a:lnTo>
                  <a:lnTo>
                    <a:pt x="838200" y="330708"/>
                  </a:lnTo>
                  <a:close/>
                </a:path>
                <a:path w="2260600" h="1711960">
                  <a:moveTo>
                    <a:pt x="838200" y="350901"/>
                  </a:moveTo>
                  <a:lnTo>
                    <a:pt x="827193" y="355854"/>
                  </a:lnTo>
                  <a:lnTo>
                    <a:pt x="831021" y="355854"/>
                  </a:lnTo>
                  <a:lnTo>
                    <a:pt x="838200" y="350901"/>
                  </a:lnTo>
                  <a:close/>
                </a:path>
                <a:path w="2260600" h="1711960">
                  <a:moveTo>
                    <a:pt x="832427" y="368046"/>
                  </a:moveTo>
                  <a:lnTo>
                    <a:pt x="832427" y="365898"/>
                  </a:lnTo>
                  <a:lnTo>
                    <a:pt x="827193" y="368096"/>
                  </a:lnTo>
                  <a:lnTo>
                    <a:pt x="832427" y="368046"/>
                  </a:lnTo>
                  <a:close/>
                </a:path>
                <a:path w="2260600" h="1711960">
                  <a:moveTo>
                    <a:pt x="838200" y="363474"/>
                  </a:moveTo>
                  <a:lnTo>
                    <a:pt x="838200" y="355854"/>
                  </a:lnTo>
                  <a:lnTo>
                    <a:pt x="836385" y="355854"/>
                  </a:lnTo>
                  <a:lnTo>
                    <a:pt x="827689" y="359506"/>
                  </a:lnTo>
                  <a:lnTo>
                    <a:pt x="831272" y="364236"/>
                  </a:lnTo>
                  <a:lnTo>
                    <a:pt x="836385" y="364236"/>
                  </a:lnTo>
                  <a:lnTo>
                    <a:pt x="838200" y="363474"/>
                  </a:lnTo>
                  <a:close/>
                </a:path>
                <a:path w="2260600" h="1711960">
                  <a:moveTo>
                    <a:pt x="839787" y="376523"/>
                  </a:moveTo>
                  <a:lnTo>
                    <a:pt x="828675" y="376428"/>
                  </a:lnTo>
                  <a:lnTo>
                    <a:pt x="838200" y="381000"/>
                  </a:lnTo>
                  <a:lnTo>
                    <a:pt x="838200" y="377190"/>
                  </a:lnTo>
                  <a:lnTo>
                    <a:pt x="839787" y="376523"/>
                  </a:lnTo>
                  <a:close/>
                </a:path>
                <a:path w="2260600" h="1711960">
                  <a:moveTo>
                    <a:pt x="849041" y="343420"/>
                  </a:moveTo>
                  <a:lnTo>
                    <a:pt x="838200" y="337566"/>
                  </a:lnTo>
                  <a:lnTo>
                    <a:pt x="832908" y="337566"/>
                  </a:lnTo>
                  <a:lnTo>
                    <a:pt x="829733" y="339852"/>
                  </a:lnTo>
                  <a:lnTo>
                    <a:pt x="838200" y="339852"/>
                  </a:lnTo>
                  <a:lnTo>
                    <a:pt x="838200" y="350901"/>
                  </a:lnTo>
                  <a:lnTo>
                    <a:pt x="849041" y="343420"/>
                  </a:lnTo>
                  <a:close/>
                </a:path>
                <a:path w="2260600" h="1711960">
                  <a:moveTo>
                    <a:pt x="838200" y="313944"/>
                  </a:moveTo>
                  <a:lnTo>
                    <a:pt x="838200" y="310896"/>
                  </a:lnTo>
                  <a:lnTo>
                    <a:pt x="837141" y="310388"/>
                  </a:lnTo>
                  <a:lnTo>
                    <a:pt x="836385" y="310134"/>
                  </a:lnTo>
                  <a:lnTo>
                    <a:pt x="830438" y="312631"/>
                  </a:lnTo>
                  <a:lnTo>
                    <a:pt x="832427" y="313944"/>
                  </a:lnTo>
                  <a:lnTo>
                    <a:pt x="838200" y="313944"/>
                  </a:lnTo>
                  <a:close/>
                </a:path>
                <a:path w="2260600" h="1711960">
                  <a:moveTo>
                    <a:pt x="850900" y="355092"/>
                  </a:moveTo>
                  <a:lnTo>
                    <a:pt x="850900" y="345186"/>
                  </a:lnTo>
                  <a:lnTo>
                    <a:pt x="838200" y="350901"/>
                  </a:lnTo>
                  <a:lnTo>
                    <a:pt x="831021" y="355854"/>
                  </a:lnTo>
                  <a:lnTo>
                    <a:pt x="836385" y="355854"/>
                  </a:lnTo>
                  <a:lnTo>
                    <a:pt x="838200" y="355092"/>
                  </a:lnTo>
                  <a:lnTo>
                    <a:pt x="850900" y="355092"/>
                  </a:lnTo>
                  <a:close/>
                </a:path>
                <a:path w="2260600" h="1711960">
                  <a:moveTo>
                    <a:pt x="836385" y="364236"/>
                  </a:moveTo>
                  <a:lnTo>
                    <a:pt x="831272" y="364236"/>
                  </a:lnTo>
                  <a:lnTo>
                    <a:pt x="832427" y="365760"/>
                  </a:lnTo>
                  <a:lnTo>
                    <a:pt x="832427" y="365898"/>
                  </a:lnTo>
                  <a:lnTo>
                    <a:pt x="836385" y="364236"/>
                  </a:lnTo>
                  <a:close/>
                </a:path>
                <a:path w="2260600" h="1711960">
                  <a:moveTo>
                    <a:pt x="838200" y="317754"/>
                  </a:moveTo>
                  <a:lnTo>
                    <a:pt x="838200" y="313944"/>
                  </a:lnTo>
                  <a:lnTo>
                    <a:pt x="832427" y="313944"/>
                  </a:lnTo>
                  <a:lnTo>
                    <a:pt x="838200" y="317754"/>
                  </a:lnTo>
                  <a:close/>
                </a:path>
                <a:path w="2260600" h="1711960">
                  <a:moveTo>
                    <a:pt x="848518" y="363474"/>
                  </a:moveTo>
                  <a:lnTo>
                    <a:pt x="839787" y="363569"/>
                  </a:lnTo>
                  <a:lnTo>
                    <a:pt x="838200" y="364236"/>
                  </a:lnTo>
                  <a:lnTo>
                    <a:pt x="836385" y="364236"/>
                  </a:lnTo>
                  <a:lnTo>
                    <a:pt x="832427" y="365898"/>
                  </a:lnTo>
                  <a:lnTo>
                    <a:pt x="832427" y="365760"/>
                  </a:lnTo>
                  <a:lnTo>
                    <a:pt x="834159" y="368046"/>
                  </a:lnTo>
                  <a:lnTo>
                    <a:pt x="843756" y="368046"/>
                  </a:lnTo>
                  <a:lnTo>
                    <a:pt x="848518" y="363474"/>
                  </a:lnTo>
                  <a:close/>
                </a:path>
                <a:path w="2260600" h="1711960">
                  <a:moveTo>
                    <a:pt x="850900" y="342138"/>
                  </a:moveTo>
                  <a:lnTo>
                    <a:pt x="838200" y="333756"/>
                  </a:lnTo>
                  <a:lnTo>
                    <a:pt x="832908" y="337566"/>
                  </a:lnTo>
                  <a:lnTo>
                    <a:pt x="838200" y="337566"/>
                  </a:lnTo>
                  <a:lnTo>
                    <a:pt x="849041" y="343420"/>
                  </a:lnTo>
                  <a:lnTo>
                    <a:pt x="850900" y="342138"/>
                  </a:lnTo>
                  <a:close/>
                </a:path>
                <a:path w="2260600" h="1711960">
                  <a:moveTo>
                    <a:pt x="843756" y="368046"/>
                  </a:moveTo>
                  <a:lnTo>
                    <a:pt x="834159" y="368046"/>
                  </a:lnTo>
                  <a:lnTo>
                    <a:pt x="838200" y="373380"/>
                  </a:lnTo>
                  <a:lnTo>
                    <a:pt x="843756" y="368046"/>
                  </a:lnTo>
                  <a:close/>
                </a:path>
                <a:path w="2260600" h="1711960">
                  <a:moveTo>
                    <a:pt x="838200" y="310896"/>
                  </a:moveTo>
                  <a:lnTo>
                    <a:pt x="838200" y="309372"/>
                  </a:lnTo>
                  <a:lnTo>
                    <a:pt x="836385" y="310134"/>
                  </a:lnTo>
                  <a:lnTo>
                    <a:pt x="837141" y="310388"/>
                  </a:lnTo>
                  <a:lnTo>
                    <a:pt x="838200" y="310896"/>
                  </a:lnTo>
                  <a:close/>
                </a:path>
                <a:path w="2260600" h="1711960">
                  <a:moveTo>
                    <a:pt x="838200" y="326898"/>
                  </a:moveTo>
                  <a:lnTo>
                    <a:pt x="838200" y="326136"/>
                  </a:lnTo>
                  <a:lnTo>
                    <a:pt x="836385" y="326898"/>
                  </a:lnTo>
                  <a:lnTo>
                    <a:pt x="838200" y="326898"/>
                  </a:lnTo>
                  <a:close/>
                </a:path>
                <a:path w="2260600" h="1711960">
                  <a:moveTo>
                    <a:pt x="850900" y="358902"/>
                  </a:moveTo>
                  <a:lnTo>
                    <a:pt x="850900" y="355092"/>
                  </a:lnTo>
                  <a:lnTo>
                    <a:pt x="838200" y="355092"/>
                  </a:lnTo>
                  <a:lnTo>
                    <a:pt x="836385" y="355854"/>
                  </a:lnTo>
                  <a:lnTo>
                    <a:pt x="838200" y="355854"/>
                  </a:lnTo>
                  <a:lnTo>
                    <a:pt x="838200" y="363474"/>
                  </a:lnTo>
                  <a:lnTo>
                    <a:pt x="840153" y="363415"/>
                  </a:lnTo>
                  <a:lnTo>
                    <a:pt x="850900" y="358902"/>
                  </a:lnTo>
                  <a:close/>
                </a:path>
                <a:path w="2260600" h="1711960">
                  <a:moveTo>
                    <a:pt x="839787" y="363569"/>
                  </a:moveTo>
                  <a:lnTo>
                    <a:pt x="838200" y="363474"/>
                  </a:lnTo>
                  <a:lnTo>
                    <a:pt x="836385" y="364236"/>
                  </a:lnTo>
                  <a:lnTo>
                    <a:pt x="838200" y="364236"/>
                  </a:lnTo>
                  <a:lnTo>
                    <a:pt x="839787" y="363569"/>
                  </a:lnTo>
                  <a:close/>
                </a:path>
                <a:path w="2260600" h="1711960">
                  <a:moveTo>
                    <a:pt x="838200" y="318516"/>
                  </a:moveTo>
                  <a:lnTo>
                    <a:pt x="838200" y="317754"/>
                  </a:lnTo>
                  <a:lnTo>
                    <a:pt x="837141" y="318516"/>
                  </a:lnTo>
                  <a:lnTo>
                    <a:pt x="838200" y="318516"/>
                  </a:lnTo>
                  <a:close/>
                </a:path>
                <a:path w="2260600" h="1711960">
                  <a:moveTo>
                    <a:pt x="850900" y="345186"/>
                  </a:moveTo>
                  <a:lnTo>
                    <a:pt x="850900" y="344424"/>
                  </a:lnTo>
                  <a:lnTo>
                    <a:pt x="849206" y="343509"/>
                  </a:lnTo>
                  <a:lnTo>
                    <a:pt x="849041" y="343420"/>
                  </a:lnTo>
                  <a:lnTo>
                    <a:pt x="838200" y="350901"/>
                  </a:lnTo>
                  <a:lnTo>
                    <a:pt x="850900" y="345186"/>
                  </a:lnTo>
                  <a:close/>
                </a:path>
                <a:path w="2260600" h="1711960">
                  <a:moveTo>
                    <a:pt x="844550" y="376428"/>
                  </a:moveTo>
                  <a:lnTo>
                    <a:pt x="839787" y="376523"/>
                  </a:lnTo>
                  <a:lnTo>
                    <a:pt x="838200" y="377190"/>
                  </a:lnTo>
                  <a:lnTo>
                    <a:pt x="838200" y="381000"/>
                  </a:lnTo>
                  <a:lnTo>
                    <a:pt x="841375" y="381000"/>
                  </a:lnTo>
                  <a:lnTo>
                    <a:pt x="844550" y="376428"/>
                  </a:lnTo>
                  <a:close/>
                </a:path>
                <a:path w="2260600" h="1711960">
                  <a:moveTo>
                    <a:pt x="838729" y="384810"/>
                  </a:moveTo>
                  <a:lnTo>
                    <a:pt x="838200" y="384810"/>
                  </a:lnTo>
                  <a:lnTo>
                    <a:pt x="838200" y="385572"/>
                  </a:lnTo>
                  <a:lnTo>
                    <a:pt x="838729" y="384810"/>
                  </a:lnTo>
                  <a:close/>
                </a:path>
                <a:path w="2260600" h="1711960">
                  <a:moveTo>
                    <a:pt x="850370" y="384825"/>
                  </a:moveTo>
                  <a:lnTo>
                    <a:pt x="838729" y="384810"/>
                  </a:lnTo>
                  <a:lnTo>
                    <a:pt x="838200" y="385572"/>
                  </a:lnTo>
                  <a:lnTo>
                    <a:pt x="838200" y="389382"/>
                  </a:lnTo>
                  <a:lnTo>
                    <a:pt x="844296" y="389382"/>
                  </a:lnTo>
                  <a:lnTo>
                    <a:pt x="850370" y="384825"/>
                  </a:lnTo>
                  <a:close/>
                </a:path>
                <a:path w="2260600" h="1711960">
                  <a:moveTo>
                    <a:pt x="844296" y="389382"/>
                  </a:moveTo>
                  <a:lnTo>
                    <a:pt x="838200" y="389382"/>
                  </a:lnTo>
                  <a:lnTo>
                    <a:pt x="838200" y="391668"/>
                  </a:lnTo>
                  <a:lnTo>
                    <a:pt x="839787" y="392334"/>
                  </a:lnTo>
                  <a:lnTo>
                    <a:pt x="840014" y="392430"/>
                  </a:lnTo>
                  <a:lnTo>
                    <a:pt x="840153" y="392488"/>
                  </a:lnTo>
                  <a:lnTo>
                    <a:pt x="844296" y="389382"/>
                  </a:lnTo>
                  <a:close/>
                </a:path>
                <a:path w="2260600" h="1711960">
                  <a:moveTo>
                    <a:pt x="840153" y="392488"/>
                  </a:moveTo>
                  <a:lnTo>
                    <a:pt x="838200" y="391668"/>
                  </a:lnTo>
                  <a:lnTo>
                    <a:pt x="838200" y="393954"/>
                  </a:lnTo>
                  <a:lnTo>
                    <a:pt x="840014" y="392593"/>
                  </a:lnTo>
                  <a:lnTo>
                    <a:pt x="840153" y="392488"/>
                  </a:lnTo>
                  <a:close/>
                </a:path>
                <a:path w="2260600" h="1711960">
                  <a:moveTo>
                    <a:pt x="849206" y="396290"/>
                  </a:moveTo>
                  <a:lnTo>
                    <a:pt x="840740" y="392734"/>
                  </a:lnTo>
                  <a:lnTo>
                    <a:pt x="840581" y="392668"/>
                  </a:lnTo>
                  <a:lnTo>
                    <a:pt x="838200" y="393954"/>
                  </a:lnTo>
                  <a:lnTo>
                    <a:pt x="838200" y="400812"/>
                  </a:lnTo>
                  <a:lnTo>
                    <a:pt x="840014" y="400812"/>
                  </a:lnTo>
                  <a:lnTo>
                    <a:pt x="840153" y="400636"/>
                  </a:lnTo>
                  <a:lnTo>
                    <a:pt x="849041" y="396370"/>
                  </a:lnTo>
                  <a:lnTo>
                    <a:pt x="849206" y="396290"/>
                  </a:lnTo>
                  <a:close/>
                </a:path>
                <a:path w="2260600" h="1711960">
                  <a:moveTo>
                    <a:pt x="839787" y="400812"/>
                  </a:moveTo>
                  <a:lnTo>
                    <a:pt x="838200" y="400812"/>
                  </a:lnTo>
                  <a:lnTo>
                    <a:pt x="838200" y="401574"/>
                  </a:lnTo>
                  <a:lnTo>
                    <a:pt x="839787" y="400812"/>
                  </a:lnTo>
                  <a:close/>
                </a:path>
                <a:path w="2260600" h="1711960">
                  <a:moveTo>
                    <a:pt x="863600" y="403098"/>
                  </a:moveTo>
                  <a:lnTo>
                    <a:pt x="863600" y="400812"/>
                  </a:lnTo>
                  <a:lnTo>
                    <a:pt x="839787" y="400812"/>
                  </a:lnTo>
                  <a:lnTo>
                    <a:pt x="838200" y="401574"/>
                  </a:lnTo>
                  <a:lnTo>
                    <a:pt x="838200" y="408432"/>
                  </a:lnTo>
                  <a:lnTo>
                    <a:pt x="839787" y="409098"/>
                  </a:lnTo>
                  <a:lnTo>
                    <a:pt x="850053" y="409194"/>
                  </a:lnTo>
                  <a:lnTo>
                    <a:pt x="863600" y="403098"/>
                  </a:lnTo>
                  <a:close/>
                </a:path>
                <a:path w="2260600" h="1711960">
                  <a:moveTo>
                    <a:pt x="839787" y="409194"/>
                  </a:moveTo>
                  <a:lnTo>
                    <a:pt x="838729" y="408654"/>
                  </a:lnTo>
                  <a:lnTo>
                    <a:pt x="838200" y="408432"/>
                  </a:lnTo>
                  <a:lnTo>
                    <a:pt x="838200" y="409194"/>
                  </a:lnTo>
                  <a:lnTo>
                    <a:pt x="839787" y="409194"/>
                  </a:lnTo>
                  <a:close/>
                </a:path>
                <a:path w="2260600" h="1711960">
                  <a:moveTo>
                    <a:pt x="845206" y="411374"/>
                  </a:moveTo>
                  <a:lnTo>
                    <a:pt x="840740" y="409498"/>
                  </a:lnTo>
                  <a:lnTo>
                    <a:pt x="840581" y="409432"/>
                  </a:lnTo>
                  <a:lnTo>
                    <a:pt x="840153" y="409194"/>
                  </a:lnTo>
                  <a:lnTo>
                    <a:pt x="838200" y="409194"/>
                  </a:lnTo>
                  <a:lnTo>
                    <a:pt x="838200" y="414528"/>
                  </a:lnTo>
                  <a:lnTo>
                    <a:pt x="845206" y="411374"/>
                  </a:lnTo>
                  <a:close/>
                </a:path>
                <a:path w="2260600" h="1711960">
                  <a:moveTo>
                    <a:pt x="863600" y="421386"/>
                  </a:moveTo>
                  <a:lnTo>
                    <a:pt x="863600" y="413766"/>
                  </a:lnTo>
                  <a:lnTo>
                    <a:pt x="850900" y="413766"/>
                  </a:lnTo>
                  <a:lnTo>
                    <a:pt x="845206" y="411374"/>
                  </a:lnTo>
                  <a:lnTo>
                    <a:pt x="838200" y="414528"/>
                  </a:lnTo>
                  <a:lnTo>
                    <a:pt x="840740" y="417880"/>
                  </a:lnTo>
                  <a:lnTo>
                    <a:pt x="850900" y="422148"/>
                  </a:lnTo>
                  <a:lnTo>
                    <a:pt x="850900" y="421386"/>
                  </a:lnTo>
                  <a:lnTo>
                    <a:pt x="863600" y="421386"/>
                  </a:lnTo>
                  <a:close/>
                </a:path>
                <a:path w="2260600" h="1711960">
                  <a:moveTo>
                    <a:pt x="840740" y="417880"/>
                  </a:moveTo>
                  <a:lnTo>
                    <a:pt x="838200" y="414528"/>
                  </a:lnTo>
                  <a:lnTo>
                    <a:pt x="838200" y="416814"/>
                  </a:lnTo>
                  <a:lnTo>
                    <a:pt x="840581" y="417814"/>
                  </a:lnTo>
                  <a:lnTo>
                    <a:pt x="840740" y="417880"/>
                  </a:lnTo>
                  <a:close/>
                </a:path>
                <a:path w="2260600" h="1711960">
                  <a:moveTo>
                    <a:pt x="850900" y="384429"/>
                  </a:moveTo>
                  <a:lnTo>
                    <a:pt x="850900" y="381000"/>
                  </a:lnTo>
                  <a:lnTo>
                    <a:pt x="841375" y="381000"/>
                  </a:lnTo>
                  <a:lnTo>
                    <a:pt x="838729" y="384810"/>
                  </a:lnTo>
                  <a:lnTo>
                    <a:pt x="850370" y="384810"/>
                  </a:lnTo>
                  <a:lnTo>
                    <a:pt x="850900" y="384429"/>
                  </a:lnTo>
                  <a:close/>
                </a:path>
                <a:path w="2260600" h="1711960">
                  <a:moveTo>
                    <a:pt x="840581" y="392668"/>
                  </a:moveTo>
                  <a:lnTo>
                    <a:pt x="840014" y="392593"/>
                  </a:lnTo>
                  <a:lnTo>
                    <a:pt x="838729" y="393557"/>
                  </a:lnTo>
                  <a:lnTo>
                    <a:pt x="839787" y="393096"/>
                  </a:lnTo>
                  <a:lnTo>
                    <a:pt x="840581" y="392668"/>
                  </a:lnTo>
                  <a:close/>
                </a:path>
                <a:path w="2260600" h="1711960">
                  <a:moveTo>
                    <a:pt x="863600" y="400812"/>
                  </a:moveTo>
                  <a:lnTo>
                    <a:pt x="863600" y="397002"/>
                  </a:lnTo>
                  <a:lnTo>
                    <a:pt x="850900" y="397002"/>
                  </a:lnTo>
                  <a:lnTo>
                    <a:pt x="849206" y="396290"/>
                  </a:lnTo>
                  <a:lnTo>
                    <a:pt x="840153" y="400636"/>
                  </a:lnTo>
                  <a:lnTo>
                    <a:pt x="840014" y="400703"/>
                  </a:lnTo>
                  <a:lnTo>
                    <a:pt x="863600" y="400812"/>
                  </a:lnTo>
                  <a:close/>
                </a:path>
                <a:path w="2260600" h="1711960">
                  <a:moveTo>
                    <a:pt x="850900" y="361188"/>
                  </a:moveTo>
                  <a:lnTo>
                    <a:pt x="850900" y="358902"/>
                  </a:lnTo>
                  <a:lnTo>
                    <a:pt x="840153" y="363415"/>
                  </a:lnTo>
                  <a:lnTo>
                    <a:pt x="848518" y="363474"/>
                  </a:lnTo>
                  <a:lnTo>
                    <a:pt x="850900" y="361188"/>
                  </a:lnTo>
                  <a:close/>
                </a:path>
                <a:path w="2260600" h="1711960">
                  <a:moveTo>
                    <a:pt x="846417" y="373738"/>
                  </a:moveTo>
                  <a:lnTo>
                    <a:pt x="840153" y="376369"/>
                  </a:lnTo>
                  <a:lnTo>
                    <a:pt x="844550" y="376428"/>
                  </a:lnTo>
                  <a:lnTo>
                    <a:pt x="846417" y="373738"/>
                  </a:lnTo>
                  <a:close/>
                </a:path>
                <a:path w="2260600" h="1711960">
                  <a:moveTo>
                    <a:pt x="846666" y="389382"/>
                  </a:moveTo>
                  <a:lnTo>
                    <a:pt x="844296" y="389382"/>
                  </a:lnTo>
                  <a:lnTo>
                    <a:pt x="840153" y="392488"/>
                  </a:lnTo>
                  <a:lnTo>
                    <a:pt x="840740" y="392582"/>
                  </a:lnTo>
                  <a:lnTo>
                    <a:pt x="846666" y="389382"/>
                  </a:lnTo>
                  <a:close/>
                </a:path>
                <a:path w="2260600" h="1711960">
                  <a:moveTo>
                    <a:pt x="850053" y="409194"/>
                  </a:moveTo>
                  <a:lnTo>
                    <a:pt x="840153" y="409194"/>
                  </a:lnTo>
                  <a:lnTo>
                    <a:pt x="840581" y="409432"/>
                  </a:lnTo>
                  <a:lnTo>
                    <a:pt x="845206" y="411374"/>
                  </a:lnTo>
                  <a:lnTo>
                    <a:pt x="850053" y="409194"/>
                  </a:lnTo>
                  <a:close/>
                </a:path>
                <a:path w="2260600" h="1711960">
                  <a:moveTo>
                    <a:pt x="850900" y="395478"/>
                  </a:moveTo>
                  <a:lnTo>
                    <a:pt x="850900" y="389382"/>
                  </a:lnTo>
                  <a:lnTo>
                    <a:pt x="846666" y="389382"/>
                  </a:lnTo>
                  <a:lnTo>
                    <a:pt x="840740" y="392582"/>
                  </a:lnTo>
                  <a:lnTo>
                    <a:pt x="840581" y="392668"/>
                  </a:lnTo>
                  <a:lnTo>
                    <a:pt x="849041" y="396221"/>
                  </a:lnTo>
                  <a:lnTo>
                    <a:pt x="849206" y="396290"/>
                  </a:lnTo>
                  <a:lnTo>
                    <a:pt x="850900" y="395478"/>
                  </a:lnTo>
                  <a:close/>
                </a:path>
                <a:path w="2260600" h="1711960">
                  <a:moveTo>
                    <a:pt x="863600" y="425577"/>
                  </a:moveTo>
                  <a:lnTo>
                    <a:pt x="863600" y="422148"/>
                  </a:lnTo>
                  <a:lnTo>
                    <a:pt x="850900" y="422148"/>
                  </a:lnTo>
                  <a:lnTo>
                    <a:pt x="840740" y="417880"/>
                  </a:lnTo>
                  <a:lnTo>
                    <a:pt x="850900" y="431292"/>
                  </a:lnTo>
                  <a:lnTo>
                    <a:pt x="850900" y="425957"/>
                  </a:lnTo>
                  <a:lnTo>
                    <a:pt x="862753" y="425957"/>
                  </a:lnTo>
                  <a:lnTo>
                    <a:pt x="863600" y="425577"/>
                  </a:lnTo>
                  <a:close/>
                </a:path>
                <a:path w="2260600" h="1711960">
                  <a:moveTo>
                    <a:pt x="850900" y="381000"/>
                  </a:moveTo>
                  <a:lnTo>
                    <a:pt x="850900" y="376428"/>
                  </a:lnTo>
                  <a:lnTo>
                    <a:pt x="844550" y="376428"/>
                  </a:lnTo>
                  <a:lnTo>
                    <a:pt x="841375" y="381000"/>
                  </a:lnTo>
                  <a:lnTo>
                    <a:pt x="850900" y="381000"/>
                  </a:lnTo>
                  <a:close/>
                </a:path>
                <a:path w="2260600" h="1711960">
                  <a:moveTo>
                    <a:pt x="850900" y="367284"/>
                  </a:moveTo>
                  <a:lnTo>
                    <a:pt x="850900" y="363474"/>
                  </a:lnTo>
                  <a:lnTo>
                    <a:pt x="848518" y="363474"/>
                  </a:lnTo>
                  <a:lnTo>
                    <a:pt x="843756" y="368046"/>
                  </a:lnTo>
                  <a:lnTo>
                    <a:pt x="850370" y="368046"/>
                  </a:lnTo>
                  <a:lnTo>
                    <a:pt x="850900" y="367284"/>
                  </a:lnTo>
                  <a:close/>
                </a:path>
                <a:path w="2260600" h="1711960">
                  <a:moveTo>
                    <a:pt x="863600" y="387096"/>
                  </a:moveTo>
                  <a:lnTo>
                    <a:pt x="863600" y="384810"/>
                  </a:lnTo>
                  <a:lnTo>
                    <a:pt x="850370" y="384825"/>
                  </a:lnTo>
                  <a:lnTo>
                    <a:pt x="844296" y="389382"/>
                  </a:lnTo>
                  <a:lnTo>
                    <a:pt x="846666" y="389382"/>
                  </a:lnTo>
                  <a:lnTo>
                    <a:pt x="850900" y="387096"/>
                  </a:lnTo>
                  <a:lnTo>
                    <a:pt x="863600" y="387096"/>
                  </a:lnTo>
                  <a:close/>
                </a:path>
                <a:path w="2260600" h="1711960">
                  <a:moveTo>
                    <a:pt x="863600" y="374904"/>
                  </a:moveTo>
                  <a:lnTo>
                    <a:pt x="860425" y="372999"/>
                  </a:lnTo>
                  <a:lnTo>
                    <a:pt x="858715" y="371856"/>
                  </a:lnTo>
                  <a:lnTo>
                    <a:pt x="850900" y="371856"/>
                  </a:lnTo>
                  <a:lnTo>
                    <a:pt x="846666" y="373634"/>
                  </a:lnTo>
                  <a:lnTo>
                    <a:pt x="846417" y="373738"/>
                  </a:lnTo>
                  <a:lnTo>
                    <a:pt x="844550" y="376428"/>
                  </a:lnTo>
                  <a:lnTo>
                    <a:pt x="850900" y="376428"/>
                  </a:lnTo>
                  <a:lnTo>
                    <a:pt x="850900" y="384429"/>
                  </a:lnTo>
                  <a:lnTo>
                    <a:pt x="863600" y="374904"/>
                  </a:lnTo>
                  <a:close/>
                </a:path>
                <a:path w="2260600" h="1711960">
                  <a:moveTo>
                    <a:pt x="863600" y="413004"/>
                  </a:moveTo>
                  <a:lnTo>
                    <a:pt x="863600" y="409194"/>
                  </a:lnTo>
                  <a:lnTo>
                    <a:pt x="850053" y="409194"/>
                  </a:lnTo>
                  <a:lnTo>
                    <a:pt x="845206" y="411374"/>
                  </a:lnTo>
                  <a:lnTo>
                    <a:pt x="850900" y="413766"/>
                  </a:lnTo>
                  <a:lnTo>
                    <a:pt x="850900" y="413004"/>
                  </a:lnTo>
                  <a:lnTo>
                    <a:pt x="863600" y="413004"/>
                  </a:lnTo>
                  <a:close/>
                </a:path>
                <a:path w="2260600" h="1711960">
                  <a:moveTo>
                    <a:pt x="850900" y="371856"/>
                  </a:moveTo>
                  <a:lnTo>
                    <a:pt x="850900" y="368046"/>
                  </a:lnTo>
                  <a:lnTo>
                    <a:pt x="850370" y="368046"/>
                  </a:lnTo>
                  <a:lnTo>
                    <a:pt x="846417" y="373738"/>
                  </a:lnTo>
                  <a:lnTo>
                    <a:pt x="850900" y="371856"/>
                  </a:lnTo>
                  <a:close/>
                </a:path>
                <a:path w="2260600" h="1711960">
                  <a:moveTo>
                    <a:pt x="863600" y="395478"/>
                  </a:moveTo>
                  <a:lnTo>
                    <a:pt x="863600" y="387096"/>
                  </a:lnTo>
                  <a:lnTo>
                    <a:pt x="850900" y="387096"/>
                  </a:lnTo>
                  <a:lnTo>
                    <a:pt x="846666" y="389382"/>
                  </a:lnTo>
                  <a:lnTo>
                    <a:pt x="850900" y="389382"/>
                  </a:lnTo>
                  <a:lnTo>
                    <a:pt x="850900" y="395478"/>
                  </a:lnTo>
                  <a:lnTo>
                    <a:pt x="863600" y="395478"/>
                  </a:lnTo>
                  <a:close/>
                </a:path>
                <a:path w="2260600" h="1711960">
                  <a:moveTo>
                    <a:pt x="850900" y="363474"/>
                  </a:moveTo>
                  <a:lnTo>
                    <a:pt x="850900" y="361188"/>
                  </a:lnTo>
                  <a:lnTo>
                    <a:pt x="848518" y="363474"/>
                  </a:lnTo>
                  <a:lnTo>
                    <a:pt x="850900" y="363474"/>
                  </a:lnTo>
                  <a:close/>
                </a:path>
                <a:path w="2260600" h="1711960">
                  <a:moveTo>
                    <a:pt x="863600" y="397002"/>
                  </a:moveTo>
                  <a:lnTo>
                    <a:pt x="863600" y="395478"/>
                  </a:lnTo>
                  <a:lnTo>
                    <a:pt x="850900" y="395478"/>
                  </a:lnTo>
                  <a:lnTo>
                    <a:pt x="849206" y="396290"/>
                  </a:lnTo>
                  <a:lnTo>
                    <a:pt x="850900" y="397002"/>
                  </a:lnTo>
                  <a:lnTo>
                    <a:pt x="863600" y="397002"/>
                  </a:lnTo>
                  <a:close/>
                </a:path>
                <a:path w="2260600" h="1711960">
                  <a:moveTo>
                    <a:pt x="876300" y="419862"/>
                  </a:moveTo>
                  <a:lnTo>
                    <a:pt x="863600" y="403098"/>
                  </a:lnTo>
                  <a:lnTo>
                    <a:pt x="850053" y="409194"/>
                  </a:lnTo>
                  <a:lnTo>
                    <a:pt x="863600" y="409194"/>
                  </a:lnTo>
                  <a:lnTo>
                    <a:pt x="863600" y="413004"/>
                  </a:lnTo>
                  <a:lnTo>
                    <a:pt x="874346" y="417517"/>
                  </a:lnTo>
                  <a:lnTo>
                    <a:pt x="874346" y="420741"/>
                  </a:lnTo>
                  <a:lnTo>
                    <a:pt x="876300" y="419862"/>
                  </a:lnTo>
                  <a:close/>
                </a:path>
                <a:path w="2260600" h="1711960">
                  <a:moveTo>
                    <a:pt x="858520" y="371856"/>
                  </a:moveTo>
                  <a:lnTo>
                    <a:pt x="850900" y="367284"/>
                  </a:lnTo>
                  <a:lnTo>
                    <a:pt x="850370" y="368046"/>
                  </a:lnTo>
                  <a:lnTo>
                    <a:pt x="850900" y="368046"/>
                  </a:lnTo>
                  <a:lnTo>
                    <a:pt x="850900" y="371856"/>
                  </a:lnTo>
                  <a:lnTo>
                    <a:pt x="858520" y="371856"/>
                  </a:lnTo>
                  <a:close/>
                </a:path>
                <a:path w="2260600" h="1711960">
                  <a:moveTo>
                    <a:pt x="863600" y="384810"/>
                  </a:moveTo>
                  <a:lnTo>
                    <a:pt x="863600" y="374904"/>
                  </a:lnTo>
                  <a:lnTo>
                    <a:pt x="850370" y="384825"/>
                  </a:lnTo>
                  <a:lnTo>
                    <a:pt x="863600" y="384810"/>
                  </a:lnTo>
                  <a:close/>
                </a:path>
                <a:path w="2260600" h="1711960">
                  <a:moveTo>
                    <a:pt x="876300" y="419862"/>
                  </a:moveTo>
                  <a:lnTo>
                    <a:pt x="876300" y="418338"/>
                  </a:lnTo>
                  <a:lnTo>
                    <a:pt x="863600" y="413004"/>
                  </a:lnTo>
                  <a:lnTo>
                    <a:pt x="850900" y="413004"/>
                  </a:lnTo>
                  <a:lnTo>
                    <a:pt x="850900" y="413766"/>
                  </a:lnTo>
                  <a:lnTo>
                    <a:pt x="863600" y="413766"/>
                  </a:lnTo>
                  <a:lnTo>
                    <a:pt x="863600" y="421386"/>
                  </a:lnTo>
                  <a:lnTo>
                    <a:pt x="868417" y="423409"/>
                  </a:lnTo>
                  <a:lnTo>
                    <a:pt x="874346" y="420741"/>
                  </a:lnTo>
                  <a:lnTo>
                    <a:pt x="874346" y="417283"/>
                  </a:lnTo>
                  <a:lnTo>
                    <a:pt x="876300" y="419862"/>
                  </a:lnTo>
                  <a:close/>
                </a:path>
                <a:path w="2260600" h="1711960">
                  <a:moveTo>
                    <a:pt x="868417" y="423409"/>
                  </a:moveTo>
                  <a:lnTo>
                    <a:pt x="863600" y="421386"/>
                  </a:lnTo>
                  <a:lnTo>
                    <a:pt x="850900" y="421386"/>
                  </a:lnTo>
                  <a:lnTo>
                    <a:pt x="850900" y="422148"/>
                  </a:lnTo>
                  <a:lnTo>
                    <a:pt x="863600" y="422148"/>
                  </a:lnTo>
                  <a:lnTo>
                    <a:pt x="863600" y="425577"/>
                  </a:lnTo>
                  <a:lnTo>
                    <a:pt x="868417" y="423409"/>
                  </a:lnTo>
                  <a:close/>
                </a:path>
                <a:path w="2260600" h="1711960">
                  <a:moveTo>
                    <a:pt x="862753" y="425958"/>
                  </a:moveTo>
                  <a:lnTo>
                    <a:pt x="850900" y="425957"/>
                  </a:lnTo>
                  <a:lnTo>
                    <a:pt x="850900" y="431292"/>
                  </a:lnTo>
                  <a:lnTo>
                    <a:pt x="862753" y="425958"/>
                  </a:lnTo>
                  <a:close/>
                </a:path>
                <a:path w="2260600" h="1711960">
                  <a:moveTo>
                    <a:pt x="874346" y="425957"/>
                  </a:moveTo>
                  <a:lnTo>
                    <a:pt x="862753" y="425958"/>
                  </a:lnTo>
                  <a:lnTo>
                    <a:pt x="850900" y="431292"/>
                  </a:lnTo>
                  <a:lnTo>
                    <a:pt x="850900" y="433578"/>
                  </a:lnTo>
                  <a:lnTo>
                    <a:pt x="854075" y="433578"/>
                  </a:lnTo>
                  <a:lnTo>
                    <a:pt x="863600" y="429006"/>
                  </a:lnTo>
                  <a:lnTo>
                    <a:pt x="870438" y="429006"/>
                  </a:lnTo>
                  <a:lnTo>
                    <a:pt x="874346" y="425957"/>
                  </a:lnTo>
                  <a:close/>
                </a:path>
                <a:path w="2260600" h="1711960">
                  <a:moveTo>
                    <a:pt x="853830" y="433695"/>
                  </a:moveTo>
                  <a:lnTo>
                    <a:pt x="850900" y="433578"/>
                  </a:lnTo>
                  <a:lnTo>
                    <a:pt x="850900" y="435102"/>
                  </a:lnTo>
                  <a:lnTo>
                    <a:pt x="853830" y="433695"/>
                  </a:lnTo>
                  <a:close/>
                </a:path>
                <a:path w="2260600" h="1711960">
                  <a:moveTo>
                    <a:pt x="864576" y="433578"/>
                  </a:moveTo>
                  <a:lnTo>
                    <a:pt x="853830" y="433695"/>
                  </a:lnTo>
                  <a:lnTo>
                    <a:pt x="850900" y="435102"/>
                  </a:lnTo>
                  <a:lnTo>
                    <a:pt x="850900" y="438150"/>
                  </a:lnTo>
                  <a:lnTo>
                    <a:pt x="858715" y="438150"/>
                  </a:lnTo>
                  <a:lnTo>
                    <a:pt x="864576" y="433578"/>
                  </a:lnTo>
                  <a:close/>
                </a:path>
                <a:path w="2260600" h="1711960">
                  <a:moveTo>
                    <a:pt x="858715" y="438150"/>
                  </a:moveTo>
                  <a:lnTo>
                    <a:pt x="850900" y="438150"/>
                  </a:lnTo>
                  <a:lnTo>
                    <a:pt x="850900" y="441960"/>
                  </a:lnTo>
                  <a:lnTo>
                    <a:pt x="852714" y="441960"/>
                  </a:lnTo>
                  <a:lnTo>
                    <a:pt x="853440" y="441502"/>
                  </a:lnTo>
                  <a:lnTo>
                    <a:pt x="855980" y="440283"/>
                  </a:lnTo>
                  <a:lnTo>
                    <a:pt x="858715" y="438150"/>
                  </a:lnTo>
                  <a:close/>
                </a:path>
                <a:path w="2260600" h="1711960">
                  <a:moveTo>
                    <a:pt x="852487" y="441960"/>
                  </a:moveTo>
                  <a:lnTo>
                    <a:pt x="850900" y="441960"/>
                  </a:lnTo>
                  <a:lnTo>
                    <a:pt x="850900" y="442722"/>
                  </a:lnTo>
                  <a:lnTo>
                    <a:pt x="852487" y="441960"/>
                  </a:lnTo>
                  <a:close/>
                </a:path>
                <a:path w="2260600" h="1711960">
                  <a:moveTo>
                    <a:pt x="853830" y="441960"/>
                  </a:moveTo>
                  <a:lnTo>
                    <a:pt x="852487" y="441960"/>
                  </a:lnTo>
                  <a:lnTo>
                    <a:pt x="850900" y="442722"/>
                  </a:lnTo>
                  <a:lnTo>
                    <a:pt x="850900" y="444246"/>
                  </a:lnTo>
                  <a:lnTo>
                    <a:pt x="853830" y="441960"/>
                  </a:lnTo>
                  <a:close/>
                </a:path>
                <a:path w="2260600" h="1711960">
                  <a:moveTo>
                    <a:pt x="869695" y="441960"/>
                  </a:moveTo>
                  <a:lnTo>
                    <a:pt x="853830" y="441960"/>
                  </a:lnTo>
                  <a:lnTo>
                    <a:pt x="850900" y="444246"/>
                  </a:lnTo>
                  <a:lnTo>
                    <a:pt x="855133" y="446532"/>
                  </a:lnTo>
                  <a:lnTo>
                    <a:pt x="863600" y="446532"/>
                  </a:lnTo>
                  <a:lnTo>
                    <a:pt x="867833" y="444754"/>
                  </a:lnTo>
                  <a:lnTo>
                    <a:pt x="869695" y="441960"/>
                  </a:lnTo>
                  <a:close/>
                </a:path>
                <a:path w="2260600" h="1711960">
                  <a:moveTo>
                    <a:pt x="855133" y="446532"/>
                  </a:moveTo>
                  <a:lnTo>
                    <a:pt x="850900" y="444246"/>
                  </a:lnTo>
                  <a:lnTo>
                    <a:pt x="850900" y="446532"/>
                  </a:lnTo>
                  <a:lnTo>
                    <a:pt x="855133" y="446532"/>
                  </a:lnTo>
                  <a:close/>
                </a:path>
                <a:path w="2260600" h="1711960">
                  <a:moveTo>
                    <a:pt x="862188" y="450342"/>
                  </a:moveTo>
                  <a:lnTo>
                    <a:pt x="855133" y="446532"/>
                  </a:lnTo>
                  <a:lnTo>
                    <a:pt x="850900" y="446532"/>
                  </a:lnTo>
                  <a:lnTo>
                    <a:pt x="850900" y="449580"/>
                  </a:lnTo>
                  <a:lnTo>
                    <a:pt x="852487" y="450246"/>
                  </a:lnTo>
                  <a:lnTo>
                    <a:pt x="862188" y="450342"/>
                  </a:lnTo>
                  <a:close/>
                </a:path>
                <a:path w="2260600" h="1711960">
                  <a:moveTo>
                    <a:pt x="852487" y="450342"/>
                  </a:moveTo>
                  <a:lnTo>
                    <a:pt x="850900" y="449580"/>
                  </a:lnTo>
                  <a:lnTo>
                    <a:pt x="850900" y="450342"/>
                  </a:lnTo>
                  <a:lnTo>
                    <a:pt x="852487" y="450342"/>
                  </a:lnTo>
                  <a:close/>
                </a:path>
                <a:path w="2260600" h="1711960">
                  <a:moveTo>
                    <a:pt x="857906" y="452522"/>
                  </a:moveTo>
                  <a:lnTo>
                    <a:pt x="852714" y="450342"/>
                  </a:lnTo>
                  <a:lnTo>
                    <a:pt x="850900" y="450342"/>
                  </a:lnTo>
                  <a:lnTo>
                    <a:pt x="850900" y="455676"/>
                  </a:lnTo>
                  <a:lnTo>
                    <a:pt x="857906" y="452522"/>
                  </a:lnTo>
                  <a:close/>
                </a:path>
                <a:path w="2260600" h="1711960">
                  <a:moveTo>
                    <a:pt x="874346" y="454972"/>
                  </a:moveTo>
                  <a:lnTo>
                    <a:pt x="863600" y="454914"/>
                  </a:lnTo>
                  <a:lnTo>
                    <a:pt x="857906" y="452522"/>
                  </a:lnTo>
                  <a:lnTo>
                    <a:pt x="850900" y="455676"/>
                  </a:lnTo>
                  <a:lnTo>
                    <a:pt x="853440" y="459028"/>
                  </a:lnTo>
                  <a:lnTo>
                    <a:pt x="863600" y="463296"/>
                  </a:lnTo>
                  <a:lnTo>
                    <a:pt x="863600" y="459486"/>
                  </a:lnTo>
                  <a:lnTo>
                    <a:pt x="874346" y="454972"/>
                  </a:lnTo>
                  <a:close/>
                </a:path>
                <a:path w="2260600" h="1711960">
                  <a:moveTo>
                    <a:pt x="853440" y="459028"/>
                  </a:moveTo>
                  <a:lnTo>
                    <a:pt x="850900" y="455676"/>
                  </a:lnTo>
                  <a:lnTo>
                    <a:pt x="850900" y="457962"/>
                  </a:lnTo>
                  <a:lnTo>
                    <a:pt x="853440" y="459028"/>
                  </a:lnTo>
                  <a:close/>
                </a:path>
                <a:path w="2260600" h="1711960">
                  <a:moveTo>
                    <a:pt x="855980" y="440283"/>
                  </a:moveTo>
                  <a:lnTo>
                    <a:pt x="852714" y="441851"/>
                  </a:lnTo>
                  <a:lnTo>
                    <a:pt x="853830" y="441960"/>
                  </a:lnTo>
                  <a:lnTo>
                    <a:pt x="855980" y="440283"/>
                  </a:lnTo>
                  <a:close/>
                </a:path>
                <a:path w="2260600" h="1711960">
                  <a:moveTo>
                    <a:pt x="862445" y="450480"/>
                  </a:moveTo>
                  <a:lnTo>
                    <a:pt x="862188" y="450342"/>
                  </a:lnTo>
                  <a:lnTo>
                    <a:pt x="852714" y="450342"/>
                  </a:lnTo>
                  <a:lnTo>
                    <a:pt x="857906" y="452522"/>
                  </a:lnTo>
                  <a:lnTo>
                    <a:pt x="862188" y="450596"/>
                  </a:lnTo>
                  <a:lnTo>
                    <a:pt x="862445" y="450480"/>
                  </a:lnTo>
                  <a:close/>
                </a:path>
                <a:path w="2260600" h="1711960">
                  <a:moveTo>
                    <a:pt x="874346" y="463354"/>
                  </a:moveTo>
                  <a:lnTo>
                    <a:pt x="863600" y="463296"/>
                  </a:lnTo>
                  <a:lnTo>
                    <a:pt x="853440" y="459028"/>
                  </a:lnTo>
                  <a:lnTo>
                    <a:pt x="863600" y="472440"/>
                  </a:lnTo>
                  <a:lnTo>
                    <a:pt x="863600" y="467106"/>
                  </a:lnTo>
                  <a:lnTo>
                    <a:pt x="865605" y="467106"/>
                  </a:lnTo>
                  <a:lnTo>
                    <a:pt x="866775" y="466534"/>
                  </a:lnTo>
                  <a:lnTo>
                    <a:pt x="874346" y="463354"/>
                  </a:lnTo>
                  <a:close/>
                </a:path>
                <a:path w="2260600" h="1711960">
                  <a:moveTo>
                    <a:pt x="873252" y="436626"/>
                  </a:moveTo>
                  <a:lnTo>
                    <a:pt x="867228" y="436626"/>
                  </a:lnTo>
                  <a:lnTo>
                    <a:pt x="863600" y="438150"/>
                  </a:lnTo>
                  <a:lnTo>
                    <a:pt x="860425" y="438150"/>
                  </a:lnTo>
                  <a:lnTo>
                    <a:pt x="855980" y="440283"/>
                  </a:lnTo>
                  <a:lnTo>
                    <a:pt x="853830" y="441960"/>
                  </a:lnTo>
                  <a:lnTo>
                    <a:pt x="869695" y="441960"/>
                  </a:lnTo>
                  <a:lnTo>
                    <a:pt x="873252" y="436626"/>
                  </a:lnTo>
                  <a:close/>
                </a:path>
                <a:path w="2260600" h="1711960">
                  <a:moveTo>
                    <a:pt x="870438" y="429006"/>
                  </a:moveTo>
                  <a:lnTo>
                    <a:pt x="863600" y="429006"/>
                  </a:lnTo>
                  <a:lnTo>
                    <a:pt x="854075" y="433578"/>
                  </a:lnTo>
                  <a:lnTo>
                    <a:pt x="864576" y="433578"/>
                  </a:lnTo>
                  <a:lnTo>
                    <a:pt x="870438" y="429006"/>
                  </a:lnTo>
                  <a:close/>
                </a:path>
                <a:path w="2260600" h="1711960">
                  <a:moveTo>
                    <a:pt x="867833" y="444754"/>
                  </a:moveTo>
                  <a:lnTo>
                    <a:pt x="863600" y="446532"/>
                  </a:lnTo>
                  <a:lnTo>
                    <a:pt x="855133" y="446532"/>
                  </a:lnTo>
                  <a:lnTo>
                    <a:pt x="862188" y="450342"/>
                  </a:lnTo>
                  <a:lnTo>
                    <a:pt x="862753" y="450342"/>
                  </a:lnTo>
                  <a:lnTo>
                    <a:pt x="864576" y="449521"/>
                  </a:lnTo>
                  <a:lnTo>
                    <a:pt x="865414" y="448382"/>
                  </a:lnTo>
                  <a:lnTo>
                    <a:pt x="867833" y="444754"/>
                  </a:lnTo>
                  <a:close/>
                </a:path>
                <a:path w="2260600" h="1711960">
                  <a:moveTo>
                    <a:pt x="860425" y="438150"/>
                  </a:moveTo>
                  <a:lnTo>
                    <a:pt x="858715" y="438150"/>
                  </a:lnTo>
                  <a:lnTo>
                    <a:pt x="855980" y="440283"/>
                  </a:lnTo>
                  <a:lnTo>
                    <a:pt x="860425" y="438150"/>
                  </a:lnTo>
                  <a:close/>
                </a:path>
                <a:path w="2260600" h="1711960">
                  <a:moveTo>
                    <a:pt x="876300" y="454152"/>
                  </a:moveTo>
                  <a:lnTo>
                    <a:pt x="876300" y="450342"/>
                  </a:lnTo>
                  <a:lnTo>
                    <a:pt x="864108" y="450342"/>
                  </a:lnTo>
                  <a:lnTo>
                    <a:pt x="863600" y="451104"/>
                  </a:lnTo>
                  <a:lnTo>
                    <a:pt x="862753" y="450646"/>
                  </a:lnTo>
                  <a:lnTo>
                    <a:pt x="862188" y="450596"/>
                  </a:lnTo>
                  <a:lnTo>
                    <a:pt x="857906" y="452522"/>
                  </a:lnTo>
                  <a:lnTo>
                    <a:pt x="863600" y="454914"/>
                  </a:lnTo>
                  <a:lnTo>
                    <a:pt x="874346" y="454914"/>
                  </a:lnTo>
                  <a:lnTo>
                    <a:pt x="875284" y="454578"/>
                  </a:lnTo>
                  <a:lnTo>
                    <a:pt x="876300" y="454152"/>
                  </a:lnTo>
                  <a:close/>
                </a:path>
                <a:path w="2260600" h="1711960">
                  <a:moveTo>
                    <a:pt x="863600" y="374904"/>
                  </a:moveTo>
                  <a:lnTo>
                    <a:pt x="863600" y="371856"/>
                  </a:lnTo>
                  <a:lnTo>
                    <a:pt x="858715" y="371856"/>
                  </a:lnTo>
                  <a:lnTo>
                    <a:pt x="860425" y="372999"/>
                  </a:lnTo>
                  <a:lnTo>
                    <a:pt x="863600" y="374904"/>
                  </a:lnTo>
                  <a:close/>
                </a:path>
                <a:path w="2260600" h="1711960">
                  <a:moveTo>
                    <a:pt x="874346" y="433636"/>
                  </a:moveTo>
                  <a:lnTo>
                    <a:pt x="864576" y="433578"/>
                  </a:lnTo>
                  <a:lnTo>
                    <a:pt x="858715" y="438150"/>
                  </a:lnTo>
                  <a:lnTo>
                    <a:pt x="860425" y="438150"/>
                  </a:lnTo>
                  <a:lnTo>
                    <a:pt x="863600" y="436626"/>
                  </a:lnTo>
                  <a:lnTo>
                    <a:pt x="867228" y="436626"/>
                  </a:lnTo>
                  <a:lnTo>
                    <a:pt x="874346" y="433636"/>
                  </a:lnTo>
                  <a:close/>
                </a:path>
                <a:path w="2260600" h="1711960">
                  <a:moveTo>
                    <a:pt x="867228" y="436626"/>
                  </a:moveTo>
                  <a:lnTo>
                    <a:pt x="863600" y="436626"/>
                  </a:lnTo>
                  <a:lnTo>
                    <a:pt x="860425" y="438150"/>
                  </a:lnTo>
                  <a:lnTo>
                    <a:pt x="863600" y="438150"/>
                  </a:lnTo>
                  <a:lnTo>
                    <a:pt x="867228" y="436626"/>
                  </a:lnTo>
                  <a:close/>
                </a:path>
                <a:path w="2260600" h="1711960">
                  <a:moveTo>
                    <a:pt x="862753" y="450342"/>
                  </a:moveTo>
                  <a:lnTo>
                    <a:pt x="862188" y="450342"/>
                  </a:lnTo>
                  <a:lnTo>
                    <a:pt x="862445" y="450480"/>
                  </a:lnTo>
                  <a:lnTo>
                    <a:pt x="862753" y="450342"/>
                  </a:lnTo>
                  <a:close/>
                </a:path>
                <a:path w="2260600" h="1711960">
                  <a:moveTo>
                    <a:pt x="864108" y="450342"/>
                  </a:moveTo>
                  <a:lnTo>
                    <a:pt x="862753" y="450342"/>
                  </a:lnTo>
                  <a:lnTo>
                    <a:pt x="862445" y="450480"/>
                  </a:lnTo>
                  <a:lnTo>
                    <a:pt x="863600" y="451104"/>
                  </a:lnTo>
                  <a:lnTo>
                    <a:pt x="864108" y="450342"/>
                  </a:lnTo>
                  <a:close/>
                </a:path>
                <a:path w="2260600" h="1711960">
                  <a:moveTo>
                    <a:pt x="874346" y="425957"/>
                  </a:moveTo>
                  <a:lnTo>
                    <a:pt x="873252" y="425439"/>
                  </a:lnTo>
                  <a:lnTo>
                    <a:pt x="868417" y="423409"/>
                  </a:lnTo>
                  <a:lnTo>
                    <a:pt x="862753" y="425958"/>
                  </a:lnTo>
                  <a:lnTo>
                    <a:pt x="874346" y="425957"/>
                  </a:lnTo>
                  <a:close/>
                </a:path>
                <a:path w="2260600" h="1711960">
                  <a:moveTo>
                    <a:pt x="864576" y="449638"/>
                  </a:moveTo>
                  <a:lnTo>
                    <a:pt x="864108" y="449732"/>
                  </a:lnTo>
                  <a:lnTo>
                    <a:pt x="862753" y="450342"/>
                  </a:lnTo>
                  <a:lnTo>
                    <a:pt x="864108" y="450342"/>
                  </a:lnTo>
                  <a:lnTo>
                    <a:pt x="864576" y="449638"/>
                  </a:lnTo>
                  <a:close/>
                </a:path>
                <a:path w="2260600" h="1711960">
                  <a:moveTo>
                    <a:pt x="876300" y="462534"/>
                  </a:moveTo>
                  <a:lnTo>
                    <a:pt x="876300" y="454914"/>
                  </a:lnTo>
                  <a:lnTo>
                    <a:pt x="874346" y="454972"/>
                  </a:lnTo>
                  <a:lnTo>
                    <a:pt x="863600" y="459486"/>
                  </a:lnTo>
                  <a:lnTo>
                    <a:pt x="863600" y="463296"/>
                  </a:lnTo>
                  <a:lnTo>
                    <a:pt x="874346" y="463296"/>
                  </a:lnTo>
                  <a:lnTo>
                    <a:pt x="875284" y="462960"/>
                  </a:lnTo>
                  <a:lnTo>
                    <a:pt x="876300" y="462534"/>
                  </a:lnTo>
                  <a:close/>
                </a:path>
                <a:path w="2260600" h="1711960">
                  <a:moveTo>
                    <a:pt x="865414" y="467106"/>
                  </a:moveTo>
                  <a:lnTo>
                    <a:pt x="863600" y="467106"/>
                  </a:lnTo>
                  <a:lnTo>
                    <a:pt x="863600" y="467868"/>
                  </a:lnTo>
                  <a:lnTo>
                    <a:pt x="865414" y="467106"/>
                  </a:lnTo>
                  <a:close/>
                </a:path>
                <a:path w="2260600" h="1711960">
                  <a:moveTo>
                    <a:pt x="887845" y="467175"/>
                  </a:moveTo>
                  <a:lnTo>
                    <a:pt x="865414" y="467106"/>
                  </a:lnTo>
                  <a:lnTo>
                    <a:pt x="863600" y="467868"/>
                  </a:lnTo>
                  <a:lnTo>
                    <a:pt x="863600" y="472440"/>
                  </a:lnTo>
                  <a:lnTo>
                    <a:pt x="874346" y="467281"/>
                  </a:lnTo>
                  <a:lnTo>
                    <a:pt x="874346" y="475488"/>
                  </a:lnTo>
                  <a:lnTo>
                    <a:pt x="876300" y="475488"/>
                  </a:lnTo>
                  <a:lnTo>
                    <a:pt x="876300" y="469392"/>
                  </a:lnTo>
                  <a:lnTo>
                    <a:pt x="884766" y="469392"/>
                  </a:lnTo>
                  <a:lnTo>
                    <a:pt x="887845" y="467175"/>
                  </a:lnTo>
                  <a:close/>
                </a:path>
                <a:path w="2260600" h="1711960">
                  <a:moveTo>
                    <a:pt x="874346" y="475488"/>
                  </a:moveTo>
                  <a:lnTo>
                    <a:pt x="874346" y="467281"/>
                  </a:lnTo>
                  <a:lnTo>
                    <a:pt x="863600" y="472440"/>
                  </a:lnTo>
                  <a:lnTo>
                    <a:pt x="863600" y="473964"/>
                  </a:lnTo>
                  <a:lnTo>
                    <a:pt x="866775" y="475488"/>
                  </a:lnTo>
                  <a:lnTo>
                    <a:pt x="874346" y="475488"/>
                  </a:lnTo>
                  <a:close/>
                </a:path>
                <a:path w="2260600" h="1711960">
                  <a:moveTo>
                    <a:pt x="866775" y="475488"/>
                  </a:moveTo>
                  <a:lnTo>
                    <a:pt x="863600" y="473964"/>
                  </a:lnTo>
                  <a:lnTo>
                    <a:pt x="863600" y="475488"/>
                  </a:lnTo>
                  <a:lnTo>
                    <a:pt x="866775" y="475488"/>
                  </a:lnTo>
                  <a:close/>
                </a:path>
                <a:path w="2260600" h="1711960">
                  <a:moveTo>
                    <a:pt x="872490" y="478231"/>
                  </a:moveTo>
                  <a:lnTo>
                    <a:pt x="866775" y="475488"/>
                  </a:lnTo>
                  <a:lnTo>
                    <a:pt x="863600" y="475488"/>
                  </a:lnTo>
                  <a:lnTo>
                    <a:pt x="863600" y="482346"/>
                  </a:lnTo>
                  <a:lnTo>
                    <a:pt x="865414" y="483108"/>
                  </a:lnTo>
                  <a:lnTo>
                    <a:pt x="865605" y="483188"/>
                  </a:lnTo>
                  <a:lnTo>
                    <a:pt x="872490" y="478231"/>
                  </a:lnTo>
                  <a:close/>
                </a:path>
                <a:path w="2260600" h="1711960">
                  <a:moveTo>
                    <a:pt x="879474" y="487680"/>
                  </a:moveTo>
                  <a:lnTo>
                    <a:pt x="876300" y="487680"/>
                  </a:lnTo>
                  <a:lnTo>
                    <a:pt x="865605" y="483188"/>
                  </a:lnTo>
                  <a:lnTo>
                    <a:pt x="863600" y="484632"/>
                  </a:lnTo>
                  <a:lnTo>
                    <a:pt x="876300" y="492252"/>
                  </a:lnTo>
                  <a:lnTo>
                    <a:pt x="876300" y="491490"/>
                  </a:lnTo>
                  <a:lnTo>
                    <a:pt x="876828" y="491490"/>
                  </a:lnTo>
                  <a:lnTo>
                    <a:pt x="879474" y="487680"/>
                  </a:lnTo>
                  <a:close/>
                </a:path>
                <a:path w="2260600" h="1711960">
                  <a:moveTo>
                    <a:pt x="884061" y="454152"/>
                  </a:moveTo>
                  <a:lnTo>
                    <a:pt x="882650" y="452247"/>
                  </a:lnTo>
                  <a:lnTo>
                    <a:pt x="876300" y="444246"/>
                  </a:lnTo>
                  <a:lnTo>
                    <a:pt x="865605" y="449058"/>
                  </a:lnTo>
                  <a:lnTo>
                    <a:pt x="865414" y="449144"/>
                  </a:lnTo>
                  <a:lnTo>
                    <a:pt x="864576" y="449638"/>
                  </a:lnTo>
                  <a:lnTo>
                    <a:pt x="864108" y="450342"/>
                  </a:lnTo>
                  <a:lnTo>
                    <a:pt x="876300" y="450342"/>
                  </a:lnTo>
                  <a:lnTo>
                    <a:pt x="876300" y="454152"/>
                  </a:lnTo>
                  <a:lnTo>
                    <a:pt x="884061" y="454152"/>
                  </a:lnTo>
                  <a:close/>
                </a:path>
                <a:path w="2260600" h="1711960">
                  <a:moveTo>
                    <a:pt x="876300" y="432054"/>
                  </a:moveTo>
                  <a:lnTo>
                    <a:pt x="876300" y="429006"/>
                  </a:lnTo>
                  <a:lnTo>
                    <a:pt x="870438" y="429006"/>
                  </a:lnTo>
                  <a:lnTo>
                    <a:pt x="864576" y="433578"/>
                  </a:lnTo>
                  <a:lnTo>
                    <a:pt x="874346" y="433578"/>
                  </a:lnTo>
                  <a:lnTo>
                    <a:pt x="875284" y="433242"/>
                  </a:lnTo>
                  <a:lnTo>
                    <a:pt x="875594" y="433112"/>
                  </a:lnTo>
                  <a:lnTo>
                    <a:pt x="876300" y="432054"/>
                  </a:lnTo>
                  <a:close/>
                </a:path>
                <a:path w="2260600" h="1711960">
                  <a:moveTo>
                    <a:pt x="876300" y="444246"/>
                  </a:moveTo>
                  <a:lnTo>
                    <a:pt x="876300" y="441960"/>
                  </a:lnTo>
                  <a:lnTo>
                    <a:pt x="874346" y="442018"/>
                  </a:lnTo>
                  <a:lnTo>
                    <a:pt x="867833" y="444754"/>
                  </a:lnTo>
                  <a:lnTo>
                    <a:pt x="864576" y="449638"/>
                  </a:lnTo>
                  <a:lnTo>
                    <a:pt x="865414" y="449144"/>
                  </a:lnTo>
                  <a:lnTo>
                    <a:pt x="876300" y="444246"/>
                  </a:lnTo>
                  <a:close/>
                </a:path>
                <a:path w="2260600" h="1711960">
                  <a:moveTo>
                    <a:pt x="876300" y="466344"/>
                  </a:moveTo>
                  <a:lnTo>
                    <a:pt x="876300" y="463296"/>
                  </a:lnTo>
                  <a:lnTo>
                    <a:pt x="874346" y="463354"/>
                  </a:lnTo>
                  <a:lnTo>
                    <a:pt x="865605" y="467025"/>
                  </a:lnTo>
                  <a:lnTo>
                    <a:pt x="874346" y="467106"/>
                  </a:lnTo>
                  <a:lnTo>
                    <a:pt x="874346" y="467281"/>
                  </a:lnTo>
                  <a:lnTo>
                    <a:pt x="876300" y="466344"/>
                  </a:lnTo>
                  <a:close/>
                </a:path>
                <a:path w="2260600" h="1711960">
                  <a:moveTo>
                    <a:pt x="884766" y="480060"/>
                  </a:moveTo>
                  <a:lnTo>
                    <a:pt x="876300" y="480060"/>
                  </a:lnTo>
                  <a:lnTo>
                    <a:pt x="872490" y="478231"/>
                  </a:lnTo>
                  <a:lnTo>
                    <a:pt x="865605" y="483188"/>
                  </a:lnTo>
                  <a:lnTo>
                    <a:pt x="876300" y="487680"/>
                  </a:lnTo>
                  <a:lnTo>
                    <a:pt x="876300" y="483108"/>
                  </a:lnTo>
                  <a:lnTo>
                    <a:pt x="882650" y="483108"/>
                  </a:lnTo>
                  <a:lnTo>
                    <a:pt x="884766" y="480060"/>
                  </a:lnTo>
                  <a:close/>
                </a:path>
                <a:path w="2260600" h="1711960">
                  <a:moveTo>
                    <a:pt x="876300" y="475488"/>
                  </a:moveTo>
                  <a:lnTo>
                    <a:pt x="866775" y="475488"/>
                  </a:lnTo>
                  <a:lnTo>
                    <a:pt x="872490" y="478231"/>
                  </a:lnTo>
                  <a:lnTo>
                    <a:pt x="876300" y="475488"/>
                  </a:lnTo>
                  <a:close/>
                </a:path>
                <a:path w="2260600" h="1711960">
                  <a:moveTo>
                    <a:pt x="875284" y="433578"/>
                  </a:moveTo>
                  <a:lnTo>
                    <a:pt x="874346" y="433636"/>
                  </a:lnTo>
                  <a:lnTo>
                    <a:pt x="867228" y="436626"/>
                  </a:lnTo>
                  <a:lnTo>
                    <a:pt x="873252" y="436626"/>
                  </a:lnTo>
                  <a:lnTo>
                    <a:pt x="875284" y="433578"/>
                  </a:lnTo>
                  <a:close/>
                </a:path>
                <a:path w="2260600" h="1711960">
                  <a:moveTo>
                    <a:pt x="874346" y="442018"/>
                  </a:moveTo>
                  <a:lnTo>
                    <a:pt x="869695" y="441960"/>
                  </a:lnTo>
                  <a:lnTo>
                    <a:pt x="867833" y="444754"/>
                  </a:lnTo>
                  <a:lnTo>
                    <a:pt x="874346" y="442018"/>
                  </a:lnTo>
                  <a:close/>
                </a:path>
                <a:path w="2260600" h="1711960">
                  <a:moveTo>
                    <a:pt x="876300" y="424434"/>
                  </a:moveTo>
                  <a:lnTo>
                    <a:pt x="876300" y="419862"/>
                  </a:lnTo>
                  <a:lnTo>
                    <a:pt x="868417" y="423409"/>
                  </a:lnTo>
                  <a:lnTo>
                    <a:pt x="874346" y="425899"/>
                  </a:lnTo>
                  <a:lnTo>
                    <a:pt x="875284" y="425226"/>
                  </a:lnTo>
                  <a:lnTo>
                    <a:pt x="876300" y="424434"/>
                  </a:lnTo>
                  <a:close/>
                </a:path>
                <a:path w="2260600" h="1711960">
                  <a:moveTo>
                    <a:pt x="876300" y="441198"/>
                  </a:moveTo>
                  <a:lnTo>
                    <a:pt x="876300" y="436626"/>
                  </a:lnTo>
                  <a:lnTo>
                    <a:pt x="873252" y="436626"/>
                  </a:lnTo>
                  <a:lnTo>
                    <a:pt x="869695" y="441960"/>
                  </a:lnTo>
                  <a:lnTo>
                    <a:pt x="874346" y="441960"/>
                  </a:lnTo>
                  <a:lnTo>
                    <a:pt x="875284" y="441624"/>
                  </a:lnTo>
                  <a:lnTo>
                    <a:pt x="876300" y="441198"/>
                  </a:lnTo>
                  <a:close/>
                </a:path>
                <a:path w="2260600" h="1711960">
                  <a:moveTo>
                    <a:pt x="876300" y="429006"/>
                  </a:moveTo>
                  <a:lnTo>
                    <a:pt x="876300" y="426720"/>
                  </a:lnTo>
                  <a:lnTo>
                    <a:pt x="875284" y="426293"/>
                  </a:lnTo>
                  <a:lnTo>
                    <a:pt x="874346" y="425957"/>
                  </a:lnTo>
                  <a:lnTo>
                    <a:pt x="870438" y="429006"/>
                  </a:lnTo>
                  <a:lnTo>
                    <a:pt x="876300" y="429006"/>
                  </a:lnTo>
                  <a:close/>
                </a:path>
                <a:path w="2260600" h="1711960">
                  <a:moveTo>
                    <a:pt x="889000" y="478536"/>
                  </a:moveTo>
                  <a:lnTo>
                    <a:pt x="889000" y="475488"/>
                  </a:lnTo>
                  <a:lnTo>
                    <a:pt x="876300" y="475488"/>
                  </a:lnTo>
                  <a:lnTo>
                    <a:pt x="872490" y="478231"/>
                  </a:lnTo>
                  <a:lnTo>
                    <a:pt x="876300" y="480060"/>
                  </a:lnTo>
                  <a:lnTo>
                    <a:pt x="876300" y="478536"/>
                  </a:lnTo>
                  <a:lnTo>
                    <a:pt x="885825" y="478536"/>
                  </a:lnTo>
                  <a:lnTo>
                    <a:pt x="887845" y="475626"/>
                  </a:lnTo>
                  <a:lnTo>
                    <a:pt x="887845" y="478536"/>
                  </a:lnTo>
                  <a:lnTo>
                    <a:pt x="889000" y="478536"/>
                  </a:lnTo>
                  <a:close/>
                </a:path>
                <a:path w="2260600" h="1711960">
                  <a:moveTo>
                    <a:pt x="876300" y="436626"/>
                  </a:moveTo>
                  <a:lnTo>
                    <a:pt x="876300" y="433578"/>
                  </a:lnTo>
                  <a:lnTo>
                    <a:pt x="875284" y="433578"/>
                  </a:lnTo>
                  <a:lnTo>
                    <a:pt x="873252" y="436626"/>
                  </a:lnTo>
                  <a:lnTo>
                    <a:pt x="876300" y="436626"/>
                  </a:lnTo>
                  <a:close/>
                </a:path>
                <a:path w="2260600" h="1711960">
                  <a:moveTo>
                    <a:pt x="876300" y="425957"/>
                  </a:moveTo>
                  <a:lnTo>
                    <a:pt x="876300" y="424434"/>
                  </a:lnTo>
                  <a:lnTo>
                    <a:pt x="874346" y="425957"/>
                  </a:lnTo>
                  <a:lnTo>
                    <a:pt x="876300" y="425957"/>
                  </a:lnTo>
                  <a:close/>
                </a:path>
                <a:path w="2260600" h="1711960">
                  <a:moveTo>
                    <a:pt x="876300" y="426720"/>
                  </a:moveTo>
                  <a:lnTo>
                    <a:pt x="876300" y="425957"/>
                  </a:lnTo>
                  <a:lnTo>
                    <a:pt x="874346" y="425957"/>
                  </a:lnTo>
                  <a:lnTo>
                    <a:pt x="875284" y="426293"/>
                  </a:lnTo>
                  <a:lnTo>
                    <a:pt x="876300" y="426720"/>
                  </a:lnTo>
                  <a:close/>
                </a:path>
                <a:path w="2260600" h="1711960">
                  <a:moveTo>
                    <a:pt x="875594" y="433112"/>
                  </a:moveTo>
                  <a:lnTo>
                    <a:pt x="874346" y="433636"/>
                  </a:lnTo>
                  <a:lnTo>
                    <a:pt x="875284" y="433578"/>
                  </a:lnTo>
                  <a:lnTo>
                    <a:pt x="875594" y="433112"/>
                  </a:lnTo>
                  <a:close/>
                </a:path>
                <a:path w="2260600" h="1711960">
                  <a:moveTo>
                    <a:pt x="876300" y="441960"/>
                  </a:moveTo>
                  <a:lnTo>
                    <a:pt x="876300" y="441198"/>
                  </a:lnTo>
                  <a:lnTo>
                    <a:pt x="874346" y="442018"/>
                  </a:lnTo>
                  <a:lnTo>
                    <a:pt x="876300" y="441960"/>
                  </a:lnTo>
                  <a:close/>
                </a:path>
                <a:path w="2260600" h="1711960">
                  <a:moveTo>
                    <a:pt x="889000" y="460248"/>
                  </a:moveTo>
                  <a:lnTo>
                    <a:pt x="884766" y="454914"/>
                  </a:lnTo>
                  <a:lnTo>
                    <a:pt x="884061" y="454152"/>
                  </a:lnTo>
                  <a:lnTo>
                    <a:pt x="876300" y="454152"/>
                  </a:lnTo>
                  <a:lnTo>
                    <a:pt x="874346" y="454972"/>
                  </a:lnTo>
                  <a:lnTo>
                    <a:pt x="876300" y="454914"/>
                  </a:lnTo>
                  <a:lnTo>
                    <a:pt x="876300" y="462534"/>
                  </a:lnTo>
                  <a:lnTo>
                    <a:pt x="884061" y="462534"/>
                  </a:lnTo>
                  <a:lnTo>
                    <a:pt x="884766" y="462280"/>
                  </a:lnTo>
                  <a:lnTo>
                    <a:pt x="889000" y="460248"/>
                  </a:lnTo>
                  <a:close/>
                </a:path>
                <a:path w="2260600" h="1711960">
                  <a:moveTo>
                    <a:pt x="884061" y="462618"/>
                  </a:moveTo>
                  <a:lnTo>
                    <a:pt x="876300" y="462534"/>
                  </a:lnTo>
                  <a:lnTo>
                    <a:pt x="874346" y="463354"/>
                  </a:lnTo>
                  <a:lnTo>
                    <a:pt x="876300" y="463296"/>
                  </a:lnTo>
                  <a:lnTo>
                    <a:pt x="876300" y="466344"/>
                  </a:lnTo>
                  <a:lnTo>
                    <a:pt x="884061" y="462618"/>
                  </a:lnTo>
                  <a:close/>
                </a:path>
                <a:path w="2260600" h="1711960">
                  <a:moveTo>
                    <a:pt x="889000" y="466344"/>
                  </a:moveTo>
                  <a:lnTo>
                    <a:pt x="889000" y="462534"/>
                  </a:lnTo>
                  <a:lnTo>
                    <a:pt x="884061" y="462618"/>
                  </a:lnTo>
                  <a:lnTo>
                    <a:pt x="874346" y="467281"/>
                  </a:lnTo>
                  <a:lnTo>
                    <a:pt x="874346" y="467106"/>
                  </a:lnTo>
                  <a:lnTo>
                    <a:pt x="887845" y="467106"/>
                  </a:lnTo>
                  <a:lnTo>
                    <a:pt x="888470" y="466725"/>
                  </a:lnTo>
                  <a:lnTo>
                    <a:pt x="889000" y="466344"/>
                  </a:lnTo>
                  <a:close/>
                </a:path>
                <a:path w="2260600" h="1711960">
                  <a:moveTo>
                    <a:pt x="876300" y="433578"/>
                  </a:moveTo>
                  <a:lnTo>
                    <a:pt x="876300" y="432816"/>
                  </a:lnTo>
                  <a:lnTo>
                    <a:pt x="875594" y="433112"/>
                  </a:lnTo>
                  <a:lnTo>
                    <a:pt x="875284" y="433578"/>
                  </a:lnTo>
                  <a:lnTo>
                    <a:pt x="876300" y="433578"/>
                  </a:lnTo>
                  <a:close/>
                </a:path>
                <a:path w="2260600" h="1711960">
                  <a:moveTo>
                    <a:pt x="876300" y="432816"/>
                  </a:moveTo>
                  <a:lnTo>
                    <a:pt x="876300" y="432054"/>
                  </a:lnTo>
                  <a:lnTo>
                    <a:pt x="875594" y="433112"/>
                  </a:lnTo>
                  <a:lnTo>
                    <a:pt x="876300" y="432816"/>
                  </a:lnTo>
                  <a:close/>
                </a:path>
                <a:path w="2260600" h="1711960">
                  <a:moveTo>
                    <a:pt x="884766" y="469392"/>
                  </a:moveTo>
                  <a:lnTo>
                    <a:pt x="876300" y="469392"/>
                  </a:lnTo>
                  <a:lnTo>
                    <a:pt x="876300" y="475488"/>
                  </a:lnTo>
                  <a:lnTo>
                    <a:pt x="884766" y="469392"/>
                  </a:lnTo>
                  <a:close/>
                </a:path>
                <a:path w="2260600" h="1711960">
                  <a:moveTo>
                    <a:pt x="901700" y="483108"/>
                  </a:moveTo>
                  <a:lnTo>
                    <a:pt x="901700" y="476250"/>
                  </a:lnTo>
                  <a:lnTo>
                    <a:pt x="889000" y="469392"/>
                  </a:lnTo>
                  <a:lnTo>
                    <a:pt x="884766" y="469392"/>
                  </a:lnTo>
                  <a:lnTo>
                    <a:pt x="876300" y="475488"/>
                  </a:lnTo>
                  <a:lnTo>
                    <a:pt x="887845" y="475488"/>
                  </a:lnTo>
                  <a:lnTo>
                    <a:pt x="887845" y="475626"/>
                  </a:lnTo>
                  <a:lnTo>
                    <a:pt x="889000" y="473964"/>
                  </a:lnTo>
                  <a:lnTo>
                    <a:pt x="889000" y="478536"/>
                  </a:lnTo>
                  <a:lnTo>
                    <a:pt x="898525" y="483108"/>
                  </a:lnTo>
                  <a:lnTo>
                    <a:pt x="901700" y="483108"/>
                  </a:lnTo>
                  <a:close/>
                </a:path>
                <a:path w="2260600" h="1711960">
                  <a:moveTo>
                    <a:pt x="885825" y="478536"/>
                  </a:moveTo>
                  <a:lnTo>
                    <a:pt x="876300" y="478536"/>
                  </a:lnTo>
                  <a:lnTo>
                    <a:pt x="876300" y="480060"/>
                  </a:lnTo>
                  <a:lnTo>
                    <a:pt x="884766" y="480060"/>
                  </a:lnTo>
                  <a:lnTo>
                    <a:pt x="885825" y="478536"/>
                  </a:lnTo>
                  <a:close/>
                </a:path>
                <a:path w="2260600" h="1711960">
                  <a:moveTo>
                    <a:pt x="882650" y="483108"/>
                  </a:moveTo>
                  <a:lnTo>
                    <a:pt x="876300" y="483108"/>
                  </a:lnTo>
                  <a:lnTo>
                    <a:pt x="876300" y="486918"/>
                  </a:lnTo>
                  <a:lnTo>
                    <a:pt x="880004" y="486918"/>
                  </a:lnTo>
                  <a:lnTo>
                    <a:pt x="882650" y="483108"/>
                  </a:lnTo>
                  <a:close/>
                </a:path>
                <a:path w="2260600" h="1711960">
                  <a:moveTo>
                    <a:pt x="880004" y="486918"/>
                  </a:moveTo>
                  <a:lnTo>
                    <a:pt x="876300" y="486918"/>
                  </a:lnTo>
                  <a:lnTo>
                    <a:pt x="876300" y="487680"/>
                  </a:lnTo>
                  <a:lnTo>
                    <a:pt x="879474" y="487680"/>
                  </a:lnTo>
                  <a:lnTo>
                    <a:pt x="880004" y="486918"/>
                  </a:lnTo>
                  <a:close/>
                </a:path>
                <a:path w="2260600" h="1711960">
                  <a:moveTo>
                    <a:pt x="876828" y="491490"/>
                  </a:moveTo>
                  <a:lnTo>
                    <a:pt x="876300" y="491490"/>
                  </a:lnTo>
                  <a:lnTo>
                    <a:pt x="876300" y="492252"/>
                  </a:lnTo>
                  <a:lnTo>
                    <a:pt x="876828" y="491490"/>
                  </a:lnTo>
                  <a:close/>
                </a:path>
                <a:path w="2260600" h="1711960">
                  <a:moveTo>
                    <a:pt x="888470" y="491490"/>
                  </a:moveTo>
                  <a:lnTo>
                    <a:pt x="876828" y="491490"/>
                  </a:lnTo>
                  <a:lnTo>
                    <a:pt x="876300" y="492252"/>
                  </a:lnTo>
                  <a:lnTo>
                    <a:pt x="876300" y="496062"/>
                  </a:lnTo>
                  <a:lnTo>
                    <a:pt x="885295" y="496062"/>
                  </a:lnTo>
                  <a:lnTo>
                    <a:pt x="888470" y="491490"/>
                  </a:lnTo>
                  <a:close/>
                </a:path>
                <a:path w="2260600" h="1711960">
                  <a:moveTo>
                    <a:pt x="885295" y="496062"/>
                  </a:moveTo>
                  <a:lnTo>
                    <a:pt x="876300" y="496062"/>
                  </a:lnTo>
                  <a:lnTo>
                    <a:pt x="876300" y="499872"/>
                  </a:lnTo>
                  <a:lnTo>
                    <a:pt x="878113" y="499872"/>
                  </a:lnTo>
                  <a:lnTo>
                    <a:pt x="878681" y="499491"/>
                  </a:lnTo>
                  <a:lnTo>
                    <a:pt x="884766" y="496570"/>
                  </a:lnTo>
                  <a:lnTo>
                    <a:pt x="885031" y="496443"/>
                  </a:lnTo>
                  <a:lnTo>
                    <a:pt x="885295" y="496062"/>
                  </a:lnTo>
                  <a:close/>
                </a:path>
                <a:path w="2260600" h="1711960">
                  <a:moveTo>
                    <a:pt x="877887" y="499872"/>
                  </a:moveTo>
                  <a:lnTo>
                    <a:pt x="876300" y="499872"/>
                  </a:lnTo>
                  <a:lnTo>
                    <a:pt x="876300" y="500634"/>
                  </a:lnTo>
                  <a:lnTo>
                    <a:pt x="877887" y="499872"/>
                  </a:lnTo>
                  <a:close/>
                </a:path>
                <a:path w="2260600" h="1711960">
                  <a:moveTo>
                    <a:pt x="882650" y="499872"/>
                  </a:moveTo>
                  <a:lnTo>
                    <a:pt x="877887" y="499872"/>
                  </a:lnTo>
                  <a:lnTo>
                    <a:pt x="876300" y="500634"/>
                  </a:lnTo>
                  <a:lnTo>
                    <a:pt x="876300" y="504444"/>
                  </a:lnTo>
                  <a:lnTo>
                    <a:pt x="879474" y="504444"/>
                  </a:lnTo>
                  <a:lnTo>
                    <a:pt x="882650" y="499872"/>
                  </a:lnTo>
                  <a:close/>
                </a:path>
                <a:path w="2260600" h="1711960">
                  <a:moveTo>
                    <a:pt x="879474" y="504444"/>
                  </a:moveTo>
                  <a:lnTo>
                    <a:pt x="876300" y="504444"/>
                  </a:lnTo>
                  <a:lnTo>
                    <a:pt x="876300" y="508254"/>
                  </a:lnTo>
                  <a:lnTo>
                    <a:pt x="876828" y="508254"/>
                  </a:lnTo>
                  <a:lnTo>
                    <a:pt x="879474" y="504444"/>
                  </a:lnTo>
                  <a:close/>
                </a:path>
                <a:path w="2260600" h="1711960">
                  <a:moveTo>
                    <a:pt x="876828" y="508254"/>
                  </a:moveTo>
                  <a:lnTo>
                    <a:pt x="876300" y="508254"/>
                  </a:lnTo>
                  <a:lnTo>
                    <a:pt x="876300" y="509016"/>
                  </a:lnTo>
                  <a:lnTo>
                    <a:pt x="876828" y="508254"/>
                  </a:lnTo>
                  <a:close/>
                </a:path>
                <a:path w="2260600" h="1711960">
                  <a:moveTo>
                    <a:pt x="877887" y="508349"/>
                  </a:moveTo>
                  <a:lnTo>
                    <a:pt x="876828" y="508254"/>
                  </a:lnTo>
                  <a:lnTo>
                    <a:pt x="876300" y="509016"/>
                  </a:lnTo>
                  <a:lnTo>
                    <a:pt x="877887" y="508349"/>
                  </a:lnTo>
                  <a:close/>
                </a:path>
                <a:path w="2260600" h="1711960">
                  <a:moveTo>
                    <a:pt x="895349" y="508254"/>
                  </a:moveTo>
                  <a:lnTo>
                    <a:pt x="877887" y="508349"/>
                  </a:lnTo>
                  <a:lnTo>
                    <a:pt x="876300" y="509016"/>
                  </a:lnTo>
                  <a:lnTo>
                    <a:pt x="882072" y="512826"/>
                  </a:lnTo>
                  <a:lnTo>
                    <a:pt x="887185" y="512826"/>
                  </a:lnTo>
                  <a:lnTo>
                    <a:pt x="889000" y="512064"/>
                  </a:lnTo>
                  <a:lnTo>
                    <a:pt x="890814" y="512064"/>
                  </a:lnTo>
                  <a:lnTo>
                    <a:pt x="893482" y="510943"/>
                  </a:lnTo>
                  <a:lnTo>
                    <a:pt x="895349" y="508254"/>
                  </a:lnTo>
                  <a:close/>
                </a:path>
                <a:path w="2260600" h="1711960">
                  <a:moveTo>
                    <a:pt x="882072" y="512826"/>
                  </a:moveTo>
                  <a:lnTo>
                    <a:pt x="876300" y="509016"/>
                  </a:lnTo>
                  <a:lnTo>
                    <a:pt x="876300" y="512826"/>
                  </a:lnTo>
                  <a:lnTo>
                    <a:pt x="882072" y="512826"/>
                  </a:lnTo>
                  <a:close/>
                </a:path>
                <a:path w="2260600" h="1711960">
                  <a:moveTo>
                    <a:pt x="884061" y="514138"/>
                  </a:moveTo>
                  <a:lnTo>
                    <a:pt x="882072" y="512826"/>
                  </a:lnTo>
                  <a:lnTo>
                    <a:pt x="876300" y="512826"/>
                  </a:lnTo>
                  <a:lnTo>
                    <a:pt x="876300" y="515112"/>
                  </a:lnTo>
                  <a:lnTo>
                    <a:pt x="878681" y="516255"/>
                  </a:lnTo>
                  <a:lnTo>
                    <a:pt x="879122" y="516212"/>
                  </a:lnTo>
                  <a:lnTo>
                    <a:pt x="884061" y="514138"/>
                  </a:lnTo>
                  <a:close/>
                </a:path>
                <a:path w="2260600" h="1711960">
                  <a:moveTo>
                    <a:pt x="878840" y="516331"/>
                  </a:moveTo>
                  <a:lnTo>
                    <a:pt x="876300" y="515112"/>
                  </a:lnTo>
                  <a:lnTo>
                    <a:pt x="876300" y="516635"/>
                  </a:lnTo>
                  <a:lnTo>
                    <a:pt x="878113" y="516635"/>
                  </a:lnTo>
                  <a:lnTo>
                    <a:pt x="878681" y="516397"/>
                  </a:lnTo>
                  <a:lnTo>
                    <a:pt x="878840" y="516331"/>
                  </a:lnTo>
                  <a:close/>
                </a:path>
                <a:path w="2260600" h="1711960">
                  <a:moveTo>
                    <a:pt x="877887" y="516731"/>
                  </a:moveTo>
                  <a:lnTo>
                    <a:pt x="876300" y="516636"/>
                  </a:lnTo>
                  <a:lnTo>
                    <a:pt x="876300" y="517398"/>
                  </a:lnTo>
                  <a:lnTo>
                    <a:pt x="877887" y="516731"/>
                  </a:lnTo>
                  <a:close/>
                </a:path>
                <a:path w="2260600" h="1711960">
                  <a:moveTo>
                    <a:pt x="886758" y="520132"/>
                  </a:moveTo>
                  <a:lnTo>
                    <a:pt x="879474" y="516636"/>
                  </a:lnTo>
                  <a:lnTo>
                    <a:pt x="877887" y="516731"/>
                  </a:lnTo>
                  <a:lnTo>
                    <a:pt x="876300" y="517398"/>
                  </a:lnTo>
                  <a:lnTo>
                    <a:pt x="876300" y="523494"/>
                  </a:lnTo>
                  <a:lnTo>
                    <a:pt x="877887" y="524160"/>
                  </a:lnTo>
                  <a:lnTo>
                    <a:pt x="879122" y="524256"/>
                  </a:lnTo>
                  <a:lnTo>
                    <a:pt x="886758" y="520132"/>
                  </a:lnTo>
                  <a:close/>
                </a:path>
                <a:path w="2260600" h="1711960">
                  <a:moveTo>
                    <a:pt x="877887" y="524256"/>
                  </a:moveTo>
                  <a:lnTo>
                    <a:pt x="876828" y="523716"/>
                  </a:lnTo>
                  <a:lnTo>
                    <a:pt x="876300" y="523494"/>
                  </a:lnTo>
                  <a:lnTo>
                    <a:pt x="876300" y="524256"/>
                  </a:lnTo>
                  <a:lnTo>
                    <a:pt x="877887" y="524256"/>
                  </a:lnTo>
                  <a:close/>
                </a:path>
                <a:path w="2260600" h="1711960">
                  <a:moveTo>
                    <a:pt x="878681" y="524494"/>
                  </a:moveTo>
                  <a:lnTo>
                    <a:pt x="878113" y="524256"/>
                  </a:lnTo>
                  <a:lnTo>
                    <a:pt x="876300" y="524256"/>
                  </a:lnTo>
                  <a:lnTo>
                    <a:pt x="876300" y="525780"/>
                  </a:lnTo>
                  <a:lnTo>
                    <a:pt x="878681" y="524494"/>
                  </a:lnTo>
                  <a:close/>
                </a:path>
                <a:path w="2260600" h="1711960">
                  <a:moveTo>
                    <a:pt x="897995" y="528828"/>
                  </a:moveTo>
                  <a:lnTo>
                    <a:pt x="889000" y="528828"/>
                  </a:lnTo>
                  <a:lnTo>
                    <a:pt x="879122" y="524679"/>
                  </a:lnTo>
                  <a:lnTo>
                    <a:pt x="878840" y="524560"/>
                  </a:lnTo>
                  <a:lnTo>
                    <a:pt x="878681" y="524494"/>
                  </a:lnTo>
                  <a:lnTo>
                    <a:pt x="876300" y="525780"/>
                  </a:lnTo>
                  <a:lnTo>
                    <a:pt x="876300" y="531876"/>
                  </a:lnTo>
                  <a:lnTo>
                    <a:pt x="877887" y="532542"/>
                  </a:lnTo>
                  <a:lnTo>
                    <a:pt x="895349" y="532638"/>
                  </a:lnTo>
                  <a:lnTo>
                    <a:pt x="897995" y="528828"/>
                  </a:lnTo>
                  <a:close/>
                </a:path>
                <a:path w="2260600" h="1711960">
                  <a:moveTo>
                    <a:pt x="877887" y="532638"/>
                  </a:moveTo>
                  <a:lnTo>
                    <a:pt x="876828" y="532098"/>
                  </a:lnTo>
                  <a:lnTo>
                    <a:pt x="876300" y="531876"/>
                  </a:lnTo>
                  <a:lnTo>
                    <a:pt x="876300" y="532638"/>
                  </a:lnTo>
                  <a:lnTo>
                    <a:pt x="877887" y="532638"/>
                  </a:lnTo>
                  <a:close/>
                </a:path>
                <a:path w="2260600" h="1711960">
                  <a:moveTo>
                    <a:pt x="892175" y="537210"/>
                  </a:moveTo>
                  <a:lnTo>
                    <a:pt x="889000" y="537210"/>
                  </a:lnTo>
                  <a:lnTo>
                    <a:pt x="878113" y="532638"/>
                  </a:lnTo>
                  <a:lnTo>
                    <a:pt x="876300" y="532638"/>
                  </a:lnTo>
                  <a:lnTo>
                    <a:pt x="876300" y="540258"/>
                  </a:lnTo>
                  <a:lnTo>
                    <a:pt x="889000" y="545592"/>
                  </a:lnTo>
                  <a:lnTo>
                    <a:pt x="889000" y="541020"/>
                  </a:lnTo>
                  <a:lnTo>
                    <a:pt x="889529" y="541020"/>
                  </a:lnTo>
                  <a:lnTo>
                    <a:pt x="892175" y="537210"/>
                  </a:lnTo>
                  <a:close/>
                </a:path>
                <a:path w="2260600" h="1711960">
                  <a:moveTo>
                    <a:pt x="889000" y="490728"/>
                  </a:moveTo>
                  <a:lnTo>
                    <a:pt x="889000" y="487680"/>
                  </a:lnTo>
                  <a:lnTo>
                    <a:pt x="879474" y="487680"/>
                  </a:lnTo>
                  <a:lnTo>
                    <a:pt x="876828" y="491490"/>
                  </a:lnTo>
                  <a:lnTo>
                    <a:pt x="888470" y="491490"/>
                  </a:lnTo>
                  <a:lnTo>
                    <a:pt x="889000" y="490728"/>
                  </a:lnTo>
                  <a:close/>
                </a:path>
                <a:path w="2260600" h="1711960">
                  <a:moveTo>
                    <a:pt x="887185" y="504444"/>
                  </a:moveTo>
                  <a:lnTo>
                    <a:pt x="879474" y="504444"/>
                  </a:lnTo>
                  <a:lnTo>
                    <a:pt x="876828" y="508254"/>
                  </a:lnTo>
                  <a:lnTo>
                    <a:pt x="878113" y="508254"/>
                  </a:lnTo>
                  <a:lnTo>
                    <a:pt x="887185" y="504444"/>
                  </a:lnTo>
                  <a:close/>
                </a:path>
                <a:path w="2260600" h="1711960">
                  <a:moveTo>
                    <a:pt x="885031" y="496443"/>
                  </a:moveTo>
                  <a:lnTo>
                    <a:pt x="878113" y="499763"/>
                  </a:lnTo>
                  <a:lnTo>
                    <a:pt x="882650" y="499872"/>
                  </a:lnTo>
                  <a:lnTo>
                    <a:pt x="885031" y="496443"/>
                  </a:lnTo>
                  <a:close/>
                </a:path>
                <a:path w="2260600" h="1711960">
                  <a:moveTo>
                    <a:pt x="898525" y="503682"/>
                  </a:moveTo>
                  <a:lnTo>
                    <a:pt x="890814" y="503682"/>
                  </a:lnTo>
                  <a:lnTo>
                    <a:pt x="889000" y="504444"/>
                  </a:lnTo>
                  <a:lnTo>
                    <a:pt x="887185" y="504444"/>
                  </a:lnTo>
                  <a:lnTo>
                    <a:pt x="878113" y="508254"/>
                  </a:lnTo>
                  <a:lnTo>
                    <a:pt x="895349" y="508254"/>
                  </a:lnTo>
                  <a:lnTo>
                    <a:pt x="898525" y="503682"/>
                  </a:lnTo>
                  <a:close/>
                </a:path>
                <a:path w="2260600" h="1711960">
                  <a:moveTo>
                    <a:pt x="879474" y="516635"/>
                  </a:moveTo>
                  <a:lnTo>
                    <a:pt x="879122" y="516466"/>
                  </a:lnTo>
                  <a:lnTo>
                    <a:pt x="878681" y="516397"/>
                  </a:lnTo>
                  <a:lnTo>
                    <a:pt x="878113" y="516636"/>
                  </a:lnTo>
                  <a:lnTo>
                    <a:pt x="879474" y="516635"/>
                  </a:lnTo>
                  <a:close/>
                </a:path>
                <a:path w="2260600" h="1711960">
                  <a:moveTo>
                    <a:pt x="879122" y="524256"/>
                  </a:moveTo>
                  <a:lnTo>
                    <a:pt x="878113" y="524256"/>
                  </a:lnTo>
                  <a:lnTo>
                    <a:pt x="878681" y="524494"/>
                  </a:lnTo>
                  <a:lnTo>
                    <a:pt x="879122" y="524256"/>
                  </a:lnTo>
                  <a:close/>
                </a:path>
                <a:path w="2260600" h="1711960">
                  <a:moveTo>
                    <a:pt x="895349" y="532638"/>
                  </a:moveTo>
                  <a:lnTo>
                    <a:pt x="878113" y="532638"/>
                  </a:lnTo>
                  <a:lnTo>
                    <a:pt x="889000" y="537210"/>
                  </a:lnTo>
                  <a:lnTo>
                    <a:pt x="889000" y="536448"/>
                  </a:lnTo>
                  <a:lnTo>
                    <a:pt x="892628" y="536448"/>
                  </a:lnTo>
                  <a:lnTo>
                    <a:pt x="893482" y="535327"/>
                  </a:lnTo>
                  <a:lnTo>
                    <a:pt x="895349" y="532638"/>
                  </a:lnTo>
                  <a:close/>
                </a:path>
                <a:path w="2260600" h="1711960">
                  <a:moveTo>
                    <a:pt x="901170" y="524256"/>
                  </a:moveTo>
                  <a:lnTo>
                    <a:pt x="879122" y="524256"/>
                  </a:lnTo>
                  <a:lnTo>
                    <a:pt x="878840" y="524408"/>
                  </a:lnTo>
                  <a:lnTo>
                    <a:pt x="878681" y="524494"/>
                  </a:lnTo>
                  <a:lnTo>
                    <a:pt x="889000" y="528828"/>
                  </a:lnTo>
                  <a:lnTo>
                    <a:pt x="889000" y="527304"/>
                  </a:lnTo>
                  <a:lnTo>
                    <a:pt x="899054" y="527304"/>
                  </a:lnTo>
                  <a:lnTo>
                    <a:pt x="901170" y="524256"/>
                  </a:lnTo>
                  <a:close/>
                </a:path>
                <a:path w="2260600" h="1711960">
                  <a:moveTo>
                    <a:pt x="887845" y="516635"/>
                  </a:moveTo>
                  <a:lnTo>
                    <a:pt x="884061" y="514138"/>
                  </a:lnTo>
                  <a:lnTo>
                    <a:pt x="879122" y="516212"/>
                  </a:lnTo>
                  <a:lnTo>
                    <a:pt x="878840" y="516331"/>
                  </a:lnTo>
                  <a:lnTo>
                    <a:pt x="879474" y="516635"/>
                  </a:lnTo>
                  <a:lnTo>
                    <a:pt x="887845" y="516635"/>
                  </a:lnTo>
                  <a:close/>
                </a:path>
                <a:path w="2260600" h="1711960">
                  <a:moveTo>
                    <a:pt x="901700" y="523494"/>
                  </a:moveTo>
                  <a:lnTo>
                    <a:pt x="901700" y="521208"/>
                  </a:lnTo>
                  <a:lnTo>
                    <a:pt x="889000" y="521208"/>
                  </a:lnTo>
                  <a:lnTo>
                    <a:pt x="886758" y="520132"/>
                  </a:lnTo>
                  <a:lnTo>
                    <a:pt x="879122" y="524256"/>
                  </a:lnTo>
                  <a:lnTo>
                    <a:pt x="901170" y="524256"/>
                  </a:lnTo>
                  <a:lnTo>
                    <a:pt x="901700" y="523494"/>
                  </a:lnTo>
                  <a:close/>
                </a:path>
                <a:path w="2260600" h="1711960">
                  <a:moveTo>
                    <a:pt x="899884" y="491490"/>
                  </a:moveTo>
                  <a:lnTo>
                    <a:pt x="889000" y="486918"/>
                  </a:lnTo>
                  <a:lnTo>
                    <a:pt x="880004" y="486918"/>
                  </a:lnTo>
                  <a:lnTo>
                    <a:pt x="879474" y="487680"/>
                  </a:lnTo>
                  <a:lnTo>
                    <a:pt x="889000" y="487680"/>
                  </a:lnTo>
                  <a:lnTo>
                    <a:pt x="889000" y="490728"/>
                  </a:lnTo>
                  <a:lnTo>
                    <a:pt x="890016" y="491398"/>
                  </a:lnTo>
                  <a:lnTo>
                    <a:pt x="899884" y="491490"/>
                  </a:lnTo>
                  <a:close/>
                </a:path>
                <a:path w="2260600" h="1711960">
                  <a:moveTo>
                    <a:pt x="899884" y="499872"/>
                  </a:moveTo>
                  <a:lnTo>
                    <a:pt x="882650" y="499872"/>
                  </a:lnTo>
                  <a:lnTo>
                    <a:pt x="879474" y="504444"/>
                  </a:lnTo>
                  <a:lnTo>
                    <a:pt x="887185" y="504444"/>
                  </a:lnTo>
                  <a:lnTo>
                    <a:pt x="889000" y="503682"/>
                  </a:lnTo>
                  <a:lnTo>
                    <a:pt x="890814" y="503682"/>
                  </a:lnTo>
                  <a:lnTo>
                    <a:pt x="899884" y="499872"/>
                  </a:lnTo>
                  <a:close/>
                </a:path>
                <a:path w="2260600" h="1711960">
                  <a:moveTo>
                    <a:pt x="901700" y="518922"/>
                  </a:moveTo>
                  <a:lnTo>
                    <a:pt x="901700" y="516636"/>
                  </a:lnTo>
                  <a:lnTo>
                    <a:pt x="889529" y="516636"/>
                  </a:lnTo>
                  <a:lnTo>
                    <a:pt x="889000" y="517398"/>
                  </a:lnTo>
                  <a:lnTo>
                    <a:pt x="887845" y="516636"/>
                  </a:lnTo>
                  <a:lnTo>
                    <a:pt x="879474" y="516636"/>
                  </a:lnTo>
                  <a:lnTo>
                    <a:pt x="886758" y="520132"/>
                  </a:lnTo>
                  <a:lnTo>
                    <a:pt x="889000" y="518922"/>
                  </a:lnTo>
                  <a:lnTo>
                    <a:pt x="901700" y="518922"/>
                  </a:lnTo>
                  <a:close/>
                </a:path>
                <a:path w="2260600" h="1711960">
                  <a:moveTo>
                    <a:pt x="901700" y="490728"/>
                  </a:moveTo>
                  <a:lnTo>
                    <a:pt x="901700" y="484632"/>
                  </a:lnTo>
                  <a:lnTo>
                    <a:pt x="898525" y="483108"/>
                  </a:lnTo>
                  <a:lnTo>
                    <a:pt x="882650" y="483108"/>
                  </a:lnTo>
                  <a:lnTo>
                    <a:pt x="880004" y="486918"/>
                  </a:lnTo>
                  <a:lnTo>
                    <a:pt x="889000" y="486918"/>
                  </a:lnTo>
                  <a:lnTo>
                    <a:pt x="899884" y="491489"/>
                  </a:lnTo>
                  <a:lnTo>
                    <a:pt x="901700" y="490728"/>
                  </a:lnTo>
                  <a:close/>
                </a:path>
                <a:path w="2260600" h="1711960">
                  <a:moveTo>
                    <a:pt x="887185" y="512826"/>
                  </a:moveTo>
                  <a:lnTo>
                    <a:pt x="882072" y="512826"/>
                  </a:lnTo>
                  <a:lnTo>
                    <a:pt x="884061" y="514138"/>
                  </a:lnTo>
                  <a:lnTo>
                    <a:pt x="887185" y="512826"/>
                  </a:lnTo>
                  <a:close/>
                </a:path>
                <a:path w="2260600" h="1711960">
                  <a:moveTo>
                    <a:pt x="889000" y="483108"/>
                  </a:moveTo>
                  <a:lnTo>
                    <a:pt x="889000" y="480060"/>
                  </a:lnTo>
                  <a:lnTo>
                    <a:pt x="884766" y="480060"/>
                  </a:lnTo>
                  <a:lnTo>
                    <a:pt x="882650" y="483108"/>
                  </a:lnTo>
                  <a:lnTo>
                    <a:pt x="889000" y="483108"/>
                  </a:lnTo>
                  <a:close/>
                </a:path>
                <a:path w="2260600" h="1711960">
                  <a:moveTo>
                    <a:pt x="901700" y="499110"/>
                  </a:moveTo>
                  <a:lnTo>
                    <a:pt x="894772" y="494538"/>
                  </a:lnTo>
                  <a:lnTo>
                    <a:pt x="892628" y="494538"/>
                  </a:lnTo>
                  <a:lnTo>
                    <a:pt x="889000" y="496062"/>
                  </a:lnTo>
                  <a:lnTo>
                    <a:pt x="885825" y="496062"/>
                  </a:lnTo>
                  <a:lnTo>
                    <a:pt x="885295" y="496316"/>
                  </a:lnTo>
                  <a:lnTo>
                    <a:pt x="885031" y="496443"/>
                  </a:lnTo>
                  <a:lnTo>
                    <a:pt x="882650" y="499872"/>
                  </a:lnTo>
                  <a:lnTo>
                    <a:pt x="899884" y="499872"/>
                  </a:lnTo>
                  <a:lnTo>
                    <a:pt x="901700" y="499110"/>
                  </a:lnTo>
                  <a:close/>
                </a:path>
                <a:path w="2260600" h="1711960">
                  <a:moveTo>
                    <a:pt x="889000" y="460248"/>
                  </a:moveTo>
                  <a:lnTo>
                    <a:pt x="889000" y="454152"/>
                  </a:lnTo>
                  <a:lnTo>
                    <a:pt x="884061" y="454152"/>
                  </a:lnTo>
                  <a:lnTo>
                    <a:pt x="884766" y="454914"/>
                  </a:lnTo>
                  <a:lnTo>
                    <a:pt x="889000" y="460248"/>
                  </a:lnTo>
                  <a:close/>
                </a:path>
                <a:path w="2260600" h="1711960">
                  <a:moveTo>
                    <a:pt x="889000" y="462534"/>
                  </a:moveTo>
                  <a:lnTo>
                    <a:pt x="889000" y="460248"/>
                  </a:lnTo>
                  <a:lnTo>
                    <a:pt x="884061" y="462618"/>
                  </a:lnTo>
                  <a:lnTo>
                    <a:pt x="889000" y="462534"/>
                  </a:lnTo>
                  <a:close/>
                </a:path>
                <a:path w="2260600" h="1711960">
                  <a:moveTo>
                    <a:pt x="892628" y="512172"/>
                  </a:moveTo>
                  <a:lnTo>
                    <a:pt x="890814" y="512064"/>
                  </a:lnTo>
                  <a:lnTo>
                    <a:pt x="889000" y="512826"/>
                  </a:lnTo>
                  <a:lnTo>
                    <a:pt x="887185" y="512826"/>
                  </a:lnTo>
                  <a:lnTo>
                    <a:pt x="884061" y="514138"/>
                  </a:lnTo>
                  <a:lnTo>
                    <a:pt x="887845" y="516635"/>
                  </a:lnTo>
                  <a:lnTo>
                    <a:pt x="889529" y="516635"/>
                  </a:lnTo>
                  <a:lnTo>
                    <a:pt x="892628" y="512172"/>
                  </a:lnTo>
                  <a:close/>
                </a:path>
                <a:path w="2260600" h="1711960">
                  <a:moveTo>
                    <a:pt x="889000" y="469392"/>
                  </a:moveTo>
                  <a:lnTo>
                    <a:pt x="889000" y="467106"/>
                  </a:lnTo>
                  <a:lnTo>
                    <a:pt x="887845" y="467175"/>
                  </a:lnTo>
                  <a:lnTo>
                    <a:pt x="884766" y="469392"/>
                  </a:lnTo>
                  <a:lnTo>
                    <a:pt x="889000" y="469392"/>
                  </a:lnTo>
                  <a:close/>
                </a:path>
                <a:path w="2260600" h="1711960">
                  <a:moveTo>
                    <a:pt x="898525" y="483108"/>
                  </a:moveTo>
                  <a:lnTo>
                    <a:pt x="889000" y="478536"/>
                  </a:lnTo>
                  <a:lnTo>
                    <a:pt x="885825" y="478536"/>
                  </a:lnTo>
                  <a:lnTo>
                    <a:pt x="884766" y="480060"/>
                  </a:lnTo>
                  <a:lnTo>
                    <a:pt x="889000" y="480060"/>
                  </a:lnTo>
                  <a:lnTo>
                    <a:pt x="889000" y="483108"/>
                  </a:lnTo>
                  <a:lnTo>
                    <a:pt x="898525" y="483108"/>
                  </a:lnTo>
                  <a:close/>
                </a:path>
                <a:path w="2260600" h="1711960">
                  <a:moveTo>
                    <a:pt x="885825" y="496062"/>
                  </a:moveTo>
                  <a:lnTo>
                    <a:pt x="885295" y="496062"/>
                  </a:lnTo>
                  <a:lnTo>
                    <a:pt x="885031" y="496443"/>
                  </a:lnTo>
                  <a:lnTo>
                    <a:pt x="885825" y="496062"/>
                  </a:lnTo>
                  <a:close/>
                </a:path>
                <a:path w="2260600" h="1711960">
                  <a:moveTo>
                    <a:pt x="893938" y="493987"/>
                  </a:moveTo>
                  <a:lnTo>
                    <a:pt x="890154" y="491490"/>
                  </a:lnTo>
                  <a:lnTo>
                    <a:pt x="888470" y="491490"/>
                  </a:lnTo>
                  <a:lnTo>
                    <a:pt x="885295" y="496062"/>
                  </a:lnTo>
                  <a:lnTo>
                    <a:pt x="885825" y="496062"/>
                  </a:lnTo>
                  <a:lnTo>
                    <a:pt x="889000" y="494538"/>
                  </a:lnTo>
                  <a:lnTo>
                    <a:pt x="892628" y="494538"/>
                  </a:lnTo>
                  <a:lnTo>
                    <a:pt x="893938" y="493987"/>
                  </a:lnTo>
                  <a:close/>
                </a:path>
                <a:path w="2260600" h="1711960">
                  <a:moveTo>
                    <a:pt x="887845" y="478536"/>
                  </a:moveTo>
                  <a:lnTo>
                    <a:pt x="887845" y="475626"/>
                  </a:lnTo>
                  <a:lnTo>
                    <a:pt x="885825" y="478536"/>
                  </a:lnTo>
                  <a:lnTo>
                    <a:pt x="887845" y="478536"/>
                  </a:lnTo>
                  <a:close/>
                </a:path>
                <a:path w="2260600" h="1711960">
                  <a:moveTo>
                    <a:pt x="892628" y="494538"/>
                  </a:moveTo>
                  <a:lnTo>
                    <a:pt x="889000" y="494538"/>
                  </a:lnTo>
                  <a:lnTo>
                    <a:pt x="885825" y="496062"/>
                  </a:lnTo>
                  <a:lnTo>
                    <a:pt x="889000" y="496062"/>
                  </a:lnTo>
                  <a:lnTo>
                    <a:pt x="892628" y="494538"/>
                  </a:lnTo>
                  <a:close/>
                </a:path>
                <a:path w="2260600" h="1711960">
                  <a:moveTo>
                    <a:pt x="901700" y="521208"/>
                  </a:moveTo>
                  <a:lnTo>
                    <a:pt x="901700" y="518922"/>
                  </a:lnTo>
                  <a:lnTo>
                    <a:pt x="889000" y="518922"/>
                  </a:lnTo>
                  <a:lnTo>
                    <a:pt x="886758" y="520132"/>
                  </a:lnTo>
                  <a:lnTo>
                    <a:pt x="889000" y="521208"/>
                  </a:lnTo>
                  <a:lnTo>
                    <a:pt x="901700" y="521208"/>
                  </a:lnTo>
                  <a:close/>
                </a:path>
                <a:path w="2260600" h="1711960">
                  <a:moveTo>
                    <a:pt x="890814" y="503682"/>
                  </a:moveTo>
                  <a:lnTo>
                    <a:pt x="889000" y="503682"/>
                  </a:lnTo>
                  <a:lnTo>
                    <a:pt x="887185" y="504444"/>
                  </a:lnTo>
                  <a:lnTo>
                    <a:pt x="889000" y="504444"/>
                  </a:lnTo>
                  <a:lnTo>
                    <a:pt x="890814" y="503682"/>
                  </a:lnTo>
                  <a:close/>
                </a:path>
                <a:path w="2260600" h="1711960">
                  <a:moveTo>
                    <a:pt x="890814" y="512064"/>
                  </a:moveTo>
                  <a:lnTo>
                    <a:pt x="889000" y="512064"/>
                  </a:lnTo>
                  <a:lnTo>
                    <a:pt x="887185" y="512826"/>
                  </a:lnTo>
                  <a:lnTo>
                    <a:pt x="889000" y="512826"/>
                  </a:lnTo>
                  <a:lnTo>
                    <a:pt x="890814" y="512064"/>
                  </a:lnTo>
                  <a:close/>
                </a:path>
                <a:path w="2260600" h="1711960">
                  <a:moveTo>
                    <a:pt x="889000" y="467106"/>
                  </a:moveTo>
                  <a:lnTo>
                    <a:pt x="889000" y="466344"/>
                  </a:lnTo>
                  <a:lnTo>
                    <a:pt x="887845" y="467175"/>
                  </a:lnTo>
                  <a:lnTo>
                    <a:pt x="889000" y="467106"/>
                  </a:lnTo>
                  <a:close/>
                </a:path>
                <a:path w="2260600" h="1711960">
                  <a:moveTo>
                    <a:pt x="889000" y="475488"/>
                  </a:moveTo>
                  <a:lnTo>
                    <a:pt x="889000" y="473964"/>
                  </a:lnTo>
                  <a:lnTo>
                    <a:pt x="887845" y="475626"/>
                  </a:lnTo>
                  <a:lnTo>
                    <a:pt x="887845" y="475488"/>
                  </a:lnTo>
                  <a:lnTo>
                    <a:pt x="889000" y="475488"/>
                  </a:lnTo>
                  <a:close/>
                </a:path>
                <a:path w="2260600" h="1711960">
                  <a:moveTo>
                    <a:pt x="889529" y="516636"/>
                  </a:moveTo>
                  <a:lnTo>
                    <a:pt x="887845" y="516636"/>
                  </a:lnTo>
                  <a:lnTo>
                    <a:pt x="889000" y="517398"/>
                  </a:lnTo>
                  <a:lnTo>
                    <a:pt x="889529" y="516636"/>
                  </a:lnTo>
                  <a:close/>
                </a:path>
                <a:path w="2260600" h="1711960">
                  <a:moveTo>
                    <a:pt x="890016" y="491490"/>
                  </a:moveTo>
                  <a:lnTo>
                    <a:pt x="889529" y="491077"/>
                  </a:lnTo>
                  <a:lnTo>
                    <a:pt x="889000" y="490728"/>
                  </a:lnTo>
                  <a:lnTo>
                    <a:pt x="888470" y="491490"/>
                  </a:lnTo>
                  <a:lnTo>
                    <a:pt x="890016" y="491490"/>
                  </a:lnTo>
                  <a:close/>
                </a:path>
                <a:path w="2260600" h="1711960">
                  <a:moveTo>
                    <a:pt x="899054" y="527304"/>
                  </a:moveTo>
                  <a:lnTo>
                    <a:pt x="889000" y="527304"/>
                  </a:lnTo>
                  <a:lnTo>
                    <a:pt x="889000" y="528828"/>
                  </a:lnTo>
                  <a:lnTo>
                    <a:pt x="897995" y="528828"/>
                  </a:lnTo>
                  <a:lnTo>
                    <a:pt x="899054" y="527304"/>
                  </a:lnTo>
                  <a:close/>
                </a:path>
                <a:path w="2260600" h="1711960">
                  <a:moveTo>
                    <a:pt x="892628" y="536556"/>
                  </a:moveTo>
                  <a:lnTo>
                    <a:pt x="889000" y="536448"/>
                  </a:lnTo>
                  <a:lnTo>
                    <a:pt x="889000" y="537210"/>
                  </a:lnTo>
                  <a:lnTo>
                    <a:pt x="892175" y="537210"/>
                  </a:lnTo>
                  <a:lnTo>
                    <a:pt x="892628" y="536556"/>
                  </a:lnTo>
                  <a:close/>
                </a:path>
                <a:path w="2260600" h="1711960">
                  <a:moveTo>
                    <a:pt x="889529" y="541020"/>
                  </a:moveTo>
                  <a:lnTo>
                    <a:pt x="889000" y="541020"/>
                  </a:lnTo>
                  <a:lnTo>
                    <a:pt x="889000" y="541782"/>
                  </a:lnTo>
                  <a:lnTo>
                    <a:pt x="889529" y="541020"/>
                  </a:lnTo>
                  <a:close/>
                </a:path>
                <a:path w="2260600" h="1711960">
                  <a:moveTo>
                    <a:pt x="901170" y="541035"/>
                  </a:moveTo>
                  <a:lnTo>
                    <a:pt x="889529" y="541020"/>
                  </a:lnTo>
                  <a:lnTo>
                    <a:pt x="889000" y="541782"/>
                  </a:lnTo>
                  <a:lnTo>
                    <a:pt x="889000" y="544068"/>
                  </a:lnTo>
                  <a:lnTo>
                    <a:pt x="897128" y="544068"/>
                  </a:lnTo>
                  <a:lnTo>
                    <a:pt x="901170" y="541035"/>
                  </a:lnTo>
                  <a:close/>
                </a:path>
                <a:path w="2260600" h="1711960">
                  <a:moveTo>
                    <a:pt x="897128" y="544068"/>
                  </a:moveTo>
                  <a:lnTo>
                    <a:pt x="889000" y="544068"/>
                  </a:lnTo>
                  <a:lnTo>
                    <a:pt x="889000" y="545592"/>
                  </a:lnTo>
                  <a:lnTo>
                    <a:pt x="895096" y="545592"/>
                  </a:lnTo>
                  <a:lnTo>
                    <a:pt x="897128" y="544068"/>
                  </a:lnTo>
                  <a:close/>
                </a:path>
                <a:path w="2260600" h="1711960">
                  <a:moveTo>
                    <a:pt x="895096" y="545592"/>
                  </a:moveTo>
                  <a:lnTo>
                    <a:pt x="889000" y="545592"/>
                  </a:lnTo>
                  <a:lnTo>
                    <a:pt x="889000" y="549402"/>
                  </a:lnTo>
                  <a:lnTo>
                    <a:pt x="890154" y="549402"/>
                  </a:lnTo>
                  <a:lnTo>
                    <a:pt x="890814" y="548803"/>
                  </a:lnTo>
                  <a:lnTo>
                    <a:pt x="895096" y="545592"/>
                  </a:lnTo>
                  <a:close/>
                </a:path>
                <a:path w="2260600" h="1711960">
                  <a:moveTo>
                    <a:pt x="890016" y="549402"/>
                  </a:moveTo>
                  <a:lnTo>
                    <a:pt x="889000" y="549402"/>
                  </a:lnTo>
                  <a:lnTo>
                    <a:pt x="889000" y="550164"/>
                  </a:lnTo>
                  <a:lnTo>
                    <a:pt x="890016" y="549402"/>
                  </a:lnTo>
                  <a:close/>
                </a:path>
                <a:path w="2260600" h="1711960">
                  <a:moveTo>
                    <a:pt x="914400" y="553212"/>
                  </a:moveTo>
                  <a:lnTo>
                    <a:pt x="914400" y="549402"/>
                  </a:lnTo>
                  <a:lnTo>
                    <a:pt x="890016" y="549402"/>
                  </a:lnTo>
                  <a:lnTo>
                    <a:pt x="889000" y="550164"/>
                  </a:lnTo>
                  <a:lnTo>
                    <a:pt x="889000" y="553212"/>
                  </a:lnTo>
                  <a:lnTo>
                    <a:pt x="914400" y="553212"/>
                  </a:lnTo>
                  <a:close/>
                </a:path>
                <a:path w="2260600" h="1711960">
                  <a:moveTo>
                    <a:pt x="914400" y="553974"/>
                  </a:moveTo>
                  <a:lnTo>
                    <a:pt x="914400" y="553212"/>
                  </a:lnTo>
                  <a:lnTo>
                    <a:pt x="889000" y="553212"/>
                  </a:lnTo>
                  <a:lnTo>
                    <a:pt x="889000" y="553974"/>
                  </a:lnTo>
                  <a:lnTo>
                    <a:pt x="914400" y="553974"/>
                  </a:lnTo>
                  <a:close/>
                </a:path>
                <a:path w="2260600" h="1711960">
                  <a:moveTo>
                    <a:pt x="914400" y="557022"/>
                  </a:moveTo>
                  <a:lnTo>
                    <a:pt x="914400" y="553974"/>
                  </a:lnTo>
                  <a:lnTo>
                    <a:pt x="889000" y="553974"/>
                  </a:lnTo>
                  <a:lnTo>
                    <a:pt x="889000" y="557784"/>
                  </a:lnTo>
                  <a:lnTo>
                    <a:pt x="913341" y="557784"/>
                  </a:lnTo>
                  <a:lnTo>
                    <a:pt x="914400" y="557022"/>
                  </a:lnTo>
                  <a:close/>
                </a:path>
                <a:path w="2260600" h="1711960">
                  <a:moveTo>
                    <a:pt x="913341" y="557784"/>
                  </a:moveTo>
                  <a:lnTo>
                    <a:pt x="889000" y="557784"/>
                  </a:lnTo>
                  <a:lnTo>
                    <a:pt x="889000" y="562356"/>
                  </a:lnTo>
                  <a:lnTo>
                    <a:pt x="901700" y="562356"/>
                  </a:lnTo>
                  <a:lnTo>
                    <a:pt x="901700" y="561594"/>
                  </a:lnTo>
                  <a:lnTo>
                    <a:pt x="908050" y="561594"/>
                  </a:lnTo>
                  <a:lnTo>
                    <a:pt x="913341" y="557784"/>
                  </a:lnTo>
                  <a:close/>
                </a:path>
                <a:path w="2260600" h="1711960">
                  <a:moveTo>
                    <a:pt x="906991" y="562356"/>
                  </a:moveTo>
                  <a:lnTo>
                    <a:pt x="889000" y="562356"/>
                  </a:lnTo>
                  <a:lnTo>
                    <a:pt x="889000" y="566166"/>
                  </a:lnTo>
                  <a:lnTo>
                    <a:pt x="901700" y="566166"/>
                  </a:lnTo>
                  <a:lnTo>
                    <a:pt x="906991" y="562356"/>
                  </a:lnTo>
                  <a:close/>
                </a:path>
                <a:path w="2260600" h="1711960">
                  <a:moveTo>
                    <a:pt x="901700" y="566166"/>
                  </a:moveTo>
                  <a:lnTo>
                    <a:pt x="889000" y="566166"/>
                  </a:lnTo>
                  <a:lnTo>
                    <a:pt x="889000" y="570738"/>
                  </a:lnTo>
                  <a:lnTo>
                    <a:pt x="895349" y="570738"/>
                  </a:lnTo>
                  <a:lnTo>
                    <a:pt x="901700" y="566166"/>
                  </a:lnTo>
                  <a:close/>
                </a:path>
                <a:path w="2260600" h="1711960">
                  <a:moveTo>
                    <a:pt x="895349" y="570738"/>
                  </a:moveTo>
                  <a:lnTo>
                    <a:pt x="889000" y="570738"/>
                  </a:lnTo>
                  <a:lnTo>
                    <a:pt x="889000" y="575310"/>
                  </a:lnTo>
                  <a:lnTo>
                    <a:pt x="895349" y="570738"/>
                  </a:lnTo>
                  <a:close/>
                </a:path>
                <a:path w="2260600" h="1711960">
                  <a:moveTo>
                    <a:pt x="910166" y="570738"/>
                  </a:moveTo>
                  <a:lnTo>
                    <a:pt x="895349" y="570738"/>
                  </a:lnTo>
                  <a:lnTo>
                    <a:pt x="889000" y="575310"/>
                  </a:lnTo>
                  <a:lnTo>
                    <a:pt x="893938" y="578273"/>
                  </a:lnTo>
                  <a:lnTo>
                    <a:pt x="901700" y="578358"/>
                  </a:lnTo>
                  <a:lnTo>
                    <a:pt x="901700" y="573786"/>
                  </a:lnTo>
                  <a:lnTo>
                    <a:pt x="908050" y="573786"/>
                  </a:lnTo>
                  <a:lnTo>
                    <a:pt x="910166" y="570738"/>
                  </a:lnTo>
                  <a:close/>
                </a:path>
                <a:path w="2260600" h="1711960">
                  <a:moveTo>
                    <a:pt x="893938" y="578358"/>
                  </a:moveTo>
                  <a:lnTo>
                    <a:pt x="893482" y="577999"/>
                  </a:lnTo>
                  <a:lnTo>
                    <a:pt x="889000" y="575310"/>
                  </a:lnTo>
                  <a:lnTo>
                    <a:pt x="889000" y="578358"/>
                  </a:lnTo>
                  <a:lnTo>
                    <a:pt x="893938" y="578358"/>
                  </a:lnTo>
                  <a:close/>
                </a:path>
                <a:path w="2260600" h="1711960">
                  <a:moveTo>
                    <a:pt x="901700" y="516635"/>
                  </a:moveTo>
                  <a:lnTo>
                    <a:pt x="901700" y="512064"/>
                  </a:lnTo>
                  <a:lnTo>
                    <a:pt x="892628" y="512172"/>
                  </a:lnTo>
                  <a:lnTo>
                    <a:pt x="889529" y="516636"/>
                  </a:lnTo>
                  <a:lnTo>
                    <a:pt x="901700" y="516635"/>
                  </a:lnTo>
                  <a:close/>
                </a:path>
                <a:path w="2260600" h="1711960">
                  <a:moveTo>
                    <a:pt x="901700" y="540639"/>
                  </a:moveTo>
                  <a:lnTo>
                    <a:pt x="901700" y="537210"/>
                  </a:lnTo>
                  <a:lnTo>
                    <a:pt x="892175" y="537210"/>
                  </a:lnTo>
                  <a:lnTo>
                    <a:pt x="889529" y="541020"/>
                  </a:lnTo>
                  <a:lnTo>
                    <a:pt x="901170" y="541020"/>
                  </a:lnTo>
                  <a:lnTo>
                    <a:pt x="901700" y="540639"/>
                  </a:lnTo>
                  <a:close/>
                </a:path>
                <a:path w="2260600" h="1711960">
                  <a:moveTo>
                    <a:pt x="899884" y="491490"/>
                  </a:moveTo>
                  <a:lnTo>
                    <a:pt x="890154" y="491490"/>
                  </a:lnTo>
                  <a:lnTo>
                    <a:pt x="893938" y="493987"/>
                  </a:lnTo>
                  <a:lnTo>
                    <a:pt x="899884" y="491490"/>
                  </a:lnTo>
                  <a:close/>
                </a:path>
                <a:path w="2260600" h="1711960">
                  <a:moveTo>
                    <a:pt x="901700" y="549402"/>
                  </a:moveTo>
                  <a:lnTo>
                    <a:pt x="901700" y="545592"/>
                  </a:lnTo>
                  <a:lnTo>
                    <a:pt x="895096" y="545592"/>
                  </a:lnTo>
                  <a:lnTo>
                    <a:pt x="890154" y="549298"/>
                  </a:lnTo>
                  <a:lnTo>
                    <a:pt x="901700" y="549402"/>
                  </a:lnTo>
                  <a:close/>
                </a:path>
                <a:path w="2260600" h="1711960">
                  <a:moveTo>
                    <a:pt x="901170" y="499872"/>
                  </a:moveTo>
                  <a:lnTo>
                    <a:pt x="899884" y="499872"/>
                  </a:lnTo>
                  <a:lnTo>
                    <a:pt x="890814" y="503682"/>
                  </a:lnTo>
                  <a:lnTo>
                    <a:pt x="898525" y="503682"/>
                  </a:lnTo>
                  <a:lnTo>
                    <a:pt x="901170" y="499872"/>
                  </a:lnTo>
                  <a:close/>
                </a:path>
                <a:path w="2260600" h="1711960">
                  <a:moveTo>
                    <a:pt x="893482" y="510943"/>
                  </a:moveTo>
                  <a:lnTo>
                    <a:pt x="890814" y="512064"/>
                  </a:lnTo>
                  <a:lnTo>
                    <a:pt x="892628" y="512064"/>
                  </a:lnTo>
                  <a:lnTo>
                    <a:pt x="893482" y="510943"/>
                  </a:lnTo>
                  <a:close/>
                </a:path>
                <a:path w="2260600" h="1711960">
                  <a:moveTo>
                    <a:pt x="907288" y="536448"/>
                  </a:moveTo>
                  <a:lnTo>
                    <a:pt x="892628" y="536556"/>
                  </a:lnTo>
                  <a:lnTo>
                    <a:pt x="892175" y="537210"/>
                  </a:lnTo>
                  <a:lnTo>
                    <a:pt x="901700" y="537210"/>
                  </a:lnTo>
                  <a:lnTo>
                    <a:pt x="901700" y="540639"/>
                  </a:lnTo>
                  <a:lnTo>
                    <a:pt x="907288" y="536448"/>
                  </a:lnTo>
                  <a:close/>
                </a:path>
                <a:path w="2260600" h="1711960">
                  <a:moveTo>
                    <a:pt x="894772" y="494538"/>
                  </a:moveTo>
                  <a:lnTo>
                    <a:pt x="894080" y="494080"/>
                  </a:lnTo>
                  <a:lnTo>
                    <a:pt x="893938" y="493987"/>
                  </a:lnTo>
                  <a:lnTo>
                    <a:pt x="892628" y="494538"/>
                  </a:lnTo>
                  <a:lnTo>
                    <a:pt x="894772" y="494538"/>
                  </a:lnTo>
                  <a:close/>
                </a:path>
                <a:path w="2260600" h="1711960">
                  <a:moveTo>
                    <a:pt x="901700" y="512064"/>
                  </a:moveTo>
                  <a:lnTo>
                    <a:pt x="901700" y="508254"/>
                  </a:lnTo>
                  <a:lnTo>
                    <a:pt x="899884" y="508254"/>
                  </a:lnTo>
                  <a:lnTo>
                    <a:pt x="893482" y="510943"/>
                  </a:lnTo>
                  <a:lnTo>
                    <a:pt x="892628" y="512172"/>
                  </a:lnTo>
                  <a:lnTo>
                    <a:pt x="901700" y="512064"/>
                  </a:lnTo>
                  <a:close/>
                </a:path>
                <a:path w="2260600" h="1711960">
                  <a:moveTo>
                    <a:pt x="901700" y="536448"/>
                  </a:moveTo>
                  <a:lnTo>
                    <a:pt x="901700" y="532638"/>
                  </a:lnTo>
                  <a:lnTo>
                    <a:pt x="895349" y="532638"/>
                  </a:lnTo>
                  <a:lnTo>
                    <a:pt x="892628" y="536556"/>
                  </a:lnTo>
                  <a:lnTo>
                    <a:pt x="901700" y="536448"/>
                  </a:lnTo>
                  <a:close/>
                </a:path>
                <a:path w="2260600" h="1711960">
                  <a:moveTo>
                    <a:pt x="899884" y="508254"/>
                  </a:moveTo>
                  <a:lnTo>
                    <a:pt x="895349" y="508254"/>
                  </a:lnTo>
                  <a:lnTo>
                    <a:pt x="893482" y="510943"/>
                  </a:lnTo>
                  <a:lnTo>
                    <a:pt x="899884" y="508254"/>
                  </a:lnTo>
                  <a:close/>
                </a:path>
                <a:path w="2260600" h="1711960">
                  <a:moveTo>
                    <a:pt x="901700" y="494538"/>
                  </a:moveTo>
                  <a:lnTo>
                    <a:pt x="901700" y="492252"/>
                  </a:lnTo>
                  <a:lnTo>
                    <a:pt x="899884" y="491490"/>
                  </a:lnTo>
                  <a:lnTo>
                    <a:pt x="894080" y="493928"/>
                  </a:lnTo>
                  <a:lnTo>
                    <a:pt x="893938" y="493987"/>
                  </a:lnTo>
                  <a:lnTo>
                    <a:pt x="894772" y="494538"/>
                  </a:lnTo>
                  <a:lnTo>
                    <a:pt x="901700" y="494538"/>
                  </a:lnTo>
                  <a:close/>
                </a:path>
                <a:path w="2260600" h="1711960">
                  <a:moveTo>
                    <a:pt x="904875" y="578358"/>
                  </a:moveTo>
                  <a:lnTo>
                    <a:pt x="894080" y="578358"/>
                  </a:lnTo>
                  <a:lnTo>
                    <a:pt x="901700" y="582930"/>
                  </a:lnTo>
                  <a:lnTo>
                    <a:pt x="901700" y="582168"/>
                  </a:lnTo>
                  <a:lnTo>
                    <a:pt x="902229" y="582168"/>
                  </a:lnTo>
                  <a:lnTo>
                    <a:pt x="904875" y="578358"/>
                  </a:lnTo>
                  <a:close/>
                </a:path>
                <a:path w="2260600" h="1711960">
                  <a:moveTo>
                    <a:pt x="901700" y="499110"/>
                  </a:moveTo>
                  <a:lnTo>
                    <a:pt x="901700" y="494538"/>
                  </a:lnTo>
                  <a:lnTo>
                    <a:pt x="894772" y="494538"/>
                  </a:lnTo>
                  <a:lnTo>
                    <a:pt x="901700" y="499110"/>
                  </a:lnTo>
                  <a:close/>
                </a:path>
                <a:path w="2260600" h="1711960">
                  <a:moveTo>
                    <a:pt x="914400" y="549402"/>
                  </a:moveTo>
                  <a:lnTo>
                    <a:pt x="914400" y="544068"/>
                  </a:lnTo>
                  <a:lnTo>
                    <a:pt x="897128" y="544068"/>
                  </a:lnTo>
                  <a:lnTo>
                    <a:pt x="895096" y="545592"/>
                  </a:lnTo>
                  <a:lnTo>
                    <a:pt x="901700" y="545592"/>
                  </a:lnTo>
                  <a:lnTo>
                    <a:pt x="901700" y="549402"/>
                  </a:lnTo>
                  <a:lnTo>
                    <a:pt x="914400" y="549402"/>
                  </a:lnTo>
                  <a:close/>
                </a:path>
                <a:path w="2260600" h="1711960">
                  <a:moveTo>
                    <a:pt x="901700" y="507492"/>
                  </a:moveTo>
                  <a:lnTo>
                    <a:pt x="901700" y="503682"/>
                  </a:lnTo>
                  <a:lnTo>
                    <a:pt x="898525" y="503682"/>
                  </a:lnTo>
                  <a:lnTo>
                    <a:pt x="895349" y="508254"/>
                  </a:lnTo>
                  <a:lnTo>
                    <a:pt x="899884" y="508254"/>
                  </a:lnTo>
                  <a:lnTo>
                    <a:pt x="901700" y="507492"/>
                  </a:lnTo>
                  <a:close/>
                </a:path>
                <a:path w="2260600" h="1711960">
                  <a:moveTo>
                    <a:pt x="901700" y="532638"/>
                  </a:moveTo>
                  <a:lnTo>
                    <a:pt x="901700" y="528828"/>
                  </a:lnTo>
                  <a:lnTo>
                    <a:pt x="897995" y="528828"/>
                  </a:lnTo>
                  <a:lnTo>
                    <a:pt x="895349" y="532638"/>
                  </a:lnTo>
                  <a:lnTo>
                    <a:pt x="901700" y="532638"/>
                  </a:lnTo>
                  <a:close/>
                </a:path>
                <a:path w="2260600" h="1711960">
                  <a:moveTo>
                    <a:pt x="913341" y="566166"/>
                  </a:moveTo>
                  <a:lnTo>
                    <a:pt x="901700" y="566166"/>
                  </a:lnTo>
                  <a:lnTo>
                    <a:pt x="895349" y="570738"/>
                  </a:lnTo>
                  <a:lnTo>
                    <a:pt x="901700" y="570738"/>
                  </a:lnTo>
                  <a:lnTo>
                    <a:pt x="901700" y="568452"/>
                  </a:lnTo>
                  <a:lnTo>
                    <a:pt x="911754" y="568452"/>
                  </a:lnTo>
                  <a:lnTo>
                    <a:pt x="913341" y="566166"/>
                  </a:lnTo>
                  <a:close/>
                </a:path>
                <a:path w="2260600" h="1711960">
                  <a:moveTo>
                    <a:pt x="914400" y="544068"/>
                  </a:moveTo>
                  <a:lnTo>
                    <a:pt x="914400" y="541020"/>
                  </a:lnTo>
                  <a:lnTo>
                    <a:pt x="901170" y="541035"/>
                  </a:lnTo>
                  <a:lnTo>
                    <a:pt x="897128" y="544068"/>
                  </a:lnTo>
                  <a:lnTo>
                    <a:pt x="914400" y="544068"/>
                  </a:lnTo>
                  <a:close/>
                </a:path>
                <a:path w="2260600" h="1711960">
                  <a:moveTo>
                    <a:pt x="914400" y="531114"/>
                  </a:moveTo>
                  <a:lnTo>
                    <a:pt x="908050" y="527304"/>
                  </a:lnTo>
                  <a:lnTo>
                    <a:pt x="899054" y="527304"/>
                  </a:lnTo>
                  <a:lnTo>
                    <a:pt x="897995" y="528828"/>
                  </a:lnTo>
                  <a:lnTo>
                    <a:pt x="901700" y="528828"/>
                  </a:lnTo>
                  <a:lnTo>
                    <a:pt x="901700" y="536448"/>
                  </a:lnTo>
                  <a:lnTo>
                    <a:pt x="907288" y="536448"/>
                  </a:lnTo>
                  <a:lnTo>
                    <a:pt x="914400" y="531114"/>
                  </a:lnTo>
                  <a:close/>
                </a:path>
                <a:path w="2260600" h="1711960">
                  <a:moveTo>
                    <a:pt x="901700" y="484632"/>
                  </a:moveTo>
                  <a:lnTo>
                    <a:pt x="901700" y="483108"/>
                  </a:lnTo>
                  <a:lnTo>
                    <a:pt x="898525" y="483108"/>
                  </a:lnTo>
                  <a:lnTo>
                    <a:pt x="901700" y="484632"/>
                  </a:lnTo>
                  <a:close/>
                </a:path>
                <a:path w="2260600" h="1711960">
                  <a:moveTo>
                    <a:pt x="901700" y="503682"/>
                  </a:moveTo>
                  <a:lnTo>
                    <a:pt x="901700" y="499872"/>
                  </a:lnTo>
                  <a:lnTo>
                    <a:pt x="901170" y="499872"/>
                  </a:lnTo>
                  <a:lnTo>
                    <a:pt x="898525" y="503682"/>
                  </a:lnTo>
                  <a:lnTo>
                    <a:pt x="901700" y="503682"/>
                  </a:lnTo>
                  <a:close/>
                </a:path>
                <a:path w="2260600" h="1711960">
                  <a:moveTo>
                    <a:pt x="901700" y="527304"/>
                  </a:moveTo>
                  <a:lnTo>
                    <a:pt x="901700" y="524256"/>
                  </a:lnTo>
                  <a:lnTo>
                    <a:pt x="901170" y="524256"/>
                  </a:lnTo>
                  <a:lnTo>
                    <a:pt x="899054" y="527304"/>
                  </a:lnTo>
                  <a:lnTo>
                    <a:pt x="901700" y="527304"/>
                  </a:lnTo>
                  <a:close/>
                </a:path>
                <a:path w="2260600" h="1711960">
                  <a:moveTo>
                    <a:pt x="901700" y="491490"/>
                  </a:moveTo>
                  <a:lnTo>
                    <a:pt x="901700" y="490728"/>
                  </a:lnTo>
                  <a:lnTo>
                    <a:pt x="899884" y="491490"/>
                  </a:lnTo>
                  <a:lnTo>
                    <a:pt x="901700" y="491490"/>
                  </a:lnTo>
                  <a:close/>
                </a:path>
                <a:path w="2260600" h="1711960">
                  <a:moveTo>
                    <a:pt x="901700" y="492252"/>
                  </a:moveTo>
                  <a:lnTo>
                    <a:pt x="901700" y="491490"/>
                  </a:lnTo>
                  <a:lnTo>
                    <a:pt x="899884" y="491490"/>
                  </a:lnTo>
                  <a:lnTo>
                    <a:pt x="901700" y="492252"/>
                  </a:lnTo>
                  <a:close/>
                </a:path>
                <a:path w="2260600" h="1711960">
                  <a:moveTo>
                    <a:pt x="901700" y="499110"/>
                  </a:moveTo>
                  <a:lnTo>
                    <a:pt x="899884" y="499872"/>
                  </a:lnTo>
                  <a:lnTo>
                    <a:pt x="901170" y="499872"/>
                  </a:lnTo>
                  <a:lnTo>
                    <a:pt x="901700" y="499110"/>
                  </a:lnTo>
                  <a:close/>
                </a:path>
                <a:path w="2260600" h="1711960">
                  <a:moveTo>
                    <a:pt x="901700" y="508254"/>
                  </a:moveTo>
                  <a:lnTo>
                    <a:pt x="901700" y="507492"/>
                  </a:lnTo>
                  <a:lnTo>
                    <a:pt x="899884" y="508254"/>
                  </a:lnTo>
                  <a:lnTo>
                    <a:pt x="901700" y="508254"/>
                  </a:lnTo>
                  <a:close/>
                </a:path>
                <a:path w="2260600" h="1711960">
                  <a:moveTo>
                    <a:pt x="901700" y="499872"/>
                  </a:moveTo>
                  <a:lnTo>
                    <a:pt x="901700" y="499110"/>
                  </a:lnTo>
                  <a:lnTo>
                    <a:pt x="901170" y="499872"/>
                  </a:lnTo>
                  <a:lnTo>
                    <a:pt x="901700" y="499872"/>
                  </a:lnTo>
                  <a:close/>
                </a:path>
                <a:path w="2260600" h="1711960">
                  <a:moveTo>
                    <a:pt x="908050" y="527304"/>
                  </a:moveTo>
                  <a:lnTo>
                    <a:pt x="901700" y="523494"/>
                  </a:lnTo>
                  <a:lnTo>
                    <a:pt x="901170" y="524256"/>
                  </a:lnTo>
                  <a:lnTo>
                    <a:pt x="901700" y="524256"/>
                  </a:lnTo>
                  <a:lnTo>
                    <a:pt x="901700" y="527304"/>
                  </a:lnTo>
                  <a:lnTo>
                    <a:pt x="908050" y="527304"/>
                  </a:lnTo>
                  <a:close/>
                </a:path>
                <a:path w="2260600" h="1711960">
                  <a:moveTo>
                    <a:pt x="914400" y="541020"/>
                  </a:moveTo>
                  <a:lnTo>
                    <a:pt x="914400" y="536448"/>
                  </a:lnTo>
                  <a:lnTo>
                    <a:pt x="907288" y="536448"/>
                  </a:lnTo>
                  <a:lnTo>
                    <a:pt x="901170" y="541035"/>
                  </a:lnTo>
                  <a:lnTo>
                    <a:pt x="914400" y="541020"/>
                  </a:lnTo>
                  <a:close/>
                </a:path>
                <a:path w="2260600" h="1711960">
                  <a:moveTo>
                    <a:pt x="908050" y="561594"/>
                  </a:moveTo>
                  <a:lnTo>
                    <a:pt x="901700" y="561594"/>
                  </a:lnTo>
                  <a:lnTo>
                    <a:pt x="901700" y="562356"/>
                  </a:lnTo>
                  <a:lnTo>
                    <a:pt x="906991" y="562356"/>
                  </a:lnTo>
                  <a:lnTo>
                    <a:pt x="908050" y="561594"/>
                  </a:lnTo>
                  <a:close/>
                </a:path>
                <a:path w="2260600" h="1711960">
                  <a:moveTo>
                    <a:pt x="914400" y="564642"/>
                  </a:moveTo>
                  <a:lnTo>
                    <a:pt x="914400" y="562356"/>
                  </a:lnTo>
                  <a:lnTo>
                    <a:pt x="906991" y="562356"/>
                  </a:lnTo>
                  <a:lnTo>
                    <a:pt x="901700" y="566166"/>
                  </a:lnTo>
                  <a:lnTo>
                    <a:pt x="913341" y="566166"/>
                  </a:lnTo>
                  <a:lnTo>
                    <a:pt x="914400" y="564642"/>
                  </a:lnTo>
                  <a:close/>
                </a:path>
                <a:path w="2260600" h="1711960">
                  <a:moveTo>
                    <a:pt x="911754" y="568452"/>
                  </a:moveTo>
                  <a:lnTo>
                    <a:pt x="901700" y="568452"/>
                  </a:lnTo>
                  <a:lnTo>
                    <a:pt x="901700" y="570738"/>
                  </a:lnTo>
                  <a:lnTo>
                    <a:pt x="910166" y="570738"/>
                  </a:lnTo>
                  <a:lnTo>
                    <a:pt x="911754" y="568452"/>
                  </a:lnTo>
                  <a:close/>
                </a:path>
                <a:path w="2260600" h="1711960">
                  <a:moveTo>
                    <a:pt x="908050" y="573786"/>
                  </a:moveTo>
                  <a:lnTo>
                    <a:pt x="901700" y="573786"/>
                  </a:lnTo>
                  <a:lnTo>
                    <a:pt x="901700" y="576834"/>
                  </a:lnTo>
                  <a:lnTo>
                    <a:pt x="905933" y="576834"/>
                  </a:lnTo>
                  <a:lnTo>
                    <a:pt x="908050" y="573786"/>
                  </a:lnTo>
                  <a:close/>
                </a:path>
                <a:path w="2260600" h="1711960">
                  <a:moveTo>
                    <a:pt x="905933" y="576834"/>
                  </a:moveTo>
                  <a:lnTo>
                    <a:pt x="901700" y="576834"/>
                  </a:lnTo>
                  <a:lnTo>
                    <a:pt x="901700" y="578358"/>
                  </a:lnTo>
                  <a:lnTo>
                    <a:pt x="904875" y="578358"/>
                  </a:lnTo>
                  <a:lnTo>
                    <a:pt x="905933" y="576834"/>
                  </a:lnTo>
                  <a:close/>
                </a:path>
                <a:path w="2260600" h="1711960">
                  <a:moveTo>
                    <a:pt x="902229" y="582168"/>
                  </a:moveTo>
                  <a:lnTo>
                    <a:pt x="901700" y="582168"/>
                  </a:lnTo>
                  <a:lnTo>
                    <a:pt x="901700" y="582930"/>
                  </a:lnTo>
                  <a:lnTo>
                    <a:pt x="902229" y="582168"/>
                  </a:lnTo>
                  <a:close/>
                </a:path>
                <a:path w="2260600" h="1711960">
                  <a:moveTo>
                    <a:pt x="925285" y="582276"/>
                  </a:moveTo>
                  <a:lnTo>
                    <a:pt x="902229" y="582168"/>
                  </a:lnTo>
                  <a:lnTo>
                    <a:pt x="901700" y="582930"/>
                  </a:lnTo>
                  <a:lnTo>
                    <a:pt x="901700" y="585216"/>
                  </a:lnTo>
                  <a:lnTo>
                    <a:pt x="914400" y="585216"/>
                  </a:lnTo>
                  <a:lnTo>
                    <a:pt x="916641" y="586291"/>
                  </a:lnTo>
                  <a:lnTo>
                    <a:pt x="916781" y="586359"/>
                  </a:lnTo>
                  <a:lnTo>
                    <a:pt x="925285" y="582276"/>
                  </a:lnTo>
                  <a:close/>
                </a:path>
                <a:path w="2260600" h="1711960">
                  <a:moveTo>
                    <a:pt x="916781" y="586359"/>
                  </a:moveTo>
                  <a:lnTo>
                    <a:pt x="914400" y="585216"/>
                  </a:lnTo>
                  <a:lnTo>
                    <a:pt x="901700" y="585216"/>
                  </a:lnTo>
                  <a:lnTo>
                    <a:pt x="901700" y="587502"/>
                  </a:lnTo>
                  <a:lnTo>
                    <a:pt x="914400" y="587502"/>
                  </a:lnTo>
                  <a:lnTo>
                    <a:pt x="916641" y="586426"/>
                  </a:lnTo>
                  <a:lnTo>
                    <a:pt x="916781" y="586359"/>
                  </a:lnTo>
                  <a:close/>
                </a:path>
                <a:path w="2260600" h="1711960">
                  <a:moveTo>
                    <a:pt x="925285" y="590550"/>
                  </a:moveTo>
                  <a:lnTo>
                    <a:pt x="924858" y="590236"/>
                  </a:lnTo>
                  <a:lnTo>
                    <a:pt x="916781" y="586359"/>
                  </a:lnTo>
                  <a:lnTo>
                    <a:pt x="914400" y="587502"/>
                  </a:lnTo>
                  <a:lnTo>
                    <a:pt x="901700" y="587502"/>
                  </a:lnTo>
                  <a:lnTo>
                    <a:pt x="901700" y="590550"/>
                  </a:lnTo>
                  <a:lnTo>
                    <a:pt x="925285" y="590550"/>
                  </a:lnTo>
                  <a:close/>
                </a:path>
                <a:path w="2260600" h="1711960">
                  <a:moveTo>
                    <a:pt x="925285" y="590550"/>
                  </a:moveTo>
                  <a:lnTo>
                    <a:pt x="901700" y="590550"/>
                  </a:lnTo>
                  <a:lnTo>
                    <a:pt x="901700" y="593598"/>
                  </a:lnTo>
                  <a:lnTo>
                    <a:pt x="914400" y="593598"/>
                  </a:lnTo>
                  <a:lnTo>
                    <a:pt x="915987" y="594360"/>
                  </a:lnTo>
                  <a:lnTo>
                    <a:pt x="916641" y="594180"/>
                  </a:lnTo>
                  <a:lnTo>
                    <a:pt x="925285" y="590550"/>
                  </a:lnTo>
                  <a:close/>
                </a:path>
                <a:path w="2260600" h="1711960">
                  <a:moveTo>
                    <a:pt x="915987" y="594455"/>
                  </a:moveTo>
                  <a:lnTo>
                    <a:pt x="915416" y="594085"/>
                  </a:lnTo>
                  <a:lnTo>
                    <a:pt x="914400" y="593598"/>
                  </a:lnTo>
                  <a:lnTo>
                    <a:pt x="901700" y="593598"/>
                  </a:lnTo>
                  <a:lnTo>
                    <a:pt x="901700" y="595122"/>
                  </a:lnTo>
                  <a:lnTo>
                    <a:pt x="914400" y="595122"/>
                  </a:lnTo>
                  <a:lnTo>
                    <a:pt x="915987" y="594455"/>
                  </a:lnTo>
                  <a:close/>
                </a:path>
                <a:path w="2260600" h="1711960">
                  <a:moveTo>
                    <a:pt x="925285" y="598932"/>
                  </a:moveTo>
                  <a:lnTo>
                    <a:pt x="924858" y="598618"/>
                  </a:lnTo>
                  <a:lnTo>
                    <a:pt x="916781" y="594741"/>
                  </a:lnTo>
                  <a:lnTo>
                    <a:pt x="916641" y="594673"/>
                  </a:lnTo>
                  <a:lnTo>
                    <a:pt x="915987" y="594455"/>
                  </a:lnTo>
                  <a:lnTo>
                    <a:pt x="914400" y="595122"/>
                  </a:lnTo>
                  <a:lnTo>
                    <a:pt x="901700" y="595122"/>
                  </a:lnTo>
                  <a:lnTo>
                    <a:pt x="901700" y="598932"/>
                  </a:lnTo>
                  <a:lnTo>
                    <a:pt x="925285" y="598932"/>
                  </a:lnTo>
                  <a:close/>
                </a:path>
                <a:path w="2260600" h="1711960">
                  <a:moveTo>
                    <a:pt x="925285" y="598932"/>
                  </a:moveTo>
                  <a:lnTo>
                    <a:pt x="901700" y="598932"/>
                  </a:lnTo>
                  <a:lnTo>
                    <a:pt x="901700" y="601218"/>
                  </a:lnTo>
                  <a:lnTo>
                    <a:pt x="914400" y="601218"/>
                  </a:lnTo>
                  <a:lnTo>
                    <a:pt x="916641" y="602428"/>
                  </a:lnTo>
                  <a:lnTo>
                    <a:pt x="916781" y="602503"/>
                  </a:lnTo>
                  <a:lnTo>
                    <a:pt x="925285" y="598932"/>
                  </a:lnTo>
                  <a:close/>
                </a:path>
                <a:path w="2260600" h="1711960">
                  <a:moveTo>
                    <a:pt x="916781" y="602503"/>
                  </a:moveTo>
                  <a:lnTo>
                    <a:pt x="914400" y="601218"/>
                  </a:lnTo>
                  <a:lnTo>
                    <a:pt x="901700" y="601218"/>
                  </a:lnTo>
                  <a:lnTo>
                    <a:pt x="901700" y="603504"/>
                  </a:lnTo>
                  <a:lnTo>
                    <a:pt x="914400" y="603504"/>
                  </a:lnTo>
                  <a:lnTo>
                    <a:pt x="916641" y="602562"/>
                  </a:lnTo>
                  <a:lnTo>
                    <a:pt x="916781" y="602503"/>
                  </a:lnTo>
                  <a:close/>
                </a:path>
                <a:path w="2260600" h="1711960">
                  <a:moveTo>
                    <a:pt x="924858" y="606865"/>
                  </a:moveTo>
                  <a:lnTo>
                    <a:pt x="916781" y="602503"/>
                  </a:lnTo>
                  <a:lnTo>
                    <a:pt x="914400" y="603504"/>
                  </a:lnTo>
                  <a:lnTo>
                    <a:pt x="901700" y="603504"/>
                  </a:lnTo>
                  <a:lnTo>
                    <a:pt x="901700" y="607314"/>
                  </a:lnTo>
                  <a:lnTo>
                    <a:pt x="924111" y="607224"/>
                  </a:lnTo>
                  <a:lnTo>
                    <a:pt x="924560" y="607009"/>
                  </a:lnTo>
                  <a:lnTo>
                    <a:pt x="924718" y="606933"/>
                  </a:lnTo>
                  <a:lnTo>
                    <a:pt x="924858" y="606865"/>
                  </a:lnTo>
                  <a:close/>
                </a:path>
                <a:path w="2260600" h="1711960">
                  <a:moveTo>
                    <a:pt x="923925" y="607314"/>
                  </a:moveTo>
                  <a:lnTo>
                    <a:pt x="901700" y="607314"/>
                  </a:lnTo>
                  <a:lnTo>
                    <a:pt x="901700" y="610362"/>
                  </a:lnTo>
                  <a:lnTo>
                    <a:pt x="914400" y="610362"/>
                  </a:lnTo>
                  <a:lnTo>
                    <a:pt x="915987" y="611124"/>
                  </a:lnTo>
                  <a:lnTo>
                    <a:pt x="923925" y="607314"/>
                  </a:lnTo>
                  <a:close/>
                </a:path>
                <a:path w="2260600" h="1711960">
                  <a:moveTo>
                    <a:pt x="915987" y="611124"/>
                  </a:moveTo>
                  <a:lnTo>
                    <a:pt x="914400" y="610362"/>
                  </a:lnTo>
                  <a:lnTo>
                    <a:pt x="901700" y="610362"/>
                  </a:lnTo>
                  <a:lnTo>
                    <a:pt x="901700" y="611886"/>
                  </a:lnTo>
                  <a:lnTo>
                    <a:pt x="914400" y="611886"/>
                  </a:lnTo>
                  <a:lnTo>
                    <a:pt x="915987" y="611124"/>
                  </a:lnTo>
                  <a:close/>
                </a:path>
                <a:path w="2260600" h="1711960">
                  <a:moveTo>
                    <a:pt x="924718" y="615315"/>
                  </a:moveTo>
                  <a:lnTo>
                    <a:pt x="915987" y="611124"/>
                  </a:lnTo>
                  <a:lnTo>
                    <a:pt x="914400" y="611886"/>
                  </a:lnTo>
                  <a:lnTo>
                    <a:pt x="901700" y="611886"/>
                  </a:lnTo>
                  <a:lnTo>
                    <a:pt x="901700" y="615695"/>
                  </a:lnTo>
                  <a:lnTo>
                    <a:pt x="924111" y="615695"/>
                  </a:lnTo>
                  <a:lnTo>
                    <a:pt x="924277" y="615526"/>
                  </a:lnTo>
                  <a:lnTo>
                    <a:pt x="924560" y="615391"/>
                  </a:lnTo>
                  <a:lnTo>
                    <a:pt x="924718" y="615315"/>
                  </a:lnTo>
                  <a:close/>
                </a:path>
                <a:path w="2260600" h="1711960">
                  <a:moveTo>
                    <a:pt x="923925" y="615696"/>
                  </a:moveTo>
                  <a:lnTo>
                    <a:pt x="901700" y="615696"/>
                  </a:lnTo>
                  <a:lnTo>
                    <a:pt x="901700" y="617982"/>
                  </a:lnTo>
                  <a:lnTo>
                    <a:pt x="914400" y="617982"/>
                  </a:lnTo>
                  <a:lnTo>
                    <a:pt x="916641" y="619192"/>
                  </a:lnTo>
                  <a:lnTo>
                    <a:pt x="923925" y="615696"/>
                  </a:lnTo>
                  <a:close/>
                </a:path>
                <a:path w="2260600" h="1711960">
                  <a:moveTo>
                    <a:pt x="916641" y="619192"/>
                  </a:moveTo>
                  <a:lnTo>
                    <a:pt x="914400" y="617982"/>
                  </a:lnTo>
                  <a:lnTo>
                    <a:pt x="901700" y="617982"/>
                  </a:lnTo>
                  <a:lnTo>
                    <a:pt x="901700" y="620268"/>
                  </a:lnTo>
                  <a:lnTo>
                    <a:pt x="914400" y="620268"/>
                  </a:lnTo>
                  <a:lnTo>
                    <a:pt x="916641" y="619192"/>
                  </a:lnTo>
                  <a:close/>
                </a:path>
                <a:path w="2260600" h="1711960">
                  <a:moveTo>
                    <a:pt x="924111" y="623316"/>
                  </a:moveTo>
                  <a:lnTo>
                    <a:pt x="923925" y="623125"/>
                  </a:lnTo>
                  <a:lnTo>
                    <a:pt x="916781" y="619267"/>
                  </a:lnTo>
                  <a:lnTo>
                    <a:pt x="916641" y="619192"/>
                  </a:lnTo>
                  <a:lnTo>
                    <a:pt x="914400" y="620268"/>
                  </a:lnTo>
                  <a:lnTo>
                    <a:pt x="901700" y="620268"/>
                  </a:lnTo>
                  <a:lnTo>
                    <a:pt x="901700" y="623316"/>
                  </a:lnTo>
                  <a:lnTo>
                    <a:pt x="924111" y="623316"/>
                  </a:lnTo>
                  <a:close/>
                </a:path>
                <a:path w="2260600" h="1711960">
                  <a:moveTo>
                    <a:pt x="927100" y="625602"/>
                  </a:moveTo>
                  <a:lnTo>
                    <a:pt x="927100" y="624840"/>
                  </a:lnTo>
                  <a:lnTo>
                    <a:pt x="924277" y="623316"/>
                  </a:lnTo>
                  <a:lnTo>
                    <a:pt x="901700" y="623316"/>
                  </a:lnTo>
                  <a:lnTo>
                    <a:pt x="901700" y="629412"/>
                  </a:lnTo>
                  <a:lnTo>
                    <a:pt x="914400" y="629412"/>
                  </a:lnTo>
                  <a:lnTo>
                    <a:pt x="924560" y="623925"/>
                  </a:lnTo>
                  <a:lnTo>
                    <a:pt x="924718" y="623839"/>
                  </a:lnTo>
                  <a:lnTo>
                    <a:pt x="924858" y="623764"/>
                  </a:lnTo>
                  <a:lnTo>
                    <a:pt x="924858" y="626610"/>
                  </a:lnTo>
                  <a:lnTo>
                    <a:pt x="927100" y="625602"/>
                  </a:lnTo>
                  <a:close/>
                </a:path>
                <a:path w="2260600" h="1711960">
                  <a:moveTo>
                    <a:pt x="924858" y="626610"/>
                  </a:moveTo>
                  <a:lnTo>
                    <a:pt x="924858" y="623764"/>
                  </a:lnTo>
                  <a:lnTo>
                    <a:pt x="914400" y="629412"/>
                  </a:lnTo>
                  <a:lnTo>
                    <a:pt x="901700" y="629412"/>
                  </a:lnTo>
                  <a:lnTo>
                    <a:pt x="901700" y="631698"/>
                  </a:lnTo>
                  <a:lnTo>
                    <a:pt x="913553" y="631698"/>
                  </a:lnTo>
                  <a:lnTo>
                    <a:pt x="924560" y="626745"/>
                  </a:lnTo>
                  <a:lnTo>
                    <a:pt x="924718" y="626673"/>
                  </a:lnTo>
                  <a:lnTo>
                    <a:pt x="924858" y="626610"/>
                  </a:lnTo>
                  <a:close/>
                </a:path>
                <a:path w="2260600" h="1711960">
                  <a:moveTo>
                    <a:pt x="913341" y="631793"/>
                  </a:moveTo>
                  <a:lnTo>
                    <a:pt x="901700" y="631698"/>
                  </a:lnTo>
                  <a:lnTo>
                    <a:pt x="901700" y="637032"/>
                  </a:lnTo>
                  <a:lnTo>
                    <a:pt x="913341" y="631793"/>
                  </a:lnTo>
                  <a:close/>
                </a:path>
                <a:path w="2260600" h="1711960">
                  <a:moveTo>
                    <a:pt x="925285" y="631806"/>
                  </a:moveTo>
                  <a:lnTo>
                    <a:pt x="913341" y="631793"/>
                  </a:lnTo>
                  <a:lnTo>
                    <a:pt x="901700" y="637032"/>
                  </a:lnTo>
                  <a:lnTo>
                    <a:pt x="909637" y="637032"/>
                  </a:lnTo>
                  <a:lnTo>
                    <a:pt x="914400" y="634746"/>
                  </a:lnTo>
                  <a:lnTo>
                    <a:pt x="919162" y="634746"/>
                  </a:lnTo>
                  <a:lnTo>
                    <a:pt x="925285" y="631806"/>
                  </a:lnTo>
                  <a:close/>
                </a:path>
                <a:path w="2260600" h="1711960">
                  <a:moveTo>
                    <a:pt x="909637" y="637032"/>
                  </a:moveTo>
                  <a:lnTo>
                    <a:pt x="901700" y="637032"/>
                  </a:lnTo>
                  <a:lnTo>
                    <a:pt x="901700" y="640842"/>
                  </a:lnTo>
                  <a:lnTo>
                    <a:pt x="909637" y="637032"/>
                  </a:lnTo>
                  <a:close/>
                </a:path>
                <a:path w="2260600" h="1711960">
                  <a:moveTo>
                    <a:pt x="927100" y="639318"/>
                  </a:moveTo>
                  <a:lnTo>
                    <a:pt x="927100" y="634746"/>
                  </a:lnTo>
                  <a:lnTo>
                    <a:pt x="919162" y="634746"/>
                  </a:lnTo>
                  <a:lnTo>
                    <a:pt x="914400" y="637032"/>
                  </a:lnTo>
                  <a:lnTo>
                    <a:pt x="909637" y="637032"/>
                  </a:lnTo>
                  <a:lnTo>
                    <a:pt x="901700" y="640842"/>
                  </a:lnTo>
                  <a:lnTo>
                    <a:pt x="901700" y="645414"/>
                  </a:lnTo>
                  <a:lnTo>
                    <a:pt x="909637" y="645414"/>
                  </a:lnTo>
                  <a:lnTo>
                    <a:pt x="914400" y="643128"/>
                  </a:lnTo>
                  <a:lnTo>
                    <a:pt x="919162" y="643128"/>
                  </a:lnTo>
                  <a:lnTo>
                    <a:pt x="927100" y="639318"/>
                  </a:lnTo>
                  <a:close/>
                </a:path>
                <a:path w="2260600" h="1711960">
                  <a:moveTo>
                    <a:pt x="909637" y="645414"/>
                  </a:moveTo>
                  <a:lnTo>
                    <a:pt x="901700" y="645414"/>
                  </a:lnTo>
                  <a:lnTo>
                    <a:pt x="901700" y="648462"/>
                  </a:lnTo>
                  <a:lnTo>
                    <a:pt x="903287" y="648462"/>
                  </a:lnTo>
                  <a:lnTo>
                    <a:pt x="909637" y="645414"/>
                  </a:lnTo>
                  <a:close/>
                </a:path>
                <a:path w="2260600" h="1711960">
                  <a:moveTo>
                    <a:pt x="903287" y="648462"/>
                  </a:moveTo>
                  <a:lnTo>
                    <a:pt x="901700" y="648462"/>
                  </a:lnTo>
                  <a:lnTo>
                    <a:pt x="901700" y="649224"/>
                  </a:lnTo>
                  <a:lnTo>
                    <a:pt x="903287" y="648462"/>
                  </a:lnTo>
                  <a:close/>
                </a:path>
                <a:path w="2260600" h="1711960">
                  <a:moveTo>
                    <a:pt x="913553" y="648512"/>
                  </a:moveTo>
                  <a:lnTo>
                    <a:pt x="903287" y="648462"/>
                  </a:lnTo>
                  <a:lnTo>
                    <a:pt x="901700" y="649224"/>
                  </a:lnTo>
                  <a:lnTo>
                    <a:pt x="901700" y="654558"/>
                  </a:lnTo>
                  <a:lnTo>
                    <a:pt x="913341" y="648620"/>
                  </a:lnTo>
                  <a:lnTo>
                    <a:pt x="913553" y="648512"/>
                  </a:lnTo>
                  <a:close/>
                </a:path>
                <a:path w="2260600" h="1711960">
                  <a:moveTo>
                    <a:pt x="927100" y="656844"/>
                  </a:moveTo>
                  <a:lnTo>
                    <a:pt x="927100" y="648462"/>
                  </a:lnTo>
                  <a:lnTo>
                    <a:pt x="913553" y="648512"/>
                  </a:lnTo>
                  <a:lnTo>
                    <a:pt x="901700" y="654558"/>
                  </a:lnTo>
                  <a:lnTo>
                    <a:pt x="901700" y="655320"/>
                  </a:lnTo>
                  <a:lnTo>
                    <a:pt x="904522" y="656844"/>
                  </a:lnTo>
                  <a:lnTo>
                    <a:pt x="927100" y="656844"/>
                  </a:lnTo>
                  <a:close/>
                </a:path>
                <a:path w="2260600" h="1711960">
                  <a:moveTo>
                    <a:pt x="904522" y="656844"/>
                  </a:moveTo>
                  <a:lnTo>
                    <a:pt x="901700" y="655320"/>
                  </a:lnTo>
                  <a:lnTo>
                    <a:pt x="901700" y="656844"/>
                  </a:lnTo>
                  <a:lnTo>
                    <a:pt x="904522" y="656844"/>
                  </a:lnTo>
                  <a:close/>
                </a:path>
                <a:path w="2260600" h="1711960">
                  <a:moveTo>
                    <a:pt x="912158" y="660967"/>
                  </a:moveTo>
                  <a:lnTo>
                    <a:pt x="904522" y="656844"/>
                  </a:lnTo>
                  <a:lnTo>
                    <a:pt x="901700" y="656844"/>
                  </a:lnTo>
                  <a:lnTo>
                    <a:pt x="901700" y="663702"/>
                  </a:lnTo>
                  <a:lnTo>
                    <a:pt x="903941" y="664912"/>
                  </a:lnTo>
                  <a:lnTo>
                    <a:pt x="912158" y="660967"/>
                  </a:lnTo>
                  <a:close/>
                </a:path>
                <a:path w="2260600" h="1711960">
                  <a:moveTo>
                    <a:pt x="903941" y="664912"/>
                  </a:moveTo>
                  <a:lnTo>
                    <a:pt x="901700" y="663702"/>
                  </a:lnTo>
                  <a:lnTo>
                    <a:pt x="901700" y="665988"/>
                  </a:lnTo>
                  <a:lnTo>
                    <a:pt x="903941" y="664912"/>
                  </a:lnTo>
                  <a:close/>
                </a:path>
                <a:path w="2260600" h="1711960">
                  <a:moveTo>
                    <a:pt x="922528" y="670560"/>
                  </a:moveTo>
                  <a:lnTo>
                    <a:pt x="914400" y="670560"/>
                  </a:lnTo>
                  <a:lnTo>
                    <a:pt x="903941" y="664912"/>
                  </a:lnTo>
                  <a:lnTo>
                    <a:pt x="901700" y="665988"/>
                  </a:lnTo>
                  <a:lnTo>
                    <a:pt x="901700" y="672846"/>
                  </a:lnTo>
                  <a:lnTo>
                    <a:pt x="921004" y="672846"/>
                  </a:lnTo>
                  <a:lnTo>
                    <a:pt x="922528" y="670560"/>
                  </a:lnTo>
                  <a:close/>
                </a:path>
                <a:path w="2260600" h="1711960">
                  <a:moveTo>
                    <a:pt x="921004" y="672846"/>
                  </a:moveTo>
                  <a:lnTo>
                    <a:pt x="901700" y="672846"/>
                  </a:lnTo>
                  <a:lnTo>
                    <a:pt x="901700" y="680466"/>
                  </a:lnTo>
                  <a:lnTo>
                    <a:pt x="914400" y="686562"/>
                  </a:lnTo>
                  <a:lnTo>
                    <a:pt x="914400" y="681228"/>
                  </a:lnTo>
                  <a:lnTo>
                    <a:pt x="915416" y="681228"/>
                  </a:lnTo>
                  <a:lnTo>
                    <a:pt x="921004" y="672846"/>
                  </a:lnTo>
                  <a:close/>
                </a:path>
                <a:path w="2260600" h="1711960">
                  <a:moveTo>
                    <a:pt x="914400" y="582168"/>
                  </a:moveTo>
                  <a:lnTo>
                    <a:pt x="914400" y="578358"/>
                  </a:lnTo>
                  <a:lnTo>
                    <a:pt x="904875" y="578358"/>
                  </a:lnTo>
                  <a:lnTo>
                    <a:pt x="902229" y="582168"/>
                  </a:lnTo>
                  <a:lnTo>
                    <a:pt x="914400" y="582168"/>
                  </a:lnTo>
                  <a:close/>
                </a:path>
                <a:path w="2260600" h="1711960">
                  <a:moveTo>
                    <a:pt x="923925" y="643223"/>
                  </a:moveTo>
                  <a:lnTo>
                    <a:pt x="919162" y="643128"/>
                  </a:lnTo>
                  <a:lnTo>
                    <a:pt x="914400" y="645414"/>
                  </a:lnTo>
                  <a:lnTo>
                    <a:pt x="909637" y="645414"/>
                  </a:lnTo>
                  <a:lnTo>
                    <a:pt x="903287" y="648462"/>
                  </a:lnTo>
                  <a:lnTo>
                    <a:pt x="913553" y="648462"/>
                  </a:lnTo>
                  <a:lnTo>
                    <a:pt x="914400" y="648081"/>
                  </a:lnTo>
                  <a:lnTo>
                    <a:pt x="923925" y="643223"/>
                  </a:lnTo>
                  <a:close/>
                </a:path>
                <a:path w="2260600" h="1711960">
                  <a:moveTo>
                    <a:pt x="927100" y="663702"/>
                  </a:moveTo>
                  <a:lnTo>
                    <a:pt x="927100" y="662178"/>
                  </a:lnTo>
                  <a:lnTo>
                    <a:pt x="914400" y="662178"/>
                  </a:lnTo>
                  <a:lnTo>
                    <a:pt x="912158" y="660967"/>
                  </a:lnTo>
                  <a:lnTo>
                    <a:pt x="903941" y="664912"/>
                  </a:lnTo>
                  <a:lnTo>
                    <a:pt x="914400" y="670560"/>
                  </a:lnTo>
                  <a:lnTo>
                    <a:pt x="914400" y="667512"/>
                  </a:lnTo>
                  <a:lnTo>
                    <a:pt x="924560" y="667512"/>
                  </a:lnTo>
                  <a:lnTo>
                    <a:pt x="927100" y="663702"/>
                  </a:lnTo>
                  <a:close/>
                </a:path>
                <a:path w="2260600" h="1711960">
                  <a:moveTo>
                    <a:pt x="927100" y="659892"/>
                  </a:moveTo>
                  <a:lnTo>
                    <a:pt x="927100" y="656844"/>
                  </a:lnTo>
                  <a:lnTo>
                    <a:pt x="904522" y="656844"/>
                  </a:lnTo>
                  <a:lnTo>
                    <a:pt x="912158" y="660967"/>
                  </a:lnTo>
                  <a:lnTo>
                    <a:pt x="914400" y="659892"/>
                  </a:lnTo>
                  <a:lnTo>
                    <a:pt x="927100" y="659892"/>
                  </a:lnTo>
                  <a:close/>
                </a:path>
                <a:path w="2260600" h="1711960">
                  <a:moveTo>
                    <a:pt x="925285" y="582168"/>
                  </a:moveTo>
                  <a:lnTo>
                    <a:pt x="924858" y="581854"/>
                  </a:lnTo>
                  <a:lnTo>
                    <a:pt x="914400" y="576834"/>
                  </a:lnTo>
                  <a:lnTo>
                    <a:pt x="905933" y="576834"/>
                  </a:lnTo>
                  <a:lnTo>
                    <a:pt x="904875" y="578358"/>
                  </a:lnTo>
                  <a:lnTo>
                    <a:pt x="914400" y="578358"/>
                  </a:lnTo>
                  <a:lnTo>
                    <a:pt x="914400" y="582168"/>
                  </a:lnTo>
                  <a:lnTo>
                    <a:pt x="925285" y="582168"/>
                  </a:lnTo>
                  <a:close/>
                </a:path>
                <a:path w="2260600" h="1711960">
                  <a:moveTo>
                    <a:pt x="927100" y="581406"/>
                  </a:moveTo>
                  <a:lnTo>
                    <a:pt x="927100" y="575310"/>
                  </a:lnTo>
                  <a:lnTo>
                    <a:pt x="924277" y="573786"/>
                  </a:lnTo>
                  <a:lnTo>
                    <a:pt x="908050" y="573786"/>
                  </a:lnTo>
                  <a:lnTo>
                    <a:pt x="905933" y="576834"/>
                  </a:lnTo>
                  <a:lnTo>
                    <a:pt x="914400" y="576834"/>
                  </a:lnTo>
                  <a:lnTo>
                    <a:pt x="925688" y="582252"/>
                  </a:lnTo>
                  <a:lnTo>
                    <a:pt x="925688" y="582083"/>
                  </a:lnTo>
                  <a:lnTo>
                    <a:pt x="927100" y="581406"/>
                  </a:lnTo>
                  <a:close/>
                </a:path>
                <a:path w="2260600" h="1711960">
                  <a:moveTo>
                    <a:pt x="927100" y="573786"/>
                  </a:moveTo>
                  <a:lnTo>
                    <a:pt x="927100" y="566928"/>
                  </a:lnTo>
                  <a:lnTo>
                    <a:pt x="914400" y="561594"/>
                  </a:lnTo>
                  <a:lnTo>
                    <a:pt x="908050" y="561594"/>
                  </a:lnTo>
                  <a:lnTo>
                    <a:pt x="906991" y="562356"/>
                  </a:lnTo>
                  <a:lnTo>
                    <a:pt x="914400" y="562356"/>
                  </a:lnTo>
                  <a:lnTo>
                    <a:pt x="914400" y="568452"/>
                  </a:lnTo>
                  <a:lnTo>
                    <a:pt x="923925" y="573595"/>
                  </a:lnTo>
                  <a:lnTo>
                    <a:pt x="924111" y="573696"/>
                  </a:lnTo>
                  <a:lnTo>
                    <a:pt x="927100" y="573786"/>
                  </a:lnTo>
                  <a:close/>
                </a:path>
                <a:path w="2260600" h="1711960">
                  <a:moveTo>
                    <a:pt x="914400" y="536448"/>
                  </a:moveTo>
                  <a:lnTo>
                    <a:pt x="914400" y="531114"/>
                  </a:lnTo>
                  <a:lnTo>
                    <a:pt x="907288" y="536448"/>
                  </a:lnTo>
                  <a:lnTo>
                    <a:pt x="914400" y="536448"/>
                  </a:lnTo>
                  <a:close/>
                </a:path>
                <a:path w="2260600" h="1711960">
                  <a:moveTo>
                    <a:pt x="914400" y="531114"/>
                  </a:moveTo>
                  <a:lnTo>
                    <a:pt x="914400" y="527304"/>
                  </a:lnTo>
                  <a:lnTo>
                    <a:pt x="908050" y="527304"/>
                  </a:lnTo>
                  <a:lnTo>
                    <a:pt x="914400" y="531114"/>
                  </a:lnTo>
                  <a:close/>
                </a:path>
                <a:path w="2260600" h="1711960">
                  <a:moveTo>
                    <a:pt x="914400" y="561594"/>
                  </a:moveTo>
                  <a:lnTo>
                    <a:pt x="914400" y="557784"/>
                  </a:lnTo>
                  <a:lnTo>
                    <a:pt x="913341" y="557784"/>
                  </a:lnTo>
                  <a:lnTo>
                    <a:pt x="908050" y="561594"/>
                  </a:lnTo>
                  <a:lnTo>
                    <a:pt x="914400" y="561594"/>
                  </a:lnTo>
                  <a:close/>
                </a:path>
                <a:path w="2260600" h="1711960">
                  <a:moveTo>
                    <a:pt x="914400" y="573786"/>
                  </a:moveTo>
                  <a:lnTo>
                    <a:pt x="914400" y="570738"/>
                  </a:lnTo>
                  <a:lnTo>
                    <a:pt x="910166" y="570738"/>
                  </a:lnTo>
                  <a:lnTo>
                    <a:pt x="908050" y="573786"/>
                  </a:lnTo>
                  <a:lnTo>
                    <a:pt x="914400" y="573786"/>
                  </a:lnTo>
                  <a:close/>
                </a:path>
                <a:path w="2260600" h="1711960">
                  <a:moveTo>
                    <a:pt x="919162" y="634746"/>
                  </a:moveTo>
                  <a:lnTo>
                    <a:pt x="914400" y="634746"/>
                  </a:lnTo>
                  <a:lnTo>
                    <a:pt x="909637" y="637032"/>
                  </a:lnTo>
                  <a:lnTo>
                    <a:pt x="914400" y="637032"/>
                  </a:lnTo>
                  <a:lnTo>
                    <a:pt x="919162" y="634746"/>
                  </a:lnTo>
                  <a:close/>
                </a:path>
                <a:path w="2260600" h="1711960">
                  <a:moveTo>
                    <a:pt x="919162" y="643128"/>
                  </a:moveTo>
                  <a:lnTo>
                    <a:pt x="914400" y="643128"/>
                  </a:lnTo>
                  <a:lnTo>
                    <a:pt x="909637" y="645414"/>
                  </a:lnTo>
                  <a:lnTo>
                    <a:pt x="914400" y="645414"/>
                  </a:lnTo>
                  <a:lnTo>
                    <a:pt x="919162" y="643128"/>
                  </a:lnTo>
                  <a:close/>
                </a:path>
                <a:path w="2260600" h="1711960">
                  <a:moveTo>
                    <a:pt x="924111" y="573786"/>
                  </a:moveTo>
                  <a:lnTo>
                    <a:pt x="923925" y="573595"/>
                  </a:lnTo>
                  <a:lnTo>
                    <a:pt x="914400" y="568452"/>
                  </a:lnTo>
                  <a:lnTo>
                    <a:pt x="911754" y="568452"/>
                  </a:lnTo>
                  <a:lnTo>
                    <a:pt x="910166" y="570738"/>
                  </a:lnTo>
                  <a:lnTo>
                    <a:pt x="914400" y="570738"/>
                  </a:lnTo>
                  <a:lnTo>
                    <a:pt x="914400" y="573786"/>
                  </a:lnTo>
                  <a:lnTo>
                    <a:pt x="924111" y="573786"/>
                  </a:lnTo>
                  <a:close/>
                </a:path>
                <a:path w="2260600" h="1711960">
                  <a:moveTo>
                    <a:pt x="914400" y="568452"/>
                  </a:moveTo>
                  <a:lnTo>
                    <a:pt x="914400" y="566166"/>
                  </a:lnTo>
                  <a:lnTo>
                    <a:pt x="913341" y="566166"/>
                  </a:lnTo>
                  <a:lnTo>
                    <a:pt x="911754" y="568452"/>
                  </a:lnTo>
                  <a:lnTo>
                    <a:pt x="914400" y="568452"/>
                  </a:lnTo>
                  <a:close/>
                </a:path>
                <a:path w="2260600" h="1711960">
                  <a:moveTo>
                    <a:pt x="927100" y="662178"/>
                  </a:moveTo>
                  <a:lnTo>
                    <a:pt x="927100" y="659892"/>
                  </a:lnTo>
                  <a:lnTo>
                    <a:pt x="914400" y="659892"/>
                  </a:lnTo>
                  <a:lnTo>
                    <a:pt x="912158" y="660967"/>
                  </a:lnTo>
                  <a:lnTo>
                    <a:pt x="914400" y="662178"/>
                  </a:lnTo>
                  <a:lnTo>
                    <a:pt x="927100" y="662178"/>
                  </a:lnTo>
                  <a:close/>
                </a:path>
                <a:path w="2260600" h="1711960">
                  <a:moveTo>
                    <a:pt x="914400" y="557784"/>
                  </a:moveTo>
                  <a:lnTo>
                    <a:pt x="914400" y="557022"/>
                  </a:lnTo>
                  <a:lnTo>
                    <a:pt x="913341" y="557784"/>
                  </a:lnTo>
                  <a:lnTo>
                    <a:pt x="914400" y="557784"/>
                  </a:lnTo>
                  <a:close/>
                </a:path>
                <a:path w="2260600" h="1711960">
                  <a:moveTo>
                    <a:pt x="914400" y="566166"/>
                  </a:moveTo>
                  <a:lnTo>
                    <a:pt x="914400" y="564642"/>
                  </a:lnTo>
                  <a:lnTo>
                    <a:pt x="913341" y="566166"/>
                  </a:lnTo>
                  <a:lnTo>
                    <a:pt x="914400" y="566166"/>
                  </a:lnTo>
                  <a:close/>
                </a:path>
                <a:path w="2260600" h="1711960">
                  <a:moveTo>
                    <a:pt x="927100" y="630936"/>
                  </a:moveTo>
                  <a:lnTo>
                    <a:pt x="927100" y="625602"/>
                  </a:lnTo>
                  <a:lnTo>
                    <a:pt x="913553" y="631698"/>
                  </a:lnTo>
                  <a:lnTo>
                    <a:pt x="925688" y="631698"/>
                  </a:lnTo>
                  <a:lnTo>
                    <a:pt x="926629" y="631161"/>
                  </a:lnTo>
                  <a:lnTo>
                    <a:pt x="927100" y="630936"/>
                  </a:lnTo>
                  <a:close/>
                </a:path>
                <a:path w="2260600" h="1711960">
                  <a:moveTo>
                    <a:pt x="927100" y="648462"/>
                  </a:moveTo>
                  <a:lnTo>
                    <a:pt x="927100" y="643128"/>
                  </a:lnTo>
                  <a:lnTo>
                    <a:pt x="923925" y="643223"/>
                  </a:lnTo>
                  <a:lnTo>
                    <a:pt x="913553" y="648512"/>
                  </a:lnTo>
                  <a:lnTo>
                    <a:pt x="927100" y="648462"/>
                  </a:lnTo>
                  <a:close/>
                </a:path>
                <a:path w="2260600" h="1711960">
                  <a:moveTo>
                    <a:pt x="924560" y="667512"/>
                  </a:moveTo>
                  <a:lnTo>
                    <a:pt x="914400" y="667512"/>
                  </a:lnTo>
                  <a:lnTo>
                    <a:pt x="914400" y="670560"/>
                  </a:lnTo>
                  <a:lnTo>
                    <a:pt x="922528" y="670560"/>
                  </a:lnTo>
                  <a:lnTo>
                    <a:pt x="924560" y="667512"/>
                  </a:lnTo>
                  <a:close/>
                </a:path>
                <a:path w="2260600" h="1711960">
                  <a:moveTo>
                    <a:pt x="915416" y="681228"/>
                  </a:moveTo>
                  <a:lnTo>
                    <a:pt x="914400" y="681228"/>
                  </a:lnTo>
                  <a:lnTo>
                    <a:pt x="914400" y="682752"/>
                  </a:lnTo>
                  <a:lnTo>
                    <a:pt x="915416" y="681228"/>
                  </a:lnTo>
                  <a:close/>
                </a:path>
                <a:path w="2260600" h="1711960">
                  <a:moveTo>
                    <a:pt x="927100" y="681228"/>
                  </a:moveTo>
                  <a:lnTo>
                    <a:pt x="915416" y="681228"/>
                  </a:lnTo>
                  <a:lnTo>
                    <a:pt x="914400" y="682752"/>
                  </a:lnTo>
                  <a:lnTo>
                    <a:pt x="914400" y="684276"/>
                  </a:lnTo>
                  <a:lnTo>
                    <a:pt x="922866" y="684276"/>
                  </a:lnTo>
                  <a:lnTo>
                    <a:pt x="927100" y="681228"/>
                  </a:lnTo>
                  <a:close/>
                </a:path>
                <a:path w="2260600" h="1711960">
                  <a:moveTo>
                    <a:pt x="922866" y="684276"/>
                  </a:moveTo>
                  <a:lnTo>
                    <a:pt x="914400" y="684276"/>
                  </a:lnTo>
                  <a:lnTo>
                    <a:pt x="914400" y="686562"/>
                  </a:lnTo>
                  <a:lnTo>
                    <a:pt x="919691" y="686562"/>
                  </a:lnTo>
                  <a:lnTo>
                    <a:pt x="922866" y="684276"/>
                  </a:lnTo>
                  <a:close/>
                </a:path>
                <a:path w="2260600" h="1711960">
                  <a:moveTo>
                    <a:pt x="919691" y="686562"/>
                  </a:moveTo>
                  <a:lnTo>
                    <a:pt x="914400" y="686562"/>
                  </a:lnTo>
                  <a:lnTo>
                    <a:pt x="914400" y="690372"/>
                  </a:lnTo>
                  <a:lnTo>
                    <a:pt x="919691" y="686562"/>
                  </a:lnTo>
                  <a:close/>
                </a:path>
                <a:path w="2260600" h="1711960">
                  <a:moveTo>
                    <a:pt x="934155" y="691896"/>
                  </a:moveTo>
                  <a:lnTo>
                    <a:pt x="927100" y="691896"/>
                  </a:lnTo>
                  <a:lnTo>
                    <a:pt x="927100" y="686562"/>
                  </a:lnTo>
                  <a:lnTo>
                    <a:pt x="919691" y="686562"/>
                  </a:lnTo>
                  <a:lnTo>
                    <a:pt x="914400" y="690372"/>
                  </a:lnTo>
                  <a:lnTo>
                    <a:pt x="914400" y="694944"/>
                  </a:lnTo>
                  <a:lnTo>
                    <a:pt x="930392" y="694944"/>
                  </a:lnTo>
                  <a:lnTo>
                    <a:pt x="934155" y="691896"/>
                  </a:lnTo>
                  <a:close/>
                </a:path>
                <a:path w="2260600" h="1711960">
                  <a:moveTo>
                    <a:pt x="930392" y="694944"/>
                  </a:moveTo>
                  <a:lnTo>
                    <a:pt x="914400" y="694944"/>
                  </a:lnTo>
                  <a:lnTo>
                    <a:pt x="914400" y="697992"/>
                  </a:lnTo>
                  <a:lnTo>
                    <a:pt x="926629" y="697992"/>
                  </a:lnTo>
                  <a:lnTo>
                    <a:pt x="930392" y="694944"/>
                  </a:lnTo>
                  <a:close/>
                </a:path>
                <a:path w="2260600" h="1711960">
                  <a:moveTo>
                    <a:pt x="926629" y="697992"/>
                  </a:moveTo>
                  <a:lnTo>
                    <a:pt x="914400" y="697992"/>
                  </a:lnTo>
                  <a:lnTo>
                    <a:pt x="914400" y="707898"/>
                  </a:lnTo>
                  <a:lnTo>
                    <a:pt x="926629" y="697992"/>
                  </a:lnTo>
                  <a:close/>
                </a:path>
                <a:path w="2260600" h="1711960">
                  <a:moveTo>
                    <a:pt x="938388" y="697992"/>
                  </a:moveTo>
                  <a:lnTo>
                    <a:pt x="926629" y="697992"/>
                  </a:lnTo>
                  <a:lnTo>
                    <a:pt x="914400" y="707898"/>
                  </a:lnTo>
                  <a:lnTo>
                    <a:pt x="920172" y="711708"/>
                  </a:lnTo>
                  <a:lnTo>
                    <a:pt x="927100" y="711708"/>
                  </a:lnTo>
                  <a:lnTo>
                    <a:pt x="927100" y="706374"/>
                  </a:lnTo>
                  <a:lnTo>
                    <a:pt x="933214" y="706374"/>
                  </a:lnTo>
                  <a:lnTo>
                    <a:pt x="938388" y="697992"/>
                  </a:lnTo>
                  <a:close/>
                </a:path>
                <a:path w="2260600" h="1711960">
                  <a:moveTo>
                    <a:pt x="920172" y="711708"/>
                  </a:moveTo>
                  <a:lnTo>
                    <a:pt x="914400" y="707898"/>
                  </a:lnTo>
                  <a:lnTo>
                    <a:pt x="914400" y="711708"/>
                  </a:lnTo>
                  <a:lnTo>
                    <a:pt x="920172" y="711708"/>
                  </a:lnTo>
                  <a:close/>
                </a:path>
                <a:path w="2260600" h="1711960">
                  <a:moveTo>
                    <a:pt x="927100" y="681228"/>
                  </a:moveTo>
                  <a:lnTo>
                    <a:pt x="927100" y="672846"/>
                  </a:lnTo>
                  <a:lnTo>
                    <a:pt x="921004" y="672846"/>
                  </a:lnTo>
                  <a:lnTo>
                    <a:pt x="915416" y="681228"/>
                  </a:lnTo>
                  <a:lnTo>
                    <a:pt x="927100" y="681228"/>
                  </a:lnTo>
                  <a:close/>
                </a:path>
                <a:path w="2260600" h="1711960">
                  <a:moveTo>
                    <a:pt x="927100" y="598170"/>
                  </a:moveTo>
                  <a:lnTo>
                    <a:pt x="927100" y="591312"/>
                  </a:lnTo>
                  <a:lnTo>
                    <a:pt x="926629" y="591086"/>
                  </a:lnTo>
                  <a:lnTo>
                    <a:pt x="925688" y="590550"/>
                  </a:lnTo>
                  <a:lnTo>
                    <a:pt x="925285" y="590550"/>
                  </a:lnTo>
                  <a:lnTo>
                    <a:pt x="915987" y="594455"/>
                  </a:lnTo>
                  <a:lnTo>
                    <a:pt x="916641" y="594673"/>
                  </a:lnTo>
                  <a:lnTo>
                    <a:pt x="925285" y="598823"/>
                  </a:lnTo>
                  <a:lnTo>
                    <a:pt x="925688" y="598762"/>
                  </a:lnTo>
                  <a:lnTo>
                    <a:pt x="927100" y="598170"/>
                  </a:lnTo>
                  <a:close/>
                </a:path>
                <a:path w="2260600" h="1711960">
                  <a:moveTo>
                    <a:pt x="927100" y="614172"/>
                  </a:moveTo>
                  <a:lnTo>
                    <a:pt x="927100" y="608076"/>
                  </a:lnTo>
                  <a:lnTo>
                    <a:pt x="925688" y="607314"/>
                  </a:lnTo>
                  <a:lnTo>
                    <a:pt x="923925" y="607314"/>
                  </a:lnTo>
                  <a:lnTo>
                    <a:pt x="915987" y="611124"/>
                  </a:lnTo>
                  <a:lnTo>
                    <a:pt x="924560" y="615238"/>
                  </a:lnTo>
                  <a:lnTo>
                    <a:pt x="924858" y="615247"/>
                  </a:lnTo>
                  <a:lnTo>
                    <a:pt x="927100" y="614172"/>
                  </a:lnTo>
                  <a:close/>
                </a:path>
                <a:path w="2260600" h="1711960">
                  <a:moveTo>
                    <a:pt x="927100" y="622554"/>
                  </a:moveTo>
                  <a:lnTo>
                    <a:pt x="927100" y="616458"/>
                  </a:lnTo>
                  <a:lnTo>
                    <a:pt x="926629" y="616232"/>
                  </a:lnTo>
                  <a:lnTo>
                    <a:pt x="925688" y="615696"/>
                  </a:lnTo>
                  <a:lnTo>
                    <a:pt x="923925" y="615696"/>
                  </a:lnTo>
                  <a:lnTo>
                    <a:pt x="916781" y="619125"/>
                  </a:lnTo>
                  <a:lnTo>
                    <a:pt x="916641" y="619192"/>
                  </a:lnTo>
                  <a:lnTo>
                    <a:pt x="923925" y="623125"/>
                  </a:lnTo>
                  <a:lnTo>
                    <a:pt x="924111" y="623226"/>
                  </a:lnTo>
                  <a:lnTo>
                    <a:pt x="925688" y="623316"/>
                  </a:lnTo>
                  <a:lnTo>
                    <a:pt x="927100" y="622554"/>
                  </a:lnTo>
                  <a:close/>
                </a:path>
                <a:path w="2260600" h="1711960">
                  <a:moveTo>
                    <a:pt x="927100" y="589788"/>
                  </a:moveTo>
                  <a:lnTo>
                    <a:pt x="927100" y="582930"/>
                  </a:lnTo>
                  <a:lnTo>
                    <a:pt x="925688" y="582252"/>
                  </a:lnTo>
                  <a:lnTo>
                    <a:pt x="925688" y="582083"/>
                  </a:lnTo>
                  <a:lnTo>
                    <a:pt x="916781" y="586359"/>
                  </a:lnTo>
                  <a:lnTo>
                    <a:pt x="925285" y="590441"/>
                  </a:lnTo>
                  <a:lnTo>
                    <a:pt x="925688" y="590380"/>
                  </a:lnTo>
                  <a:lnTo>
                    <a:pt x="927100" y="589788"/>
                  </a:lnTo>
                  <a:close/>
                </a:path>
                <a:path w="2260600" h="1711960">
                  <a:moveTo>
                    <a:pt x="927100" y="605790"/>
                  </a:moveTo>
                  <a:lnTo>
                    <a:pt x="927100" y="599694"/>
                  </a:lnTo>
                  <a:lnTo>
                    <a:pt x="926629" y="599468"/>
                  </a:lnTo>
                  <a:lnTo>
                    <a:pt x="925688" y="598932"/>
                  </a:lnTo>
                  <a:lnTo>
                    <a:pt x="925285" y="598932"/>
                  </a:lnTo>
                  <a:lnTo>
                    <a:pt x="916781" y="602503"/>
                  </a:lnTo>
                  <a:lnTo>
                    <a:pt x="924560" y="606704"/>
                  </a:lnTo>
                  <a:lnTo>
                    <a:pt x="924718" y="606790"/>
                  </a:lnTo>
                  <a:lnTo>
                    <a:pt x="924858" y="606865"/>
                  </a:lnTo>
                  <a:lnTo>
                    <a:pt x="927100" y="605790"/>
                  </a:lnTo>
                  <a:close/>
                </a:path>
                <a:path w="2260600" h="1711960">
                  <a:moveTo>
                    <a:pt x="927100" y="634746"/>
                  </a:moveTo>
                  <a:lnTo>
                    <a:pt x="927100" y="631698"/>
                  </a:lnTo>
                  <a:lnTo>
                    <a:pt x="925688" y="631613"/>
                  </a:lnTo>
                  <a:lnTo>
                    <a:pt x="919162" y="634746"/>
                  </a:lnTo>
                  <a:lnTo>
                    <a:pt x="927100" y="634746"/>
                  </a:lnTo>
                  <a:close/>
                </a:path>
                <a:path w="2260600" h="1711960">
                  <a:moveTo>
                    <a:pt x="927100" y="641604"/>
                  </a:moveTo>
                  <a:lnTo>
                    <a:pt x="927100" y="639318"/>
                  </a:lnTo>
                  <a:lnTo>
                    <a:pt x="919162" y="643128"/>
                  </a:lnTo>
                  <a:lnTo>
                    <a:pt x="924277" y="643043"/>
                  </a:lnTo>
                  <a:lnTo>
                    <a:pt x="927100" y="641604"/>
                  </a:lnTo>
                  <a:close/>
                </a:path>
                <a:path w="2260600" h="1711960">
                  <a:moveTo>
                    <a:pt x="939800" y="687324"/>
                  </a:moveTo>
                  <a:lnTo>
                    <a:pt x="939800" y="684276"/>
                  </a:lnTo>
                  <a:lnTo>
                    <a:pt x="922866" y="684276"/>
                  </a:lnTo>
                  <a:lnTo>
                    <a:pt x="919691" y="686562"/>
                  </a:lnTo>
                  <a:lnTo>
                    <a:pt x="927100" y="686562"/>
                  </a:lnTo>
                  <a:lnTo>
                    <a:pt x="927100" y="691896"/>
                  </a:lnTo>
                  <a:lnTo>
                    <a:pt x="934155" y="691896"/>
                  </a:lnTo>
                  <a:lnTo>
                    <a:pt x="939800" y="687324"/>
                  </a:lnTo>
                  <a:close/>
                </a:path>
                <a:path w="2260600" h="1711960">
                  <a:moveTo>
                    <a:pt x="929922" y="711708"/>
                  </a:moveTo>
                  <a:lnTo>
                    <a:pt x="920172" y="711708"/>
                  </a:lnTo>
                  <a:lnTo>
                    <a:pt x="927100" y="716280"/>
                  </a:lnTo>
                  <a:lnTo>
                    <a:pt x="929922" y="711708"/>
                  </a:lnTo>
                  <a:close/>
                </a:path>
                <a:path w="2260600" h="1711960">
                  <a:moveTo>
                    <a:pt x="927100" y="672846"/>
                  </a:moveTo>
                  <a:lnTo>
                    <a:pt x="927100" y="670560"/>
                  </a:lnTo>
                  <a:lnTo>
                    <a:pt x="922528" y="670560"/>
                  </a:lnTo>
                  <a:lnTo>
                    <a:pt x="921004" y="672846"/>
                  </a:lnTo>
                  <a:lnTo>
                    <a:pt x="927100" y="672846"/>
                  </a:lnTo>
                  <a:close/>
                </a:path>
                <a:path w="2260600" h="1711960">
                  <a:moveTo>
                    <a:pt x="939800" y="672084"/>
                  </a:moveTo>
                  <a:lnTo>
                    <a:pt x="932872" y="667512"/>
                  </a:lnTo>
                  <a:lnTo>
                    <a:pt x="924560" y="667512"/>
                  </a:lnTo>
                  <a:lnTo>
                    <a:pt x="922528" y="670560"/>
                  </a:lnTo>
                  <a:lnTo>
                    <a:pt x="927100" y="670560"/>
                  </a:lnTo>
                  <a:lnTo>
                    <a:pt x="927100" y="681228"/>
                  </a:lnTo>
                  <a:lnTo>
                    <a:pt x="939800" y="672084"/>
                  </a:lnTo>
                  <a:close/>
                </a:path>
                <a:path w="2260600" h="1711960">
                  <a:moveTo>
                    <a:pt x="939800" y="684276"/>
                  </a:moveTo>
                  <a:lnTo>
                    <a:pt x="939800" y="681228"/>
                  </a:lnTo>
                  <a:lnTo>
                    <a:pt x="927100" y="681228"/>
                  </a:lnTo>
                  <a:lnTo>
                    <a:pt x="922866" y="684276"/>
                  </a:lnTo>
                  <a:lnTo>
                    <a:pt x="939800" y="684276"/>
                  </a:lnTo>
                  <a:close/>
                </a:path>
                <a:path w="2260600" h="1711960">
                  <a:moveTo>
                    <a:pt x="925688" y="607314"/>
                  </a:moveTo>
                  <a:lnTo>
                    <a:pt x="924858" y="606865"/>
                  </a:lnTo>
                  <a:lnTo>
                    <a:pt x="924277" y="607144"/>
                  </a:lnTo>
                  <a:lnTo>
                    <a:pt x="924111" y="607224"/>
                  </a:lnTo>
                  <a:lnTo>
                    <a:pt x="925688" y="607314"/>
                  </a:lnTo>
                  <a:close/>
                </a:path>
                <a:path w="2260600" h="1711960">
                  <a:moveTo>
                    <a:pt x="925285" y="615695"/>
                  </a:moveTo>
                  <a:lnTo>
                    <a:pt x="924858" y="615382"/>
                  </a:lnTo>
                  <a:lnTo>
                    <a:pt x="924560" y="615391"/>
                  </a:lnTo>
                  <a:lnTo>
                    <a:pt x="924277" y="615526"/>
                  </a:lnTo>
                  <a:lnTo>
                    <a:pt x="924111" y="615606"/>
                  </a:lnTo>
                  <a:lnTo>
                    <a:pt x="925285" y="615695"/>
                  </a:lnTo>
                  <a:close/>
                </a:path>
                <a:path w="2260600" h="1711960">
                  <a:moveTo>
                    <a:pt x="927100" y="575310"/>
                  </a:moveTo>
                  <a:lnTo>
                    <a:pt x="927100" y="573786"/>
                  </a:lnTo>
                  <a:lnTo>
                    <a:pt x="924277" y="573786"/>
                  </a:lnTo>
                  <a:lnTo>
                    <a:pt x="927100" y="575310"/>
                  </a:lnTo>
                  <a:close/>
                </a:path>
                <a:path w="2260600" h="1711960">
                  <a:moveTo>
                    <a:pt x="925688" y="623316"/>
                  </a:moveTo>
                  <a:lnTo>
                    <a:pt x="924277" y="623316"/>
                  </a:lnTo>
                  <a:lnTo>
                    <a:pt x="924560" y="623468"/>
                  </a:lnTo>
                  <a:lnTo>
                    <a:pt x="924718" y="623554"/>
                  </a:lnTo>
                  <a:lnTo>
                    <a:pt x="924858" y="623629"/>
                  </a:lnTo>
                  <a:lnTo>
                    <a:pt x="924858" y="623764"/>
                  </a:lnTo>
                  <a:lnTo>
                    <a:pt x="925688" y="623316"/>
                  </a:lnTo>
                  <a:close/>
                </a:path>
                <a:path w="2260600" h="1711960">
                  <a:moveTo>
                    <a:pt x="927100" y="643128"/>
                  </a:moveTo>
                  <a:lnTo>
                    <a:pt x="927100" y="641604"/>
                  </a:lnTo>
                  <a:lnTo>
                    <a:pt x="924277" y="643043"/>
                  </a:lnTo>
                  <a:lnTo>
                    <a:pt x="927100" y="643128"/>
                  </a:lnTo>
                  <a:close/>
                </a:path>
                <a:path w="2260600" h="1711960">
                  <a:moveTo>
                    <a:pt x="932872" y="667512"/>
                  </a:moveTo>
                  <a:lnTo>
                    <a:pt x="927100" y="663702"/>
                  </a:lnTo>
                  <a:lnTo>
                    <a:pt x="924560" y="667512"/>
                  </a:lnTo>
                  <a:lnTo>
                    <a:pt x="932872" y="667512"/>
                  </a:lnTo>
                  <a:close/>
                </a:path>
                <a:path w="2260600" h="1711960">
                  <a:moveTo>
                    <a:pt x="927100" y="615695"/>
                  </a:moveTo>
                  <a:lnTo>
                    <a:pt x="927100" y="614172"/>
                  </a:lnTo>
                  <a:lnTo>
                    <a:pt x="924858" y="615247"/>
                  </a:lnTo>
                  <a:lnTo>
                    <a:pt x="924718" y="615315"/>
                  </a:lnTo>
                  <a:lnTo>
                    <a:pt x="925688" y="615780"/>
                  </a:lnTo>
                  <a:lnTo>
                    <a:pt x="927100" y="615695"/>
                  </a:lnTo>
                  <a:close/>
                </a:path>
                <a:path w="2260600" h="1711960">
                  <a:moveTo>
                    <a:pt x="927100" y="607314"/>
                  </a:moveTo>
                  <a:lnTo>
                    <a:pt x="927100" y="605790"/>
                  </a:lnTo>
                  <a:lnTo>
                    <a:pt x="924858" y="606865"/>
                  </a:lnTo>
                  <a:lnTo>
                    <a:pt x="925688" y="607314"/>
                  </a:lnTo>
                  <a:lnTo>
                    <a:pt x="927100" y="607314"/>
                  </a:lnTo>
                  <a:close/>
                </a:path>
                <a:path w="2260600" h="1711960">
                  <a:moveTo>
                    <a:pt x="927100" y="624840"/>
                  </a:moveTo>
                  <a:lnTo>
                    <a:pt x="927100" y="623316"/>
                  </a:lnTo>
                  <a:lnTo>
                    <a:pt x="925688" y="623316"/>
                  </a:lnTo>
                  <a:lnTo>
                    <a:pt x="924858" y="623764"/>
                  </a:lnTo>
                  <a:lnTo>
                    <a:pt x="924858" y="623629"/>
                  </a:lnTo>
                  <a:lnTo>
                    <a:pt x="927100" y="624840"/>
                  </a:lnTo>
                  <a:close/>
                </a:path>
                <a:path w="2260600" h="1711960">
                  <a:moveTo>
                    <a:pt x="927100" y="590550"/>
                  </a:moveTo>
                  <a:lnTo>
                    <a:pt x="927100" y="589788"/>
                  </a:lnTo>
                  <a:lnTo>
                    <a:pt x="925285" y="590550"/>
                  </a:lnTo>
                  <a:lnTo>
                    <a:pt x="927100" y="590550"/>
                  </a:lnTo>
                  <a:close/>
                </a:path>
                <a:path w="2260600" h="1711960">
                  <a:moveTo>
                    <a:pt x="927100" y="598932"/>
                  </a:moveTo>
                  <a:lnTo>
                    <a:pt x="927100" y="598170"/>
                  </a:lnTo>
                  <a:lnTo>
                    <a:pt x="925285" y="598932"/>
                  </a:lnTo>
                  <a:lnTo>
                    <a:pt x="927100" y="598932"/>
                  </a:lnTo>
                  <a:close/>
                </a:path>
                <a:path w="2260600" h="1711960">
                  <a:moveTo>
                    <a:pt x="927100" y="582168"/>
                  </a:moveTo>
                  <a:lnTo>
                    <a:pt x="927100" y="581406"/>
                  </a:lnTo>
                  <a:lnTo>
                    <a:pt x="925688" y="582083"/>
                  </a:lnTo>
                  <a:lnTo>
                    <a:pt x="927100" y="582168"/>
                  </a:lnTo>
                  <a:close/>
                </a:path>
                <a:path w="2260600" h="1711960">
                  <a:moveTo>
                    <a:pt x="927100" y="582930"/>
                  </a:moveTo>
                  <a:lnTo>
                    <a:pt x="927100" y="582168"/>
                  </a:lnTo>
                  <a:lnTo>
                    <a:pt x="925688" y="582168"/>
                  </a:lnTo>
                  <a:lnTo>
                    <a:pt x="926629" y="582704"/>
                  </a:lnTo>
                  <a:lnTo>
                    <a:pt x="927100" y="582930"/>
                  </a:lnTo>
                  <a:close/>
                </a:path>
                <a:path w="2260600" h="1711960">
                  <a:moveTo>
                    <a:pt x="927100" y="591312"/>
                  </a:moveTo>
                  <a:lnTo>
                    <a:pt x="927100" y="590550"/>
                  </a:lnTo>
                  <a:lnTo>
                    <a:pt x="925688" y="590550"/>
                  </a:lnTo>
                  <a:lnTo>
                    <a:pt x="926629" y="591086"/>
                  </a:lnTo>
                  <a:lnTo>
                    <a:pt x="927100" y="591312"/>
                  </a:lnTo>
                  <a:close/>
                </a:path>
                <a:path w="2260600" h="1711960">
                  <a:moveTo>
                    <a:pt x="927100" y="599694"/>
                  </a:moveTo>
                  <a:lnTo>
                    <a:pt x="927100" y="598932"/>
                  </a:lnTo>
                  <a:lnTo>
                    <a:pt x="925688" y="598932"/>
                  </a:lnTo>
                  <a:lnTo>
                    <a:pt x="926629" y="599468"/>
                  </a:lnTo>
                  <a:lnTo>
                    <a:pt x="927100" y="599694"/>
                  </a:lnTo>
                  <a:close/>
                </a:path>
                <a:path w="2260600" h="1711960">
                  <a:moveTo>
                    <a:pt x="927100" y="608076"/>
                  </a:moveTo>
                  <a:lnTo>
                    <a:pt x="927100" y="607314"/>
                  </a:lnTo>
                  <a:lnTo>
                    <a:pt x="925688" y="607314"/>
                  </a:lnTo>
                  <a:lnTo>
                    <a:pt x="927100" y="608076"/>
                  </a:lnTo>
                  <a:close/>
                </a:path>
                <a:path w="2260600" h="1711960">
                  <a:moveTo>
                    <a:pt x="927100" y="616458"/>
                  </a:moveTo>
                  <a:lnTo>
                    <a:pt x="927100" y="615696"/>
                  </a:lnTo>
                  <a:lnTo>
                    <a:pt x="925688" y="615696"/>
                  </a:lnTo>
                  <a:lnTo>
                    <a:pt x="926629" y="616232"/>
                  </a:lnTo>
                  <a:lnTo>
                    <a:pt x="927100" y="616458"/>
                  </a:lnTo>
                  <a:close/>
                </a:path>
                <a:path w="2260600" h="1711960">
                  <a:moveTo>
                    <a:pt x="927100" y="623316"/>
                  </a:moveTo>
                  <a:lnTo>
                    <a:pt x="927100" y="622554"/>
                  </a:lnTo>
                  <a:lnTo>
                    <a:pt x="925688" y="623316"/>
                  </a:lnTo>
                  <a:lnTo>
                    <a:pt x="927100" y="623316"/>
                  </a:lnTo>
                  <a:close/>
                </a:path>
                <a:path w="2260600" h="1711960">
                  <a:moveTo>
                    <a:pt x="927100" y="631698"/>
                  </a:moveTo>
                  <a:lnTo>
                    <a:pt x="927100" y="630936"/>
                  </a:lnTo>
                  <a:lnTo>
                    <a:pt x="925688" y="631613"/>
                  </a:lnTo>
                  <a:lnTo>
                    <a:pt x="927100" y="631698"/>
                  </a:lnTo>
                  <a:close/>
                </a:path>
                <a:path w="2260600" h="1711960">
                  <a:moveTo>
                    <a:pt x="939800" y="695706"/>
                  </a:moveTo>
                  <a:lnTo>
                    <a:pt x="939800" y="694944"/>
                  </a:lnTo>
                  <a:lnTo>
                    <a:pt x="930392" y="694944"/>
                  </a:lnTo>
                  <a:lnTo>
                    <a:pt x="926629" y="697992"/>
                  </a:lnTo>
                  <a:lnTo>
                    <a:pt x="938388" y="697992"/>
                  </a:lnTo>
                  <a:lnTo>
                    <a:pt x="939800" y="695706"/>
                  </a:lnTo>
                  <a:close/>
                </a:path>
                <a:path w="2260600" h="1711960">
                  <a:moveTo>
                    <a:pt x="939800" y="681228"/>
                  </a:moveTo>
                  <a:lnTo>
                    <a:pt x="939800" y="672084"/>
                  </a:lnTo>
                  <a:lnTo>
                    <a:pt x="927100" y="681228"/>
                  </a:lnTo>
                  <a:lnTo>
                    <a:pt x="939800" y="681228"/>
                  </a:lnTo>
                  <a:close/>
                </a:path>
                <a:path w="2260600" h="1711960">
                  <a:moveTo>
                    <a:pt x="933214" y="706374"/>
                  </a:moveTo>
                  <a:lnTo>
                    <a:pt x="927100" y="706374"/>
                  </a:lnTo>
                  <a:lnTo>
                    <a:pt x="927100" y="708660"/>
                  </a:lnTo>
                  <a:lnTo>
                    <a:pt x="931803" y="708660"/>
                  </a:lnTo>
                  <a:lnTo>
                    <a:pt x="933214" y="706374"/>
                  </a:lnTo>
                  <a:close/>
                </a:path>
                <a:path w="2260600" h="1711960">
                  <a:moveTo>
                    <a:pt x="931803" y="708660"/>
                  </a:moveTo>
                  <a:lnTo>
                    <a:pt x="927100" y="708660"/>
                  </a:lnTo>
                  <a:lnTo>
                    <a:pt x="927100" y="711708"/>
                  </a:lnTo>
                  <a:lnTo>
                    <a:pt x="929922" y="711708"/>
                  </a:lnTo>
                  <a:lnTo>
                    <a:pt x="931803" y="708660"/>
                  </a:lnTo>
                  <a:close/>
                </a:path>
                <a:path w="2260600" h="1711960">
                  <a:moveTo>
                    <a:pt x="939800" y="720090"/>
                  </a:moveTo>
                  <a:lnTo>
                    <a:pt x="939800" y="711708"/>
                  </a:lnTo>
                  <a:lnTo>
                    <a:pt x="929922" y="711708"/>
                  </a:lnTo>
                  <a:lnTo>
                    <a:pt x="927100" y="716280"/>
                  </a:lnTo>
                  <a:lnTo>
                    <a:pt x="927100" y="720090"/>
                  </a:lnTo>
                  <a:lnTo>
                    <a:pt x="939800" y="720090"/>
                  </a:lnTo>
                  <a:close/>
                </a:path>
                <a:path w="2260600" h="1711960">
                  <a:moveTo>
                    <a:pt x="952500" y="716280"/>
                  </a:moveTo>
                  <a:lnTo>
                    <a:pt x="952500" y="715518"/>
                  </a:lnTo>
                  <a:lnTo>
                    <a:pt x="950383" y="714375"/>
                  </a:lnTo>
                  <a:lnTo>
                    <a:pt x="939800" y="720090"/>
                  </a:lnTo>
                  <a:lnTo>
                    <a:pt x="927100" y="720090"/>
                  </a:lnTo>
                  <a:lnTo>
                    <a:pt x="927100" y="722376"/>
                  </a:lnTo>
                  <a:lnTo>
                    <a:pt x="940547" y="722376"/>
                  </a:lnTo>
                  <a:lnTo>
                    <a:pt x="952500" y="716280"/>
                  </a:lnTo>
                  <a:close/>
                </a:path>
                <a:path w="2260600" h="1711960">
                  <a:moveTo>
                    <a:pt x="940547" y="722376"/>
                  </a:moveTo>
                  <a:lnTo>
                    <a:pt x="927100" y="722376"/>
                  </a:lnTo>
                  <a:lnTo>
                    <a:pt x="927100" y="729234"/>
                  </a:lnTo>
                  <a:lnTo>
                    <a:pt x="940547" y="722376"/>
                  </a:lnTo>
                  <a:close/>
                </a:path>
                <a:path w="2260600" h="1711960">
                  <a:moveTo>
                    <a:pt x="952500" y="725424"/>
                  </a:moveTo>
                  <a:lnTo>
                    <a:pt x="952500" y="722376"/>
                  </a:lnTo>
                  <a:lnTo>
                    <a:pt x="940547" y="722376"/>
                  </a:lnTo>
                  <a:lnTo>
                    <a:pt x="927100" y="729234"/>
                  </a:lnTo>
                  <a:lnTo>
                    <a:pt x="927100" y="731520"/>
                  </a:lnTo>
                  <a:lnTo>
                    <a:pt x="939800" y="725424"/>
                  </a:lnTo>
                  <a:lnTo>
                    <a:pt x="952500" y="725424"/>
                  </a:lnTo>
                  <a:close/>
                </a:path>
                <a:path w="2260600" h="1711960">
                  <a:moveTo>
                    <a:pt x="952500" y="729996"/>
                  </a:moveTo>
                  <a:lnTo>
                    <a:pt x="952500" y="725424"/>
                  </a:lnTo>
                  <a:lnTo>
                    <a:pt x="939800" y="725424"/>
                  </a:lnTo>
                  <a:lnTo>
                    <a:pt x="927100" y="731520"/>
                  </a:lnTo>
                  <a:lnTo>
                    <a:pt x="927100" y="736092"/>
                  </a:lnTo>
                  <a:lnTo>
                    <a:pt x="935037" y="736092"/>
                  </a:lnTo>
                  <a:lnTo>
                    <a:pt x="939800" y="733806"/>
                  </a:lnTo>
                  <a:lnTo>
                    <a:pt x="944562" y="733806"/>
                  </a:lnTo>
                  <a:lnTo>
                    <a:pt x="952500" y="729996"/>
                  </a:lnTo>
                  <a:close/>
                </a:path>
                <a:path w="2260600" h="1711960">
                  <a:moveTo>
                    <a:pt x="935037" y="736092"/>
                  </a:moveTo>
                  <a:lnTo>
                    <a:pt x="927100" y="736092"/>
                  </a:lnTo>
                  <a:lnTo>
                    <a:pt x="927100" y="739140"/>
                  </a:lnTo>
                  <a:lnTo>
                    <a:pt x="928687" y="739140"/>
                  </a:lnTo>
                  <a:lnTo>
                    <a:pt x="935037" y="736092"/>
                  </a:lnTo>
                  <a:close/>
                </a:path>
                <a:path w="2260600" h="1711960">
                  <a:moveTo>
                    <a:pt x="928687" y="739140"/>
                  </a:moveTo>
                  <a:lnTo>
                    <a:pt x="927100" y="739140"/>
                  </a:lnTo>
                  <a:lnTo>
                    <a:pt x="927100" y="739902"/>
                  </a:lnTo>
                  <a:lnTo>
                    <a:pt x="928687" y="739140"/>
                  </a:lnTo>
                  <a:close/>
                </a:path>
                <a:path w="2260600" h="1711960">
                  <a:moveTo>
                    <a:pt x="939052" y="739140"/>
                  </a:moveTo>
                  <a:lnTo>
                    <a:pt x="928687" y="739140"/>
                  </a:lnTo>
                  <a:lnTo>
                    <a:pt x="927100" y="739902"/>
                  </a:lnTo>
                  <a:lnTo>
                    <a:pt x="927100" y="745236"/>
                  </a:lnTo>
                  <a:lnTo>
                    <a:pt x="939052" y="739140"/>
                  </a:lnTo>
                  <a:close/>
                </a:path>
                <a:path w="2260600" h="1711960">
                  <a:moveTo>
                    <a:pt x="952500" y="740664"/>
                  </a:moveTo>
                  <a:lnTo>
                    <a:pt x="952500" y="739140"/>
                  </a:lnTo>
                  <a:lnTo>
                    <a:pt x="939052" y="739140"/>
                  </a:lnTo>
                  <a:lnTo>
                    <a:pt x="927100" y="745236"/>
                  </a:lnTo>
                  <a:lnTo>
                    <a:pt x="927100" y="745998"/>
                  </a:lnTo>
                  <a:lnTo>
                    <a:pt x="929922" y="747522"/>
                  </a:lnTo>
                  <a:lnTo>
                    <a:pt x="939052" y="747522"/>
                  </a:lnTo>
                  <a:lnTo>
                    <a:pt x="952500" y="740664"/>
                  </a:lnTo>
                  <a:close/>
                </a:path>
                <a:path w="2260600" h="1711960">
                  <a:moveTo>
                    <a:pt x="929922" y="747522"/>
                  </a:moveTo>
                  <a:lnTo>
                    <a:pt x="927100" y="745998"/>
                  </a:lnTo>
                  <a:lnTo>
                    <a:pt x="927100" y="747522"/>
                  </a:lnTo>
                  <a:lnTo>
                    <a:pt x="929922" y="747522"/>
                  </a:lnTo>
                  <a:close/>
                </a:path>
                <a:path w="2260600" h="1711960">
                  <a:moveTo>
                    <a:pt x="934357" y="749916"/>
                  </a:moveTo>
                  <a:lnTo>
                    <a:pt x="929922" y="747522"/>
                  </a:lnTo>
                  <a:lnTo>
                    <a:pt x="927100" y="747522"/>
                  </a:lnTo>
                  <a:lnTo>
                    <a:pt x="927100" y="753618"/>
                  </a:lnTo>
                  <a:lnTo>
                    <a:pt x="934155" y="750019"/>
                  </a:lnTo>
                  <a:lnTo>
                    <a:pt x="934357" y="749916"/>
                  </a:lnTo>
                  <a:close/>
                </a:path>
                <a:path w="2260600" h="1711960">
                  <a:moveTo>
                    <a:pt x="952500" y="761238"/>
                  </a:moveTo>
                  <a:lnTo>
                    <a:pt x="952500" y="752856"/>
                  </a:lnTo>
                  <a:lnTo>
                    <a:pt x="939800" y="752856"/>
                  </a:lnTo>
                  <a:lnTo>
                    <a:pt x="934357" y="749916"/>
                  </a:lnTo>
                  <a:lnTo>
                    <a:pt x="927100" y="753618"/>
                  </a:lnTo>
                  <a:lnTo>
                    <a:pt x="928076" y="754907"/>
                  </a:lnTo>
                  <a:lnTo>
                    <a:pt x="939800" y="761238"/>
                  </a:lnTo>
                  <a:lnTo>
                    <a:pt x="952500" y="761238"/>
                  </a:lnTo>
                  <a:close/>
                </a:path>
                <a:path w="2260600" h="1711960">
                  <a:moveTo>
                    <a:pt x="928076" y="754907"/>
                  </a:moveTo>
                  <a:lnTo>
                    <a:pt x="927100" y="753618"/>
                  </a:lnTo>
                  <a:lnTo>
                    <a:pt x="927100" y="754380"/>
                  </a:lnTo>
                  <a:lnTo>
                    <a:pt x="928076" y="754907"/>
                  </a:lnTo>
                  <a:close/>
                </a:path>
                <a:path w="2260600" h="1711960">
                  <a:moveTo>
                    <a:pt x="952500" y="763524"/>
                  </a:moveTo>
                  <a:lnTo>
                    <a:pt x="952500" y="761238"/>
                  </a:lnTo>
                  <a:lnTo>
                    <a:pt x="939800" y="761238"/>
                  </a:lnTo>
                  <a:lnTo>
                    <a:pt x="928076" y="754907"/>
                  </a:lnTo>
                  <a:lnTo>
                    <a:pt x="939800" y="770382"/>
                  </a:lnTo>
                  <a:lnTo>
                    <a:pt x="939800" y="763524"/>
                  </a:lnTo>
                  <a:lnTo>
                    <a:pt x="952500" y="763524"/>
                  </a:lnTo>
                  <a:close/>
                </a:path>
                <a:path w="2260600" h="1711960">
                  <a:moveTo>
                    <a:pt x="949511" y="733806"/>
                  </a:moveTo>
                  <a:lnTo>
                    <a:pt x="944562" y="733806"/>
                  </a:lnTo>
                  <a:lnTo>
                    <a:pt x="939800" y="736092"/>
                  </a:lnTo>
                  <a:lnTo>
                    <a:pt x="935037" y="736092"/>
                  </a:lnTo>
                  <a:lnTo>
                    <a:pt x="928687" y="739140"/>
                  </a:lnTo>
                  <a:lnTo>
                    <a:pt x="939052" y="739140"/>
                  </a:lnTo>
                  <a:lnTo>
                    <a:pt x="949511" y="733806"/>
                  </a:lnTo>
                  <a:close/>
                </a:path>
                <a:path w="2260600" h="1711960">
                  <a:moveTo>
                    <a:pt x="950383" y="714375"/>
                  </a:moveTo>
                  <a:lnTo>
                    <a:pt x="939800" y="708660"/>
                  </a:lnTo>
                  <a:lnTo>
                    <a:pt x="931803" y="708660"/>
                  </a:lnTo>
                  <a:lnTo>
                    <a:pt x="929922" y="711708"/>
                  </a:lnTo>
                  <a:lnTo>
                    <a:pt x="939800" y="711708"/>
                  </a:lnTo>
                  <a:lnTo>
                    <a:pt x="939800" y="720090"/>
                  </a:lnTo>
                  <a:lnTo>
                    <a:pt x="950383" y="714375"/>
                  </a:lnTo>
                  <a:close/>
                </a:path>
                <a:path w="2260600" h="1711960">
                  <a:moveTo>
                    <a:pt x="939052" y="747522"/>
                  </a:moveTo>
                  <a:lnTo>
                    <a:pt x="929922" y="747522"/>
                  </a:lnTo>
                  <a:lnTo>
                    <a:pt x="934155" y="749808"/>
                  </a:lnTo>
                  <a:lnTo>
                    <a:pt x="934357" y="749916"/>
                  </a:lnTo>
                  <a:lnTo>
                    <a:pt x="939052" y="747522"/>
                  </a:lnTo>
                  <a:close/>
                </a:path>
                <a:path w="2260600" h="1711960">
                  <a:moveTo>
                    <a:pt x="952500" y="706374"/>
                  </a:moveTo>
                  <a:lnTo>
                    <a:pt x="952500" y="698754"/>
                  </a:lnTo>
                  <a:lnTo>
                    <a:pt x="939800" y="691896"/>
                  </a:lnTo>
                  <a:lnTo>
                    <a:pt x="934155" y="691896"/>
                  </a:lnTo>
                  <a:lnTo>
                    <a:pt x="930392" y="694944"/>
                  </a:lnTo>
                  <a:lnTo>
                    <a:pt x="939800" y="694944"/>
                  </a:lnTo>
                  <a:lnTo>
                    <a:pt x="939800" y="706374"/>
                  </a:lnTo>
                  <a:lnTo>
                    <a:pt x="952500" y="706374"/>
                  </a:lnTo>
                  <a:close/>
                </a:path>
                <a:path w="2260600" h="1711960">
                  <a:moveTo>
                    <a:pt x="952500" y="713232"/>
                  </a:moveTo>
                  <a:lnTo>
                    <a:pt x="952500" y="706374"/>
                  </a:lnTo>
                  <a:lnTo>
                    <a:pt x="933214" y="706374"/>
                  </a:lnTo>
                  <a:lnTo>
                    <a:pt x="931803" y="708660"/>
                  </a:lnTo>
                  <a:lnTo>
                    <a:pt x="939800" y="708660"/>
                  </a:lnTo>
                  <a:lnTo>
                    <a:pt x="950383" y="714375"/>
                  </a:lnTo>
                  <a:lnTo>
                    <a:pt x="952500" y="713232"/>
                  </a:lnTo>
                  <a:close/>
                </a:path>
                <a:path w="2260600" h="1711960">
                  <a:moveTo>
                    <a:pt x="939800" y="672084"/>
                  </a:moveTo>
                  <a:lnTo>
                    <a:pt x="939800" y="667512"/>
                  </a:lnTo>
                  <a:lnTo>
                    <a:pt x="932872" y="667512"/>
                  </a:lnTo>
                  <a:lnTo>
                    <a:pt x="939800" y="672084"/>
                  </a:lnTo>
                  <a:close/>
                </a:path>
                <a:path w="2260600" h="1711960">
                  <a:moveTo>
                    <a:pt x="939800" y="706374"/>
                  </a:moveTo>
                  <a:lnTo>
                    <a:pt x="939800" y="697992"/>
                  </a:lnTo>
                  <a:lnTo>
                    <a:pt x="938388" y="697992"/>
                  </a:lnTo>
                  <a:lnTo>
                    <a:pt x="933214" y="706374"/>
                  </a:lnTo>
                  <a:lnTo>
                    <a:pt x="939800" y="706374"/>
                  </a:lnTo>
                  <a:close/>
                </a:path>
                <a:path w="2260600" h="1711960">
                  <a:moveTo>
                    <a:pt x="939800" y="691896"/>
                  </a:moveTo>
                  <a:lnTo>
                    <a:pt x="939800" y="687324"/>
                  </a:lnTo>
                  <a:lnTo>
                    <a:pt x="934155" y="691896"/>
                  </a:lnTo>
                  <a:lnTo>
                    <a:pt x="939800" y="691896"/>
                  </a:lnTo>
                  <a:close/>
                </a:path>
                <a:path w="2260600" h="1711960">
                  <a:moveTo>
                    <a:pt x="952500" y="749808"/>
                  </a:moveTo>
                  <a:lnTo>
                    <a:pt x="952500" y="747522"/>
                  </a:lnTo>
                  <a:lnTo>
                    <a:pt x="939052" y="747522"/>
                  </a:lnTo>
                  <a:lnTo>
                    <a:pt x="934357" y="749916"/>
                  </a:lnTo>
                  <a:lnTo>
                    <a:pt x="939800" y="752856"/>
                  </a:lnTo>
                  <a:lnTo>
                    <a:pt x="939800" y="749808"/>
                  </a:lnTo>
                  <a:lnTo>
                    <a:pt x="952500" y="749808"/>
                  </a:lnTo>
                  <a:close/>
                </a:path>
                <a:path w="2260600" h="1711960">
                  <a:moveTo>
                    <a:pt x="944562" y="733806"/>
                  </a:moveTo>
                  <a:lnTo>
                    <a:pt x="939800" y="733806"/>
                  </a:lnTo>
                  <a:lnTo>
                    <a:pt x="935037" y="736092"/>
                  </a:lnTo>
                  <a:lnTo>
                    <a:pt x="939800" y="736092"/>
                  </a:lnTo>
                  <a:lnTo>
                    <a:pt x="944562" y="733806"/>
                  </a:lnTo>
                  <a:close/>
                </a:path>
                <a:path w="2260600" h="1711960">
                  <a:moveTo>
                    <a:pt x="939800" y="697992"/>
                  </a:moveTo>
                  <a:lnTo>
                    <a:pt x="939800" y="695706"/>
                  </a:lnTo>
                  <a:lnTo>
                    <a:pt x="938388" y="697992"/>
                  </a:lnTo>
                  <a:lnTo>
                    <a:pt x="939800" y="697992"/>
                  </a:lnTo>
                  <a:close/>
                </a:path>
                <a:path w="2260600" h="1711960">
                  <a:moveTo>
                    <a:pt x="952500" y="739140"/>
                  </a:moveTo>
                  <a:lnTo>
                    <a:pt x="952500" y="733806"/>
                  </a:lnTo>
                  <a:lnTo>
                    <a:pt x="949511" y="733806"/>
                  </a:lnTo>
                  <a:lnTo>
                    <a:pt x="939052" y="739140"/>
                  </a:lnTo>
                  <a:lnTo>
                    <a:pt x="952500" y="739140"/>
                  </a:lnTo>
                  <a:close/>
                </a:path>
                <a:path w="2260600" h="1711960">
                  <a:moveTo>
                    <a:pt x="959338" y="749808"/>
                  </a:moveTo>
                  <a:lnTo>
                    <a:pt x="956733" y="746252"/>
                  </a:lnTo>
                  <a:lnTo>
                    <a:pt x="952500" y="740664"/>
                  </a:lnTo>
                  <a:lnTo>
                    <a:pt x="939052" y="747522"/>
                  </a:lnTo>
                  <a:lnTo>
                    <a:pt x="952500" y="747522"/>
                  </a:lnTo>
                  <a:lnTo>
                    <a:pt x="952500" y="749808"/>
                  </a:lnTo>
                  <a:lnTo>
                    <a:pt x="959338" y="749808"/>
                  </a:lnTo>
                  <a:close/>
                </a:path>
                <a:path w="2260600" h="1711960">
                  <a:moveTo>
                    <a:pt x="965200" y="757428"/>
                  </a:moveTo>
                  <a:lnTo>
                    <a:pt x="959555" y="749977"/>
                  </a:lnTo>
                  <a:lnTo>
                    <a:pt x="959338" y="749808"/>
                  </a:lnTo>
                  <a:lnTo>
                    <a:pt x="939800" y="749808"/>
                  </a:lnTo>
                  <a:lnTo>
                    <a:pt x="939800" y="752856"/>
                  </a:lnTo>
                  <a:lnTo>
                    <a:pt x="952500" y="752856"/>
                  </a:lnTo>
                  <a:lnTo>
                    <a:pt x="952500" y="763524"/>
                  </a:lnTo>
                  <a:lnTo>
                    <a:pt x="953247" y="763524"/>
                  </a:lnTo>
                  <a:lnTo>
                    <a:pt x="965200" y="757428"/>
                  </a:lnTo>
                  <a:close/>
                </a:path>
                <a:path w="2260600" h="1711960">
                  <a:moveTo>
                    <a:pt x="953247" y="763524"/>
                  </a:moveTo>
                  <a:lnTo>
                    <a:pt x="939800" y="763524"/>
                  </a:lnTo>
                  <a:lnTo>
                    <a:pt x="939800" y="766572"/>
                  </a:lnTo>
                  <a:lnTo>
                    <a:pt x="947270" y="766572"/>
                  </a:lnTo>
                  <a:lnTo>
                    <a:pt x="953247" y="763524"/>
                  </a:lnTo>
                  <a:close/>
                </a:path>
                <a:path w="2260600" h="1711960">
                  <a:moveTo>
                    <a:pt x="947270" y="766572"/>
                  </a:moveTo>
                  <a:lnTo>
                    <a:pt x="939800" y="766572"/>
                  </a:lnTo>
                  <a:lnTo>
                    <a:pt x="939800" y="770382"/>
                  </a:lnTo>
                  <a:lnTo>
                    <a:pt x="947270" y="766572"/>
                  </a:lnTo>
                  <a:close/>
                </a:path>
                <a:path w="2260600" h="1711960">
                  <a:moveTo>
                    <a:pt x="965200" y="770382"/>
                  </a:moveTo>
                  <a:lnTo>
                    <a:pt x="965200" y="766572"/>
                  </a:lnTo>
                  <a:lnTo>
                    <a:pt x="947270" y="766572"/>
                  </a:lnTo>
                  <a:lnTo>
                    <a:pt x="939800" y="770382"/>
                  </a:lnTo>
                  <a:lnTo>
                    <a:pt x="939800" y="777240"/>
                  </a:lnTo>
                  <a:lnTo>
                    <a:pt x="952500" y="777240"/>
                  </a:lnTo>
                  <a:lnTo>
                    <a:pt x="952500" y="774954"/>
                  </a:lnTo>
                  <a:lnTo>
                    <a:pt x="959338" y="774954"/>
                  </a:lnTo>
                  <a:lnTo>
                    <a:pt x="965200" y="770382"/>
                  </a:lnTo>
                  <a:close/>
                </a:path>
                <a:path w="2260600" h="1711960">
                  <a:moveTo>
                    <a:pt x="956407" y="777240"/>
                  </a:moveTo>
                  <a:lnTo>
                    <a:pt x="939800" y="777240"/>
                  </a:lnTo>
                  <a:lnTo>
                    <a:pt x="939800" y="780288"/>
                  </a:lnTo>
                  <a:lnTo>
                    <a:pt x="952500" y="780288"/>
                  </a:lnTo>
                  <a:lnTo>
                    <a:pt x="956407" y="777240"/>
                  </a:lnTo>
                  <a:close/>
                </a:path>
                <a:path w="2260600" h="1711960">
                  <a:moveTo>
                    <a:pt x="952500" y="780288"/>
                  </a:moveTo>
                  <a:lnTo>
                    <a:pt x="939800" y="780288"/>
                  </a:lnTo>
                  <a:lnTo>
                    <a:pt x="939800" y="790194"/>
                  </a:lnTo>
                  <a:lnTo>
                    <a:pt x="952500" y="780288"/>
                  </a:lnTo>
                  <a:close/>
                </a:path>
                <a:path w="2260600" h="1711960">
                  <a:moveTo>
                    <a:pt x="964223" y="780288"/>
                  </a:moveTo>
                  <a:lnTo>
                    <a:pt x="952500" y="780288"/>
                  </a:lnTo>
                  <a:lnTo>
                    <a:pt x="939800" y="790194"/>
                  </a:lnTo>
                  <a:lnTo>
                    <a:pt x="945572" y="794004"/>
                  </a:lnTo>
                  <a:lnTo>
                    <a:pt x="952500" y="794004"/>
                  </a:lnTo>
                  <a:lnTo>
                    <a:pt x="956733" y="791972"/>
                  </a:lnTo>
                  <a:lnTo>
                    <a:pt x="964223" y="780288"/>
                  </a:lnTo>
                  <a:close/>
                </a:path>
                <a:path w="2260600" h="1711960">
                  <a:moveTo>
                    <a:pt x="945572" y="794004"/>
                  </a:moveTo>
                  <a:lnTo>
                    <a:pt x="939800" y="790194"/>
                  </a:lnTo>
                  <a:lnTo>
                    <a:pt x="939800" y="794004"/>
                  </a:lnTo>
                  <a:lnTo>
                    <a:pt x="945572" y="794004"/>
                  </a:lnTo>
                  <a:close/>
                </a:path>
                <a:path w="2260600" h="1711960">
                  <a:moveTo>
                    <a:pt x="952500" y="722376"/>
                  </a:moveTo>
                  <a:lnTo>
                    <a:pt x="952500" y="716280"/>
                  </a:lnTo>
                  <a:lnTo>
                    <a:pt x="940547" y="722376"/>
                  </a:lnTo>
                  <a:lnTo>
                    <a:pt x="952500" y="722376"/>
                  </a:lnTo>
                  <a:close/>
                </a:path>
                <a:path w="2260600" h="1711960">
                  <a:moveTo>
                    <a:pt x="952500" y="732282"/>
                  </a:moveTo>
                  <a:lnTo>
                    <a:pt x="952500" y="729996"/>
                  </a:lnTo>
                  <a:lnTo>
                    <a:pt x="944562" y="733806"/>
                  </a:lnTo>
                  <a:lnTo>
                    <a:pt x="949511" y="733806"/>
                  </a:lnTo>
                  <a:lnTo>
                    <a:pt x="952500" y="732282"/>
                  </a:lnTo>
                  <a:close/>
                </a:path>
                <a:path w="2260600" h="1711960">
                  <a:moveTo>
                    <a:pt x="955430" y="794004"/>
                  </a:moveTo>
                  <a:lnTo>
                    <a:pt x="945572" y="794004"/>
                  </a:lnTo>
                  <a:lnTo>
                    <a:pt x="952500" y="798576"/>
                  </a:lnTo>
                  <a:lnTo>
                    <a:pt x="952500" y="797814"/>
                  </a:lnTo>
                  <a:lnTo>
                    <a:pt x="953247" y="797410"/>
                  </a:lnTo>
                  <a:lnTo>
                    <a:pt x="955430" y="794004"/>
                  </a:lnTo>
                  <a:close/>
                </a:path>
                <a:path w="2260600" h="1711960">
                  <a:moveTo>
                    <a:pt x="965200" y="766572"/>
                  </a:moveTo>
                  <a:lnTo>
                    <a:pt x="965200" y="763524"/>
                  </a:lnTo>
                  <a:lnTo>
                    <a:pt x="953247" y="763524"/>
                  </a:lnTo>
                  <a:lnTo>
                    <a:pt x="947270" y="766572"/>
                  </a:lnTo>
                  <a:lnTo>
                    <a:pt x="965200" y="766572"/>
                  </a:lnTo>
                  <a:close/>
                </a:path>
                <a:path w="2260600" h="1711960">
                  <a:moveTo>
                    <a:pt x="952500" y="733806"/>
                  </a:moveTo>
                  <a:lnTo>
                    <a:pt x="952500" y="732282"/>
                  </a:lnTo>
                  <a:lnTo>
                    <a:pt x="949511" y="733806"/>
                  </a:lnTo>
                  <a:lnTo>
                    <a:pt x="952500" y="733806"/>
                  </a:lnTo>
                  <a:close/>
                </a:path>
                <a:path w="2260600" h="1711960">
                  <a:moveTo>
                    <a:pt x="952500" y="715518"/>
                  </a:moveTo>
                  <a:lnTo>
                    <a:pt x="952500" y="713232"/>
                  </a:lnTo>
                  <a:lnTo>
                    <a:pt x="950383" y="714375"/>
                  </a:lnTo>
                  <a:lnTo>
                    <a:pt x="952500" y="715518"/>
                  </a:lnTo>
                  <a:close/>
                </a:path>
                <a:path w="2260600" h="1711960">
                  <a:moveTo>
                    <a:pt x="959338" y="774954"/>
                  </a:moveTo>
                  <a:lnTo>
                    <a:pt x="952500" y="774954"/>
                  </a:lnTo>
                  <a:lnTo>
                    <a:pt x="952500" y="777240"/>
                  </a:lnTo>
                  <a:lnTo>
                    <a:pt x="956407" y="777240"/>
                  </a:lnTo>
                  <a:lnTo>
                    <a:pt x="959338" y="774954"/>
                  </a:lnTo>
                  <a:close/>
                </a:path>
                <a:path w="2260600" h="1711960">
                  <a:moveTo>
                    <a:pt x="965200" y="778764"/>
                  </a:moveTo>
                  <a:lnTo>
                    <a:pt x="965200" y="777240"/>
                  </a:lnTo>
                  <a:lnTo>
                    <a:pt x="956407" y="777240"/>
                  </a:lnTo>
                  <a:lnTo>
                    <a:pt x="952500" y="780288"/>
                  </a:lnTo>
                  <a:lnTo>
                    <a:pt x="964223" y="780288"/>
                  </a:lnTo>
                  <a:lnTo>
                    <a:pt x="965200" y="778764"/>
                  </a:lnTo>
                  <a:close/>
                </a:path>
                <a:path w="2260600" h="1711960">
                  <a:moveTo>
                    <a:pt x="956733" y="791972"/>
                  </a:moveTo>
                  <a:lnTo>
                    <a:pt x="952500" y="794004"/>
                  </a:lnTo>
                  <a:lnTo>
                    <a:pt x="955430" y="794004"/>
                  </a:lnTo>
                  <a:lnTo>
                    <a:pt x="956733" y="791972"/>
                  </a:lnTo>
                  <a:close/>
                </a:path>
                <a:path w="2260600" h="1711960">
                  <a:moveTo>
                    <a:pt x="953247" y="797410"/>
                  </a:moveTo>
                  <a:lnTo>
                    <a:pt x="952500" y="797814"/>
                  </a:lnTo>
                  <a:lnTo>
                    <a:pt x="952500" y="798576"/>
                  </a:lnTo>
                  <a:lnTo>
                    <a:pt x="953247" y="797410"/>
                  </a:lnTo>
                  <a:close/>
                </a:path>
                <a:path w="2260600" h="1711960">
                  <a:moveTo>
                    <a:pt x="965200" y="802386"/>
                  </a:moveTo>
                  <a:lnTo>
                    <a:pt x="965200" y="794004"/>
                  </a:lnTo>
                  <a:lnTo>
                    <a:pt x="959338" y="794121"/>
                  </a:lnTo>
                  <a:lnTo>
                    <a:pt x="953247" y="797410"/>
                  </a:lnTo>
                  <a:lnTo>
                    <a:pt x="952500" y="798576"/>
                  </a:lnTo>
                  <a:lnTo>
                    <a:pt x="952500" y="802386"/>
                  </a:lnTo>
                  <a:lnTo>
                    <a:pt x="965200" y="802386"/>
                  </a:lnTo>
                  <a:close/>
                </a:path>
                <a:path w="2260600" h="1711960">
                  <a:moveTo>
                    <a:pt x="977900" y="799338"/>
                  </a:moveTo>
                  <a:lnTo>
                    <a:pt x="977900" y="795528"/>
                  </a:lnTo>
                  <a:lnTo>
                    <a:pt x="965200" y="802386"/>
                  </a:lnTo>
                  <a:lnTo>
                    <a:pt x="952500" y="802386"/>
                  </a:lnTo>
                  <a:lnTo>
                    <a:pt x="952500" y="804672"/>
                  </a:lnTo>
                  <a:lnTo>
                    <a:pt x="966046" y="804672"/>
                  </a:lnTo>
                  <a:lnTo>
                    <a:pt x="977900" y="799338"/>
                  </a:lnTo>
                  <a:close/>
                </a:path>
                <a:path w="2260600" h="1711960">
                  <a:moveTo>
                    <a:pt x="966046" y="804672"/>
                  </a:moveTo>
                  <a:lnTo>
                    <a:pt x="952500" y="804672"/>
                  </a:lnTo>
                  <a:lnTo>
                    <a:pt x="952500" y="810768"/>
                  </a:lnTo>
                  <a:lnTo>
                    <a:pt x="966046" y="804672"/>
                  </a:lnTo>
                  <a:close/>
                </a:path>
                <a:path w="2260600" h="1711960">
                  <a:moveTo>
                    <a:pt x="977900" y="807720"/>
                  </a:moveTo>
                  <a:lnTo>
                    <a:pt x="977900" y="804672"/>
                  </a:lnTo>
                  <a:lnTo>
                    <a:pt x="966046" y="804672"/>
                  </a:lnTo>
                  <a:lnTo>
                    <a:pt x="952500" y="810768"/>
                  </a:lnTo>
                  <a:lnTo>
                    <a:pt x="952500" y="812292"/>
                  </a:lnTo>
                  <a:lnTo>
                    <a:pt x="953247" y="812650"/>
                  </a:lnTo>
                  <a:lnTo>
                    <a:pt x="955430" y="811823"/>
                  </a:lnTo>
                  <a:lnTo>
                    <a:pt x="965200" y="807720"/>
                  </a:lnTo>
                  <a:lnTo>
                    <a:pt x="977900" y="807720"/>
                  </a:lnTo>
                  <a:close/>
                </a:path>
                <a:path w="2260600" h="1711960">
                  <a:moveTo>
                    <a:pt x="953247" y="812740"/>
                  </a:moveTo>
                  <a:lnTo>
                    <a:pt x="952500" y="812292"/>
                  </a:lnTo>
                  <a:lnTo>
                    <a:pt x="952500" y="813054"/>
                  </a:lnTo>
                  <a:lnTo>
                    <a:pt x="953247" y="812740"/>
                  </a:lnTo>
                  <a:close/>
                </a:path>
                <a:path w="2260600" h="1711960">
                  <a:moveTo>
                    <a:pt x="973503" y="818388"/>
                  </a:moveTo>
                  <a:lnTo>
                    <a:pt x="965200" y="818388"/>
                  </a:lnTo>
                  <a:lnTo>
                    <a:pt x="955430" y="813698"/>
                  </a:lnTo>
                  <a:lnTo>
                    <a:pt x="953247" y="812740"/>
                  </a:lnTo>
                  <a:lnTo>
                    <a:pt x="952500" y="813054"/>
                  </a:lnTo>
                  <a:lnTo>
                    <a:pt x="952500" y="821436"/>
                  </a:lnTo>
                  <a:lnTo>
                    <a:pt x="971550" y="821436"/>
                  </a:lnTo>
                  <a:lnTo>
                    <a:pt x="973503" y="818388"/>
                  </a:lnTo>
                  <a:close/>
                </a:path>
                <a:path w="2260600" h="1711960">
                  <a:moveTo>
                    <a:pt x="971550" y="821436"/>
                  </a:moveTo>
                  <a:lnTo>
                    <a:pt x="952500" y="821436"/>
                  </a:lnTo>
                  <a:lnTo>
                    <a:pt x="952500" y="829056"/>
                  </a:lnTo>
                  <a:lnTo>
                    <a:pt x="965200" y="835152"/>
                  </a:lnTo>
                  <a:lnTo>
                    <a:pt x="965200" y="831342"/>
                  </a:lnTo>
                  <a:lnTo>
                    <a:pt x="971550" y="821436"/>
                  </a:lnTo>
                  <a:close/>
                </a:path>
                <a:path w="2260600" h="1711960">
                  <a:moveTo>
                    <a:pt x="965200" y="763524"/>
                  </a:moveTo>
                  <a:lnTo>
                    <a:pt x="965200" y="757428"/>
                  </a:lnTo>
                  <a:lnTo>
                    <a:pt x="953247" y="763524"/>
                  </a:lnTo>
                  <a:lnTo>
                    <a:pt x="965200" y="763524"/>
                  </a:lnTo>
                  <a:close/>
                </a:path>
                <a:path w="2260600" h="1711960">
                  <a:moveTo>
                    <a:pt x="959338" y="794121"/>
                  </a:moveTo>
                  <a:lnTo>
                    <a:pt x="955430" y="794004"/>
                  </a:lnTo>
                  <a:lnTo>
                    <a:pt x="953247" y="797410"/>
                  </a:lnTo>
                  <a:lnTo>
                    <a:pt x="959338" y="794121"/>
                  </a:lnTo>
                  <a:close/>
                </a:path>
                <a:path w="2260600" h="1711960">
                  <a:moveTo>
                    <a:pt x="977900" y="811530"/>
                  </a:moveTo>
                  <a:lnTo>
                    <a:pt x="977900" y="807720"/>
                  </a:lnTo>
                  <a:lnTo>
                    <a:pt x="965200" y="807720"/>
                  </a:lnTo>
                  <a:lnTo>
                    <a:pt x="953247" y="812740"/>
                  </a:lnTo>
                  <a:lnTo>
                    <a:pt x="955430" y="813698"/>
                  </a:lnTo>
                  <a:lnTo>
                    <a:pt x="965200" y="818388"/>
                  </a:lnTo>
                  <a:lnTo>
                    <a:pt x="965200" y="816102"/>
                  </a:lnTo>
                  <a:lnTo>
                    <a:pt x="974969" y="816102"/>
                  </a:lnTo>
                  <a:lnTo>
                    <a:pt x="977900" y="811530"/>
                  </a:lnTo>
                  <a:close/>
                </a:path>
                <a:path w="2260600" h="1711960">
                  <a:moveTo>
                    <a:pt x="977900" y="790956"/>
                  </a:moveTo>
                  <a:lnTo>
                    <a:pt x="977900" y="781812"/>
                  </a:lnTo>
                  <a:lnTo>
                    <a:pt x="956733" y="791972"/>
                  </a:lnTo>
                  <a:lnTo>
                    <a:pt x="955430" y="794004"/>
                  </a:lnTo>
                  <a:lnTo>
                    <a:pt x="959555" y="794004"/>
                  </a:lnTo>
                  <a:lnTo>
                    <a:pt x="965200" y="790956"/>
                  </a:lnTo>
                  <a:lnTo>
                    <a:pt x="977900" y="790956"/>
                  </a:lnTo>
                  <a:close/>
                </a:path>
                <a:path w="2260600" h="1711960">
                  <a:moveTo>
                    <a:pt x="977900" y="781812"/>
                  </a:moveTo>
                  <a:lnTo>
                    <a:pt x="977900" y="780288"/>
                  </a:lnTo>
                  <a:lnTo>
                    <a:pt x="965200" y="774954"/>
                  </a:lnTo>
                  <a:lnTo>
                    <a:pt x="959338" y="774954"/>
                  </a:lnTo>
                  <a:lnTo>
                    <a:pt x="956407" y="777240"/>
                  </a:lnTo>
                  <a:lnTo>
                    <a:pt x="965200" y="777240"/>
                  </a:lnTo>
                  <a:lnTo>
                    <a:pt x="965200" y="787908"/>
                  </a:lnTo>
                  <a:lnTo>
                    <a:pt x="977900" y="781812"/>
                  </a:lnTo>
                  <a:close/>
                </a:path>
                <a:path w="2260600" h="1711960">
                  <a:moveTo>
                    <a:pt x="965200" y="787908"/>
                  </a:moveTo>
                  <a:lnTo>
                    <a:pt x="965200" y="780288"/>
                  </a:lnTo>
                  <a:lnTo>
                    <a:pt x="964223" y="780288"/>
                  </a:lnTo>
                  <a:lnTo>
                    <a:pt x="956733" y="791972"/>
                  </a:lnTo>
                  <a:lnTo>
                    <a:pt x="965200" y="787908"/>
                  </a:lnTo>
                  <a:close/>
                </a:path>
                <a:path w="2260600" h="1711960">
                  <a:moveTo>
                    <a:pt x="965200" y="757428"/>
                  </a:moveTo>
                  <a:lnTo>
                    <a:pt x="965200" y="749808"/>
                  </a:lnTo>
                  <a:lnTo>
                    <a:pt x="959338" y="749808"/>
                  </a:lnTo>
                  <a:lnTo>
                    <a:pt x="959555" y="749977"/>
                  </a:lnTo>
                  <a:lnTo>
                    <a:pt x="965200" y="757428"/>
                  </a:lnTo>
                  <a:close/>
                </a:path>
                <a:path w="2260600" h="1711960">
                  <a:moveTo>
                    <a:pt x="965200" y="774954"/>
                  </a:moveTo>
                  <a:lnTo>
                    <a:pt x="965200" y="770382"/>
                  </a:lnTo>
                  <a:lnTo>
                    <a:pt x="959338" y="774954"/>
                  </a:lnTo>
                  <a:lnTo>
                    <a:pt x="965200" y="774954"/>
                  </a:lnTo>
                  <a:close/>
                </a:path>
                <a:path w="2260600" h="1711960">
                  <a:moveTo>
                    <a:pt x="977900" y="795528"/>
                  </a:moveTo>
                  <a:lnTo>
                    <a:pt x="977900" y="790956"/>
                  </a:lnTo>
                  <a:lnTo>
                    <a:pt x="965200" y="790956"/>
                  </a:lnTo>
                  <a:lnTo>
                    <a:pt x="959555" y="794004"/>
                  </a:lnTo>
                  <a:lnTo>
                    <a:pt x="965200" y="794004"/>
                  </a:lnTo>
                  <a:lnTo>
                    <a:pt x="965200" y="802386"/>
                  </a:lnTo>
                  <a:lnTo>
                    <a:pt x="977900" y="795528"/>
                  </a:lnTo>
                  <a:close/>
                </a:path>
                <a:path w="2260600" h="1711960">
                  <a:moveTo>
                    <a:pt x="965200" y="780288"/>
                  </a:moveTo>
                  <a:lnTo>
                    <a:pt x="965200" y="778764"/>
                  </a:lnTo>
                  <a:lnTo>
                    <a:pt x="964223" y="780288"/>
                  </a:lnTo>
                  <a:lnTo>
                    <a:pt x="965200" y="780288"/>
                  </a:lnTo>
                  <a:close/>
                </a:path>
                <a:path w="2260600" h="1711960">
                  <a:moveTo>
                    <a:pt x="974969" y="816102"/>
                  </a:moveTo>
                  <a:lnTo>
                    <a:pt x="965200" y="816102"/>
                  </a:lnTo>
                  <a:lnTo>
                    <a:pt x="965200" y="818388"/>
                  </a:lnTo>
                  <a:lnTo>
                    <a:pt x="973503" y="818388"/>
                  </a:lnTo>
                  <a:lnTo>
                    <a:pt x="974969" y="816102"/>
                  </a:lnTo>
                  <a:close/>
                </a:path>
                <a:path w="2260600" h="1711960">
                  <a:moveTo>
                    <a:pt x="977900" y="829437"/>
                  </a:moveTo>
                  <a:lnTo>
                    <a:pt x="977900" y="821436"/>
                  </a:lnTo>
                  <a:lnTo>
                    <a:pt x="971550" y="821436"/>
                  </a:lnTo>
                  <a:lnTo>
                    <a:pt x="965200" y="831342"/>
                  </a:lnTo>
                  <a:lnTo>
                    <a:pt x="965200" y="835152"/>
                  </a:lnTo>
                  <a:lnTo>
                    <a:pt x="966694" y="835152"/>
                  </a:lnTo>
                  <a:lnTo>
                    <a:pt x="977900" y="829437"/>
                  </a:lnTo>
                  <a:close/>
                </a:path>
                <a:path w="2260600" h="1711960">
                  <a:moveTo>
                    <a:pt x="966694" y="835152"/>
                  </a:moveTo>
                  <a:lnTo>
                    <a:pt x="965200" y="835152"/>
                  </a:lnTo>
                  <a:lnTo>
                    <a:pt x="965200" y="835914"/>
                  </a:lnTo>
                  <a:lnTo>
                    <a:pt x="966694" y="835152"/>
                  </a:lnTo>
                  <a:close/>
                </a:path>
                <a:path w="2260600" h="1711960">
                  <a:moveTo>
                    <a:pt x="970972" y="835221"/>
                  </a:moveTo>
                  <a:lnTo>
                    <a:pt x="966694" y="835152"/>
                  </a:lnTo>
                  <a:lnTo>
                    <a:pt x="965200" y="835914"/>
                  </a:lnTo>
                  <a:lnTo>
                    <a:pt x="967014" y="838308"/>
                  </a:lnTo>
                  <a:lnTo>
                    <a:pt x="970972" y="835221"/>
                  </a:lnTo>
                  <a:close/>
                </a:path>
                <a:path w="2260600" h="1711960">
                  <a:moveTo>
                    <a:pt x="967014" y="838308"/>
                  </a:moveTo>
                  <a:lnTo>
                    <a:pt x="965200" y="835914"/>
                  </a:lnTo>
                  <a:lnTo>
                    <a:pt x="965200" y="839724"/>
                  </a:lnTo>
                  <a:lnTo>
                    <a:pt x="967014" y="838308"/>
                  </a:lnTo>
                  <a:close/>
                </a:path>
                <a:path w="2260600" h="1711960">
                  <a:moveTo>
                    <a:pt x="970972" y="843534"/>
                  </a:moveTo>
                  <a:lnTo>
                    <a:pt x="967014" y="838308"/>
                  </a:lnTo>
                  <a:lnTo>
                    <a:pt x="965200" y="839724"/>
                  </a:lnTo>
                  <a:lnTo>
                    <a:pt x="965200" y="843534"/>
                  </a:lnTo>
                  <a:lnTo>
                    <a:pt x="970972" y="843534"/>
                  </a:lnTo>
                  <a:close/>
                </a:path>
                <a:path w="2260600" h="1711960">
                  <a:moveTo>
                    <a:pt x="977900" y="804672"/>
                  </a:moveTo>
                  <a:lnTo>
                    <a:pt x="977900" y="799338"/>
                  </a:lnTo>
                  <a:lnTo>
                    <a:pt x="966046" y="804672"/>
                  </a:lnTo>
                  <a:lnTo>
                    <a:pt x="977900" y="804672"/>
                  </a:lnTo>
                  <a:close/>
                </a:path>
                <a:path w="2260600" h="1711960">
                  <a:moveTo>
                    <a:pt x="979311" y="828717"/>
                  </a:moveTo>
                  <a:lnTo>
                    <a:pt x="966694" y="835152"/>
                  </a:lnTo>
                  <a:lnTo>
                    <a:pt x="970972" y="835152"/>
                  </a:lnTo>
                  <a:lnTo>
                    <a:pt x="971550" y="834771"/>
                  </a:lnTo>
                  <a:lnTo>
                    <a:pt x="979311" y="828717"/>
                  </a:lnTo>
                  <a:close/>
                </a:path>
                <a:path w="2260600" h="1711960">
                  <a:moveTo>
                    <a:pt x="1003300" y="839724"/>
                  </a:moveTo>
                  <a:lnTo>
                    <a:pt x="1002323" y="838434"/>
                  </a:lnTo>
                  <a:lnTo>
                    <a:pt x="990600" y="832104"/>
                  </a:lnTo>
                  <a:lnTo>
                    <a:pt x="977900" y="832104"/>
                  </a:lnTo>
                  <a:lnTo>
                    <a:pt x="977900" y="835152"/>
                  </a:lnTo>
                  <a:lnTo>
                    <a:pt x="970972" y="835221"/>
                  </a:lnTo>
                  <a:lnTo>
                    <a:pt x="967014" y="838308"/>
                  </a:lnTo>
                  <a:lnTo>
                    <a:pt x="970972" y="843534"/>
                  </a:lnTo>
                  <a:lnTo>
                    <a:pt x="983544" y="843534"/>
                  </a:lnTo>
                  <a:lnTo>
                    <a:pt x="984827" y="842910"/>
                  </a:lnTo>
                  <a:lnTo>
                    <a:pt x="986790" y="842086"/>
                  </a:lnTo>
                  <a:lnTo>
                    <a:pt x="990600" y="835914"/>
                  </a:lnTo>
                  <a:lnTo>
                    <a:pt x="997527" y="840486"/>
                  </a:lnTo>
                  <a:lnTo>
                    <a:pt x="1001805" y="840486"/>
                  </a:lnTo>
                  <a:lnTo>
                    <a:pt x="1003300" y="839724"/>
                  </a:lnTo>
                  <a:close/>
                </a:path>
                <a:path w="2260600" h="1711960">
                  <a:moveTo>
                    <a:pt x="1002323" y="838434"/>
                  </a:moveTo>
                  <a:lnTo>
                    <a:pt x="990600" y="822960"/>
                  </a:lnTo>
                  <a:lnTo>
                    <a:pt x="979311" y="828717"/>
                  </a:lnTo>
                  <a:lnTo>
                    <a:pt x="970972" y="835221"/>
                  </a:lnTo>
                  <a:lnTo>
                    <a:pt x="977900" y="835152"/>
                  </a:lnTo>
                  <a:lnTo>
                    <a:pt x="977900" y="832104"/>
                  </a:lnTo>
                  <a:lnTo>
                    <a:pt x="990600" y="832104"/>
                  </a:lnTo>
                  <a:lnTo>
                    <a:pt x="1002323" y="838434"/>
                  </a:lnTo>
                  <a:close/>
                </a:path>
                <a:path w="2260600" h="1711960">
                  <a:moveTo>
                    <a:pt x="983342" y="843534"/>
                  </a:moveTo>
                  <a:lnTo>
                    <a:pt x="970972" y="843534"/>
                  </a:lnTo>
                  <a:lnTo>
                    <a:pt x="977900" y="852678"/>
                  </a:lnTo>
                  <a:lnTo>
                    <a:pt x="977900" y="845820"/>
                  </a:lnTo>
                  <a:lnTo>
                    <a:pt x="983342" y="843534"/>
                  </a:lnTo>
                  <a:close/>
                </a:path>
                <a:path w="2260600" h="1711960">
                  <a:moveTo>
                    <a:pt x="977900" y="821436"/>
                  </a:moveTo>
                  <a:lnTo>
                    <a:pt x="977900" y="818388"/>
                  </a:lnTo>
                  <a:lnTo>
                    <a:pt x="973503" y="818388"/>
                  </a:lnTo>
                  <a:lnTo>
                    <a:pt x="971550" y="821436"/>
                  </a:lnTo>
                  <a:lnTo>
                    <a:pt x="977900" y="821436"/>
                  </a:lnTo>
                  <a:close/>
                </a:path>
                <a:path w="2260600" h="1711960">
                  <a:moveTo>
                    <a:pt x="990600" y="819912"/>
                  </a:moveTo>
                  <a:lnTo>
                    <a:pt x="984827" y="816102"/>
                  </a:lnTo>
                  <a:lnTo>
                    <a:pt x="974969" y="816102"/>
                  </a:lnTo>
                  <a:lnTo>
                    <a:pt x="973503" y="818388"/>
                  </a:lnTo>
                  <a:lnTo>
                    <a:pt x="977900" y="818388"/>
                  </a:lnTo>
                  <a:lnTo>
                    <a:pt x="977900" y="829437"/>
                  </a:lnTo>
                  <a:lnTo>
                    <a:pt x="979311" y="828717"/>
                  </a:lnTo>
                  <a:lnTo>
                    <a:pt x="990600" y="819912"/>
                  </a:lnTo>
                  <a:close/>
                </a:path>
                <a:path w="2260600" h="1711960">
                  <a:moveTo>
                    <a:pt x="984827" y="816102"/>
                  </a:moveTo>
                  <a:lnTo>
                    <a:pt x="977900" y="811530"/>
                  </a:lnTo>
                  <a:lnTo>
                    <a:pt x="974969" y="816102"/>
                  </a:lnTo>
                  <a:lnTo>
                    <a:pt x="984827" y="816102"/>
                  </a:lnTo>
                  <a:close/>
                </a:path>
                <a:path w="2260600" h="1711960">
                  <a:moveTo>
                    <a:pt x="985896" y="843534"/>
                  </a:moveTo>
                  <a:lnTo>
                    <a:pt x="983342" y="843534"/>
                  </a:lnTo>
                  <a:lnTo>
                    <a:pt x="977900" y="845820"/>
                  </a:lnTo>
                  <a:lnTo>
                    <a:pt x="977900" y="852678"/>
                  </a:lnTo>
                  <a:lnTo>
                    <a:pt x="981332" y="850927"/>
                  </a:lnTo>
                  <a:lnTo>
                    <a:pt x="985896" y="843534"/>
                  </a:lnTo>
                  <a:close/>
                </a:path>
                <a:path w="2260600" h="1711960">
                  <a:moveTo>
                    <a:pt x="981332" y="850927"/>
                  </a:moveTo>
                  <a:lnTo>
                    <a:pt x="977900" y="852678"/>
                  </a:lnTo>
                  <a:lnTo>
                    <a:pt x="977900" y="854202"/>
                  </a:lnTo>
                  <a:lnTo>
                    <a:pt x="979311" y="854202"/>
                  </a:lnTo>
                  <a:lnTo>
                    <a:pt x="981332" y="850927"/>
                  </a:lnTo>
                  <a:close/>
                </a:path>
                <a:path w="2260600" h="1711960">
                  <a:moveTo>
                    <a:pt x="979311" y="854202"/>
                  </a:moveTo>
                  <a:lnTo>
                    <a:pt x="977900" y="854202"/>
                  </a:lnTo>
                  <a:lnTo>
                    <a:pt x="977900" y="856488"/>
                  </a:lnTo>
                  <a:lnTo>
                    <a:pt x="979311" y="854202"/>
                  </a:lnTo>
                  <a:close/>
                </a:path>
                <a:path w="2260600" h="1711960">
                  <a:moveTo>
                    <a:pt x="991070" y="854202"/>
                  </a:moveTo>
                  <a:lnTo>
                    <a:pt x="979311" y="854202"/>
                  </a:lnTo>
                  <a:lnTo>
                    <a:pt x="977900" y="856488"/>
                  </a:lnTo>
                  <a:lnTo>
                    <a:pt x="977900" y="860298"/>
                  </a:lnTo>
                  <a:lnTo>
                    <a:pt x="982662" y="860298"/>
                  </a:lnTo>
                  <a:lnTo>
                    <a:pt x="984827" y="859258"/>
                  </a:lnTo>
                  <a:lnTo>
                    <a:pt x="991070" y="854202"/>
                  </a:lnTo>
                  <a:close/>
                </a:path>
                <a:path w="2260600" h="1711960">
                  <a:moveTo>
                    <a:pt x="982662" y="860298"/>
                  </a:moveTo>
                  <a:lnTo>
                    <a:pt x="977900" y="860298"/>
                  </a:lnTo>
                  <a:lnTo>
                    <a:pt x="977900" y="862584"/>
                  </a:lnTo>
                  <a:lnTo>
                    <a:pt x="982662" y="860298"/>
                  </a:lnTo>
                  <a:close/>
                </a:path>
                <a:path w="2260600" h="1711960">
                  <a:moveTo>
                    <a:pt x="983544" y="860298"/>
                  </a:moveTo>
                  <a:lnTo>
                    <a:pt x="982662" y="860298"/>
                  </a:lnTo>
                  <a:lnTo>
                    <a:pt x="977900" y="862584"/>
                  </a:lnTo>
                  <a:lnTo>
                    <a:pt x="979714" y="863346"/>
                  </a:lnTo>
                  <a:lnTo>
                    <a:pt x="981332" y="862089"/>
                  </a:lnTo>
                  <a:lnTo>
                    <a:pt x="983544" y="860298"/>
                  </a:lnTo>
                  <a:close/>
                </a:path>
                <a:path w="2260600" h="1711960">
                  <a:moveTo>
                    <a:pt x="979714" y="863400"/>
                  </a:moveTo>
                  <a:lnTo>
                    <a:pt x="979311" y="863176"/>
                  </a:lnTo>
                  <a:lnTo>
                    <a:pt x="977900" y="862584"/>
                  </a:lnTo>
                  <a:lnTo>
                    <a:pt x="977900" y="864870"/>
                  </a:lnTo>
                  <a:lnTo>
                    <a:pt x="979714" y="863400"/>
                  </a:lnTo>
                  <a:close/>
                </a:path>
                <a:path w="2260600" h="1711960">
                  <a:moveTo>
                    <a:pt x="996950" y="867918"/>
                  </a:moveTo>
                  <a:lnTo>
                    <a:pt x="990600" y="867918"/>
                  </a:lnTo>
                  <a:lnTo>
                    <a:pt x="981332" y="864025"/>
                  </a:lnTo>
                  <a:lnTo>
                    <a:pt x="979714" y="863400"/>
                  </a:lnTo>
                  <a:lnTo>
                    <a:pt x="977900" y="864870"/>
                  </a:lnTo>
                  <a:lnTo>
                    <a:pt x="977900" y="870966"/>
                  </a:lnTo>
                  <a:lnTo>
                    <a:pt x="990600" y="870966"/>
                  </a:lnTo>
                  <a:lnTo>
                    <a:pt x="996950" y="867918"/>
                  </a:lnTo>
                  <a:close/>
                </a:path>
                <a:path w="2260600" h="1711960">
                  <a:moveTo>
                    <a:pt x="990600" y="870966"/>
                  </a:moveTo>
                  <a:lnTo>
                    <a:pt x="977900" y="870966"/>
                  </a:lnTo>
                  <a:lnTo>
                    <a:pt x="977900" y="877062"/>
                  </a:lnTo>
                  <a:lnTo>
                    <a:pt x="990600" y="870966"/>
                  </a:lnTo>
                  <a:close/>
                </a:path>
                <a:path w="2260600" h="1711960">
                  <a:moveTo>
                    <a:pt x="1003300" y="874014"/>
                  </a:moveTo>
                  <a:lnTo>
                    <a:pt x="1003300" y="870966"/>
                  </a:lnTo>
                  <a:lnTo>
                    <a:pt x="990600" y="870966"/>
                  </a:lnTo>
                  <a:lnTo>
                    <a:pt x="977900" y="877062"/>
                  </a:lnTo>
                  <a:lnTo>
                    <a:pt x="979714" y="879456"/>
                  </a:lnTo>
                  <a:lnTo>
                    <a:pt x="990600" y="884682"/>
                  </a:lnTo>
                  <a:lnTo>
                    <a:pt x="990600" y="874014"/>
                  </a:lnTo>
                  <a:lnTo>
                    <a:pt x="1003300" y="874014"/>
                  </a:lnTo>
                  <a:close/>
                </a:path>
                <a:path w="2260600" h="1711960">
                  <a:moveTo>
                    <a:pt x="979714" y="879456"/>
                  </a:moveTo>
                  <a:lnTo>
                    <a:pt x="977900" y="877062"/>
                  </a:lnTo>
                  <a:lnTo>
                    <a:pt x="977900" y="878586"/>
                  </a:lnTo>
                  <a:lnTo>
                    <a:pt x="979714" y="879456"/>
                  </a:lnTo>
                  <a:close/>
                </a:path>
                <a:path w="2260600" h="1711960">
                  <a:moveTo>
                    <a:pt x="1003300" y="844296"/>
                  </a:moveTo>
                  <a:lnTo>
                    <a:pt x="999392" y="841716"/>
                  </a:lnTo>
                  <a:lnTo>
                    <a:pt x="981332" y="850927"/>
                  </a:lnTo>
                  <a:lnTo>
                    <a:pt x="979311" y="854202"/>
                  </a:lnTo>
                  <a:lnTo>
                    <a:pt x="991070" y="854202"/>
                  </a:lnTo>
                  <a:lnTo>
                    <a:pt x="1003300" y="844296"/>
                  </a:lnTo>
                  <a:close/>
                </a:path>
                <a:path w="2260600" h="1711960">
                  <a:moveTo>
                    <a:pt x="990600" y="822960"/>
                  </a:moveTo>
                  <a:lnTo>
                    <a:pt x="990600" y="819912"/>
                  </a:lnTo>
                  <a:lnTo>
                    <a:pt x="979714" y="828402"/>
                  </a:lnTo>
                  <a:lnTo>
                    <a:pt x="981332" y="827686"/>
                  </a:lnTo>
                  <a:lnTo>
                    <a:pt x="990600" y="822960"/>
                  </a:lnTo>
                  <a:close/>
                </a:path>
                <a:path w="2260600" h="1711960">
                  <a:moveTo>
                    <a:pt x="1003300" y="864870"/>
                  </a:moveTo>
                  <a:lnTo>
                    <a:pt x="1003300" y="856488"/>
                  </a:lnTo>
                  <a:lnTo>
                    <a:pt x="998537" y="856488"/>
                  </a:lnTo>
                  <a:lnTo>
                    <a:pt x="990600" y="860298"/>
                  </a:lnTo>
                  <a:lnTo>
                    <a:pt x="983544" y="860298"/>
                  </a:lnTo>
                  <a:lnTo>
                    <a:pt x="979714" y="863400"/>
                  </a:lnTo>
                  <a:lnTo>
                    <a:pt x="981332" y="864025"/>
                  </a:lnTo>
                  <a:lnTo>
                    <a:pt x="990600" y="867918"/>
                  </a:lnTo>
                  <a:lnTo>
                    <a:pt x="996950" y="867918"/>
                  </a:lnTo>
                  <a:lnTo>
                    <a:pt x="1003300" y="864870"/>
                  </a:lnTo>
                  <a:close/>
                </a:path>
                <a:path w="2260600" h="1711960">
                  <a:moveTo>
                    <a:pt x="997527" y="884751"/>
                  </a:moveTo>
                  <a:lnTo>
                    <a:pt x="990600" y="884682"/>
                  </a:lnTo>
                  <a:lnTo>
                    <a:pt x="979714" y="879456"/>
                  </a:lnTo>
                  <a:lnTo>
                    <a:pt x="990600" y="893826"/>
                  </a:lnTo>
                  <a:lnTo>
                    <a:pt x="990600" y="888492"/>
                  </a:lnTo>
                  <a:lnTo>
                    <a:pt x="997527" y="884751"/>
                  </a:lnTo>
                  <a:close/>
                </a:path>
                <a:path w="2260600" h="1711960">
                  <a:moveTo>
                    <a:pt x="990600" y="846201"/>
                  </a:moveTo>
                  <a:lnTo>
                    <a:pt x="990600" y="843534"/>
                  </a:lnTo>
                  <a:lnTo>
                    <a:pt x="985896" y="843534"/>
                  </a:lnTo>
                  <a:lnTo>
                    <a:pt x="981332" y="850927"/>
                  </a:lnTo>
                  <a:lnTo>
                    <a:pt x="990600" y="846201"/>
                  </a:lnTo>
                  <a:close/>
                </a:path>
                <a:path w="2260600" h="1711960">
                  <a:moveTo>
                    <a:pt x="984827" y="859258"/>
                  </a:moveTo>
                  <a:lnTo>
                    <a:pt x="982662" y="860298"/>
                  </a:lnTo>
                  <a:lnTo>
                    <a:pt x="983544" y="860298"/>
                  </a:lnTo>
                  <a:lnTo>
                    <a:pt x="984827" y="859258"/>
                  </a:lnTo>
                  <a:close/>
                </a:path>
                <a:path w="2260600" h="1711960">
                  <a:moveTo>
                    <a:pt x="986790" y="842086"/>
                  </a:moveTo>
                  <a:lnTo>
                    <a:pt x="983544" y="843449"/>
                  </a:lnTo>
                  <a:lnTo>
                    <a:pt x="985896" y="843534"/>
                  </a:lnTo>
                  <a:lnTo>
                    <a:pt x="986790" y="842086"/>
                  </a:lnTo>
                  <a:close/>
                </a:path>
                <a:path w="2260600" h="1711960">
                  <a:moveTo>
                    <a:pt x="998537" y="856488"/>
                  </a:moveTo>
                  <a:lnTo>
                    <a:pt x="990600" y="856488"/>
                  </a:lnTo>
                  <a:lnTo>
                    <a:pt x="984827" y="859258"/>
                  </a:lnTo>
                  <a:lnTo>
                    <a:pt x="983544" y="860298"/>
                  </a:lnTo>
                  <a:lnTo>
                    <a:pt x="990600" y="860298"/>
                  </a:lnTo>
                  <a:lnTo>
                    <a:pt x="998537" y="856488"/>
                  </a:lnTo>
                  <a:close/>
                </a:path>
                <a:path w="2260600" h="1711960">
                  <a:moveTo>
                    <a:pt x="990600" y="819912"/>
                  </a:moveTo>
                  <a:lnTo>
                    <a:pt x="990600" y="816102"/>
                  </a:lnTo>
                  <a:lnTo>
                    <a:pt x="984827" y="816102"/>
                  </a:lnTo>
                  <a:lnTo>
                    <a:pt x="990600" y="819912"/>
                  </a:lnTo>
                  <a:close/>
                </a:path>
                <a:path w="2260600" h="1711960">
                  <a:moveTo>
                    <a:pt x="1003300" y="854202"/>
                  </a:moveTo>
                  <a:lnTo>
                    <a:pt x="991070" y="854202"/>
                  </a:lnTo>
                  <a:lnTo>
                    <a:pt x="984827" y="859258"/>
                  </a:lnTo>
                  <a:lnTo>
                    <a:pt x="990600" y="856488"/>
                  </a:lnTo>
                  <a:lnTo>
                    <a:pt x="998537" y="856488"/>
                  </a:lnTo>
                  <a:lnTo>
                    <a:pt x="1003300" y="854202"/>
                  </a:lnTo>
                  <a:close/>
                </a:path>
                <a:path w="2260600" h="1711960">
                  <a:moveTo>
                    <a:pt x="999392" y="841716"/>
                  </a:moveTo>
                  <a:lnTo>
                    <a:pt x="998537" y="841152"/>
                  </a:lnTo>
                  <a:lnTo>
                    <a:pt x="997655" y="840486"/>
                  </a:lnTo>
                  <a:lnTo>
                    <a:pt x="990600" y="840486"/>
                  </a:lnTo>
                  <a:lnTo>
                    <a:pt x="986790" y="842086"/>
                  </a:lnTo>
                  <a:lnTo>
                    <a:pt x="985896" y="843534"/>
                  </a:lnTo>
                  <a:lnTo>
                    <a:pt x="990600" y="843534"/>
                  </a:lnTo>
                  <a:lnTo>
                    <a:pt x="990600" y="846201"/>
                  </a:lnTo>
                  <a:lnTo>
                    <a:pt x="999392" y="841716"/>
                  </a:lnTo>
                  <a:close/>
                </a:path>
                <a:path w="2260600" h="1711960">
                  <a:moveTo>
                    <a:pt x="997527" y="840486"/>
                  </a:moveTo>
                  <a:lnTo>
                    <a:pt x="990600" y="835914"/>
                  </a:lnTo>
                  <a:lnTo>
                    <a:pt x="986790" y="842086"/>
                  </a:lnTo>
                  <a:lnTo>
                    <a:pt x="990600" y="840486"/>
                  </a:lnTo>
                  <a:lnTo>
                    <a:pt x="997527" y="840486"/>
                  </a:lnTo>
                  <a:close/>
                </a:path>
                <a:path w="2260600" h="1711960">
                  <a:moveTo>
                    <a:pt x="1003300" y="870966"/>
                  </a:moveTo>
                  <a:lnTo>
                    <a:pt x="1003300" y="867918"/>
                  </a:lnTo>
                  <a:lnTo>
                    <a:pt x="996950" y="867918"/>
                  </a:lnTo>
                  <a:lnTo>
                    <a:pt x="990600" y="870966"/>
                  </a:lnTo>
                  <a:lnTo>
                    <a:pt x="1003300" y="870966"/>
                  </a:lnTo>
                  <a:close/>
                </a:path>
                <a:path w="2260600" h="1711960">
                  <a:moveTo>
                    <a:pt x="1014845" y="879417"/>
                  </a:moveTo>
                  <a:lnTo>
                    <a:pt x="1010557" y="874014"/>
                  </a:lnTo>
                  <a:lnTo>
                    <a:pt x="990600" y="874014"/>
                  </a:lnTo>
                  <a:lnTo>
                    <a:pt x="990600" y="884682"/>
                  </a:lnTo>
                  <a:lnTo>
                    <a:pt x="997655" y="884682"/>
                  </a:lnTo>
                  <a:lnTo>
                    <a:pt x="1003300" y="881634"/>
                  </a:lnTo>
                  <a:lnTo>
                    <a:pt x="1011766" y="881634"/>
                  </a:lnTo>
                  <a:lnTo>
                    <a:pt x="1014845" y="879417"/>
                  </a:lnTo>
                  <a:close/>
                </a:path>
                <a:path w="2260600" h="1711960">
                  <a:moveTo>
                    <a:pt x="1003300" y="887349"/>
                  </a:moveTo>
                  <a:lnTo>
                    <a:pt x="1003300" y="884682"/>
                  </a:lnTo>
                  <a:lnTo>
                    <a:pt x="997527" y="884751"/>
                  </a:lnTo>
                  <a:lnTo>
                    <a:pt x="990600" y="888492"/>
                  </a:lnTo>
                  <a:lnTo>
                    <a:pt x="990600" y="893826"/>
                  </a:lnTo>
                  <a:lnTo>
                    <a:pt x="1003300" y="887349"/>
                  </a:lnTo>
                  <a:close/>
                </a:path>
                <a:path w="2260600" h="1711960">
                  <a:moveTo>
                    <a:pt x="1004711" y="886714"/>
                  </a:moveTo>
                  <a:lnTo>
                    <a:pt x="1004509" y="886732"/>
                  </a:lnTo>
                  <a:lnTo>
                    <a:pt x="990600" y="893826"/>
                  </a:lnTo>
                  <a:lnTo>
                    <a:pt x="990600" y="896874"/>
                  </a:lnTo>
                  <a:lnTo>
                    <a:pt x="1004711" y="886714"/>
                  </a:lnTo>
                  <a:close/>
                </a:path>
                <a:path w="2260600" h="1711960">
                  <a:moveTo>
                    <a:pt x="1028700" y="889254"/>
                  </a:moveTo>
                  <a:lnTo>
                    <a:pt x="1028700" y="888492"/>
                  </a:lnTo>
                  <a:lnTo>
                    <a:pt x="1016000" y="881634"/>
                  </a:lnTo>
                  <a:lnTo>
                    <a:pt x="1014505" y="881634"/>
                  </a:lnTo>
                  <a:lnTo>
                    <a:pt x="1005114" y="886423"/>
                  </a:lnTo>
                  <a:lnTo>
                    <a:pt x="990600" y="896874"/>
                  </a:lnTo>
                  <a:lnTo>
                    <a:pt x="996950" y="901446"/>
                  </a:lnTo>
                  <a:lnTo>
                    <a:pt x="1004711" y="901446"/>
                  </a:lnTo>
                  <a:lnTo>
                    <a:pt x="1005114" y="901282"/>
                  </a:lnTo>
                  <a:lnTo>
                    <a:pt x="1006928" y="900357"/>
                  </a:lnTo>
                  <a:lnTo>
                    <a:pt x="1016000" y="886206"/>
                  </a:lnTo>
                  <a:lnTo>
                    <a:pt x="1016000" y="895731"/>
                  </a:lnTo>
                  <a:lnTo>
                    <a:pt x="1028700" y="889254"/>
                  </a:lnTo>
                  <a:close/>
                </a:path>
                <a:path w="2260600" h="1711960">
                  <a:moveTo>
                    <a:pt x="996950" y="901446"/>
                  </a:moveTo>
                  <a:lnTo>
                    <a:pt x="990600" y="896874"/>
                  </a:lnTo>
                  <a:lnTo>
                    <a:pt x="990600" y="901446"/>
                  </a:lnTo>
                  <a:lnTo>
                    <a:pt x="996950" y="901446"/>
                  </a:lnTo>
                  <a:close/>
                </a:path>
                <a:path w="2260600" h="1711960">
                  <a:moveTo>
                    <a:pt x="1023815" y="906018"/>
                  </a:moveTo>
                  <a:lnTo>
                    <a:pt x="1016000" y="906018"/>
                  </a:lnTo>
                  <a:lnTo>
                    <a:pt x="1016000" y="901446"/>
                  </a:lnTo>
                  <a:lnTo>
                    <a:pt x="1009650" y="901446"/>
                  </a:lnTo>
                  <a:lnTo>
                    <a:pt x="1004711" y="903816"/>
                  </a:lnTo>
                  <a:lnTo>
                    <a:pt x="1003300" y="906018"/>
                  </a:lnTo>
                  <a:lnTo>
                    <a:pt x="996950" y="901446"/>
                  </a:lnTo>
                  <a:lnTo>
                    <a:pt x="990600" y="901446"/>
                  </a:lnTo>
                  <a:lnTo>
                    <a:pt x="990600" y="903732"/>
                  </a:lnTo>
                  <a:lnTo>
                    <a:pt x="1003300" y="910590"/>
                  </a:lnTo>
                  <a:lnTo>
                    <a:pt x="1016000" y="910590"/>
                  </a:lnTo>
                  <a:lnTo>
                    <a:pt x="1022145" y="907271"/>
                  </a:lnTo>
                  <a:lnTo>
                    <a:pt x="1022350" y="907161"/>
                  </a:lnTo>
                  <a:lnTo>
                    <a:pt x="1023815" y="906018"/>
                  </a:lnTo>
                  <a:close/>
                </a:path>
                <a:path w="2260600" h="1711960">
                  <a:moveTo>
                    <a:pt x="1003300" y="854202"/>
                  </a:moveTo>
                  <a:lnTo>
                    <a:pt x="1003300" y="844296"/>
                  </a:lnTo>
                  <a:lnTo>
                    <a:pt x="991070" y="854202"/>
                  </a:lnTo>
                  <a:lnTo>
                    <a:pt x="1003300" y="854202"/>
                  </a:lnTo>
                  <a:close/>
                </a:path>
                <a:path w="2260600" h="1711960">
                  <a:moveTo>
                    <a:pt x="1010557" y="874014"/>
                  </a:moveTo>
                  <a:lnTo>
                    <a:pt x="1003300" y="864870"/>
                  </a:lnTo>
                  <a:lnTo>
                    <a:pt x="996950" y="867918"/>
                  </a:lnTo>
                  <a:lnTo>
                    <a:pt x="1003300" y="867918"/>
                  </a:lnTo>
                  <a:lnTo>
                    <a:pt x="1003300" y="874014"/>
                  </a:lnTo>
                  <a:lnTo>
                    <a:pt x="1010557" y="874014"/>
                  </a:lnTo>
                  <a:close/>
                </a:path>
                <a:path w="2260600" h="1711960">
                  <a:moveTo>
                    <a:pt x="1004711" y="901488"/>
                  </a:moveTo>
                  <a:lnTo>
                    <a:pt x="996950" y="901446"/>
                  </a:lnTo>
                  <a:lnTo>
                    <a:pt x="1003300" y="906018"/>
                  </a:lnTo>
                  <a:lnTo>
                    <a:pt x="1003300" y="902208"/>
                  </a:lnTo>
                  <a:lnTo>
                    <a:pt x="1004509" y="901591"/>
                  </a:lnTo>
                  <a:lnTo>
                    <a:pt x="1004711" y="901488"/>
                  </a:lnTo>
                  <a:close/>
                </a:path>
                <a:path w="2260600" h="1711960">
                  <a:moveTo>
                    <a:pt x="1001805" y="840486"/>
                  </a:moveTo>
                  <a:lnTo>
                    <a:pt x="997655" y="840486"/>
                  </a:lnTo>
                  <a:lnTo>
                    <a:pt x="998537" y="841152"/>
                  </a:lnTo>
                  <a:lnTo>
                    <a:pt x="999392" y="841716"/>
                  </a:lnTo>
                  <a:lnTo>
                    <a:pt x="1001805" y="840486"/>
                  </a:lnTo>
                  <a:close/>
                </a:path>
                <a:path w="2260600" h="1711960">
                  <a:moveTo>
                    <a:pt x="1011766" y="881634"/>
                  </a:moveTo>
                  <a:lnTo>
                    <a:pt x="1003300" y="881634"/>
                  </a:lnTo>
                  <a:lnTo>
                    <a:pt x="997655" y="884682"/>
                  </a:lnTo>
                  <a:lnTo>
                    <a:pt x="1003300" y="884682"/>
                  </a:lnTo>
                  <a:lnTo>
                    <a:pt x="1003300" y="887349"/>
                  </a:lnTo>
                  <a:lnTo>
                    <a:pt x="1005114" y="886423"/>
                  </a:lnTo>
                  <a:lnTo>
                    <a:pt x="1011766" y="881634"/>
                  </a:lnTo>
                  <a:close/>
                </a:path>
                <a:path w="2260600" h="1711960">
                  <a:moveTo>
                    <a:pt x="1003300" y="856488"/>
                  </a:moveTo>
                  <a:lnTo>
                    <a:pt x="1003300" y="854202"/>
                  </a:lnTo>
                  <a:lnTo>
                    <a:pt x="998537" y="856488"/>
                  </a:lnTo>
                  <a:lnTo>
                    <a:pt x="1003300" y="856488"/>
                  </a:lnTo>
                  <a:close/>
                </a:path>
                <a:path w="2260600" h="1711960">
                  <a:moveTo>
                    <a:pt x="1003300" y="844296"/>
                  </a:moveTo>
                  <a:lnTo>
                    <a:pt x="1003300" y="840486"/>
                  </a:lnTo>
                  <a:lnTo>
                    <a:pt x="1001805" y="840486"/>
                  </a:lnTo>
                  <a:lnTo>
                    <a:pt x="999392" y="841716"/>
                  </a:lnTo>
                  <a:lnTo>
                    <a:pt x="1003300" y="844296"/>
                  </a:lnTo>
                  <a:close/>
                </a:path>
                <a:path w="2260600" h="1711960">
                  <a:moveTo>
                    <a:pt x="1003300" y="840486"/>
                  </a:moveTo>
                  <a:lnTo>
                    <a:pt x="1003300" y="839724"/>
                  </a:lnTo>
                  <a:lnTo>
                    <a:pt x="1001805" y="840486"/>
                  </a:lnTo>
                  <a:lnTo>
                    <a:pt x="1003300" y="840486"/>
                  </a:lnTo>
                  <a:close/>
                </a:path>
                <a:path w="2260600" h="1711960">
                  <a:moveTo>
                    <a:pt x="1003300" y="839724"/>
                  </a:moveTo>
                  <a:lnTo>
                    <a:pt x="1003300" y="838962"/>
                  </a:lnTo>
                  <a:lnTo>
                    <a:pt x="1002323" y="838434"/>
                  </a:lnTo>
                  <a:lnTo>
                    <a:pt x="1003300" y="839724"/>
                  </a:lnTo>
                  <a:close/>
                </a:path>
                <a:path w="2260600" h="1711960">
                  <a:moveTo>
                    <a:pt x="1006230" y="901446"/>
                  </a:moveTo>
                  <a:lnTo>
                    <a:pt x="1004711" y="901488"/>
                  </a:lnTo>
                  <a:lnTo>
                    <a:pt x="1003300" y="902208"/>
                  </a:lnTo>
                  <a:lnTo>
                    <a:pt x="1003300" y="904494"/>
                  </a:lnTo>
                  <a:lnTo>
                    <a:pt x="1004509" y="903913"/>
                  </a:lnTo>
                  <a:lnTo>
                    <a:pt x="1004711" y="903816"/>
                  </a:lnTo>
                  <a:lnTo>
                    <a:pt x="1006230" y="901446"/>
                  </a:lnTo>
                  <a:close/>
                </a:path>
                <a:path w="2260600" h="1711960">
                  <a:moveTo>
                    <a:pt x="1004711" y="903816"/>
                  </a:moveTo>
                  <a:lnTo>
                    <a:pt x="1003300" y="904494"/>
                  </a:lnTo>
                  <a:lnTo>
                    <a:pt x="1003300" y="906018"/>
                  </a:lnTo>
                  <a:lnTo>
                    <a:pt x="1004711" y="903816"/>
                  </a:lnTo>
                  <a:close/>
                </a:path>
                <a:path w="2260600" h="1711960">
                  <a:moveTo>
                    <a:pt x="1022145" y="907320"/>
                  </a:moveTo>
                  <a:lnTo>
                    <a:pt x="1021772" y="907472"/>
                  </a:lnTo>
                  <a:lnTo>
                    <a:pt x="1016000" y="910590"/>
                  </a:lnTo>
                  <a:lnTo>
                    <a:pt x="1003300" y="910590"/>
                  </a:lnTo>
                  <a:lnTo>
                    <a:pt x="1003300" y="918210"/>
                  </a:lnTo>
                  <a:lnTo>
                    <a:pt x="1016000" y="912114"/>
                  </a:lnTo>
                  <a:lnTo>
                    <a:pt x="1022145" y="907320"/>
                  </a:lnTo>
                  <a:close/>
                </a:path>
                <a:path w="2260600" h="1711960">
                  <a:moveTo>
                    <a:pt x="1016000" y="912114"/>
                  </a:moveTo>
                  <a:lnTo>
                    <a:pt x="1003300" y="918210"/>
                  </a:lnTo>
                  <a:lnTo>
                    <a:pt x="1003300" y="920496"/>
                  </a:lnTo>
                  <a:lnTo>
                    <a:pt x="1004509" y="921076"/>
                  </a:lnTo>
                  <a:lnTo>
                    <a:pt x="1016000" y="912114"/>
                  </a:lnTo>
                  <a:close/>
                </a:path>
                <a:path w="2260600" h="1711960">
                  <a:moveTo>
                    <a:pt x="1017814" y="928986"/>
                  </a:moveTo>
                  <a:lnTo>
                    <a:pt x="1017229" y="928214"/>
                  </a:lnTo>
                  <a:lnTo>
                    <a:pt x="1016000" y="928878"/>
                  </a:lnTo>
                  <a:lnTo>
                    <a:pt x="1016000" y="926592"/>
                  </a:lnTo>
                  <a:lnTo>
                    <a:pt x="1004711" y="921173"/>
                  </a:lnTo>
                  <a:lnTo>
                    <a:pt x="1004509" y="921076"/>
                  </a:lnTo>
                  <a:lnTo>
                    <a:pt x="1003300" y="922020"/>
                  </a:lnTo>
                  <a:lnTo>
                    <a:pt x="1016000" y="930402"/>
                  </a:lnTo>
                  <a:lnTo>
                    <a:pt x="1016000" y="928878"/>
                  </a:lnTo>
                  <a:lnTo>
                    <a:pt x="1017229" y="928214"/>
                  </a:lnTo>
                  <a:lnTo>
                    <a:pt x="1017229" y="929443"/>
                  </a:lnTo>
                  <a:lnTo>
                    <a:pt x="1017814" y="928986"/>
                  </a:lnTo>
                  <a:close/>
                </a:path>
                <a:path w="2260600" h="1711960">
                  <a:moveTo>
                    <a:pt x="1040190" y="911533"/>
                  </a:moveTo>
                  <a:lnTo>
                    <a:pt x="1028700" y="906018"/>
                  </a:lnTo>
                  <a:lnTo>
                    <a:pt x="1016000" y="912114"/>
                  </a:lnTo>
                  <a:lnTo>
                    <a:pt x="1004509" y="921076"/>
                  </a:lnTo>
                  <a:lnTo>
                    <a:pt x="1016000" y="926592"/>
                  </a:lnTo>
                  <a:lnTo>
                    <a:pt x="1029909" y="919498"/>
                  </a:lnTo>
                  <a:lnTo>
                    <a:pt x="1030111" y="919395"/>
                  </a:lnTo>
                  <a:lnTo>
                    <a:pt x="1040190" y="911533"/>
                  </a:lnTo>
                  <a:close/>
                </a:path>
                <a:path w="2260600" h="1711960">
                  <a:moveTo>
                    <a:pt x="1006928" y="900357"/>
                  </a:moveTo>
                  <a:lnTo>
                    <a:pt x="1004711" y="901488"/>
                  </a:lnTo>
                  <a:lnTo>
                    <a:pt x="1006230" y="901446"/>
                  </a:lnTo>
                  <a:lnTo>
                    <a:pt x="1006928" y="900357"/>
                  </a:lnTo>
                  <a:close/>
                </a:path>
                <a:path w="2260600" h="1711960">
                  <a:moveTo>
                    <a:pt x="1009650" y="901446"/>
                  </a:moveTo>
                  <a:lnTo>
                    <a:pt x="1006230" y="901446"/>
                  </a:lnTo>
                  <a:lnTo>
                    <a:pt x="1004711" y="903816"/>
                  </a:lnTo>
                  <a:lnTo>
                    <a:pt x="1009650" y="901446"/>
                  </a:lnTo>
                  <a:close/>
                </a:path>
                <a:path w="2260600" h="1711960">
                  <a:moveTo>
                    <a:pt x="1014505" y="881634"/>
                  </a:moveTo>
                  <a:lnTo>
                    <a:pt x="1011766" y="881634"/>
                  </a:lnTo>
                  <a:lnTo>
                    <a:pt x="1005114" y="886423"/>
                  </a:lnTo>
                  <a:lnTo>
                    <a:pt x="1014505" y="881634"/>
                  </a:lnTo>
                  <a:close/>
                </a:path>
                <a:path w="2260600" h="1711960">
                  <a:moveTo>
                    <a:pt x="1028700" y="898398"/>
                  </a:moveTo>
                  <a:lnTo>
                    <a:pt x="1028700" y="889254"/>
                  </a:lnTo>
                  <a:lnTo>
                    <a:pt x="1006928" y="900357"/>
                  </a:lnTo>
                  <a:lnTo>
                    <a:pt x="1006230" y="901446"/>
                  </a:lnTo>
                  <a:lnTo>
                    <a:pt x="1009650" y="901446"/>
                  </a:lnTo>
                  <a:lnTo>
                    <a:pt x="1016000" y="898398"/>
                  </a:lnTo>
                  <a:lnTo>
                    <a:pt x="1028700" y="898398"/>
                  </a:lnTo>
                  <a:close/>
                </a:path>
                <a:path w="2260600" h="1711960">
                  <a:moveTo>
                    <a:pt x="1016000" y="895731"/>
                  </a:moveTo>
                  <a:lnTo>
                    <a:pt x="1016000" y="886206"/>
                  </a:lnTo>
                  <a:lnTo>
                    <a:pt x="1006928" y="900357"/>
                  </a:lnTo>
                  <a:lnTo>
                    <a:pt x="1016000" y="895731"/>
                  </a:lnTo>
                  <a:close/>
                </a:path>
                <a:path w="2260600" h="1711960">
                  <a:moveTo>
                    <a:pt x="1028700" y="902208"/>
                  </a:moveTo>
                  <a:lnTo>
                    <a:pt x="1028700" y="898398"/>
                  </a:lnTo>
                  <a:lnTo>
                    <a:pt x="1016000" y="898398"/>
                  </a:lnTo>
                  <a:lnTo>
                    <a:pt x="1009650" y="901446"/>
                  </a:lnTo>
                  <a:lnTo>
                    <a:pt x="1016000" y="901446"/>
                  </a:lnTo>
                  <a:lnTo>
                    <a:pt x="1016000" y="906018"/>
                  </a:lnTo>
                  <a:lnTo>
                    <a:pt x="1023815" y="906018"/>
                  </a:lnTo>
                  <a:lnTo>
                    <a:pt x="1028700" y="902208"/>
                  </a:lnTo>
                  <a:close/>
                </a:path>
                <a:path w="2260600" h="1711960">
                  <a:moveTo>
                    <a:pt x="1016000" y="878586"/>
                  </a:moveTo>
                  <a:lnTo>
                    <a:pt x="1016000" y="874014"/>
                  </a:lnTo>
                  <a:lnTo>
                    <a:pt x="1010557" y="874014"/>
                  </a:lnTo>
                  <a:lnTo>
                    <a:pt x="1014845" y="879417"/>
                  </a:lnTo>
                  <a:lnTo>
                    <a:pt x="1016000" y="878586"/>
                  </a:lnTo>
                  <a:close/>
                </a:path>
                <a:path w="2260600" h="1711960">
                  <a:moveTo>
                    <a:pt x="1016000" y="880872"/>
                  </a:moveTo>
                  <a:lnTo>
                    <a:pt x="1014845" y="879417"/>
                  </a:lnTo>
                  <a:lnTo>
                    <a:pt x="1011766" y="881634"/>
                  </a:lnTo>
                  <a:lnTo>
                    <a:pt x="1014505" y="881634"/>
                  </a:lnTo>
                  <a:lnTo>
                    <a:pt x="1016000" y="880872"/>
                  </a:lnTo>
                  <a:close/>
                </a:path>
                <a:path w="2260600" h="1711960">
                  <a:moveTo>
                    <a:pt x="1016000" y="881634"/>
                  </a:moveTo>
                  <a:lnTo>
                    <a:pt x="1016000" y="880872"/>
                  </a:lnTo>
                  <a:lnTo>
                    <a:pt x="1014505" y="881634"/>
                  </a:lnTo>
                  <a:lnTo>
                    <a:pt x="1016000" y="881634"/>
                  </a:lnTo>
                  <a:close/>
                </a:path>
                <a:path w="2260600" h="1711960">
                  <a:moveTo>
                    <a:pt x="1016000" y="880872"/>
                  </a:moveTo>
                  <a:lnTo>
                    <a:pt x="1016000" y="878586"/>
                  </a:lnTo>
                  <a:lnTo>
                    <a:pt x="1014845" y="879417"/>
                  </a:lnTo>
                  <a:lnTo>
                    <a:pt x="1016000" y="880872"/>
                  </a:lnTo>
                  <a:close/>
                </a:path>
                <a:path w="2260600" h="1711960">
                  <a:moveTo>
                    <a:pt x="1028700" y="906018"/>
                  </a:moveTo>
                  <a:lnTo>
                    <a:pt x="1024466" y="906018"/>
                  </a:lnTo>
                  <a:lnTo>
                    <a:pt x="1022350" y="907161"/>
                  </a:lnTo>
                  <a:lnTo>
                    <a:pt x="1016000" y="912114"/>
                  </a:lnTo>
                  <a:lnTo>
                    <a:pt x="1028700" y="906018"/>
                  </a:lnTo>
                  <a:close/>
                </a:path>
                <a:path w="2260600" h="1711960">
                  <a:moveTo>
                    <a:pt x="1029909" y="919552"/>
                  </a:moveTo>
                  <a:lnTo>
                    <a:pt x="1028700" y="920115"/>
                  </a:lnTo>
                  <a:lnTo>
                    <a:pt x="1016000" y="926592"/>
                  </a:lnTo>
                  <a:lnTo>
                    <a:pt x="1020233" y="926592"/>
                  </a:lnTo>
                  <a:lnTo>
                    <a:pt x="1022145" y="925559"/>
                  </a:lnTo>
                  <a:lnTo>
                    <a:pt x="1022350" y="925449"/>
                  </a:lnTo>
                  <a:lnTo>
                    <a:pt x="1029909" y="919552"/>
                  </a:lnTo>
                  <a:close/>
                </a:path>
                <a:path w="2260600" h="1711960">
                  <a:moveTo>
                    <a:pt x="1020233" y="926592"/>
                  </a:moveTo>
                  <a:lnTo>
                    <a:pt x="1016000" y="926592"/>
                  </a:lnTo>
                  <a:lnTo>
                    <a:pt x="1017229" y="928214"/>
                  </a:lnTo>
                  <a:lnTo>
                    <a:pt x="1020233" y="926592"/>
                  </a:lnTo>
                  <a:close/>
                </a:path>
                <a:path w="2260600" h="1711960">
                  <a:moveTo>
                    <a:pt x="1021772" y="934212"/>
                  </a:moveTo>
                  <a:lnTo>
                    <a:pt x="1017814" y="928986"/>
                  </a:lnTo>
                  <a:lnTo>
                    <a:pt x="1016000" y="930402"/>
                  </a:lnTo>
                  <a:lnTo>
                    <a:pt x="1016000" y="934212"/>
                  </a:lnTo>
                  <a:lnTo>
                    <a:pt x="1021772" y="934212"/>
                  </a:lnTo>
                  <a:close/>
                </a:path>
                <a:path w="2260600" h="1711960">
                  <a:moveTo>
                    <a:pt x="1022145" y="934703"/>
                  </a:moveTo>
                  <a:lnTo>
                    <a:pt x="1021772" y="934212"/>
                  </a:lnTo>
                  <a:lnTo>
                    <a:pt x="1016000" y="934212"/>
                  </a:lnTo>
                  <a:lnTo>
                    <a:pt x="1016000" y="937259"/>
                  </a:lnTo>
                  <a:lnTo>
                    <a:pt x="1017411" y="937259"/>
                  </a:lnTo>
                  <a:lnTo>
                    <a:pt x="1022145" y="934703"/>
                  </a:lnTo>
                  <a:close/>
                </a:path>
                <a:path w="2260600" h="1711960">
                  <a:moveTo>
                    <a:pt x="1017229" y="937358"/>
                  </a:moveTo>
                  <a:lnTo>
                    <a:pt x="1016000" y="937259"/>
                  </a:lnTo>
                  <a:lnTo>
                    <a:pt x="1016000" y="938022"/>
                  </a:lnTo>
                  <a:lnTo>
                    <a:pt x="1017229" y="937358"/>
                  </a:lnTo>
                  <a:close/>
                </a:path>
                <a:path w="2260600" h="1711960">
                  <a:moveTo>
                    <a:pt x="1039683" y="937754"/>
                  </a:moveTo>
                  <a:lnTo>
                    <a:pt x="1028700" y="943356"/>
                  </a:lnTo>
                  <a:lnTo>
                    <a:pt x="1024081" y="937259"/>
                  </a:lnTo>
                  <a:lnTo>
                    <a:pt x="1017229" y="937358"/>
                  </a:lnTo>
                  <a:lnTo>
                    <a:pt x="1016000" y="938022"/>
                  </a:lnTo>
                  <a:lnTo>
                    <a:pt x="1016000" y="944880"/>
                  </a:lnTo>
                  <a:lnTo>
                    <a:pt x="1028700" y="944880"/>
                  </a:lnTo>
                  <a:lnTo>
                    <a:pt x="1037590" y="941146"/>
                  </a:lnTo>
                  <a:lnTo>
                    <a:pt x="1039683" y="937754"/>
                  </a:lnTo>
                  <a:close/>
                </a:path>
                <a:path w="2260600" h="1711960">
                  <a:moveTo>
                    <a:pt x="1035285" y="944880"/>
                  </a:moveTo>
                  <a:lnTo>
                    <a:pt x="1016000" y="944880"/>
                  </a:lnTo>
                  <a:lnTo>
                    <a:pt x="1028700" y="950976"/>
                  </a:lnTo>
                  <a:lnTo>
                    <a:pt x="1031522" y="950976"/>
                  </a:lnTo>
                  <a:lnTo>
                    <a:pt x="1035285" y="944880"/>
                  </a:lnTo>
                  <a:close/>
                </a:path>
                <a:path w="2260600" h="1711960">
                  <a:moveTo>
                    <a:pt x="1031522" y="950976"/>
                  </a:moveTo>
                  <a:lnTo>
                    <a:pt x="1028700" y="950976"/>
                  </a:lnTo>
                  <a:lnTo>
                    <a:pt x="1016000" y="944880"/>
                  </a:lnTo>
                  <a:lnTo>
                    <a:pt x="1016000" y="953262"/>
                  </a:lnTo>
                  <a:lnTo>
                    <a:pt x="1028700" y="960120"/>
                  </a:lnTo>
                  <a:lnTo>
                    <a:pt x="1028700" y="955548"/>
                  </a:lnTo>
                  <a:lnTo>
                    <a:pt x="1031522" y="950976"/>
                  </a:lnTo>
                  <a:close/>
                </a:path>
                <a:path w="2260600" h="1711960">
                  <a:moveTo>
                    <a:pt x="1020884" y="926592"/>
                  </a:moveTo>
                  <a:lnTo>
                    <a:pt x="1020233" y="926592"/>
                  </a:lnTo>
                  <a:lnTo>
                    <a:pt x="1017411" y="928115"/>
                  </a:lnTo>
                  <a:lnTo>
                    <a:pt x="1017229" y="928214"/>
                  </a:lnTo>
                  <a:lnTo>
                    <a:pt x="1017814" y="928986"/>
                  </a:lnTo>
                  <a:lnTo>
                    <a:pt x="1020884" y="926592"/>
                  </a:lnTo>
                  <a:close/>
                </a:path>
                <a:path w="2260600" h="1711960">
                  <a:moveTo>
                    <a:pt x="1024081" y="937259"/>
                  </a:moveTo>
                  <a:lnTo>
                    <a:pt x="1022145" y="934703"/>
                  </a:lnTo>
                  <a:lnTo>
                    <a:pt x="1017411" y="937259"/>
                  </a:lnTo>
                  <a:lnTo>
                    <a:pt x="1024081" y="937259"/>
                  </a:lnTo>
                  <a:close/>
                </a:path>
                <a:path w="2260600" h="1711960">
                  <a:moveTo>
                    <a:pt x="1028700" y="931164"/>
                  </a:moveTo>
                  <a:lnTo>
                    <a:pt x="1028700" y="926592"/>
                  </a:lnTo>
                  <a:lnTo>
                    <a:pt x="1020884" y="926592"/>
                  </a:lnTo>
                  <a:lnTo>
                    <a:pt x="1017814" y="928986"/>
                  </a:lnTo>
                  <a:lnTo>
                    <a:pt x="1021772" y="934212"/>
                  </a:lnTo>
                  <a:lnTo>
                    <a:pt x="1023055" y="934212"/>
                  </a:lnTo>
                  <a:lnTo>
                    <a:pt x="1028700" y="931164"/>
                  </a:lnTo>
                  <a:close/>
                </a:path>
                <a:path w="2260600" h="1711960">
                  <a:moveTo>
                    <a:pt x="1022145" y="925608"/>
                  </a:moveTo>
                  <a:lnTo>
                    <a:pt x="1021772" y="925760"/>
                  </a:lnTo>
                  <a:lnTo>
                    <a:pt x="1020233" y="926592"/>
                  </a:lnTo>
                  <a:lnTo>
                    <a:pt x="1020884" y="926592"/>
                  </a:lnTo>
                  <a:lnTo>
                    <a:pt x="1022145" y="925608"/>
                  </a:lnTo>
                  <a:close/>
                </a:path>
                <a:path w="2260600" h="1711960">
                  <a:moveTo>
                    <a:pt x="1054100" y="930402"/>
                  </a:moveTo>
                  <a:lnTo>
                    <a:pt x="1052146" y="927822"/>
                  </a:lnTo>
                  <a:lnTo>
                    <a:pt x="1041400" y="922020"/>
                  </a:lnTo>
                  <a:lnTo>
                    <a:pt x="1028700" y="922020"/>
                  </a:lnTo>
                  <a:lnTo>
                    <a:pt x="1022350" y="925449"/>
                  </a:lnTo>
                  <a:lnTo>
                    <a:pt x="1020884" y="926592"/>
                  </a:lnTo>
                  <a:lnTo>
                    <a:pt x="1028700" y="926592"/>
                  </a:lnTo>
                  <a:lnTo>
                    <a:pt x="1028700" y="931164"/>
                  </a:lnTo>
                  <a:lnTo>
                    <a:pt x="1035285" y="931051"/>
                  </a:lnTo>
                  <a:lnTo>
                    <a:pt x="1041400" y="928116"/>
                  </a:lnTo>
                  <a:lnTo>
                    <a:pt x="1041400" y="931164"/>
                  </a:lnTo>
                  <a:lnTo>
                    <a:pt x="1046842" y="934103"/>
                  </a:lnTo>
                  <a:lnTo>
                    <a:pt x="1054100" y="930402"/>
                  </a:lnTo>
                  <a:close/>
                </a:path>
                <a:path w="2260600" h="1711960">
                  <a:moveTo>
                    <a:pt x="1023055" y="934212"/>
                  </a:moveTo>
                  <a:lnTo>
                    <a:pt x="1021772" y="934212"/>
                  </a:lnTo>
                  <a:lnTo>
                    <a:pt x="1022145" y="934703"/>
                  </a:lnTo>
                  <a:lnTo>
                    <a:pt x="1023055" y="934212"/>
                  </a:lnTo>
                  <a:close/>
                </a:path>
                <a:path w="2260600" h="1711960">
                  <a:moveTo>
                    <a:pt x="1046842" y="934103"/>
                  </a:moveTo>
                  <a:lnTo>
                    <a:pt x="1041400" y="931164"/>
                  </a:lnTo>
                  <a:lnTo>
                    <a:pt x="1035050" y="931164"/>
                  </a:lnTo>
                  <a:lnTo>
                    <a:pt x="1028700" y="934212"/>
                  </a:lnTo>
                  <a:lnTo>
                    <a:pt x="1023055" y="934212"/>
                  </a:lnTo>
                  <a:lnTo>
                    <a:pt x="1022350" y="934593"/>
                  </a:lnTo>
                  <a:lnTo>
                    <a:pt x="1022145" y="934703"/>
                  </a:lnTo>
                  <a:lnTo>
                    <a:pt x="1024081" y="937259"/>
                  </a:lnTo>
                  <a:lnTo>
                    <a:pt x="1039988" y="937259"/>
                  </a:lnTo>
                  <a:lnTo>
                    <a:pt x="1041400" y="934974"/>
                  </a:lnTo>
                  <a:lnTo>
                    <a:pt x="1043028" y="936048"/>
                  </a:lnTo>
                  <a:lnTo>
                    <a:pt x="1046842" y="934103"/>
                  </a:lnTo>
                  <a:close/>
                </a:path>
                <a:path w="2260600" h="1711960">
                  <a:moveTo>
                    <a:pt x="1024466" y="906018"/>
                  </a:moveTo>
                  <a:lnTo>
                    <a:pt x="1023815" y="906018"/>
                  </a:lnTo>
                  <a:lnTo>
                    <a:pt x="1022350" y="907161"/>
                  </a:lnTo>
                  <a:lnTo>
                    <a:pt x="1024466" y="906018"/>
                  </a:lnTo>
                  <a:close/>
                </a:path>
                <a:path w="2260600" h="1711960">
                  <a:moveTo>
                    <a:pt x="1052146" y="927822"/>
                  </a:moveTo>
                  <a:lnTo>
                    <a:pt x="1041400" y="913638"/>
                  </a:lnTo>
                  <a:lnTo>
                    <a:pt x="1030111" y="919395"/>
                  </a:lnTo>
                  <a:lnTo>
                    <a:pt x="1022350" y="925449"/>
                  </a:lnTo>
                  <a:lnTo>
                    <a:pt x="1028700" y="922020"/>
                  </a:lnTo>
                  <a:lnTo>
                    <a:pt x="1041400" y="922020"/>
                  </a:lnTo>
                  <a:lnTo>
                    <a:pt x="1052146" y="927822"/>
                  </a:lnTo>
                  <a:close/>
                </a:path>
                <a:path w="2260600" h="1711960">
                  <a:moveTo>
                    <a:pt x="1035050" y="931164"/>
                  </a:moveTo>
                  <a:lnTo>
                    <a:pt x="1028700" y="931164"/>
                  </a:lnTo>
                  <a:lnTo>
                    <a:pt x="1023055" y="934212"/>
                  </a:lnTo>
                  <a:lnTo>
                    <a:pt x="1028700" y="934212"/>
                  </a:lnTo>
                  <a:lnTo>
                    <a:pt x="1035050" y="931164"/>
                  </a:lnTo>
                  <a:close/>
                </a:path>
                <a:path w="2260600" h="1711960">
                  <a:moveTo>
                    <a:pt x="1041400" y="910590"/>
                  </a:moveTo>
                  <a:lnTo>
                    <a:pt x="1028700" y="902208"/>
                  </a:lnTo>
                  <a:lnTo>
                    <a:pt x="1023815" y="906018"/>
                  </a:lnTo>
                  <a:lnTo>
                    <a:pt x="1024466" y="906018"/>
                  </a:lnTo>
                  <a:lnTo>
                    <a:pt x="1028700" y="903732"/>
                  </a:lnTo>
                  <a:lnTo>
                    <a:pt x="1028700" y="906018"/>
                  </a:lnTo>
                  <a:lnTo>
                    <a:pt x="1039988" y="911436"/>
                  </a:lnTo>
                  <a:lnTo>
                    <a:pt x="1040190" y="911533"/>
                  </a:lnTo>
                  <a:lnTo>
                    <a:pt x="1041400" y="910590"/>
                  </a:lnTo>
                  <a:close/>
                </a:path>
                <a:path w="2260600" h="1711960">
                  <a:moveTo>
                    <a:pt x="1039988" y="937260"/>
                  </a:moveTo>
                  <a:lnTo>
                    <a:pt x="1024081" y="937259"/>
                  </a:lnTo>
                  <a:lnTo>
                    <a:pt x="1028700" y="943356"/>
                  </a:lnTo>
                  <a:lnTo>
                    <a:pt x="1039683" y="937754"/>
                  </a:lnTo>
                  <a:lnTo>
                    <a:pt x="1039988" y="937260"/>
                  </a:lnTo>
                  <a:close/>
                </a:path>
                <a:path w="2260600" h="1711960">
                  <a:moveTo>
                    <a:pt x="1028700" y="906018"/>
                  </a:moveTo>
                  <a:lnTo>
                    <a:pt x="1028700" y="903732"/>
                  </a:lnTo>
                  <a:lnTo>
                    <a:pt x="1024466" y="906018"/>
                  </a:lnTo>
                  <a:lnTo>
                    <a:pt x="1028700" y="906018"/>
                  </a:lnTo>
                  <a:close/>
                </a:path>
                <a:path w="2260600" h="1711960">
                  <a:moveTo>
                    <a:pt x="1037590" y="941146"/>
                  </a:moveTo>
                  <a:lnTo>
                    <a:pt x="1028700" y="944880"/>
                  </a:lnTo>
                  <a:lnTo>
                    <a:pt x="1035285" y="944880"/>
                  </a:lnTo>
                  <a:lnTo>
                    <a:pt x="1037590" y="941146"/>
                  </a:lnTo>
                  <a:close/>
                </a:path>
                <a:path w="2260600" h="1711960">
                  <a:moveTo>
                    <a:pt x="1049020" y="947318"/>
                  </a:moveTo>
                  <a:lnTo>
                    <a:pt x="1041400" y="950976"/>
                  </a:lnTo>
                  <a:lnTo>
                    <a:pt x="1031522" y="950976"/>
                  </a:lnTo>
                  <a:lnTo>
                    <a:pt x="1028700" y="955548"/>
                  </a:lnTo>
                  <a:lnTo>
                    <a:pt x="1028700" y="960120"/>
                  </a:lnTo>
                  <a:lnTo>
                    <a:pt x="1039988" y="954362"/>
                  </a:lnTo>
                  <a:lnTo>
                    <a:pt x="1049020" y="947318"/>
                  </a:lnTo>
                  <a:close/>
                </a:path>
                <a:path w="2260600" h="1711960">
                  <a:moveTo>
                    <a:pt x="1039683" y="954600"/>
                  </a:moveTo>
                  <a:lnTo>
                    <a:pt x="1037590" y="955586"/>
                  </a:lnTo>
                  <a:lnTo>
                    <a:pt x="1028700" y="960120"/>
                  </a:lnTo>
                  <a:lnTo>
                    <a:pt x="1032607" y="960120"/>
                  </a:lnTo>
                  <a:lnTo>
                    <a:pt x="1039683" y="954600"/>
                  </a:lnTo>
                  <a:close/>
                </a:path>
                <a:path w="2260600" h="1711960">
                  <a:moveTo>
                    <a:pt x="1032607" y="960120"/>
                  </a:moveTo>
                  <a:lnTo>
                    <a:pt x="1028700" y="960120"/>
                  </a:lnTo>
                  <a:lnTo>
                    <a:pt x="1030111" y="961898"/>
                  </a:lnTo>
                  <a:lnTo>
                    <a:pt x="1030111" y="962067"/>
                  </a:lnTo>
                  <a:lnTo>
                    <a:pt x="1032607" y="960120"/>
                  </a:lnTo>
                  <a:close/>
                </a:path>
                <a:path w="2260600" h="1711960">
                  <a:moveTo>
                    <a:pt x="1030653" y="962581"/>
                  </a:moveTo>
                  <a:lnTo>
                    <a:pt x="1028700" y="960120"/>
                  </a:lnTo>
                  <a:lnTo>
                    <a:pt x="1028700" y="961644"/>
                  </a:lnTo>
                  <a:lnTo>
                    <a:pt x="1029909" y="962224"/>
                  </a:lnTo>
                  <a:lnTo>
                    <a:pt x="1030111" y="962067"/>
                  </a:lnTo>
                  <a:lnTo>
                    <a:pt x="1030111" y="962321"/>
                  </a:lnTo>
                  <a:lnTo>
                    <a:pt x="1030653" y="962581"/>
                  </a:lnTo>
                  <a:close/>
                </a:path>
                <a:path w="2260600" h="1711960">
                  <a:moveTo>
                    <a:pt x="1029909" y="962224"/>
                  </a:moveTo>
                  <a:lnTo>
                    <a:pt x="1028700" y="961644"/>
                  </a:lnTo>
                  <a:lnTo>
                    <a:pt x="1028700" y="963168"/>
                  </a:lnTo>
                  <a:lnTo>
                    <a:pt x="1029909" y="962224"/>
                  </a:lnTo>
                  <a:close/>
                </a:path>
                <a:path w="2260600" h="1711960">
                  <a:moveTo>
                    <a:pt x="1030111" y="962321"/>
                  </a:moveTo>
                  <a:lnTo>
                    <a:pt x="1030111" y="962067"/>
                  </a:lnTo>
                  <a:lnTo>
                    <a:pt x="1029909" y="962224"/>
                  </a:lnTo>
                  <a:lnTo>
                    <a:pt x="1030111" y="962321"/>
                  </a:lnTo>
                  <a:close/>
                </a:path>
                <a:path w="2260600" h="1711960">
                  <a:moveTo>
                    <a:pt x="1041400" y="913638"/>
                  </a:moveTo>
                  <a:lnTo>
                    <a:pt x="1041400" y="912114"/>
                  </a:lnTo>
                  <a:lnTo>
                    <a:pt x="1040190" y="911533"/>
                  </a:lnTo>
                  <a:lnTo>
                    <a:pt x="1030111" y="919395"/>
                  </a:lnTo>
                  <a:lnTo>
                    <a:pt x="1041400" y="913638"/>
                  </a:lnTo>
                  <a:close/>
                </a:path>
                <a:path w="2260600" h="1711960">
                  <a:moveTo>
                    <a:pt x="1065305" y="961285"/>
                  </a:moveTo>
                  <a:lnTo>
                    <a:pt x="1064794" y="960681"/>
                  </a:lnTo>
                  <a:lnTo>
                    <a:pt x="1054100" y="955548"/>
                  </a:lnTo>
                  <a:lnTo>
                    <a:pt x="1049866" y="955548"/>
                  </a:lnTo>
                  <a:lnTo>
                    <a:pt x="1041400" y="960120"/>
                  </a:lnTo>
                  <a:lnTo>
                    <a:pt x="1032607" y="960120"/>
                  </a:lnTo>
                  <a:lnTo>
                    <a:pt x="1030111" y="962067"/>
                  </a:lnTo>
                  <a:lnTo>
                    <a:pt x="1030111" y="961898"/>
                  </a:lnTo>
                  <a:lnTo>
                    <a:pt x="1030653" y="962581"/>
                  </a:lnTo>
                  <a:lnTo>
                    <a:pt x="1041400" y="967740"/>
                  </a:lnTo>
                  <a:lnTo>
                    <a:pt x="1045633" y="967740"/>
                  </a:lnTo>
                  <a:lnTo>
                    <a:pt x="1054100" y="963168"/>
                  </a:lnTo>
                  <a:lnTo>
                    <a:pt x="1062892" y="963168"/>
                  </a:lnTo>
                  <a:lnTo>
                    <a:pt x="1065305" y="961285"/>
                  </a:lnTo>
                  <a:close/>
                </a:path>
                <a:path w="2260600" h="1711960">
                  <a:moveTo>
                    <a:pt x="1045633" y="967740"/>
                  </a:moveTo>
                  <a:lnTo>
                    <a:pt x="1041400" y="967740"/>
                  </a:lnTo>
                  <a:lnTo>
                    <a:pt x="1030653" y="962581"/>
                  </a:lnTo>
                  <a:lnTo>
                    <a:pt x="1041400" y="976122"/>
                  </a:lnTo>
                  <a:lnTo>
                    <a:pt x="1041400" y="970026"/>
                  </a:lnTo>
                  <a:lnTo>
                    <a:pt x="1045633" y="967740"/>
                  </a:lnTo>
                  <a:close/>
                </a:path>
                <a:path w="2260600" h="1711960">
                  <a:moveTo>
                    <a:pt x="1052146" y="944880"/>
                  </a:moveTo>
                  <a:lnTo>
                    <a:pt x="1035285" y="944880"/>
                  </a:lnTo>
                  <a:lnTo>
                    <a:pt x="1031522" y="950976"/>
                  </a:lnTo>
                  <a:lnTo>
                    <a:pt x="1041400" y="950976"/>
                  </a:lnTo>
                  <a:lnTo>
                    <a:pt x="1049020" y="947318"/>
                  </a:lnTo>
                  <a:lnTo>
                    <a:pt x="1052146" y="944880"/>
                  </a:lnTo>
                  <a:close/>
                </a:path>
                <a:path w="2260600" h="1711960">
                  <a:moveTo>
                    <a:pt x="1064794" y="960681"/>
                  </a:moveTo>
                  <a:lnTo>
                    <a:pt x="1064448" y="960204"/>
                  </a:lnTo>
                  <a:lnTo>
                    <a:pt x="1054100" y="947166"/>
                  </a:lnTo>
                  <a:lnTo>
                    <a:pt x="1040190" y="954259"/>
                  </a:lnTo>
                  <a:lnTo>
                    <a:pt x="1039988" y="954362"/>
                  </a:lnTo>
                  <a:lnTo>
                    <a:pt x="1032607" y="960120"/>
                  </a:lnTo>
                  <a:lnTo>
                    <a:pt x="1041400" y="960120"/>
                  </a:lnTo>
                  <a:lnTo>
                    <a:pt x="1041400" y="955548"/>
                  </a:lnTo>
                  <a:lnTo>
                    <a:pt x="1049866" y="955548"/>
                  </a:lnTo>
                  <a:lnTo>
                    <a:pt x="1054100" y="953262"/>
                  </a:lnTo>
                  <a:lnTo>
                    <a:pt x="1054100" y="955548"/>
                  </a:lnTo>
                  <a:lnTo>
                    <a:pt x="1064794" y="960681"/>
                  </a:lnTo>
                  <a:close/>
                </a:path>
                <a:path w="2260600" h="1711960">
                  <a:moveTo>
                    <a:pt x="1041400" y="931164"/>
                  </a:moveTo>
                  <a:lnTo>
                    <a:pt x="1041400" y="928116"/>
                  </a:lnTo>
                  <a:lnTo>
                    <a:pt x="1035285" y="931051"/>
                  </a:lnTo>
                  <a:lnTo>
                    <a:pt x="1041400" y="931164"/>
                  </a:lnTo>
                  <a:close/>
                </a:path>
                <a:path w="2260600" h="1711960">
                  <a:moveTo>
                    <a:pt x="1054100" y="943356"/>
                  </a:moveTo>
                  <a:lnTo>
                    <a:pt x="1048327" y="939546"/>
                  </a:lnTo>
                  <a:lnTo>
                    <a:pt x="1041400" y="939546"/>
                  </a:lnTo>
                  <a:lnTo>
                    <a:pt x="1037590" y="941146"/>
                  </a:lnTo>
                  <a:lnTo>
                    <a:pt x="1035285" y="944880"/>
                  </a:lnTo>
                  <a:lnTo>
                    <a:pt x="1052146" y="944880"/>
                  </a:lnTo>
                  <a:lnTo>
                    <a:pt x="1054100" y="943356"/>
                  </a:lnTo>
                  <a:close/>
                </a:path>
                <a:path w="2260600" h="1711960">
                  <a:moveTo>
                    <a:pt x="1048327" y="939546"/>
                  </a:moveTo>
                  <a:lnTo>
                    <a:pt x="1044863" y="937259"/>
                  </a:lnTo>
                  <a:lnTo>
                    <a:pt x="1040653" y="937259"/>
                  </a:lnTo>
                  <a:lnTo>
                    <a:pt x="1039683" y="937754"/>
                  </a:lnTo>
                  <a:lnTo>
                    <a:pt x="1037590" y="941146"/>
                  </a:lnTo>
                  <a:lnTo>
                    <a:pt x="1041400" y="939546"/>
                  </a:lnTo>
                  <a:lnTo>
                    <a:pt x="1048327" y="939546"/>
                  </a:lnTo>
                  <a:close/>
                </a:path>
                <a:path w="2260600" h="1711960">
                  <a:moveTo>
                    <a:pt x="1040653" y="937259"/>
                  </a:moveTo>
                  <a:lnTo>
                    <a:pt x="1039988" y="937260"/>
                  </a:lnTo>
                  <a:lnTo>
                    <a:pt x="1039683" y="937754"/>
                  </a:lnTo>
                  <a:lnTo>
                    <a:pt x="1040653" y="937259"/>
                  </a:lnTo>
                  <a:close/>
                </a:path>
                <a:path w="2260600" h="1711960">
                  <a:moveTo>
                    <a:pt x="1043028" y="936048"/>
                  </a:moveTo>
                  <a:lnTo>
                    <a:pt x="1041400" y="934974"/>
                  </a:lnTo>
                  <a:lnTo>
                    <a:pt x="1039988" y="937260"/>
                  </a:lnTo>
                  <a:lnTo>
                    <a:pt x="1040653" y="937259"/>
                  </a:lnTo>
                  <a:lnTo>
                    <a:pt x="1043028" y="936048"/>
                  </a:lnTo>
                  <a:close/>
                </a:path>
                <a:path w="2260600" h="1711960">
                  <a:moveTo>
                    <a:pt x="1054100" y="947166"/>
                  </a:moveTo>
                  <a:lnTo>
                    <a:pt x="1054100" y="944880"/>
                  </a:lnTo>
                  <a:lnTo>
                    <a:pt x="1049020" y="947318"/>
                  </a:lnTo>
                  <a:lnTo>
                    <a:pt x="1040190" y="954205"/>
                  </a:lnTo>
                  <a:lnTo>
                    <a:pt x="1040653" y="954023"/>
                  </a:lnTo>
                  <a:lnTo>
                    <a:pt x="1054100" y="947166"/>
                  </a:lnTo>
                  <a:close/>
                </a:path>
                <a:path w="2260600" h="1711960">
                  <a:moveTo>
                    <a:pt x="1044863" y="937259"/>
                  </a:moveTo>
                  <a:lnTo>
                    <a:pt x="1043028" y="936048"/>
                  </a:lnTo>
                  <a:lnTo>
                    <a:pt x="1040653" y="937259"/>
                  </a:lnTo>
                  <a:lnTo>
                    <a:pt x="1044863" y="937259"/>
                  </a:lnTo>
                  <a:close/>
                </a:path>
                <a:path w="2260600" h="1711960">
                  <a:moveTo>
                    <a:pt x="1049866" y="955548"/>
                  </a:moveTo>
                  <a:lnTo>
                    <a:pt x="1041400" y="955548"/>
                  </a:lnTo>
                  <a:lnTo>
                    <a:pt x="1041400" y="960120"/>
                  </a:lnTo>
                  <a:lnTo>
                    <a:pt x="1049866" y="955548"/>
                  </a:lnTo>
                  <a:close/>
                </a:path>
                <a:path w="2260600" h="1711960">
                  <a:moveTo>
                    <a:pt x="1054100" y="969645"/>
                  </a:moveTo>
                  <a:lnTo>
                    <a:pt x="1054100" y="967740"/>
                  </a:lnTo>
                  <a:lnTo>
                    <a:pt x="1045633" y="967740"/>
                  </a:lnTo>
                  <a:lnTo>
                    <a:pt x="1041400" y="970026"/>
                  </a:lnTo>
                  <a:lnTo>
                    <a:pt x="1041400" y="976122"/>
                  </a:lnTo>
                  <a:lnTo>
                    <a:pt x="1054100" y="969645"/>
                  </a:lnTo>
                  <a:close/>
                </a:path>
                <a:path w="2260600" h="1711960">
                  <a:moveTo>
                    <a:pt x="1055511" y="968925"/>
                  </a:moveTo>
                  <a:lnTo>
                    <a:pt x="1041400" y="976122"/>
                  </a:lnTo>
                  <a:lnTo>
                    <a:pt x="1041400" y="978408"/>
                  </a:lnTo>
                  <a:lnTo>
                    <a:pt x="1047750" y="974979"/>
                  </a:lnTo>
                  <a:lnTo>
                    <a:pt x="1055511" y="968925"/>
                  </a:lnTo>
                  <a:close/>
                </a:path>
                <a:path w="2260600" h="1711960">
                  <a:moveTo>
                    <a:pt x="1047750" y="974979"/>
                  </a:moveTo>
                  <a:lnTo>
                    <a:pt x="1041400" y="978408"/>
                  </a:lnTo>
                  <a:lnTo>
                    <a:pt x="1043354" y="978407"/>
                  </a:lnTo>
                  <a:lnTo>
                    <a:pt x="1047750" y="974979"/>
                  </a:lnTo>
                  <a:close/>
                </a:path>
                <a:path w="2260600" h="1711960">
                  <a:moveTo>
                    <a:pt x="1043354" y="978407"/>
                  </a:moveTo>
                  <a:lnTo>
                    <a:pt x="1041400" y="978407"/>
                  </a:lnTo>
                  <a:lnTo>
                    <a:pt x="1041400" y="979932"/>
                  </a:lnTo>
                  <a:lnTo>
                    <a:pt x="1043354" y="978407"/>
                  </a:lnTo>
                  <a:close/>
                </a:path>
                <a:path w="2260600" h="1711960">
                  <a:moveTo>
                    <a:pt x="1060214" y="978407"/>
                  </a:moveTo>
                  <a:lnTo>
                    <a:pt x="1043354" y="978407"/>
                  </a:lnTo>
                  <a:lnTo>
                    <a:pt x="1041400" y="979932"/>
                  </a:lnTo>
                  <a:lnTo>
                    <a:pt x="1048327" y="984504"/>
                  </a:lnTo>
                  <a:lnTo>
                    <a:pt x="1054100" y="984504"/>
                  </a:lnTo>
                  <a:lnTo>
                    <a:pt x="1057442" y="982899"/>
                  </a:lnTo>
                  <a:lnTo>
                    <a:pt x="1060214" y="978407"/>
                  </a:lnTo>
                  <a:close/>
                </a:path>
                <a:path w="2260600" h="1711960">
                  <a:moveTo>
                    <a:pt x="1048327" y="984504"/>
                  </a:moveTo>
                  <a:lnTo>
                    <a:pt x="1041400" y="979932"/>
                  </a:lnTo>
                  <a:lnTo>
                    <a:pt x="1041400" y="984504"/>
                  </a:lnTo>
                  <a:lnTo>
                    <a:pt x="1048327" y="984504"/>
                  </a:lnTo>
                  <a:close/>
                </a:path>
                <a:path w="2260600" h="1711960">
                  <a:moveTo>
                    <a:pt x="1050636" y="986028"/>
                  </a:moveTo>
                  <a:lnTo>
                    <a:pt x="1048327" y="984504"/>
                  </a:lnTo>
                  <a:lnTo>
                    <a:pt x="1041400" y="984504"/>
                  </a:lnTo>
                  <a:lnTo>
                    <a:pt x="1041400" y="986028"/>
                  </a:lnTo>
                  <a:lnTo>
                    <a:pt x="1050636" y="986028"/>
                  </a:lnTo>
                  <a:close/>
                </a:path>
                <a:path w="2260600" h="1711960">
                  <a:moveTo>
                    <a:pt x="1060685" y="986028"/>
                  </a:moveTo>
                  <a:lnTo>
                    <a:pt x="1056922" y="986028"/>
                  </a:lnTo>
                  <a:lnTo>
                    <a:pt x="1054805" y="987171"/>
                  </a:lnTo>
                  <a:lnTo>
                    <a:pt x="1054100" y="988314"/>
                  </a:lnTo>
                  <a:lnTo>
                    <a:pt x="1050636" y="986028"/>
                  </a:lnTo>
                  <a:lnTo>
                    <a:pt x="1041400" y="986028"/>
                  </a:lnTo>
                  <a:lnTo>
                    <a:pt x="1054100" y="992886"/>
                  </a:lnTo>
                  <a:lnTo>
                    <a:pt x="1056451" y="992886"/>
                  </a:lnTo>
                  <a:lnTo>
                    <a:pt x="1060685" y="986028"/>
                  </a:lnTo>
                  <a:close/>
                </a:path>
                <a:path w="2260600" h="1711960">
                  <a:moveTo>
                    <a:pt x="1056451" y="992886"/>
                  </a:moveTo>
                  <a:lnTo>
                    <a:pt x="1054100" y="992886"/>
                  </a:lnTo>
                  <a:lnTo>
                    <a:pt x="1041400" y="986028"/>
                  </a:lnTo>
                  <a:lnTo>
                    <a:pt x="1041400" y="994410"/>
                  </a:lnTo>
                  <a:lnTo>
                    <a:pt x="1054100" y="1001268"/>
                  </a:lnTo>
                  <a:lnTo>
                    <a:pt x="1054100" y="996696"/>
                  </a:lnTo>
                  <a:lnTo>
                    <a:pt x="1056451" y="992886"/>
                  </a:lnTo>
                  <a:close/>
                </a:path>
                <a:path w="2260600" h="1711960">
                  <a:moveTo>
                    <a:pt x="1052688" y="937259"/>
                  </a:moveTo>
                  <a:lnTo>
                    <a:pt x="1046842" y="934103"/>
                  </a:lnTo>
                  <a:lnTo>
                    <a:pt x="1043028" y="936048"/>
                  </a:lnTo>
                  <a:lnTo>
                    <a:pt x="1044863" y="937259"/>
                  </a:lnTo>
                  <a:lnTo>
                    <a:pt x="1052688" y="937259"/>
                  </a:lnTo>
                  <a:close/>
                </a:path>
                <a:path w="2260600" h="1711960">
                  <a:moveTo>
                    <a:pt x="1064448" y="971550"/>
                  </a:moveTo>
                  <a:lnTo>
                    <a:pt x="1054100" y="971550"/>
                  </a:lnTo>
                  <a:lnTo>
                    <a:pt x="1047750" y="974979"/>
                  </a:lnTo>
                  <a:lnTo>
                    <a:pt x="1043354" y="978407"/>
                  </a:lnTo>
                  <a:lnTo>
                    <a:pt x="1060214" y="978407"/>
                  </a:lnTo>
                  <a:lnTo>
                    <a:pt x="1064448" y="971550"/>
                  </a:lnTo>
                  <a:close/>
                </a:path>
                <a:path w="2260600" h="1711960">
                  <a:moveTo>
                    <a:pt x="1054100" y="939546"/>
                  </a:moveTo>
                  <a:lnTo>
                    <a:pt x="1054100" y="938022"/>
                  </a:lnTo>
                  <a:lnTo>
                    <a:pt x="1052688" y="937259"/>
                  </a:lnTo>
                  <a:lnTo>
                    <a:pt x="1044863" y="937259"/>
                  </a:lnTo>
                  <a:lnTo>
                    <a:pt x="1048327" y="939546"/>
                  </a:lnTo>
                  <a:lnTo>
                    <a:pt x="1054100" y="939546"/>
                  </a:lnTo>
                  <a:close/>
                </a:path>
                <a:path w="2260600" h="1711960">
                  <a:moveTo>
                    <a:pt x="1062892" y="963168"/>
                  </a:moveTo>
                  <a:lnTo>
                    <a:pt x="1054100" y="963168"/>
                  </a:lnTo>
                  <a:lnTo>
                    <a:pt x="1045633" y="967740"/>
                  </a:lnTo>
                  <a:lnTo>
                    <a:pt x="1054100" y="967740"/>
                  </a:lnTo>
                  <a:lnTo>
                    <a:pt x="1054100" y="969645"/>
                  </a:lnTo>
                  <a:lnTo>
                    <a:pt x="1055793" y="968781"/>
                  </a:lnTo>
                  <a:lnTo>
                    <a:pt x="1056308" y="968303"/>
                  </a:lnTo>
                  <a:lnTo>
                    <a:pt x="1062892" y="963168"/>
                  </a:lnTo>
                  <a:close/>
                </a:path>
                <a:path w="2260600" h="1711960">
                  <a:moveTo>
                    <a:pt x="1054100" y="937259"/>
                  </a:moveTo>
                  <a:lnTo>
                    <a:pt x="1054100" y="930402"/>
                  </a:lnTo>
                  <a:lnTo>
                    <a:pt x="1046842" y="934103"/>
                  </a:lnTo>
                  <a:lnTo>
                    <a:pt x="1052688" y="937259"/>
                  </a:lnTo>
                  <a:lnTo>
                    <a:pt x="1054100" y="937259"/>
                  </a:lnTo>
                  <a:close/>
                </a:path>
                <a:path w="2260600" h="1711960">
                  <a:moveTo>
                    <a:pt x="1079500" y="978408"/>
                  </a:moveTo>
                  <a:lnTo>
                    <a:pt x="1079500" y="970026"/>
                  </a:lnTo>
                  <a:lnTo>
                    <a:pt x="1066800" y="963168"/>
                  </a:lnTo>
                  <a:lnTo>
                    <a:pt x="1056451" y="968445"/>
                  </a:lnTo>
                  <a:lnTo>
                    <a:pt x="1056308" y="968518"/>
                  </a:lnTo>
                  <a:lnTo>
                    <a:pt x="1055793" y="968705"/>
                  </a:lnTo>
                  <a:lnTo>
                    <a:pt x="1047750" y="974979"/>
                  </a:lnTo>
                  <a:lnTo>
                    <a:pt x="1054100" y="971550"/>
                  </a:lnTo>
                  <a:lnTo>
                    <a:pt x="1064448" y="971550"/>
                  </a:lnTo>
                  <a:lnTo>
                    <a:pt x="1066800" y="967740"/>
                  </a:lnTo>
                  <a:lnTo>
                    <a:pt x="1066800" y="971550"/>
                  </a:lnTo>
                  <a:lnTo>
                    <a:pt x="1079500" y="978408"/>
                  </a:lnTo>
                  <a:close/>
                </a:path>
                <a:path w="2260600" h="1711960">
                  <a:moveTo>
                    <a:pt x="1054100" y="943356"/>
                  </a:moveTo>
                  <a:lnTo>
                    <a:pt x="1054100" y="939546"/>
                  </a:lnTo>
                  <a:lnTo>
                    <a:pt x="1048327" y="939546"/>
                  </a:lnTo>
                  <a:lnTo>
                    <a:pt x="1054100" y="943356"/>
                  </a:lnTo>
                  <a:close/>
                </a:path>
                <a:path w="2260600" h="1711960">
                  <a:moveTo>
                    <a:pt x="1057442" y="982899"/>
                  </a:moveTo>
                  <a:lnTo>
                    <a:pt x="1054100" y="984504"/>
                  </a:lnTo>
                  <a:lnTo>
                    <a:pt x="1048327" y="984504"/>
                  </a:lnTo>
                  <a:lnTo>
                    <a:pt x="1050636" y="986028"/>
                  </a:lnTo>
                  <a:lnTo>
                    <a:pt x="1055511" y="986028"/>
                  </a:lnTo>
                  <a:lnTo>
                    <a:pt x="1057442" y="982899"/>
                  </a:lnTo>
                  <a:close/>
                </a:path>
                <a:path w="2260600" h="1711960">
                  <a:moveTo>
                    <a:pt x="1054100" y="944880"/>
                  </a:moveTo>
                  <a:lnTo>
                    <a:pt x="1052146" y="944880"/>
                  </a:lnTo>
                  <a:lnTo>
                    <a:pt x="1049020" y="947318"/>
                  </a:lnTo>
                  <a:lnTo>
                    <a:pt x="1054100" y="944880"/>
                  </a:lnTo>
                  <a:close/>
                </a:path>
                <a:path w="2260600" h="1711960">
                  <a:moveTo>
                    <a:pt x="1054100" y="955548"/>
                  </a:moveTo>
                  <a:lnTo>
                    <a:pt x="1054100" y="953262"/>
                  </a:lnTo>
                  <a:lnTo>
                    <a:pt x="1049866" y="955548"/>
                  </a:lnTo>
                  <a:lnTo>
                    <a:pt x="1054100" y="955548"/>
                  </a:lnTo>
                  <a:close/>
                </a:path>
                <a:path w="2260600" h="1711960">
                  <a:moveTo>
                    <a:pt x="1055511" y="986028"/>
                  </a:moveTo>
                  <a:lnTo>
                    <a:pt x="1050636" y="986028"/>
                  </a:lnTo>
                  <a:lnTo>
                    <a:pt x="1054100" y="988314"/>
                  </a:lnTo>
                  <a:lnTo>
                    <a:pt x="1054100" y="987552"/>
                  </a:lnTo>
                  <a:lnTo>
                    <a:pt x="1054805" y="987171"/>
                  </a:lnTo>
                  <a:lnTo>
                    <a:pt x="1055511" y="986028"/>
                  </a:lnTo>
                  <a:close/>
                </a:path>
                <a:path w="2260600" h="1711960">
                  <a:moveTo>
                    <a:pt x="1054100" y="930402"/>
                  </a:moveTo>
                  <a:lnTo>
                    <a:pt x="1054100" y="928878"/>
                  </a:lnTo>
                  <a:lnTo>
                    <a:pt x="1052146" y="927822"/>
                  </a:lnTo>
                  <a:lnTo>
                    <a:pt x="1054100" y="930402"/>
                  </a:lnTo>
                  <a:close/>
                </a:path>
                <a:path w="2260600" h="1711960">
                  <a:moveTo>
                    <a:pt x="1054100" y="944880"/>
                  </a:moveTo>
                  <a:lnTo>
                    <a:pt x="1054100" y="943356"/>
                  </a:lnTo>
                  <a:lnTo>
                    <a:pt x="1052146" y="944880"/>
                  </a:lnTo>
                  <a:lnTo>
                    <a:pt x="1054100" y="944880"/>
                  </a:lnTo>
                  <a:close/>
                </a:path>
                <a:path w="2260600" h="1711960">
                  <a:moveTo>
                    <a:pt x="1054100" y="938022"/>
                  </a:moveTo>
                  <a:lnTo>
                    <a:pt x="1054100" y="937259"/>
                  </a:lnTo>
                  <a:lnTo>
                    <a:pt x="1052688" y="937259"/>
                  </a:lnTo>
                  <a:lnTo>
                    <a:pt x="1054100" y="938022"/>
                  </a:lnTo>
                  <a:close/>
                </a:path>
                <a:path w="2260600" h="1711960">
                  <a:moveTo>
                    <a:pt x="1054805" y="987171"/>
                  </a:moveTo>
                  <a:lnTo>
                    <a:pt x="1054100" y="987552"/>
                  </a:lnTo>
                  <a:lnTo>
                    <a:pt x="1054100" y="988314"/>
                  </a:lnTo>
                  <a:lnTo>
                    <a:pt x="1054805" y="987171"/>
                  </a:lnTo>
                  <a:close/>
                </a:path>
                <a:path w="2260600" h="1711960">
                  <a:moveTo>
                    <a:pt x="1073727" y="989179"/>
                  </a:moveTo>
                  <a:lnTo>
                    <a:pt x="1071880" y="990142"/>
                  </a:lnTo>
                  <a:lnTo>
                    <a:pt x="1066800" y="992886"/>
                  </a:lnTo>
                  <a:lnTo>
                    <a:pt x="1056451" y="992886"/>
                  </a:lnTo>
                  <a:lnTo>
                    <a:pt x="1054100" y="996696"/>
                  </a:lnTo>
                  <a:lnTo>
                    <a:pt x="1054100" y="1001268"/>
                  </a:lnTo>
                  <a:lnTo>
                    <a:pt x="1058803" y="1001268"/>
                  </a:lnTo>
                  <a:lnTo>
                    <a:pt x="1073727" y="989179"/>
                  </a:lnTo>
                  <a:close/>
                </a:path>
                <a:path w="2260600" h="1711960">
                  <a:moveTo>
                    <a:pt x="1058803" y="1001268"/>
                  </a:moveTo>
                  <a:lnTo>
                    <a:pt x="1054100" y="1001268"/>
                  </a:lnTo>
                  <a:lnTo>
                    <a:pt x="1054100" y="1002792"/>
                  </a:lnTo>
                  <a:lnTo>
                    <a:pt x="1055793" y="1003706"/>
                  </a:lnTo>
                  <a:lnTo>
                    <a:pt x="1058803" y="1001268"/>
                  </a:lnTo>
                  <a:close/>
                </a:path>
                <a:path w="2260600" h="1711960">
                  <a:moveTo>
                    <a:pt x="1055793" y="1003706"/>
                  </a:moveTo>
                  <a:lnTo>
                    <a:pt x="1054100" y="1002792"/>
                  </a:lnTo>
                  <a:lnTo>
                    <a:pt x="1054100" y="1005078"/>
                  </a:lnTo>
                  <a:lnTo>
                    <a:pt x="1055793" y="1003706"/>
                  </a:lnTo>
                  <a:close/>
                </a:path>
                <a:path w="2260600" h="1711960">
                  <a:moveTo>
                    <a:pt x="1069975" y="1009650"/>
                  </a:moveTo>
                  <a:lnTo>
                    <a:pt x="1066800" y="1009650"/>
                  </a:lnTo>
                  <a:lnTo>
                    <a:pt x="1056451" y="1004062"/>
                  </a:lnTo>
                  <a:lnTo>
                    <a:pt x="1056308" y="1003984"/>
                  </a:lnTo>
                  <a:lnTo>
                    <a:pt x="1054100" y="1005840"/>
                  </a:lnTo>
                  <a:lnTo>
                    <a:pt x="1066800" y="1012698"/>
                  </a:lnTo>
                  <a:lnTo>
                    <a:pt x="1066800" y="1011174"/>
                  </a:lnTo>
                  <a:lnTo>
                    <a:pt x="1069975" y="1009650"/>
                  </a:lnTo>
                  <a:close/>
                </a:path>
                <a:path w="2260600" h="1711960">
                  <a:moveTo>
                    <a:pt x="1056922" y="986028"/>
                  </a:moveTo>
                  <a:lnTo>
                    <a:pt x="1055511" y="986028"/>
                  </a:lnTo>
                  <a:lnTo>
                    <a:pt x="1054805" y="987171"/>
                  </a:lnTo>
                  <a:lnTo>
                    <a:pt x="1056922" y="986028"/>
                  </a:lnTo>
                  <a:close/>
                </a:path>
                <a:path w="2260600" h="1711960">
                  <a:moveTo>
                    <a:pt x="1064794" y="979370"/>
                  </a:moveTo>
                  <a:lnTo>
                    <a:pt x="1057442" y="982899"/>
                  </a:lnTo>
                  <a:lnTo>
                    <a:pt x="1055511" y="986028"/>
                  </a:lnTo>
                  <a:lnTo>
                    <a:pt x="1056922" y="986028"/>
                  </a:lnTo>
                  <a:lnTo>
                    <a:pt x="1062566" y="982980"/>
                  </a:lnTo>
                  <a:lnTo>
                    <a:pt x="1064794" y="979370"/>
                  </a:lnTo>
                  <a:close/>
                </a:path>
                <a:path w="2260600" h="1711960">
                  <a:moveTo>
                    <a:pt x="1066800" y="963168"/>
                  </a:moveTo>
                  <a:lnTo>
                    <a:pt x="1062892" y="963168"/>
                  </a:lnTo>
                  <a:lnTo>
                    <a:pt x="1055793" y="968705"/>
                  </a:lnTo>
                  <a:lnTo>
                    <a:pt x="1056308" y="968518"/>
                  </a:lnTo>
                  <a:lnTo>
                    <a:pt x="1066800" y="963168"/>
                  </a:lnTo>
                  <a:close/>
                </a:path>
                <a:path w="2260600" h="1711960">
                  <a:moveTo>
                    <a:pt x="1059542" y="1001268"/>
                  </a:moveTo>
                  <a:lnTo>
                    <a:pt x="1058803" y="1001268"/>
                  </a:lnTo>
                  <a:lnTo>
                    <a:pt x="1055793" y="1003706"/>
                  </a:lnTo>
                  <a:lnTo>
                    <a:pt x="1056308" y="1003984"/>
                  </a:lnTo>
                  <a:lnTo>
                    <a:pt x="1059542" y="1001268"/>
                  </a:lnTo>
                  <a:close/>
                </a:path>
                <a:path w="2260600" h="1711960">
                  <a:moveTo>
                    <a:pt x="1084338" y="999018"/>
                  </a:moveTo>
                  <a:lnTo>
                    <a:pt x="1079500" y="996696"/>
                  </a:lnTo>
                  <a:lnTo>
                    <a:pt x="1075266" y="996696"/>
                  </a:lnTo>
                  <a:lnTo>
                    <a:pt x="1066800" y="1001268"/>
                  </a:lnTo>
                  <a:lnTo>
                    <a:pt x="1059542" y="1001268"/>
                  </a:lnTo>
                  <a:lnTo>
                    <a:pt x="1056451" y="1003864"/>
                  </a:lnTo>
                  <a:lnTo>
                    <a:pt x="1056308" y="1003984"/>
                  </a:lnTo>
                  <a:lnTo>
                    <a:pt x="1066800" y="1009650"/>
                  </a:lnTo>
                  <a:lnTo>
                    <a:pt x="1066800" y="1002792"/>
                  </a:lnTo>
                  <a:lnTo>
                    <a:pt x="1079500" y="1002792"/>
                  </a:lnTo>
                  <a:lnTo>
                    <a:pt x="1084203" y="999123"/>
                  </a:lnTo>
                  <a:lnTo>
                    <a:pt x="1084338" y="999018"/>
                  </a:lnTo>
                  <a:close/>
                </a:path>
                <a:path w="2260600" h="1711960">
                  <a:moveTo>
                    <a:pt x="1077618" y="986028"/>
                  </a:moveTo>
                  <a:lnTo>
                    <a:pt x="1060685" y="986028"/>
                  </a:lnTo>
                  <a:lnTo>
                    <a:pt x="1056451" y="992886"/>
                  </a:lnTo>
                  <a:lnTo>
                    <a:pt x="1066800" y="992886"/>
                  </a:lnTo>
                  <a:lnTo>
                    <a:pt x="1066800" y="988314"/>
                  </a:lnTo>
                  <a:lnTo>
                    <a:pt x="1074796" y="988314"/>
                  </a:lnTo>
                  <a:lnTo>
                    <a:pt x="1077618" y="986028"/>
                  </a:lnTo>
                  <a:close/>
                </a:path>
                <a:path w="2260600" h="1711960">
                  <a:moveTo>
                    <a:pt x="1062566" y="982980"/>
                  </a:moveTo>
                  <a:lnTo>
                    <a:pt x="1056922" y="986028"/>
                  </a:lnTo>
                  <a:lnTo>
                    <a:pt x="1060685" y="986028"/>
                  </a:lnTo>
                  <a:lnTo>
                    <a:pt x="1062566" y="982980"/>
                  </a:lnTo>
                  <a:close/>
                </a:path>
                <a:path w="2260600" h="1711960">
                  <a:moveTo>
                    <a:pt x="1066800" y="978408"/>
                  </a:moveTo>
                  <a:lnTo>
                    <a:pt x="1060214" y="978407"/>
                  </a:lnTo>
                  <a:lnTo>
                    <a:pt x="1057442" y="982899"/>
                  </a:lnTo>
                  <a:lnTo>
                    <a:pt x="1064794" y="979370"/>
                  </a:lnTo>
                  <a:lnTo>
                    <a:pt x="1065305" y="978542"/>
                  </a:lnTo>
                  <a:lnTo>
                    <a:pt x="1065305" y="979125"/>
                  </a:lnTo>
                  <a:lnTo>
                    <a:pt x="1066800" y="978408"/>
                  </a:lnTo>
                  <a:close/>
                </a:path>
                <a:path w="2260600" h="1711960">
                  <a:moveTo>
                    <a:pt x="1074420" y="988771"/>
                  </a:moveTo>
                  <a:lnTo>
                    <a:pt x="1073855" y="989076"/>
                  </a:lnTo>
                  <a:lnTo>
                    <a:pt x="1058803" y="1001268"/>
                  </a:lnTo>
                  <a:lnTo>
                    <a:pt x="1059542" y="1001268"/>
                  </a:lnTo>
                  <a:lnTo>
                    <a:pt x="1074420" y="988771"/>
                  </a:lnTo>
                  <a:close/>
                </a:path>
                <a:path w="2260600" h="1711960">
                  <a:moveTo>
                    <a:pt x="1090990" y="993829"/>
                  </a:moveTo>
                  <a:lnTo>
                    <a:pt x="1079500" y="988314"/>
                  </a:lnTo>
                  <a:lnTo>
                    <a:pt x="1075266" y="988314"/>
                  </a:lnTo>
                  <a:lnTo>
                    <a:pt x="1074964" y="988477"/>
                  </a:lnTo>
                  <a:lnTo>
                    <a:pt x="1074796" y="988455"/>
                  </a:lnTo>
                  <a:lnTo>
                    <a:pt x="1059542" y="1001268"/>
                  </a:lnTo>
                  <a:lnTo>
                    <a:pt x="1066800" y="1001268"/>
                  </a:lnTo>
                  <a:lnTo>
                    <a:pt x="1066800" y="996696"/>
                  </a:lnTo>
                  <a:lnTo>
                    <a:pt x="1075266" y="996696"/>
                  </a:lnTo>
                  <a:lnTo>
                    <a:pt x="1079500" y="994410"/>
                  </a:lnTo>
                  <a:lnTo>
                    <a:pt x="1079500" y="996696"/>
                  </a:lnTo>
                  <a:lnTo>
                    <a:pt x="1084203" y="998953"/>
                  </a:lnTo>
                  <a:lnTo>
                    <a:pt x="1084338" y="999018"/>
                  </a:lnTo>
                  <a:lnTo>
                    <a:pt x="1090990" y="993829"/>
                  </a:lnTo>
                  <a:close/>
                </a:path>
                <a:path w="2260600" h="1711960">
                  <a:moveTo>
                    <a:pt x="1079500" y="978407"/>
                  </a:moveTo>
                  <a:lnTo>
                    <a:pt x="1066800" y="971550"/>
                  </a:lnTo>
                  <a:lnTo>
                    <a:pt x="1064448" y="971550"/>
                  </a:lnTo>
                  <a:lnTo>
                    <a:pt x="1060214" y="978407"/>
                  </a:lnTo>
                  <a:lnTo>
                    <a:pt x="1065305" y="978407"/>
                  </a:lnTo>
                  <a:lnTo>
                    <a:pt x="1065305" y="978542"/>
                  </a:lnTo>
                  <a:lnTo>
                    <a:pt x="1066800" y="976122"/>
                  </a:lnTo>
                  <a:lnTo>
                    <a:pt x="1070263" y="978407"/>
                  </a:lnTo>
                  <a:lnTo>
                    <a:pt x="1079500" y="978407"/>
                  </a:lnTo>
                  <a:close/>
                </a:path>
                <a:path w="2260600" h="1711960">
                  <a:moveTo>
                    <a:pt x="1079500" y="984504"/>
                  </a:moveTo>
                  <a:lnTo>
                    <a:pt x="1074420" y="981151"/>
                  </a:lnTo>
                  <a:lnTo>
                    <a:pt x="1073855" y="980694"/>
                  </a:lnTo>
                  <a:lnTo>
                    <a:pt x="1066800" y="980694"/>
                  </a:lnTo>
                  <a:lnTo>
                    <a:pt x="1062566" y="982980"/>
                  </a:lnTo>
                  <a:lnTo>
                    <a:pt x="1060685" y="986028"/>
                  </a:lnTo>
                  <a:lnTo>
                    <a:pt x="1077618" y="986028"/>
                  </a:lnTo>
                  <a:lnTo>
                    <a:pt x="1079500" y="984504"/>
                  </a:lnTo>
                  <a:close/>
                </a:path>
                <a:path w="2260600" h="1711960">
                  <a:moveTo>
                    <a:pt x="1073727" y="980694"/>
                  </a:moveTo>
                  <a:lnTo>
                    <a:pt x="1070263" y="978407"/>
                  </a:lnTo>
                  <a:lnTo>
                    <a:pt x="1066800" y="978408"/>
                  </a:lnTo>
                  <a:lnTo>
                    <a:pt x="1064794" y="979370"/>
                  </a:lnTo>
                  <a:lnTo>
                    <a:pt x="1062566" y="982980"/>
                  </a:lnTo>
                  <a:lnTo>
                    <a:pt x="1066800" y="980694"/>
                  </a:lnTo>
                  <a:lnTo>
                    <a:pt x="1073727" y="980694"/>
                  </a:lnTo>
                  <a:close/>
                </a:path>
                <a:path w="2260600" h="1711960">
                  <a:moveTo>
                    <a:pt x="1066800" y="963168"/>
                  </a:moveTo>
                  <a:lnTo>
                    <a:pt x="1065305" y="961285"/>
                  </a:lnTo>
                  <a:lnTo>
                    <a:pt x="1062892" y="963168"/>
                  </a:lnTo>
                  <a:lnTo>
                    <a:pt x="1066800" y="963168"/>
                  </a:lnTo>
                  <a:close/>
                </a:path>
                <a:path w="2260600" h="1711960">
                  <a:moveTo>
                    <a:pt x="1066800" y="971550"/>
                  </a:moveTo>
                  <a:lnTo>
                    <a:pt x="1066800" y="967740"/>
                  </a:lnTo>
                  <a:lnTo>
                    <a:pt x="1064448" y="971550"/>
                  </a:lnTo>
                  <a:lnTo>
                    <a:pt x="1066800" y="971550"/>
                  </a:lnTo>
                  <a:close/>
                </a:path>
                <a:path w="2260600" h="1711960">
                  <a:moveTo>
                    <a:pt x="1065590" y="961063"/>
                  </a:moveTo>
                  <a:lnTo>
                    <a:pt x="1064794" y="960681"/>
                  </a:lnTo>
                  <a:lnTo>
                    <a:pt x="1065305" y="961285"/>
                  </a:lnTo>
                  <a:lnTo>
                    <a:pt x="1065590" y="961063"/>
                  </a:lnTo>
                  <a:close/>
                </a:path>
                <a:path w="2260600" h="1711960">
                  <a:moveTo>
                    <a:pt x="1065305" y="979125"/>
                  </a:moveTo>
                  <a:lnTo>
                    <a:pt x="1065305" y="978542"/>
                  </a:lnTo>
                  <a:lnTo>
                    <a:pt x="1064794" y="979370"/>
                  </a:lnTo>
                  <a:lnTo>
                    <a:pt x="1065305" y="979125"/>
                  </a:lnTo>
                  <a:close/>
                </a:path>
                <a:path w="2260600" h="1711960">
                  <a:moveTo>
                    <a:pt x="1066800" y="963168"/>
                  </a:moveTo>
                  <a:lnTo>
                    <a:pt x="1066800" y="961644"/>
                  </a:lnTo>
                  <a:lnTo>
                    <a:pt x="1065590" y="961063"/>
                  </a:lnTo>
                  <a:lnTo>
                    <a:pt x="1065305" y="961285"/>
                  </a:lnTo>
                  <a:lnTo>
                    <a:pt x="1066800" y="963168"/>
                  </a:lnTo>
                  <a:close/>
                </a:path>
                <a:path w="2260600" h="1711960">
                  <a:moveTo>
                    <a:pt x="1070263" y="978407"/>
                  </a:moveTo>
                  <a:lnTo>
                    <a:pt x="1066800" y="976122"/>
                  </a:lnTo>
                  <a:lnTo>
                    <a:pt x="1065305" y="978542"/>
                  </a:lnTo>
                  <a:lnTo>
                    <a:pt x="1065305" y="978407"/>
                  </a:lnTo>
                  <a:lnTo>
                    <a:pt x="1070263" y="978407"/>
                  </a:lnTo>
                  <a:close/>
                </a:path>
                <a:path w="2260600" h="1711960">
                  <a:moveTo>
                    <a:pt x="1066800" y="961644"/>
                  </a:moveTo>
                  <a:lnTo>
                    <a:pt x="1066800" y="960120"/>
                  </a:lnTo>
                  <a:lnTo>
                    <a:pt x="1065590" y="961063"/>
                  </a:lnTo>
                  <a:lnTo>
                    <a:pt x="1066800" y="961644"/>
                  </a:lnTo>
                  <a:close/>
                </a:path>
                <a:path w="2260600" h="1711960">
                  <a:moveTo>
                    <a:pt x="1074796" y="988314"/>
                  </a:moveTo>
                  <a:lnTo>
                    <a:pt x="1066800" y="988314"/>
                  </a:lnTo>
                  <a:lnTo>
                    <a:pt x="1066800" y="992886"/>
                  </a:lnTo>
                  <a:lnTo>
                    <a:pt x="1073727" y="989145"/>
                  </a:lnTo>
                  <a:lnTo>
                    <a:pt x="1073855" y="989076"/>
                  </a:lnTo>
                  <a:lnTo>
                    <a:pt x="1074796" y="988314"/>
                  </a:lnTo>
                  <a:close/>
                </a:path>
                <a:path w="2260600" h="1711960">
                  <a:moveTo>
                    <a:pt x="1075266" y="996696"/>
                  </a:moveTo>
                  <a:lnTo>
                    <a:pt x="1066800" y="996696"/>
                  </a:lnTo>
                  <a:lnTo>
                    <a:pt x="1066800" y="1001268"/>
                  </a:lnTo>
                  <a:lnTo>
                    <a:pt x="1075266" y="996696"/>
                  </a:lnTo>
                  <a:close/>
                </a:path>
                <a:path w="2260600" h="1711960">
                  <a:moveTo>
                    <a:pt x="1079500" y="1002792"/>
                  </a:moveTo>
                  <a:lnTo>
                    <a:pt x="1066800" y="1002792"/>
                  </a:lnTo>
                  <a:lnTo>
                    <a:pt x="1066800" y="1009650"/>
                  </a:lnTo>
                  <a:lnTo>
                    <a:pt x="1069975" y="1009650"/>
                  </a:lnTo>
                  <a:lnTo>
                    <a:pt x="1071684" y="1008829"/>
                  </a:lnTo>
                  <a:lnTo>
                    <a:pt x="1071880" y="1008735"/>
                  </a:lnTo>
                  <a:lnTo>
                    <a:pt x="1079500" y="1002792"/>
                  </a:lnTo>
                  <a:close/>
                </a:path>
                <a:path w="2260600" h="1711960">
                  <a:moveTo>
                    <a:pt x="1070707" y="1009650"/>
                  </a:moveTo>
                  <a:lnTo>
                    <a:pt x="1069975" y="1009650"/>
                  </a:lnTo>
                  <a:lnTo>
                    <a:pt x="1066800" y="1011174"/>
                  </a:lnTo>
                  <a:lnTo>
                    <a:pt x="1068753" y="1011174"/>
                  </a:lnTo>
                  <a:lnTo>
                    <a:pt x="1070707" y="1009650"/>
                  </a:lnTo>
                  <a:close/>
                </a:path>
                <a:path w="2260600" h="1711960">
                  <a:moveTo>
                    <a:pt x="1068753" y="1011174"/>
                  </a:moveTo>
                  <a:lnTo>
                    <a:pt x="1066800" y="1011174"/>
                  </a:lnTo>
                  <a:lnTo>
                    <a:pt x="1066800" y="1012698"/>
                  </a:lnTo>
                  <a:lnTo>
                    <a:pt x="1068753" y="1011174"/>
                  </a:lnTo>
                  <a:close/>
                </a:path>
                <a:path w="2260600" h="1711960">
                  <a:moveTo>
                    <a:pt x="1079500" y="1011174"/>
                  </a:moveTo>
                  <a:lnTo>
                    <a:pt x="1068753" y="1011174"/>
                  </a:lnTo>
                  <a:lnTo>
                    <a:pt x="1066800" y="1012698"/>
                  </a:lnTo>
                  <a:lnTo>
                    <a:pt x="1066800" y="1017270"/>
                  </a:lnTo>
                  <a:lnTo>
                    <a:pt x="1071684" y="1017270"/>
                  </a:lnTo>
                  <a:lnTo>
                    <a:pt x="1079500" y="1011174"/>
                  </a:lnTo>
                  <a:close/>
                </a:path>
                <a:path w="2260600" h="1711960">
                  <a:moveTo>
                    <a:pt x="1071684" y="1017270"/>
                  </a:moveTo>
                  <a:lnTo>
                    <a:pt x="1066800" y="1017270"/>
                  </a:lnTo>
                  <a:lnTo>
                    <a:pt x="1066800" y="1021080"/>
                  </a:lnTo>
                  <a:lnTo>
                    <a:pt x="1071684" y="1017270"/>
                  </a:lnTo>
                  <a:close/>
                </a:path>
                <a:path w="2260600" h="1711960">
                  <a:moveTo>
                    <a:pt x="1090246" y="1012698"/>
                  </a:moveTo>
                  <a:lnTo>
                    <a:pt x="1089025" y="1012698"/>
                  </a:lnTo>
                  <a:lnTo>
                    <a:pt x="1079500" y="1017270"/>
                  </a:lnTo>
                  <a:lnTo>
                    <a:pt x="1071684" y="1017270"/>
                  </a:lnTo>
                  <a:lnTo>
                    <a:pt x="1066800" y="1021080"/>
                  </a:lnTo>
                  <a:lnTo>
                    <a:pt x="1073727" y="1025652"/>
                  </a:lnTo>
                  <a:lnTo>
                    <a:pt x="1079500" y="1025652"/>
                  </a:lnTo>
                  <a:lnTo>
                    <a:pt x="1079500" y="1021080"/>
                  </a:lnTo>
                  <a:lnTo>
                    <a:pt x="1084873" y="1021080"/>
                  </a:lnTo>
                  <a:lnTo>
                    <a:pt x="1090246" y="1012698"/>
                  </a:lnTo>
                  <a:close/>
                </a:path>
                <a:path w="2260600" h="1711960">
                  <a:moveTo>
                    <a:pt x="1073727" y="1025652"/>
                  </a:moveTo>
                  <a:lnTo>
                    <a:pt x="1066800" y="1021080"/>
                  </a:lnTo>
                  <a:lnTo>
                    <a:pt x="1066800" y="1025652"/>
                  </a:lnTo>
                  <a:lnTo>
                    <a:pt x="1073727" y="1025652"/>
                  </a:lnTo>
                  <a:close/>
                </a:path>
                <a:path w="2260600" h="1711960">
                  <a:moveTo>
                    <a:pt x="1092670" y="1027966"/>
                  </a:moveTo>
                  <a:lnTo>
                    <a:pt x="1080477" y="1027937"/>
                  </a:lnTo>
                  <a:lnTo>
                    <a:pt x="1079500" y="1029462"/>
                  </a:lnTo>
                  <a:lnTo>
                    <a:pt x="1073855" y="1025736"/>
                  </a:lnTo>
                  <a:lnTo>
                    <a:pt x="1066800" y="1025652"/>
                  </a:lnTo>
                  <a:lnTo>
                    <a:pt x="1066800" y="1027938"/>
                  </a:lnTo>
                  <a:lnTo>
                    <a:pt x="1079500" y="1034034"/>
                  </a:lnTo>
                  <a:lnTo>
                    <a:pt x="1084580" y="1034034"/>
                  </a:lnTo>
                  <a:lnTo>
                    <a:pt x="1092670" y="1027966"/>
                  </a:lnTo>
                  <a:close/>
                </a:path>
                <a:path w="2260600" h="1711960">
                  <a:moveTo>
                    <a:pt x="1079500" y="1011174"/>
                  </a:moveTo>
                  <a:lnTo>
                    <a:pt x="1079500" y="1009650"/>
                  </a:lnTo>
                  <a:lnTo>
                    <a:pt x="1070707" y="1009650"/>
                  </a:lnTo>
                  <a:lnTo>
                    <a:pt x="1068753" y="1011174"/>
                  </a:lnTo>
                  <a:lnTo>
                    <a:pt x="1079500" y="1011174"/>
                  </a:lnTo>
                  <a:close/>
                </a:path>
                <a:path w="2260600" h="1711960">
                  <a:moveTo>
                    <a:pt x="1071684" y="1008888"/>
                  </a:moveTo>
                  <a:lnTo>
                    <a:pt x="1070707" y="1009298"/>
                  </a:lnTo>
                  <a:lnTo>
                    <a:pt x="1069975" y="1009650"/>
                  </a:lnTo>
                  <a:lnTo>
                    <a:pt x="1070707" y="1009650"/>
                  </a:lnTo>
                  <a:lnTo>
                    <a:pt x="1071684" y="1008888"/>
                  </a:lnTo>
                  <a:close/>
                </a:path>
                <a:path w="2260600" h="1711960">
                  <a:moveTo>
                    <a:pt x="1079500" y="980694"/>
                  </a:moveTo>
                  <a:lnTo>
                    <a:pt x="1079500" y="978407"/>
                  </a:lnTo>
                  <a:lnTo>
                    <a:pt x="1070263" y="978407"/>
                  </a:lnTo>
                  <a:lnTo>
                    <a:pt x="1073727" y="980694"/>
                  </a:lnTo>
                  <a:lnTo>
                    <a:pt x="1079500" y="980694"/>
                  </a:lnTo>
                  <a:close/>
                </a:path>
                <a:path w="2260600" h="1711960">
                  <a:moveTo>
                    <a:pt x="1087315" y="1005078"/>
                  </a:moveTo>
                  <a:lnTo>
                    <a:pt x="1079500" y="1005078"/>
                  </a:lnTo>
                  <a:lnTo>
                    <a:pt x="1071880" y="1008735"/>
                  </a:lnTo>
                  <a:lnTo>
                    <a:pt x="1070707" y="1009650"/>
                  </a:lnTo>
                  <a:lnTo>
                    <a:pt x="1079500" y="1009650"/>
                  </a:lnTo>
                  <a:lnTo>
                    <a:pt x="1079500" y="1011174"/>
                  </a:lnTo>
                  <a:lnTo>
                    <a:pt x="1087315" y="1005078"/>
                  </a:lnTo>
                  <a:close/>
                </a:path>
                <a:path w="2260600" h="1711960">
                  <a:moveTo>
                    <a:pt x="1091223" y="1011174"/>
                  </a:moveTo>
                  <a:lnTo>
                    <a:pt x="1079500" y="1011174"/>
                  </a:lnTo>
                  <a:lnTo>
                    <a:pt x="1071684" y="1017270"/>
                  </a:lnTo>
                  <a:lnTo>
                    <a:pt x="1079500" y="1017270"/>
                  </a:lnTo>
                  <a:lnTo>
                    <a:pt x="1079500" y="1012698"/>
                  </a:lnTo>
                  <a:lnTo>
                    <a:pt x="1089025" y="1012698"/>
                  </a:lnTo>
                  <a:lnTo>
                    <a:pt x="1090788" y="1011851"/>
                  </a:lnTo>
                  <a:lnTo>
                    <a:pt x="1091223" y="1011174"/>
                  </a:lnTo>
                  <a:close/>
                </a:path>
                <a:path w="2260600" h="1711960">
                  <a:moveTo>
                    <a:pt x="1090246" y="1002792"/>
                  </a:moveTo>
                  <a:lnTo>
                    <a:pt x="1079500" y="1002792"/>
                  </a:lnTo>
                  <a:lnTo>
                    <a:pt x="1071880" y="1008735"/>
                  </a:lnTo>
                  <a:lnTo>
                    <a:pt x="1079500" y="1005078"/>
                  </a:lnTo>
                  <a:lnTo>
                    <a:pt x="1087315" y="1005078"/>
                  </a:lnTo>
                  <a:lnTo>
                    <a:pt x="1090246" y="1002792"/>
                  </a:lnTo>
                  <a:close/>
                </a:path>
                <a:path w="2260600" h="1711960">
                  <a:moveTo>
                    <a:pt x="1079500" y="984504"/>
                  </a:moveTo>
                  <a:lnTo>
                    <a:pt x="1079500" y="980694"/>
                  </a:lnTo>
                  <a:lnTo>
                    <a:pt x="1073855" y="980694"/>
                  </a:lnTo>
                  <a:lnTo>
                    <a:pt x="1074420" y="981151"/>
                  </a:lnTo>
                  <a:lnTo>
                    <a:pt x="1079500" y="984504"/>
                  </a:lnTo>
                  <a:close/>
                </a:path>
                <a:path w="2260600" h="1711960">
                  <a:moveTo>
                    <a:pt x="1074964" y="988314"/>
                  </a:moveTo>
                  <a:lnTo>
                    <a:pt x="1074796" y="988314"/>
                  </a:lnTo>
                  <a:lnTo>
                    <a:pt x="1073855" y="989076"/>
                  </a:lnTo>
                  <a:lnTo>
                    <a:pt x="1074796" y="988568"/>
                  </a:lnTo>
                  <a:lnTo>
                    <a:pt x="1074964" y="988314"/>
                  </a:lnTo>
                  <a:close/>
                </a:path>
                <a:path w="2260600" h="1711960">
                  <a:moveTo>
                    <a:pt x="1083027" y="1023958"/>
                  </a:moveTo>
                  <a:lnTo>
                    <a:pt x="1079500" y="1025652"/>
                  </a:lnTo>
                  <a:lnTo>
                    <a:pt x="1073855" y="1025652"/>
                  </a:lnTo>
                  <a:lnTo>
                    <a:pt x="1074420" y="1026109"/>
                  </a:lnTo>
                  <a:lnTo>
                    <a:pt x="1079500" y="1029462"/>
                  </a:lnTo>
                  <a:lnTo>
                    <a:pt x="1079500" y="1027937"/>
                  </a:lnTo>
                  <a:lnTo>
                    <a:pt x="1080477" y="1027937"/>
                  </a:lnTo>
                  <a:lnTo>
                    <a:pt x="1083027" y="1023958"/>
                  </a:lnTo>
                  <a:close/>
                </a:path>
                <a:path w="2260600" h="1711960">
                  <a:moveTo>
                    <a:pt x="1075266" y="988060"/>
                  </a:moveTo>
                  <a:lnTo>
                    <a:pt x="1074964" y="988177"/>
                  </a:lnTo>
                  <a:lnTo>
                    <a:pt x="1074796" y="988314"/>
                  </a:lnTo>
                  <a:lnTo>
                    <a:pt x="1074964" y="988314"/>
                  </a:lnTo>
                  <a:lnTo>
                    <a:pt x="1075266" y="988060"/>
                  </a:lnTo>
                  <a:close/>
                </a:path>
                <a:path w="2260600" h="1711960">
                  <a:moveTo>
                    <a:pt x="1075266" y="988314"/>
                  </a:moveTo>
                  <a:lnTo>
                    <a:pt x="1074964" y="988314"/>
                  </a:lnTo>
                  <a:lnTo>
                    <a:pt x="1074796" y="988455"/>
                  </a:lnTo>
                  <a:lnTo>
                    <a:pt x="1074964" y="988477"/>
                  </a:lnTo>
                  <a:lnTo>
                    <a:pt x="1075266" y="988314"/>
                  </a:lnTo>
                  <a:close/>
                </a:path>
                <a:path w="2260600" h="1711960">
                  <a:moveTo>
                    <a:pt x="1079500" y="986028"/>
                  </a:moveTo>
                  <a:lnTo>
                    <a:pt x="1077618" y="986084"/>
                  </a:lnTo>
                  <a:lnTo>
                    <a:pt x="1074964" y="988314"/>
                  </a:lnTo>
                  <a:lnTo>
                    <a:pt x="1075266" y="988314"/>
                  </a:lnTo>
                  <a:lnTo>
                    <a:pt x="1079500" y="986028"/>
                  </a:lnTo>
                  <a:close/>
                </a:path>
                <a:path w="2260600" h="1711960">
                  <a:moveTo>
                    <a:pt x="1079500" y="988314"/>
                  </a:moveTo>
                  <a:lnTo>
                    <a:pt x="1079500" y="986028"/>
                  </a:lnTo>
                  <a:lnTo>
                    <a:pt x="1075266" y="988314"/>
                  </a:lnTo>
                  <a:lnTo>
                    <a:pt x="1079500" y="988314"/>
                  </a:lnTo>
                  <a:close/>
                </a:path>
                <a:path w="2260600" h="1711960">
                  <a:moveTo>
                    <a:pt x="1079500" y="996696"/>
                  </a:moveTo>
                  <a:lnTo>
                    <a:pt x="1079500" y="994410"/>
                  </a:lnTo>
                  <a:lnTo>
                    <a:pt x="1075266" y="996696"/>
                  </a:lnTo>
                  <a:lnTo>
                    <a:pt x="1079500" y="996696"/>
                  </a:lnTo>
                  <a:close/>
                </a:path>
                <a:path w="2260600" h="1711960">
                  <a:moveTo>
                    <a:pt x="1092200" y="992886"/>
                  </a:moveTo>
                  <a:lnTo>
                    <a:pt x="1079500" y="984504"/>
                  </a:lnTo>
                  <a:lnTo>
                    <a:pt x="1077618" y="986084"/>
                  </a:lnTo>
                  <a:lnTo>
                    <a:pt x="1079500" y="986028"/>
                  </a:lnTo>
                  <a:lnTo>
                    <a:pt x="1079500" y="988314"/>
                  </a:lnTo>
                  <a:lnTo>
                    <a:pt x="1090788" y="993732"/>
                  </a:lnTo>
                  <a:lnTo>
                    <a:pt x="1090990" y="993829"/>
                  </a:lnTo>
                  <a:lnTo>
                    <a:pt x="1092200" y="992886"/>
                  </a:lnTo>
                  <a:close/>
                </a:path>
                <a:path w="2260600" h="1711960">
                  <a:moveTo>
                    <a:pt x="1090990" y="1002211"/>
                  </a:moveTo>
                  <a:lnTo>
                    <a:pt x="1084580" y="999134"/>
                  </a:lnTo>
                  <a:lnTo>
                    <a:pt x="1084203" y="999123"/>
                  </a:lnTo>
                  <a:lnTo>
                    <a:pt x="1079500" y="1002792"/>
                  </a:lnTo>
                  <a:lnTo>
                    <a:pt x="1090246" y="1002792"/>
                  </a:lnTo>
                  <a:lnTo>
                    <a:pt x="1090990" y="1002211"/>
                  </a:lnTo>
                  <a:close/>
                </a:path>
                <a:path w="2260600" h="1711960">
                  <a:moveTo>
                    <a:pt x="1104900" y="1012698"/>
                  </a:moveTo>
                  <a:lnTo>
                    <a:pt x="1104900" y="1011174"/>
                  </a:lnTo>
                  <a:lnTo>
                    <a:pt x="1092200" y="1005078"/>
                  </a:lnTo>
                  <a:lnTo>
                    <a:pt x="1087315" y="1005078"/>
                  </a:lnTo>
                  <a:lnTo>
                    <a:pt x="1079500" y="1011174"/>
                  </a:lnTo>
                  <a:lnTo>
                    <a:pt x="1091223" y="1011174"/>
                  </a:lnTo>
                  <a:lnTo>
                    <a:pt x="1092200" y="1009650"/>
                  </a:lnTo>
                  <a:lnTo>
                    <a:pt x="1096433" y="1012698"/>
                  </a:lnTo>
                  <a:lnTo>
                    <a:pt x="1104900" y="1012698"/>
                  </a:lnTo>
                  <a:close/>
                </a:path>
                <a:path w="2260600" h="1711960">
                  <a:moveTo>
                    <a:pt x="1089025" y="1012698"/>
                  </a:moveTo>
                  <a:lnTo>
                    <a:pt x="1079500" y="1012698"/>
                  </a:lnTo>
                  <a:lnTo>
                    <a:pt x="1079500" y="1017270"/>
                  </a:lnTo>
                  <a:lnTo>
                    <a:pt x="1089025" y="1012698"/>
                  </a:lnTo>
                  <a:close/>
                </a:path>
                <a:path w="2260600" h="1711960">
                  <a:moveTo>
                    <a:pt x="1084873" y="1021080"/>
                  </a:moveTo>
                  <a:lnTo>
                    <a:pt x="1079500" y="1021080"/>
                  </a:lnTo>
                  <a:lnTo>
                    <a:pt x="1079500" y="1025652"/>
                  </a:lnTo>
                  <a:lnTo>
                    <a:pt x="1083027" y="1023958"/>
                  </a:lnTo>
                  <a:lnTo>
                    <a:pt x="1084873" y="1021080"/>
                  </a:lnTo>
                  <a:close/>
                </a:path>
                <a:path w="2260600" h="1711960">
                  <a:moveTo>
                    <a:pt x="1080477" y="1027937"/>
                  </a:moveTo>
                  <a:lnTo>
                    <a:pt x="1079500" y="1027937"/>
                  </a:lnTo>
                  <a:lnTo>
                    <a:pt x="1079500" y="1029462"/>
                  </a:lnTo>
                  <a:lnTo>
                    <a:pt x="1080477" y="1027937"/>
                  </a:lnTo>
                  <a:close/>
                </a:path>
                <a:path w="2260600" h="1711960">
                  <a:moveTo>
                    <a:pt x="1084580" y="1034034"/>
                  </a:moveTo>
                  <a:lnTo>
                    <a:pt x="1079500" y="1034034"/>
                  </a:lnTo>
                  <a:lnTo>
                    <a:pt x="1079500" y="1035558"/>
                  </a:lnTo>
                  <a:lnTo>
                    <a:pt x="1082548" y="1035558"/>
                  </a:lnTo>
                  <a:lnTo>
                    <a:pt x="1084580" y="1034034"/>
                  </a:lnTo>
                  <a:close/>
                </a:path>
                <a:path w="2260600" h="1711960">
                  <a:moveTo>
                    <a:pt x="1082548" y="1035558"/>
                  </a:moveTo>
                  <a:lnTo>
                    <a:pt x="1079500" y="1035558"/>
                  </a:lnTo>
                  <a:lnTo>
                    <a:pt x="1079500" y="1037844"/>
                  </a:lnTo>
                  <a:lnTo>
                    <a:pt x="1082548" y="1035558"/>
                  </a:lnTo>
                  <a:close/>
                </a:path>
                <a:path w="2260600" h="1711960">
                  <a:moveTo>
                    <a:pt x="1092670" y="1035558"/>
                  </a:moveTo>
                  <a:lnTo>
                    <a:pt x="1082548" y="1035558"/>
                  </a:lnTo>
                  <a:lnTo>
                    <a:pt x="1079500" y="1037844"/>
                  </a:lnTo>
                  <a:lnTo>
                    <a:pt x="1079500" y="1042416"/>
                  </a:lnTo>
                  <a:lnTo>
                    <a:pt x="1084338" y="1042416"/>
                  </a:lnTo>
                  <a:lnTo>
                    <a:pt x="1084580" y="1042111"/>
                  </a:lnTo>
                  <a:lnTo>
                    <a:pt x="1092670" y="1035558"/>
                  </a:lnTo>
                  <a:close/>
                </a:path>
                <a:path w="2260600" h="1711960">
                  <a:moveTo>
                    <a:pt x="1084203" y="1042416"/>
                  </a:moveTo>
                  <a:lnTo>
                    <a:pt x="1079500" y="1042416"/>
                  </a:lnTo>
                  <a:lnTo>
                    <a:pt x="1079500" y="1046226"/>
                  </a:lnTo>
                  <a:lnTo>
                    <a:pt x="1084203" y="1042416"/>
                  </a:lnTo>
                  <a:close/>
                </a:path>
                <a:path w="2260600" h="1711960">
                  <a:moveTo>
                    <a:pt x="1095375" y="1042416"/>
                  </a:moveTo>
                  <a:lnTo>
                    <a:pt x="1084203" y="1042416"/>
                  </a:lnTo>
                  <a:lnTo>
                    <a:pt x="1079500" y="1046226"/>
                  </a:lnTo>
                  <a:lnTo>
                    <a:pt x="1087120" y="1050798"/>
                  </a:lnTo>
                  <a:lnTo>
                    <a:pt x="1092200" y="1050798"/>
                  </a:lnTo>
                  <a:lnTo>
                    <a:pt x="1092200" y="1043940"/>
                  </a:lnTo>
                  <a:lnTo>
                    <a:pt x="1095375" y="1042416"/>
                  </a:lnTo>
                  <a:close/>
                </a:path>
                <a:path w="2260600" h="1711960">
                  <a:moveTo>
                    <a:pt x="1087120" y="1050798"/>
                  </a:moveTo>
                  <a:lnTo>
                    <a:pt x="1079500" y="1046226"/>
                  </a:lnTo>
                  <a:lnTo>
                    <a:pt x="1079500" y="1050798"/>
                  </a:lnTo>
                  <a:lnTo>
                    <a:pt x="1087120" y="1050798"/>
                  </a:lnTo>
                  <a:close/>
                </a:path>
                <a:path w="2260600" h="1711960">
                  <a:moveTo>
                    <a:pt x="1101725" y="1021175"/>
                  </a:moveTo>
                  <a:lnTo>
                    <a:pt x="1089025" y="1021080"/>
                  </a:lnTo>
                  <a:lnTo>
                    <a:pt x="1083027" y="1023958"/>
                  </a:lnTo>
                  <a:lnTo>
                    <a:pt x="1080477" y="1027937"/>
                  </a:lnTo>
                  <a:lnTo>
                    <a:pt x="1092670" y="1027937"/>
                  </a:lnTo>
                  <a:lnTo>
                    <a:pt x="1094081" y="1026907"/>
                  </a:lnTo>
                  <a:lnTo>
                    <a:pt x="1101725" y="1021175"/>
                  </a:lnTo>
                  <a:close/>
                </a:path>
                <a:path w="2260600" h="1711960">
                  <a:moveTo>
                    <a:pt x="1097972" y="1031263"/>
                  </a:moveTo>
                  <a:lnTo>
                    <a:pt x="1092200" y="1034034"/>
                  </a:lnTo>
                  <a:lnTo>
                    <a:pt x="1084580" y="1034034"/>
                  </a:lnTo>
                  <a:lnTo>
                    <a:pt x="1082548" y="1035558"/>
                  </a:lnTo>
                  <a:lnTo>
                    <a:pt x="1092670" y="1035558"/>
                  </a:lnTo>
                  <a:lnTo>
                    <a:pt x="1097972" y="1031263"/>
                  </a:lnTo>
                  <a:close/>
                </a:path>
                <a:path w="2260600" h="1711960">
                  <a:moveTo>
                    <a:pt x="1089025" y="1021080"/>
                  </a:moveTo>
                  <a:lnTo>
                    <a:pt x="1084873" y="1021080"/>
                  </a:lnTo>
                  <a:lnTo>
                    <a:pt x="1083027" y="1023958"/>
                  </a:lnTo>
                  <a:lnTo>
                    <a:pt x="1089025" y="1021080"/>
                  </a:lnTo>
                  <a:close/>
                </a:path>
                <a:path w="2260600" h="1711960">
                  <a:moveTo>
                    <a:pt x="1092200" y="1001268"/>
                  </a:moveTo>
                  <a:lnTo>
                    <a:pt x="1092200" y="994410"/>
                  </a:lnTo>
                  <a:lnTo>
                    <a:pt x="1091223" y="993941"/>
                  </a:lnTo>
                  <a:lnTo>
                    <a:pt x="1090990" y="993829"/>
                  </a:lnTo>
                  <a:lnTo>
                    <a:pt x="1084338" y="999018"/>
                  </a:lnTo>
                  <a:lnTo>
                    <a:pt x="1090788" y="1002114"/>
                  </a:lnTo>
                  <a:lnTo>
                    <a:pt x="1090990" y="1002211"/>
                  </a:lnTo>
                  <a:lnTo>
                    <a:pt x="1092200" y="1001268"/>
                  </a:lnTo>
                  <a:close/>
                </a:path>
                <a:path w="2260600" h="1711960">
                  <a:moveTo>
                    <a:pt x="1104900" y="1037844"/>
                  </a:moveTo>
                  <a:lnTo>
                    <a:pt x="1104900" y="1035558"/>
                  </a:lnTo>
                  <a:lnTo>
                    <a:pt x="1092670" y="1035558"/>
                  </a:lnTo>
                  <a:lnTo>
                    <a:pt x="1084338" y="1042307"/>
                  </a:lnTo>
                  <a:lnTo>
                    <a:pt x="1095375" y="1042416"/>
                  </a:lnTo>
                  <a:lnTo>
                    <a:pt x="1104900" y="1037844"/>
                  </a:lnTo>
                  <a:close/>
                </a:path>
                <a:path w="2260600" h="1711960">
                  <a:moveTo>
                    <a:pt x="1102077" y="1027937"/>
                  </a:moveTo>
                  <a:lnTo>
                    <a:pt x="1092670" y="1027966"/>
                  </a:lnTo>
                  <a:lnTo>
                    <a:pt x="1084580" y="1034034"/>
                  </a:lnTo>
                  <a:lnTo>
                    <a:pt x="1092200" y="1034034"/>
                  </a:lnTo>
                  <a:lnTo>
                    <a:pt x="1092200" y="1029462"/>
                  </a:lnTo>
                  <a:lnTo>
                    <a:pt x="1100196" y="1029462"/>
                  </a:lnTo>
                  <a:lnTo>
                    <a:pt x="1102077" y="1027937"/>
                  </a:lnTo>
                  <a:close/>
                </a:path>
                <a:path w="2260600" h="1711960">
                  <a:moveTo>
                    <a:pt x="1104900" y="1018794"/>
                  </a:moveTo>
                  <a:lnTo>
                    <a:pt x="1096433" y="1012698"/>
                  </a:lnTo>
                  <a:lnTo>
                    <a:pt x="1090246" y="1012698"/>
                  </a:lnTo>
                  <a:lnTo>
                    <a:pt x="1084873" y="1021080"/>
                  </a:lnTo>
                  <a:lnTo>
                    <a:pt x="1089025" y="1021080"/>
                  </a:lnTo>
                  <a:lnTo>
                    <a:pt x="1092200" y="1019556"/>
                  </a:lnTo>
                  <a:lnTo>
                    <a:pt x="1092200" y="1021080"/>
                  </a:lnTo>
                  <a:lnTo>
                    <a:pt x="1101852" y="1021080"/>
                  </a:lnTo>
                  <a:lnTo>
                    <a:pt x="1104900" y="1018794"/>
                  </a:lnTo>
                  <a:close/>
                </a:path>
                <a:path w="2260600" h="1711960">
                  <a:moveTo>
                    <a:pt x="1092200" y="1005078"/>
                  </a:moveTo>
                  <a:lnTo>
                    <a:pt x="1092200" y="1002792"/>
                  </a:lnTo>
                  <a:lnTo>
                    <a:pt x="1090246" y="1002792"/>
                  </a:lnTo>
                  <a:lnTo>
                    <a:pt x="1087315" y="1005078"/>
                  </a:lnTo>
                  <a:lnTo>
                    <a:pt x="1092200" y="1005078"/>
                  </a:lnTo>
                  <a:close/>
                </a:path>
                <a:path w="2260600" h="1711960">
                  <a:moveTo>
                    <a:pt x="1095375" y="1050798"/>
                  </a:moveTo>
                  <a:lnTo>
                    <a:pt x="1087315" y="1050798"/>
                  </a:lnTo>
                  <a:lnTo>
                    <a:pt x="1089025" y="1051941"/>
                  </a:lnTo>
                  <a:lnTo>
                    <a:pt x="1092200" y="1053846"/>
                  </a:lnTo>
                  <a:lnTo>
                    <a:pt x="1092200" y="1052322"/>
                  </a:lnTo>
                  <a:lnTo>
                    <a:pt x="1095375" y="1050798"/>
                  </a:lnTo>
                  <a:close/>
                </a:path>
                <a:path w="2260600" h="1711960">
                  <a:moveTo>
                    <a:pt x="1090788" y="1011851"/>
                  </a:moveTo>
                  <a:lnTo>
                    <a:pt x="1089025" y="1012698"/>
                  </a:lnTo>
                  <a:lnTo>
                    <a:pt x="1090246" y="1012698"/>
                  </a:lnTo>
                  <a:lnTo>
                    <a:pt x="1090788" y="1011851"/>
                  </a:lnTo>
                  <a:close/>
                </a:path>
                <a:path w="2260600" h="1711960">
                  <a:moveTo>
                    <a:pt x="1092200" y="1021080"/>
                  </a:moveTo>
                  <a:lnTo>
                    <a:pt x="1092200" y="1019556"/>
                  </a:lnTo>
                  <a:lnTo>
                    <a:pt x="1089025" y="1021080"/>
                  </a:lnTo>
                  <a:lnTo>
                    <a:pt x="1092200" y="1021080"/>
                  </a:lnTo>
                  <a:close/>
                </a:path>
                <a:path w="2260600" h="1711960">
                  <a:moveTo>
                    <a:pt x="1092200" y="1002792"/>
                  </a:moveTo>
                  <a:lnTo>
                    <a:pt x="1091223" y="1002323"/>
                  </a:lnTo>
                  <a:lnTo>
                    <a:pt x="1090990" y="1002211"/>
                  </a:lnTo>
                  <a:lnTo>
                    <a:pt x="1090246" y="1002792"/>
                  </a:lnTo>
                  <a:lnTo>
                    <a:pt x="1092200" y="1002792"/>
                  </a:lnTo>
                  <a:close/>
                </a:path>
                <a:path w="2260600" h="1711960">
                  <a:moveTo>
                    <a:pt x="1092200" y="1012698"/>
                  </a:moveTo>
                  <a:lnTo>
                    <a:pt x="1092200" y="1011174"/>
                  </a:lnTo>
                  <a:lnTo>
                    <a:pt x="1091223" y="1011642"/>
                  </a:lnTo>
                  <a:lnTo>
                    <a:pt x="1090990" y="1011754"/>
                  </a:lnTo>
                  <a:lnTo>
                    <a:pt x="1090788" y="1011851"/>
                  </a:lnTo>
                  <a:lnTo>
                    <a:pt x="1090246" y="1012698"/>
                  </a:lnTo>
                  <a:lnTo>
                    <a:pt x="1092200" y="1012698"/>
                  </a:lnTo>
                  <a:close/>
                </a:path>
                <a:path w="2260600" h="1711960">
                  <a:moveTo>
                    <a:pt x="1092200" y="1011174"/>
                  </a:moveTo>
                  <a:lnTo>
                    <a:pt x="1091223" y="1011174"/>
                  </a:lnTo>
                  <a:lnTo>
                    <a:pt x="1090788" y="1011851"/>
                  </a:lnTo>
                  <a:lnTo>
                    <a:pt x="1092200" y="1011174"/>
                  </a:lnTo>
                  <a:close/>
                </a:path>
                <a:path w="2260600" h="1711960">
                  <a:moveTo>
                    <a:pt x="1092200" y="1002792"/>
                  </a:moveTo>
                  <a:lnTo>
                    <a:pt x="1092200" y="1001268"/>
                  </a:lnTo>
                  <a:lnTo>
                    <a:pt x="1090990" y="1002211"/>
                  </a:lnTo>
                  <a:lnTo>
                    <a:pt x="1092200" y="1002792"/>
                  </a:lnTo>
                  <a:close/>
                </a:path>
                <a:path w="2260600" h="1711960">
                  <a:moveTo>
                    <a:pt x="1096433" y="1012698"/>
                  </a:moveTo>
                  <a:lnTo>
                    <a:pt x="1092200" y="1009650"/>
                  </a:lnTo>
                  <a:lnTo>
                    <a:pt x="1091223" y="1011174"/>
                  </a:lnTo>
                  <a:lnTo>
                    <a:pt x="1092200" y="1011174"/>
                  </a:lnTo>
                  <a:lnTo>
                    <a:pt x="1092200" y="1012698"/>
                  </a:lnTo>
                  <a:lnTo>
                    <a:pt x="1096433" y="1012698"/>
                  </a:lnTo>
                  <a:close/>
                </a:path>
                <a:path w="2260600" h="1711960">
                  <a:moveTo>
                    <a:pt x="1100196" y="1029462"/>
                  </a:moveTo>
                  <a:lnTo>
                    <a:pt x="1092200" y="1029462"/>
                  </a:lnTo>
                  <a:lnTo>
                    <a:pt x="1092200" y="1034034"/>
                  </a:lnTo>
                  <a:lnTo>
                    <a:pt x="1097972" y="1031263"/>
                  </a:lnTo>
                  <a:lnTo>
                    <a:pt x="1100196" y="1029462"/>
                  </a:lnTo>
                  <a:close/>
                </a:path>
                <a:path w="2260600" h="1711960">
                  <a:moveTo>
                    <a:pt x="1104900" y="1043559"/>
                  </a:moveTo>
                  <a:lnTo>
                    <a:pt x="1104900" y="1042416"/>
                  </a:lnTo>
                  <a:lnTo>
                    <a:pt x="1095375" y="1042416"/>
                  </a:lnTo>
                  <a:lnTo>
                    <a:pt x="1092200" y="1043940"/>
                  </a:lnTo>
                  <a:lnTo>
                    <a:pt x="1092200" y="1050798"/>
                  </a:lnTo>
                  <a:lnTo>
                    <a:pt x="1095375" y="1050798"/>
                  </a:lnTo>
                  <a:lnTo>
                    <a:pt x="1096818" y="1050105"/>
                  </a:lnTo>
                  <a:lnTo>
                    <a:pt x="1104900" y="1043559"/>
                  </a:lnTo>
                  <a:close/>
                </a:path>
                <a:path w="2260600" h="1711960">
                  <a:moveTo>
                    <a:pt x="1095962" y="1050798"/>
                  </a:moveTo>
                  <a:lnTo>
                    <a:pt x="1095375" y="1050798"/>
                  </a:lnTo>
                  <a:lnTo>
                    <a:pt x="1092200" y="1052322"/>
                  </a:lnTo>
                  <a:lnTo>
                    <a:pt x="1094081" y="1052322"/>
                  </a:lnTo>
                  <a:lnTo>
                    <a:pt x="1095962" y="1050798"/>
                  </a:lnTo>
                  <a:close/>
                </a:path>
                <a:path w="2260600" h="1711960">
                  <a:moveTo>
                    <a:pt x="1094081" y="1052322"/>
                  </a:moveTo>
                  <a:lnTo>
                    <a:pt x="1092200" y="1052322"/>
                  </a:lnTo>
                  <a:lnTo>
                    <a:pt x="1092200" y="1053846"/>
                  </a:lnTo>
                  <a:lnTo>
                    <a:pt x="1094081" y="1052322"/>
                  </a:lnTo>
                  <a:close/>
                </a:path>
                <a:path w="2260600" h="1711960">
                  <a:moveTo>
                    <a:pt x="1111250" y="1052322"/>
                  </a:moveTo>
                  <a:lnTo>
                    <a:pt x="1094081" y="1052378"/>
                  </a:lnTo>
                  <a:lnTo>
                    <a:pt x="1092200" y="1053846"/>
                  </a:lnTo>
                  <a:lnTo>
                    <a:pt x="1097972" y="1057656"/>
                  </a:lnTo>
                  <a:lnTo>
                    <a:pt x="1104900" y="1057656"/>
                  </a:lnTo>
                  <a:lnTo>
                    <a:pt x="1104900" y="1053846"/>
                  </a:lnTo>
                  <a:lnTo>
                    <a:pt x="1110273" y="1053846"/>
                  </a:lnTo>
                  <a:lnTo>
                    <a:pt x="1111250" y="1052322"/>
                  </a:lnTo>
                  <a:close/>
                </a:path>
                <a:path w="2260600" h="1711960">
                  <a:moveTo>
                    <a:pt x="1097972" y="1057656"/>
                  </a:moveTo>
                  <a:lnTo>
                    <a:pt x="1092200" y="1053846"/>
                  </a:lnTo>
                  <a:lnTo>
                    <a:pt x="1092200" y="1057656"/>
                  </a:lnTo>
                  <a:lnTo>
                    <a:pt x="1097972" y="1057656"/>
                  </a:lnTo>
                  <a:close/>
                </a:path>
                <a:path w="2260600" h="1711960">
                  <a:moveTo>
                    <a:pt x="1102590" y="1060704"/>
                  </a:moveTo>
                  <a:lnTo>
                    <a:pt x="1097972" y="1057656"/>
                  </a:lnTo>
                  <a:lnTo>
                    <a:pt x="1092200" y="1057656"/>
                  </a:lnTo>
                  <a:lnTo>
                    <a:pt x="1092200" y="1060704"/>
                  </a:lnTo>
                  <a:lnTo>
                    <a:pt x="1102590" y="1060704"/>
                  </a:lnTo>
                  <a:close/>
                </a:path>
                <a:path w="2260600" h="1711960">
                  <a:moveTo>
                    <a:pt x="1111250" y="1060704"/>
                  </a:moveTo>
                  <a:lnTo>
                    <a:pt x="1105876" y="1060704"/>
                  </a:lnTo>
                  <a:lnTo>
                    <a:pt x="1104900" y="1062228"/>
                  </a:lnTo>
                  <a:lnTo>
                    <a:pt x="1102590" y="1060704"/>
                  </a:lnTo>
                  <a:lnTo>
                    <a:pt x="1092200" y="1060704"/>
                  </a:lnTo>
                  <a:lnTo>
                    <a:pt x="1104900" y="1066800"/>
                  </a:lnTo>
                  <a:lnTo>
                    <a:pt x="1107342" y="1066800"/>
                  </a:lnTo>
                  <a:lnTo>
                    <a:pt x="1111250" y="1060704"/>
                  </a:lnTo>
                  <a:close/>
                </a:path>
                <a:path w="2260600" h="1711960">
                  <a:moveTo>
                    <a:pt x="1107342" y="1066800"/>
                  </a:moveTo>
                  <a:lnTo>
                    <a:pt x="1104900" y="1066800"/>
                  </a:lnTo>
                  <a:lnTo>
                    <a:pt x="1092200" y="1060704"/>
                  </a:lnTo>
                  <a:lnTo>
                    <a:pt x="1092200" y="1069086"/>
                  </a:lnTo>
                  <a:lnTo>
                    <a:pt x="1104900" y="1075182"/>
                  </a:lnTo>
                  <a:lnTo>
                    <a:pt x="1104900" y="1070610"/>
                  </a:lnTo>
                  <a:lnTo>
                    <a:pt x="1107342" y="1066800"/>
                  </a:lnTo>
                  <a:close/>
                </a:path>
                <a:path w="2260600" h="1711960">
                  <a:moveTo>
                    <a:pt x="1104900" y="1025652"/>
                  </a:moveTo>
                  <a:lnTo>
                    <a:pt x="1104900" y="1021080"/>
                  </a:lnTo>
                  <a:lnTo>
                    <a:pt x="1101725" y="1021175"/>
                  </a:lnTo>
                  <a:lnTo>
                    <a:pt x="1092670" y="1027966"/>
                  </a:lnTo>
                  <a:lnTo>
                    <a:pt x="1102077" y="1027937"/>
                  </a:lnTo>
                  <a:lnTo>
                    <a:pt x="1104900" y="1025652"/>
                  </a:lnTo>
                  <a:close/>
                </a:path>
                <a:path w="2260600" h="1711960">
                  <a:moveTo>
                    <a:pt x="1115827" y="1034707"/>
                  </a:moveTo>
                  <a:lnTo>
                    <a:pt x="1104900" y="1029462"/>
                  </a:lnTo>
                  <a:lnTo>
                    <a:pt x="1101725" y="1029462"/>
                  </a:lnTo>
                  <a:lnTo>
                    <a:pt x="1097972" y="1031263"/>
                  </a:lnTo>
                  <a:lnTo>
                    <a:pt x="1092670" y="1035558"/>
                  </a:lnTo>
                  <a:lnTo>
                    <a:pt x="1104900" y="1035558"/>
                  </a:lnTo>
                  <a:lnTo>
                    <a:pt x="1104900" y="1037844"/>
                  </a:lnTo>
                  <a:lnTo>
                    <a:pt x="1111955" y="1037844"/>
                  </a:lnTo>
                  <a:lnTo>
                    <a:pt x="1115827" y="1034707"/>
                  </a:lnTo>
                  <a:close/>
                </a:path>
                <a:path w="2260600" h="1711960">
                  <a:moveTo>
                    <a:pt x="1104900" y="1052322"/>
                  </a:moveTo>
                  <a:lnTo>
                    <a:pt x="1104900" y="1050798"/>
                  </a:lnTo>
                  <a:lnTo>
                    <a:pt x="1095962" y="1050910"/>
                  </a:lnTo>
                  <a:lnTo>
                    <a:pt x="1094081" y="1052378"/>
                  </a:lnTo>
                  <a:lnTo>
                    <a:pt x="1104900" y="1052322"/>
                  </a:lnTo>
                  <a:close/>
                </a:path>
                <a:path w="2260600" h="1711960">
                  <a:moveTo>
                    <a:pt x="1111827" y="1037947"/>
                  </a:moveTo>
                  <a:lnTo>
                    <a:pt x="1104900" y="1037844"/>
                  </a:lnTo>
                  <a:lnTo>
                    <a:pt x="1095375" y="1042416"/>
                  </a:lnTo>
                  <a:lnTo>
                    <a:pt x="1104900" y="1042416"/>
                  </a:lnTo>
                  <a:lnTo>
                    <a:pt x="1104900" y="1043559"/>
                  </a:lnTo>
                  <a:lnTo>
                    <a:pt x="1111827" y="1037947"/>
                  </a:lnTo>
                  <a:close/>
                </a:path>
                <a:path w="2260600" h="1711960">
                  <a:moveTo>
                    <a:pt x="1096818" y="1050105"/>
                  </a:moveTo>
                  <a:lnTo>
                    <a:pt x="1095375" y="1050798"/>
                  </a:lnTo>
                  <a:lnTo>
                    <a:pt x="1096107" y="1050798"/>
                  </a:lnTo>
                  <a:lnTo>
                    <a:pt x="1096433" y="1050417"/>
                  </a:lnTo>
                  <a:lnTo>
                    <a:pt x="1096818" y="1050105"/>
                  </a:lnTo>
                  <a:close/>
                </a:path>
                <a:path w="2260600" h="1711960">
                  <a:moveTo>
                    <a:pt x="1097280" y="1049883"/>
                  </a:moveTo>
                  <a:lnTo>
                    <a:pt x="1096818" y="1050105"/>
                  </a:lnTo>
                  <a:lnTo>
                    <a:pt x="1096107" y="1050680"/>
                  </a:lnTo>
                  <a:lnTo>
                    <a:pt x="1096433" y="1050544"/>
                  </a:lnTo>
                  <a:lnTo>
                    <a:pt x="1097280" y="1049883"/>
                  </a:lnTo>
                  <a:close/>
                </a:path>
                <a:path w="2260600" h="1711960">
                  <a:moveTo>
                    <a:pt x="1115157" y="1046226"/>
                  </a:moveTo>
                  <a:lnTo>
                    <a:pt x="1104900" y="1046226"/>
                  </a:lnTo>
                  <a:lnTo>
                    <a:pt x="1097280" y="1049883"/>
                  </a:lnTo>
                  <a:lnTo>
                    <a:pt x="1096107" y="1050798"/>
                  </a:lnTo>
                  <a:lnTo>
                    <a:pt x="1104900" y="1050798"/>
                  </a:lnTo>
                  <a:lnTo>
                    <a:pt x="1104900" y="1052322"/>
                  </a:lnTo>
                  <a:lnTo>
                    <a:pt x="1111250" y="1052322"/>
                  </a:lnTo>
                  <a:lnTo>
                    <a:pt x="1115157" y="1046226"/>
                  </a:lnTo>
                  <a:close/>
                </a:path>
                <a:path w="2260600" h="1711960">
                  <a:moveTo>
                    <a:pt x="1104900" y="1018794"/>
                  </a:moveTo>
                  <a:lnTo>
                    <a:pt x="1104900" y="1012698"/>
                  </a:lnTo>
                  <a:lnTo>
                    <a:pt x="1096433" y="1012698"/>
                  </a:lnTo>
                  <a:lnTo>
                    <a:pt x="1104900" y="1018794"/>
                  </a:lnTo>
                  <a:close/>
                </a:path>
                <a:path w="2260600" h="1711960">
                  <a:moveTo>
                    <a:pt x="1112715" y="1037844"/>
                  </a:moveTo>
                  <a:lnTo>
                    <a:pt x="1111827" y="1037947"/>
                  </a:lnTo>
                  <a:lnTo>
                    <a:pt x="1096818" y="1050105"/>
                  </a:lnTo>
                  <a:lnTo>
                    <a:pt x="1097280" y="1049883"/>
                  </a:lnTo>
                  <a:lnTo>
                    <a:pt x="1112715" y="1037844"/>
                  </a:lnTo>
                  <a:close/>
                </a:path>
                <a:path w="2260600" h="1711960">
                  <a:moveTo>
                    <a:pt x="1117600" y="1042416"/>
                  </a:moveTo>
                  <a:lnTo>
                    <a:pt x="1117600" y="1037844"/>
                  </a:lnTo>
                  <a:lnTo>
                    <a:pt x="1112715" y="1037844"/>
                  </a:lnTo>
                  <a:lnTo>
                    <a:pt x="1097280" y="1049883"/>
                  </a:lnTo>
                  <a:lnTo>
                    <a:pt x="1104900" y="1046226"/>
                  </a:lnTo>
                  <a:lnTo>
                    <a:pt x="1115157" y="1046226"/>
                  </a:lnTo>
                  <a:lnTo>
                    <a:pt x="1117600" y="1042416"/>
                  </a:lnTo>
                  <a:close/>
                </a:path>
                <a:path w="2260600" h="1711960">
                  <a:moveTo>
                    <a:pt x="1101725" y="1029462"/>
                  </a:moveTo>
                  <a:lnTo>
                    <a:pt x="1100196" y="1029462"/>
                  </a:lnTo>
                  <a:lnTo>
                    <a:pt x="1097972" y="1031263"/>
                  </a:lnTo>
                  <a:lnTo>
                    <a:pt x="1101725" y="1029462"/>
                  </a:lnTo>
                  <a:close/>
                </a:path>
                <a:path w="2260600" h="1711960">
                  <a:moveTo>
                    <a:pt x="1109133" y="1055624"/>
                  </a:moveTo>
                  <a:lnTo>
                    <a:pt x="1104900" y="1057656"/>
                  </a:lnTo>
                  <a:lnTo>
                    <a:pt x="1097972" y="1057656"/>
                  </a:lnTo>
                  <a:lnTo>
                    <a:pt x="1102590" y="1060704"/>
                  </a:lnTo>
                  <a:lnTo>
                    <a:pt x="1105876" y="1060704"/>
                  </a:lnTo>
                  <a:lnTo>
                    <a:pt x="1109133" y="1055624"/>
                  </a:lnTo>
                  <a:close/>
                </a:path>
                <a:path w="2260600" h="1711960">
                  <a:moveTo>
                    <a:pt x="1104900" y="1027938"/>
                  </a:moveTo>
                  <a:lnTo>
                    <a:pt x="1102077" y="1027937"/>
                  </a:lnTo>
                  <a:lnTo>
                    <a:pt x="1100196" y="1029462"/>
                  </a:lnTo>
                  <a:lnTo>
                    <a:pt x="1101852" y="1029401"/>
                  </a:lnTo>
                  <a:lnTo>
                    <a:pt x="1104900" y="1027938"/>
                  </a:lnTo>
                  <a:close/>
                </a:path>
                <a:path w="2260600" h="1711960">
                  <a:moveTo>
                    <a:pt x="1104900" y="1021080"/>
                  </a:moveTo>
                  <a:lnTo>
                    <a:pt x="1104900" y="1018794"/>
                  </a:lnTo>
                  <a:lnTo>
                    <a:pt x="1101852" y="1021080"/>
                  </a:lnTo>
                  <a:lnTo>
                    <a:pt x="1104900" y="1021080"/>
                  </a:lnTo>
                  <a:close/>
                </a:path>
                <a:path w="2260600" h="1711960">
                  <a:moveTo>
                    <a:pt x="1104900" y="1029462"/>
                  </a:moveTo>
                  <a:lnTo>
                    <a:pt x="1104900" y="1027938"/>
                  </a:lnTo>
                  <a:lnTo>
                    <a:pt x="1102077" y="1029292"/>
                  </a:lnTo>
                  <a:lnTo>
                    <a:pt x="1101852" y="1029401"/>
                  </a:lnTo>
                  <a:lnTo>
                    <a:pt x="1104900" y="1029462"/>
                  </a:lnTo>
                  <a:close/>
                </a:path>
                <a:path w="2260600" h="1711960">
                  <a:moveTo>
                    <a:pt x="1117600" y="1033272"/>
                  </a:moveTo>
                  <a:lnTo>
                    <a:pt x="1104900" y="1025652"/>
                  </a:lnTo>
                  <a:lnTo>
                    <a:pt x="1102077" y="1027937"/>
                  </a:lnTo>
                  <a:lnTo>
                    <a:pt x="1104900" y="1027937"/>
                  </a:lnTo>
                  <a:lnTo>
                    <a:pt x="1104900" y="1029462"/>
                  </a:lnTo>
                  <a:lnTo>
                    <a:pt x="1115646" y="1034620"/>
                  </a:lnTo>
                  <a:lnTo>
                    <a:pt x="1115827" y="1034707"/>
                  </a:lnTo>
                  <a:lnTo>
                    <a:pt x="1117600" y="1033272"/>
                  </a:lnTo>
                  <a:close/>
                </a:path>
                <a:path w="2260600" h="1711960">
                  <a:moveTo>
                    <a:pt x="1105876" y="1060704"/>
                  </a:moveTo>
                  <a:lnTo>
                    <a:pt x="1102590" y="1060704"/>
                  </a:lnTo>
                  <a:lnTo>
                    <a:pt x="1104900" y="1062228"/>
                  </a:lnTo>
                  <a:lnTo>
                    <a:pt x="1105876" y="1060704"/>
                  </a:lnTo>
                  <a:close/>
                </a:path>
                <a:path w="2260600" h="1711960">
                  <a:moveTo>
                    <a:pt x="1110273" y="1053846"/>
                  </a:moveTo>
                  <a:lnTo>
                    <a:pt x="1104900" y="1053846"/>
                  </a:lnTo>
                  <a:lnTo>
                    <a:pt x="1104900" y="1057656"/>
                  </a:lnTo>
                  <a:lnTo>
                    <a:pt x="1109133" y="1055624"/>
                  </a:lnTo>
                  <a:lnTo>
                    <a:pt x="1110273" y="1053846"/>
                  </a:lnTo>
                  <a:close/>
                </a:path>
                <a:path w="2260600" h="1711960">
                  <a:moveTo>
                    <a:pt x="1125596" y="1062228"/>
                  </a:moveTo>
                  <a:lnTo>
                    <a:pt x="1117600" y="1062228"/>
                  </a:lnTo>
                  <a:lnTo>
                    <a:pt x="1117600" y="1066800"/>
                  </a:lnTo>
                  <a:lnTo>
                    <a:pt x="1107342" y="1066800"/>
                  </a:lnTo>
                  <a:lnTo>
                    <a:pt x="1104900" y="1070610"/>
                  </a:lnTo>
                  <a:lnTo>
                    <a:pt x="1104900" y="1075182"/>
                  </a:lnTo>
                  <a:lnTo>
                    <a:pt x="1109603" y="1075182"/>
                  </a:lnTo>
                  <a:lnTo>
                    <a:pt x="1125596" y="1062228"/>
                  </a:lnTo>
                  <a:close/>
                </a:path>
                <a:path w="2260600" h="1711960">
                  <a:moveTo>
                    <a:pt x="1109603" y="1075182"/>
                  </a:moveTo>
                  <a:lnTo>
                    <a:pt x="1104900" y="1075182"/>
                  </a:lnTo>
                  <a:lnTo>
                    <a:pt x="1104900" y="1078992"/>
                  </a:lnTo>
                  <a:lnTo>
                    <a:pt x="1109603" y="1075182"/>
                  </a:lnTo>
                  <a:close/>
                </a:path>
                <a:path w="2260600" h="1711960">
                  <a:moveTo>
                    <a:pt x="1130770" y="1076706"/>
                  </a:moveTo>
                  <a:lnTo>
                    <a:pt x="1117600" y="1076706"/>
                  </a:lnTo>
                  <a:lnTo>
                    <a:pt x="1117600" y="1075182"/>
                  </a:lnTo>
                  <a:lnTo>
                    <a:pt x="1109603" y="1075182"/>
                  </a:lnTo>
                  <a:lnTo>
                    <a:pt x="1104900" y="1078992"/>
                  </a:lnTo>
                  <a:lnTo>
                    <a:pt x="1111827" y="1083564"/>
                  </a:lnTo>
                  <a:lnTo>
                    <a:pt x="1122303" y="1083564"/>
                  </a:lnTo>
                  <a:lnTo>
                    <a:pt x="1130770" y="1076706"/>
                  </a:lnTo>
                  <a:close/>
                </a:path>
                <a:path w="2260600" h="1711960">
                  <a:moveTo>
                    <a:pt x="1111827" y="1083564"/>
                  </a:moveTo>
                  <a:lnTo>
                    <a:pt x="1104900" y="1078992"/>
                  </a:lnTo>
                  <a:lnTo>
                    <a:pt x="1104900" y="1083564"/>
                  </a:lnTo>
                  <a:lnTo>
                    <a:pt x="1111827" y="1083564"/>
                  </a:lnTo>
                  <a:close/>
                </a:path>
                <a:path w="2260600" h="1711960">
                  <a:moveTo>
                    <a:pt x="1115646" y="1053846"/>
                  </a:moveTo>
                  <a:lnTo>
                    <a:pt x="1112715" y="1053904"/>
                  </a:lnTo>
                  <a:lnTo>
                    <a:pt x="1109133" y="1055624"/>
                  </a:lnTo>
                  <a:lnTo>
                    <a:pt x="1105876" y="1060704"/>
                  </a:lnTo>
                  <a:lnTo>
                    <a:pt x="1111250" y="1060704"/>
                  </a:lnTo>
                  <a:lnTo>
                    <a:pt x="1115646" y="1053846"/>
                  </a:lnTo>
                  <a:close/>
                </a:path>
                <a:path w="2260600" h="1711960">
                  <a:moveTo>
                    <a:pt x="1117600" y="1066800"/>
                  </a:moveTo>
                  <a:lnTo>
                    <a:pt x="1117600" y="1060704"/>
                  </a:lnTo>
                  <a:lnTo>
                    <a:pt x="1111250" y="1060704"/>
                  </a:lnTo>
                  <a:lnTo>
                    <a:pt x="1107342" y="1066800"/>
                  </a:lnTo>
                  <a:lnTo>
                    <a:pt x="1117600" y="1066800"/>
                  </a:lnTo>
                  <a:close/>
                </a:path>
                <a:path w="2260600" h="1711960">
                  <a:moveTo>
                    <a:pt x="1112715" y="1053904"/>
                  </a:moveTo>
                  <a:lnTo>
                    <a:pt x="1110273" y="1053846"/>
                  </a:lnTo>
                  <a:lnTo>
                    <a:pt x="1109133" y="1055624"/>
                  </a:lnTo>
                  <a:lnTo>
                    <a:pt x="1112715" y="1053904"/>
                  </a:lnTo>
                  <a:close/>
                </a:path>
                <a:path w="2260600" h="1711960">
                  <a:moveTo>
                    <a:pt x="1141306" y="1068171"/>
                  </a:moveTo>
                  <a:lnTo>
                    <a:pt x="1130300" y="1062228"/>
                  </a:lnTo>
                  <a:lnTo>
                    <a:pt x="1125596" y="1062228"/>
                  </a:lnTo>
                  <a:lnTo>
                    <a:pt x="1109603" y="1075182"/>
                  </a:lnTo>
                  <a:lnTo>
                    <a:pt x="1117600" y="1075182"/>
                  </a:lnTo>
                  <a:lnTo>
                    <a:pt x="1117600" y="1070610"/>
                  </a:lnTo>
                  <a:lnTo>
                    <a:pt x="1138296" y="1070610"/>
                  </a:lnTo>
                  <a:lnTo>
                    <a:pt x="1141306" y="1068171"/>
                  </a:lnTo>
                  <a:close/>
                </a:path>
                <a:path w="2260600" h="1711960">
                  <a:moveTo>
                    <a:pt x="1115827" y="1052410"/>
                  </a:moveTo>
                  <a:lnTo>
                    <a:pt x="1111250" y="1052322"/>
                  </a:lnTo>
                  <a:lnTo>
                    <a:pt x="1110273" y="1053846"/>
                  </a:lnTo>
                  <a:lnTo>
                    <a:pt x="1112715" y="1053846"/>
                  </a:lnTo>
                  <a:lnTo>
                    <a:pt x="1115646" y="1052497"/>
                  </a:lnTo>
                  <a:lnTo>
                    <a:pt x="1115827" y="1052410"/>
                  </a:lnTo>
                  <a:close/>
                </a:path>
                <a:path w="2260600" h="1711960">
                  <a:moveTo>
                    <a:pt x="1117600" y="1050798"/>
                  </a:moveTo>
                  <a:lnTo>
                    <a:pt x="1117600" y="1046226"/>
                  </a:lnTo>
                  <a:lnTo>
                    <a:pt x="1115157" y="1046226"/>
                  </a:lnTo>
                  <a:lnTo>
                    <a:pt x="1111250" y="1052322"/>
                  </a:lnTo>
                  <a:lnTo>
                    <a:pt x="1116012" y="1052322"/>
                  </a:lnTo>
                  <a:lnTo>
                    <a:pt x="1116894" y="1051898"/>
                  </a:lnTo>
                  <a:lnTo>
                    <a:pt x="1117600" y="1050798"/>
                  </a:lnTo>
                  <a:close/>
                </a:path>
                <a:path w="2260600" h="1711960">
                  <a:moveTo>
                    <a:pt x="1130300" y="1058418"/>
                  </a:moveTo>
                  <a:lnTo>
                    <a:pt x="1122680" y="1053846"/>
                  </a:lnTo>
                  <a:lnTo>
                    <a:pt x="1115646" y="1053846"/>
                  </a:lnTo>
                  <a:lnTo>
                    <a:pt x="1111250" y="1060704"/>
                  </a:lnTo>
                  <a:lnTo>
                    <a:pt x="1117600" y="1060704"/>
                  </a:lnTo>
                  <a:lnTo>
                    <a:pt x="1117600" y="1062228"/>
                  </a:lnTo>
                  <a:lnTo>
                    <a:pt x="1125596" y="1062228"/>
                  </a:lnTo>
                  <a:lnTo>
                    <a:pt x="1130300" y="1058418"/>
                  </a:lnTo>
                  <a:close/>
                </a:path>
                <a:path w="2260600" h="1711960">
                  <a:moveTo>
                    <a:pt x="1116390" y="1034977"/>
                  </a:moveTo>
                  <a:lnTo>
                    <a:pt x="1116012" y="1034796"/>
                  </a:lnTo>
                  <a:lnTo>
                    <a:pt x="1115827" y="1034707"/>
                  </a:lnTo>
                  <a:lnTo>
                    <a:pt x="1111955" y="1037844"/>
                  </a:lnTo>
                  <a:lnTo>
                    <a:pt x="1112715" y="1037844"/>
                  </a:lnTo>
                  <a:lnTo>
                    <a:pt x="1116390" y="1034977"/>
                  </a:lnTo>
                  <a:close/>
                </a:path>
                <a:path w="2260600" h="1711960">
                  <a:moveTo>
                    <a:pt x="1122303" y="1083564"/>
                  </a:moveTo>
                  <a:lnTo>
                    <a:pt x="1111955" y="1083564"/>
                  </a:lnTo>
                  <a:lnTo>
                    <a:pt x="1112715" y="1084150"/>
                  </a:lnTo>
                  <a:lnTo>
                    <a:pt x="1117600" y="1087374"/>
                  </a:lnTo>
                  <a:lnTo>
                    <a:pt x="1117600" y="1085088"/>
                  </a:lnTo>
                  <a:lnTo>
                    <a:pt x="1120422" y="1085088"/>
                  </a:lnTo>
                  <a:lnTo>
                    <a:pt x="1122303" y="1083564"/>
                  </a:lnTo>
                  <a:close/>
                </a:path>
                <a:path w="2260600" h="1711960">
                  <a:moveTo>
                    <a:pt x="1117600" y="1037844"/>
                  </a:moveTo>
                  <a:lnTo>
                    <a:pt x="1117600" y="1035558"/>
                  </a:lnTo>
                  <a:lnTo>
                    <a:pt x="1116623" y="1035089"/>
                  </a:lnTo>
                  <a:lnTo>
                    <a:pt x="1116390" y="1034977"/>
                  </a:lnTo>
                  <a:lnTo>
                    <a:pt x="1112715" y="1037844"/>
                  </a:lnTo>
                  <a:lnTo>
                    <a:pt x="1117600" y="1037844"/>
                  </a:lnTo>
                  <a:close/>
                </a:path>
                <a:path w="2260600" h="1711960">
                  <a:moveTo>
                    <a:pt x="1116623" y="1052322"/>
                  </a:moveTo>
                  <a:lnTo>
                    <a:pt x="1115827" y="1052410"/>
                  </a:lnTo>
                  <a:lnTo>
                    <a:pt x="1112715" y="1053904"/>
                  </a:lnTo>
                  <a:lnTo>
                    <a:pt x="1115646" y="1053846"/>
                  </a:lnTo>
                  <a:lnTo>
                    <a:pt x="1116623" y="1052322"/>
                  </a:lnTo>
                  <a:close/>
                </a:path>
                <a:path w="2260600" h="1711960">
                  <a:moveTo>
                    <a:pt x="1117600" y="1046226"/>
                  </a:moveTo>
                  <a:lnTo>
                    <a:pt x="1117600" y="1042416"/>
                  </a:lnTo>
                  <a:lnTo>
                    <a:pt x="1115157" y="1046226"/>
                  </a:lnTo>
                  <a:lnTo>
                    <a:pt x="1117600" y="1046226"/>
                  </a:lnTo>
                  <a:close/>
                </a:path>
                <a:path w="2260600" h="1711960">
                  <a:moveTo>
                    <a:pt x="1117600" y="1053846"/>
                  </a:moveTo>
                  <a:lnTo>
                    <a:pt x="1117600" y="1052322"/>
                  </a:lnTo>
                  <a:lnTo>
                    <a:pt x="1116623" y="1052322"/>
                  </a:lnTo>
                  <a:lnTo>
                    <a:pt x="1115646" y="1053846"/>
                  </a:lnTo>
                  <a:lnTo>
                    <a:pt x="1117600" y="1053846"/>
                  </a:lnTo>
                  <a:close/>
                </a:path>
                <a:path w="2260600" h="1711960">
                  <a:moveTo>
                    <a:pt x="1116894" y="1051898"/>
                  </a:moveTo>
                  <a:lnTo>
                    <a:pt x="1116012" y="1052322"/>
                  </a:lnTo>
                  <a:lnTo>
                    <a:pt x="1116623" y="1052322"/>
                  </a:lnTo>
                  <a:lnTo>
                    <a:pt x="1116894" y="1051898"/>
                  </a:lnTo>
                  <a:close/>
                </a:path>
                <a:path w="2260600" h="1711960">
                  <a:moveTo>
                    <a:pt x="1117600" y="1035558"/>
                  </a:moveTo>
                  <a:lnTo>
                    <a:pt x="1117600" y="1034034"/>
                  </a:lnTo>
                  <a:lnTo>
                    <a:pt x="1116390" y="1034977"/>
                  </a:lnTo>
                  <a:lnTo>
                    <a:pt x="1117600" y="1035558"/>
                  </a:lnTo>
                  <a:close/>
                </a:path>
                <a:path w="2260600" h="1711960">
                  <a:moveTo>
                    <a:pt x="1117600" y="1052322"/>
                  </a:moveTo>
                  <a:lnTo>
                    <a:pt x="1117600" y="1051560"/>
                  </a:lnTo>
                  <a:lnTo>
                    <a:pt x="1116894" y="1051898"/>
                  </a:lnTo>
                  <a:lnTo>
                    <a:pt x="1116623" y="1052322"/>
                  </a:lnTo>
                  <a:lnTo>
                    <a:pt x="1117600" y="1052322"/>
                  </a:lnTo>
                  <a:close/>
                </a:path>
                <a:path w="2260600" h="1711960">
                  <a:moveTo>
                    <a:pt x="1122680" y="1053846"/>
                  </a:moveTo>
                  <a:lnTo>
                    <a:pt x="1117600" y="1050798"/>
                  </a:lnTo>
                  <a:lnTo>
                    <a:pt x="1116894" y="1051898"/>
                  </a:lnTo>
                  <a:lnTo>
                    <a:pt x="1117600" y="1051560"/>
                  </a:lnTo>
                  <a:lnTo>
                    <a:pt x="1117600" y="1053846"/>
                  </a:lnTo>
                  <a:lnTo>
                    <a:pt x="1122680" y="1053846"/>
                  </a:lnTo>
                  <a:close/>
                </a:path>
                <a:path w="2260600" h="1711960">
                  <a:moveTo>
                    <a:pt x="1130300" y="1070610"/>
                  </a:moveTo>
                  <a:lnTo>
                    <a:pt x="1117600" y="1070610"/>
                  </a:lnTo>
                  <a:lnTo>
                    <a:pt x="1117600" y="1076706"/>
                  </a:lnTo>
                  <a:lnTo>
                    <a:pt x="1130300" y="1070610"/>
                  </a:lnTo>
                  <a:close/>
                </a:path>
                <a:path w="2260600" h="1711960">
                  <a:moveTo>
                    <a:pt x="1135320" y="1073020"/>
                  </a:moveTo>
                  <a:lnTo>
                    <a:pt x="1130300" y="1070610"/>
                  </a:lnTo>
                  <a:lnTo>
                    <a:pt x="1117600" y="1076706"/>
                  </a:lnTo>
                  <a:lnTo>
                    <a:pt x="1130770" y="1076706"/>
                  </a:lnTo>
                  <a:lnTo>
                    <a:pt x="1135184" y="1073130"/>
                  </a:lnTo>
                  <a:lnTo>
                    <a:pt x="1135320" y="1073020"/>
                  </a:lnTo>
                  <a:close/>
                </a:path>
                <a:path w="2260600" h="1711960">
                  <a:moveTo>
                    <a:pt x="1120422" y="1085088"/>
                  </a:moveTo>
                  <a:lnTo>
                    <a:pt x="1117600" y="1085088"/>
                  </a:lnTo>
                  <a:lnTo>
                    <a:pt x="1117600" y="1087374"/>
                  </a:lnTo>
                  <a:lnTo>
                    <a:pt x="1120422" y="1085088"/>
                  </a:lnTo>
                  <a:close/>
                </a:path>
                <a:path w="2260600" h="1711960">
                  <a:moveTo>
                    <a:pt x="1137103" y="1085088"/>
                  </a:moveTo>
                  <a:lnTo>
                    <a:pt x="1120422" y="1085088"/>
                  </a:lnTo>
                  <a:lnTo>
                    <a:pt x="1117600" y="1087374"/>
                  </a:lnTo>
                  <a:lnTo>
                    <a:pt x="1117600" y="1091946"/>
                  </a:lnTo>
                  <a:lnTo>
                    <a:pt x="1130300" y="1091946"/>
                  </a:lnTo>
                  <a:lnTo>
                    <a:pt x="1130300" y="1087374"/>
                  </a:lnTo>
                  <a:lnTo>
                    <a:pt x="1135742" y="1087374"/>
                  </a:lnTo>
                  <a:lnTo>
                    <a:pt x="1137103" y="1085088"/>
                  </a:lnTo>
                  <a:close/>
                </a:path>
                <a:path w="2260600" h="1711960">
                  <a:moveTo>
                    <a:pt x="1134310" y="1089780"/>
                  </a:moveTo>
                  <a:lnTo>
                    <a:pt x="1130300" y="1091946"/>
                  </a:lnTo>
                  <a:lnTo>
                    <a:pt x="1117600" y="1091946"/>
                  </a:lnTo>
                  <a:lnTo>
                    <a:pt x="1117600" y="1093470"/>
                  </a:lnTo>
                  <a:lnTo>
                    <a:pt x="1130300" y="1100328"/>
                  </a:lnTo>
                  <a:lnTo>
                    <a:pt x="1130300" y="1093470"/>
                  </a:lnTo>
                  <a:lnTo>
                    <a:pt x="1132114" y="1093470"/>
                  </a:lnTo>
                  <a:lnTo>
                    <a:pt x="1134310" y="1089780"/>
                  </a:lnTo>
                  <a:close/>
                </a:path>
                <a:path w="2260600" h="1711960">
                  <a:moveTo>
                    <a:pt x="1130300" y="1100328"/>
                  </a:moveTo>
                  <a:lnTo>
                    <a:pt x="1117600" y="1093470"/>
                  </a:lnTo>
                  <a:lnTo>
                    <a:pt x="1117600" y="1100328"/>
                  </a:lnTo>
                  <a:lnTo>
                    <a:pt x="1130300" y="1100328"/>
                  </a:lnTo>
                  <a:close/>
                </a:path>
                <a:path w="2260600" h="1711960">
                  <a:moveTo>
                    <a:pt x="1140732" y="1078992"/>
                  </a:moveTo>
                  <a:lnTo>
                    <a:pt x="1130300" y="1078992"/>
                  </a:lnTo>
                  <a:lnTo>
                    <a:pt x="1130300" y="1083564"/>
                  </a:lnTo>
                  <a:lnTo>
                    <a:pt x="1122303" y="1083564"/>
                  </a:lnTo>
                  <a:lnTo>
                    <a:pt x="1120422" y="1085088"/>
                  </a:lnTo>
                  <a:lnTo>
                    <a:pt x="1137103" y="1085088"/>
                  </a:lnTo>
                  <a:lnTo>
                    <a:pt x="1140732" y="1078992"/>
                  </a:lnTo>
                  <a:close/>
                </a:path>
                <a:path w="2260600" h="1711960">
                  <a:moveTo>
                    <a:pt x="1142092" y="1076706"/>
                  </a:moveTo>
                  <a:lnTo>
                    <a:pt x="1130770" y="1076706"/>
                  </a:lnTo>
                  <a:lnTo>
                    <a:pt x="1122303" y="1083564"/>
                  </a:lnTo>
                  <a:lnTo>
                    <a:pt x="1130300" y="1083564"/>
                  </a:lnTo>
                  <a:lnTo>
                    <a:pt x="1130300" y="1078992"/>
                  </a:lnTo>
                  <a:lnTo>
                    <a:pt x="1140732" y="1078992"/>
                  </a:lnTo>
                  <a:lnTo>
                    <a:pt x="1142092" y="1076706"/>
                  </a:lnTo>
                  <a:close/>
                </a:path>
                <a:path w="2260600" h="1711960">
                  <a:moveTo>
                    <a:pt x="1130300" y="1058418"/>
                  </a:moveTo>
                  <a:lnTo>
                    <a:pt x="1130300" y="1053846"/>
                  </a:lnTo>
                  <a:lnTo>
                    <a:pt x="1122680" y="1053846"/>
                  </a:lnTo>
                  <a:lnTo>
                    <a:pt x="1130300" y="1058418"/>
                  </a:lnTo>
                  <a:close/>
                </a:path>
                <a:path w="2260600" h="1711960">
                  <a:moveTo>
                    <a:pt x="1143000" y="1066800"/>
                  </a:moveTo>
                  <a:lnTo>
                    <a:pt x="1130300" y="1058418"/>
                  </a:lnTo>
                  <a:lnTo>
                    <a:pt x="1125596" y="1062228"/>
                  </a:lnTo>
                  <a:lnTo>
                    <a:pt x="1130300" y="1062228"/>
                  </a:lnTo>
                  <a:lnTo>
                    <a:pt x="1141306" y="1068171"/>
                  </a:lnTo>
                  <a:lnTo>
                    <a:pt x="1143000" y="1066800"/>
                  </a:lnTo>
                  <a:close/>
                </a:path>
                <a:path w="2260600" h="1711960">
                  <a:moveTo>
                    <a:pt x="1138296" y="1070610"/>
                  </a:moveTo>
                  <a:lnTo>
                    <a:pt x="1130300" y="1070610"/>
                  </a:lnTo>
                  <a:lnTo>
                    <a:pt x="1135184" y="1072954"/>
                  </a:lnTo>
                  <a:lnTo>
                    <a:pt x="1135320" y="1073020"/>
                  </a:lnTo>
                  <a:lnTo>
                    <a:pt x="1138296" y="1070610"/>
                  </a:lnTo>
                  <a:close/>
                </a:path>
                <a:path w="2260600" h="1711960">
                  <a:moveTo>
                    <a:pt x="1135742" y="1087374"/>
                  </a:moveTo>
                  <a:lnTo>
                    <a:pt x="1130300" y="1087374"/>
                  </a:lnTo>
                  <a:lnTo>
                    <a:pt x="1130300" y="1091946"/>
                  </a:lnTo>
                  <a:lnTo>
                    <a:pt x="1134310" y="1089780"/>
                  </a:lnTo>
                  <a:lnTo>
                    <a:pt x="1135742" y="1087374"/>
                  </a:lnTo>
                  <a:close/>
                </a:path>
                <a:path w="2260600" h="1711960">
                  <a:moveTo>
                    <a:pt x="1132114" y="1093470"/>
                  </a:moveTo>
                  <a:lnTo>
                    <a:pt x="1130300" y="1093470"/>
                  </a:lnTo>
                  <a:lnTo>
                    <a:pt x="1130300" y="1096518"/>
                  </a:lnTo>
                  <a:lnTo>
                    <a:pt x="1132114" y="1093470"/>
                  </a:lnTo>
                  <a:close/>
                </a:path>
                <a:path w="2260600" h="1711960">
                  <a:moveTo>
                    <a:pt x="1142529" y="1093470"/>
                  </a:moveTo>
                  <a:lnTo>
                    <a:pt x="1132114" y="1093470"/>
                  </a:lnTo>
                  <a:lnTo>
                    <a:pt x="1130300" y="1096518"/>
                  </a:lnTo>
                  <a:lnTo>
                    <a:pt x="1130300" y="1100328"/>
                  </a:lnTo>
                  <a:lnTo>
                    <a:pt x="1141588" y="1094232"/>
                  </a:lnTo>
                  <a:lnTo>
                    <a:pt x="1142529" y="1093470"/>
                  </a:lnTo>
                  <a:close/>
                </a:path>
                <a:path w="2260600" h="1711960">
                  <a:moveTo>
                    <a:pt x="1141306" y="1094460"/>
                  </a:moveTo>
                  <a:lnTo>
                    <a:pt x="1140732" y="1094694"/>
                  </a:lnTo>
                  <a:lnTo>
                    <a:pt x="1130300" y="1100328"/>
                  </a:lnTo>
                  <a:lnTo>
                    <a:pt x="1134062" y="1100328"/>
                  </a:lnTo>
                  <a:lnTo>
                    <a:pt x="1141306" y="1094460"/>
                  </a:lnTo>
                  <a:close/>
                </a:path>
                <a:path w="2260600" h="1711960">
                  <a:moveTo>
                    <a:pt x="1134062" y="1100328"/>
                  </a:moveTo>
                  <a:lnTo>
                    <a:pt x="1130300" y="1100328"/>
                  </a:lnTo>
                  <a:lnTo>
                    <a:pt x="1130300" y="1101852"/>
                  </a:lnTo>
                  <a:lnTo>
                    <a:pt x="1132114" y="1101852"/>
                  </a:lnTo>
                  <a:lnTo>
                    <a:pt x="1134062" y="1100328"/>
                  </a:lnTo>
                  <a:close/>
                </a:path>
                <a:path w="2260600" h="1711960">
                  <a:moveTo>
                    <a:pt x="1132114" y="1101906"/>
                  </a:moveTo>
                  <a:lnTo>
                    <a:pt x="1130300" y="1101852"/>
                  </a:lnTo>
                  <a:lnTo>
                    <a:pt x="1130300" y="1103376"/>
                  </a:lnTo>
                  <a:lnTo>
                    <a:pt x="1132114" y="1101906"/>
                  </a:lnTo>
                  <a:close/>
                </a:path>
                <a:path w="2260600" h="1711960">
                  <a:moveTo>
                    <a:pt x="1143000" y="1101852"/>
                  </a:moveTo>
                  <a:lnTo>
                    <a:pt x="1132114" y="1101906"/>
                  </a:lnTo>
                  <a:lnTo>
                    <a:pt x="1130300" y="1103376"/>
                  </a:lnTo>
                  <a:lnTo>
                    <a:pt x="1130300" y="1107948"/>
                  </a:lnTo>
                  <a:lnTo>
                    <a:pt x="1135320" y="1107948"/>
                  </a:lnTo>
                  <a:lnTo>
                    <a:pt x="1135742" y="1107512"/>
                  </a:lnTo>
                  <a:lnTo>
                    <a:pt x="1143000" y="1101852"/>
                  </a:lnTo>
                  <a:close/>
                </a:path>
                <a:path w="2260600" h="1711960">
                  <a:moveTo>
                    <a:pt x="1135184" y="1107948"/>
                  </a:moveTo>
                  <a:lnTo>
                    <a:pt x="1130300" y="1107948"/>
                  </a:lnTo>
                  <a:lnTo>
                    <a:pt x="1130300" y="1111758"/>
                  </a:lnTo>
                  <a:lnTo>
                    <a:pt x="1135184" y="1107948"/>
                  </a:lnTo>
                  <a:close/>
                </a:path>
                <a:path w="2260600" h="1711960">
                  <a:moveTo>
                    <a:pt x="1147233" y="1107948"/>
                  </a:moveTo>
                  <a:lnTo>
                    <a:pt x="1135184" y="1107948"/>
                  </a:lnTo>
                  <a:lnTo>
                    <a:pt x="1130300" y="1111758"/>
                  </a:lnTo>
                  <a:lnTo>
                    <a:pt x="1137103" y="1116248"/>
                  </a:lnTo>
                  <a:lnTo>
                    <a:pt x="1143000" y="1116330"/>
                  </a:lnTo>
                  <a:lnTo>
                    <a:pt x="1143000" y="1110234"/>
                  </a:lnTo>
                  <a:lnTo>
                    <a:pt x="1147233" y="1107948"/>
                  </a:lnTo>
                  <a:close/>
                </a:path>
                <a:path w="2260600" h="1711960">
                  <a:moveTo>
                    <a:pt x="1137103" y="1116330"/>
                  </a:moveTo>
                  <a:lnTo>
                    <a:pt x="1135742" y="1115350"/>
                  </a:lnTo>
                  <a:lnTo>
                    <a:pt x="1130300" y="1111758"/>
                  </a:lnTo>
                  <a:lnTo>
                    <a:pt x="1130300" y="1116330"/>
                  </a:lnTo>
                  <a:lnTo>
                    <a:pt x="1137103" y="1116330"/>
                  </a:lnTo>
                  <a:close/>
                </a:path>
                <a:path w="2260600" h="1711960">
                  <a:moveTo>
                    <a:pt x="1142294" y="1076367"/>
                  </a:moveTo>
                  <a:lnTo>
                    <a:pt x="1135742" y="1073222"/>
                  </a:lnTo>
                  <a:lnTo>
                    <a:pt x="1135184" y="1073130"/>
                  </a:lnTo>
                  <a:lnTo>
                    <a:pt x="1130770" y="1076706"/>
                  </a:lnTo>
                  <a:lnTo>
                    <a:pt x="1142092" y="1076706"/>
                  </a:lnTo>
                  <a:lnTo>
                    <a:pt x="1142294" y="1076367"/>
                  </a:lnTo>
                  <a:close/>
                </a:path>
                <a:path w="2260600" h="1711960">
                  <a:moveTo>
                    <a:pt x="1149927" y="1087477"/>
                  </a:moveTo>
                  <a:lnTo>
                    <a:pt x="1138766" y="1087374"/>
                  </a:lnTo>
                  <a:lnTo>
                    <a:pt x="1134310" y="1089780"/>
                  </a:lnTo>
                  <a:lnTo>
                    <a:pt x="1132114" y="1093470"/>
                  </a:lnTo>
                  <a:lnTo>
                    <a:pt x="1142529" y="1093470"/>
                  </a:lnTo>
                  <a:lnTo>
                    <a:pt x="1149927" y="1087477"/>
                  </a:lnTo>
                  <a:close/>
                </a:path>
                <a:path w="2260600" h="1711960">
                  <a:moveTo>
                    <a:pt x="1150815" y="1095756"/>
                  </a:moveTo>
                  <a:lnTo>
                    <a:pt x="1143000" y="1095756"/>
                  </a:lnTo>
                  <a:lnTo>
                    <a:pt x="1143000" y="1100328"/>
                  </a:lnTo>
                  <a:lnTo>
                    <a:pt x="1134062" y="1100328"/>
                  </a:lnTo>
                  <a:lnTo>
                    <a:pt x="1132114" y="1101906"/>
                  </a:lnTo>
                  <a:lnTo>
                    <a:pt x="1143000" y="1101852"/>
                  </a:lnTo>
                  <a:lnTo>
                    <a:pt x="1150815" y="1095756"/>
                  </a:lnTo>
                  <a:close/>
                </a:path>
                <a:path w="2260600" h="1711960">
                  <a:moveTo>
                    <a:pt x="1153746" y="1093470"/>
                  </a:moveTo>
                  <a:lnTo>
                    <a:pt x="1143000" y="1093470"/>
                  </a:lnTo>
                  <a:lnTo>
                    <a:pt x="1141588" y="1094232"/>
                  </a:lnTo>
                  <a:lnTo>
                    <a:pt x="1134062" y="1100328"/>
                  </a:lnTo>
                  <a:lnTo>
                    <a:pt x="1143000" y="1100328"/>
                  </a:lnTo>
                  <a:lnTo>
                    <a:pt x="1143000" y="1095756"/>
                  </a:lnTo>
                  <a:lnTo>
                    <a:pt x="1150815" y="1095756"/>
                  </a:lnTo>
                  <a:lnTo>
                    <a:pt x="1153746" y="1093470"/>
                  </a:lnTo>
                  <a:close/>
                </a:path>
                <a:path w="2260600" h="1711960">
                  <a:moveTo>
                    <a:pt x="1138766" y="1087374"/>
                  </a:moveTo>
                  <a:lnTo>
                    <a:pt x="1135742" y="1087374"/>
                  </a:lnTo>
                  <a:lnTo>
                    <a:pt x="1134310" y="1089780"/>
                  </a:lnTo>
                  <a:lnTo>
                    <a:pt x="1138766" y="1087374"/>
                  </a:lnTo>
                  <a:close/>
                </a:path>
                <a:path w="2260600" h="1711960">
                  <a:moveTo>
                    <a:pt x="1143000" y="1075182"/>
                  </a:moveTo>
                  <a:lnTo>
                    <a:pt x="1143000" y="1070610"/>
                  </a:lnTo>
                  <a:lnTo>
                    <a:pt x="1138296" y="1070610"/>
                  </a:lnTo>
                  <a:lnTo>
                    <a:pt x="1135320" y="1073020"/>
                  </a:lnTo>
                  <a:lnTo>
                    <a:pt x="1142092" y="1076270"/>
                  </a:lnTo>
                  <a:lnTo>
                    <a:pt x="1142294" y="1076367"/>
                  </a:lnTo>
                  <a:lnTo>
                    <a:pt x="1143000" y="1075182"/>
                  </a:lnTo>
                  <a:close/>
                </a:path>
                <a:path w="2260600" h="1711960">
                  <a:moveTo>
                    <a:pt x="1154723" y="1101852"/>
                  </a:moveTo>
                  <a:lnTo>
                    <a:pt x="1143000" y="1101852"/>
                  </a:lnTo>
                  <a:lnTo>
                    <a:pt x="1135320" y="1107841"/>
                  </a:lnTo>
                  <a:lnTo>
                    <a:pt x="1147233" y="1107948"/>
                  </a:lnTo>
                  <a:lnTo>
                    <a:pt x="1152711" y="1104989"/>
                  </a:lnTo>
                  <a:lnTo>
                    <a:pt x="1154723" y="1101852"/>
                  </a:lnTo>
                  <a:close/>
                </a:path>
                <a:path w="2260600" h="1711960">
                  <a:moveTo>
                    <a:pt x="1143000" y="1085088"/>
                  </a:moveTo>
                  <a:lnTo>
                    <a:pt x="1137103" y="1085088"/>
                  </a:lnTo>
                  <a:lnTo>
                    <a:pt x="1135742" y="1087374"/>
                  </a:lnTo>
                  <a:lnTo>
                    <a:pt x="1138766" y="1087374"/>
                  </a:lnTo>
                  <a:lnTo>
                    <a:pt x="1143000" y="1085088"/>
                  </a:lnTo>
                  <a:close/>
                </a:path>
                <a:path w="2260600" h="1711960">
                  <a:moveTo>
                    <a:pt x="1155700" y="1082802"/>
                  </a:moveTo>
                  <a:lnTo>
                    <a:pt x="1149350" y="1078992"/>
                  </a:lnTo>
                  <a:lnTo>
                    <a:pt x="1140732" y="1078992"/>
                  </a:lnTo>
                  <a:lnTo>
                    <a:pt x="1137103" y="1085088"/>
                  </a:lnTo>
                  <a:lnTo>
                    <a:pt x="1143000" y="1085088"/>
                  </a:lnTo>
                  <a:lnTo>
                    <a:pt x="1143000" y="1087374"/>
                  </a:lnTo>
                  <a:lnTo>
                    <a:pt x="1150055" y="1087374"/>
                  </a:lnTo>
                  <a:lnTo>
                    <a:pt x="1155700" y="1082802"/>
                  </a:lnTo>
                  <a:close/>
                </a:path>
                <a:path w="2260600" h="1711960">
                  <a:moveTo>
                    <a:pt x="1145442" y="1116330"/>
                  </a:moveTo>
                  <a:lnTo>
                    <a:pt x="1137103" y="1116330"/>
                  </a:lnTo>
                  <a:lnTo>
                    <a:pt x="1138296" y="1117035"/>
                  </a:lnTo>
                  <a:lnTo>
                    <a:pt x="1143000" y="1120140"/>
                  </a:lnTo>
                  <a:lnTo>
                    <a:pt x="1145442" y="1116330"/>
                  </a:lnTo>
                  <a:close/>
                </a:path>
                <a:path w="2260600" h="1711960">
                  <a:moveTo>
                    <a:pt x="1143000" y="1070610"/>
                  </a:moveTo>
                  <a:lnTo>
                    <a:pt x="1143000" y="1069086"/>
                  </a:lnTo>
                  <a:lnTo>
                    <a:pt x="1141306" y="1068171"/>
                  </a:lnTo>
                  <a:lnTo>
                    <a:pt x="1138296" y="1070610"/>
                  </a:lnTo>
                  <a:lnTo>
                    <a:pt x="1143000" y="1070610"/>
                  </a:lnTo>
                  <a:close/>
                </a:path>
                <a:path w="2260600" h="1711960">
                  <a:moveTo>
                    <a:pt x="1143000" y="1087374"/>
                  </a:moveTo>
                  <a:lnTo>
                    <a:pt x="1143000" y="1085088"/>
                  </a:lnTo>
                  <a:lnTo>
                    <a:pt x="1138766" y="1087374"/>
                  </a:lnTo>
                  <a:lnTo>
                    <a:pt x="1143000" y="1087374"/>
                  </a:lnTo>
                  <a:close/>
                </a:path>
                <a:path w="2260600" h="1711960">
                  <a:moveTo>
                    <a:pt x="1143000" y="1078992"/>
                  </a:moveTo>
                  <a:lnTo>
                    <a:pt x="1143000" y="1076706"/>
                  </a:lnTo>
                  <a:lnTo>
                    <a:pt x="1142092" y="1076706"/>
                  </a:lnTo>
                  <a:lnTo>
                    <a:pt x="1140732" y="1078992"/>
                  </a:lnTo>
                  <a:lnTo>
                    <a:pt x="1143000" y="1078992"/>
                  </a:lnTo>
                  <a:close/>
                </a:path>
                <a:path w="2260600" h="1711960">
                  <a:moveTo>
                    <a:pt x="1143000" y="1093470"/>
                  </a:moveTo>
                  <a:lnTo>
                    <a:pt x="1142529" y="1093470"/>
                  </a:lnTo>
                  <a:lnTo>
                    <a:pt x="1141588" y="1094232"/>
                  </a:lnTo>
                  <a:lnTo>
                    <a:pt x="1143000" y="1093470"/>
                  </a:lnTo>
                  <a:close/>
                </a:path>
                <a:path w="2260600" h="1711960">
                  <a:moveTo>
                    <a:pt x="1143000" y="1076706"/>
                  </a:moveTo>
                  <a:lnTo>
                    <a:pt x="1142529" y="1076480"/>
                  </a:lnTo>
                  <a:lnTo>
                    <a:pt x="1142294" y="1076367"/>
                  </a:lnTo>
                  <a:lnTo>
                    <a:pt x="1142092" y="1076706"/>
                  </a:lnTo>
                  <a:lnTo>
                    <a:pt x="1143000" y="1076706"/>
                  </a:lnTo>
                  <a:close/>
                </a:path>
                <a:path w="2260600" h="1711960">
                  <a:moveTo>
                    <a:pt x="1149350" y="1078992"/>
                  </a:moveTo>
                  <a:lnTo>
                    <a:pt x="1143000" y="1075182"/>
                  </a:lnTo>
                  <a:lnTo>
                    <a:pt x="1142294" y="1076367"/>
                  </a:lnTo>
                  <a:lnTo>
                    <a:pt x="1143000" y="1076706"/>
                  </a:lnTo>
                  <a:lnTo>
                    <a:pt x="1143000" y="1078992"/>
                  </a:lnTo>
                  <a:lnTo>
                    <a:pt x="1149350" y="1078992"/>
                  </a:lnTo>
                  <a:close/>
                </a:path>
                <a:path w="2260600" h="1711960">
                  <a:moveTo>
                    <a:pt x="1155700" y="1091946"/>
                  </a:moveTo>
                  <a:lnTo>
                    <a:pt x="1155700" y="1087374"/>
                  </a:lnTo>
                  <a:lnTo>
                    <a:pt x="1149927" y="1087477"/>
                  </a:lnTo>
                  <a:lnTo>
                    <a:pt x="1142529" y="1093470"/>
                  </a:lnTo>
                  <a:lnTo>
                    <a:pt x="1153746" y="1093470"/>
                  </a:lnTo>
                  <a:lnTo>
                    <a:pt x="1155700" y="1091946"/>
                  </a:lnTo>
                  <a:close/>
                </a:path>
                <a:path w="2260600" h="1711960">
                  <a:moveTo>
                    <a:pt x="1168400" y="1103376"/>
                  </a:moveTo>
                  <a:lnTo>
                    <a:pt x="1168400" y="1101852"/>
                  </a:lnTo>
                  <a:lnTo>
                    <a:pt x="1155700" y="1095756"/>
                  </a:lnTo>
                  <a:lnTo>
                    <a:pt x="1150815" y="1095756"/>
                  </a:lnTo>
                  <a:lnTo>
                    <a:pt x="1143000" y="1101852"/>
                  </a:lnTo>
                  <a:lnTo>
                    <a:pt x="1154723" y="1101852"/>
                  </a:lnTo>
                  <a:lnTo>
                    <a:pt x="1155700" y="1100328"/>
                  </a:lnTo>
                  <a:lnTo>
                    <a:pt x="1160780" y="1103376"/>
                  </a:lnTo>
                  <a:lnTo>
                    <a:pt x="1168400" y="1103376"/>
                  </a:lnTo>
                  <a:close/>
                </a:path>
                <a:path w="2260600" h="1711960">
                  <a:moveTo>
                    <a:pt x="1150815" y="1107948"/>
                  </a:moveTo>
                  <a:lnTo>
                    <a:pt x="1147233" y="1107948"/>
                  </a:lnTo>
                  <a:lnTo>
                    <a:pt x="1143000" y="1110234"/>
                  </a:lnTo>
                  <a:lnTo>
                    <a:pt x="1143000" y="1116330"/>
                  </a:lnTo>
                  <a:lnTo>
                    <a:pt x="1145442" y="1116330"/>
                  </a:lnTo>
                  <a:lnTo>
                    <a:pt x="1150815" y="1107948"/>
                  </a:lnTo>
                  <a:close/>
                </a:path>
                <a:path w="2260600" h="1711960">
                  <a:moveTo>
                    <a:pt x="1165225" y="1120140"/>
                  </a:moveTo>
                  <a:lnTo>
                    <a:pt x="1155700" y="1120140"/>
                  </a:lnTo>
                  <a:lnTo>
                    <a:pt x="1155700" y="1116330"/>
                  </a:lnTo>
                  <a:lnTo>
                    <a:pt x="1145442" y="1116330"/>
                  </a:lnTo>
                  <a:lnTo>
                    <a:pt x="1143000" y="1120140"/>
                  </a:lnTo>
                  <a:lnTo>
                    <a:pt x="1149927" y="1124712"/>
                  </a:lnTo>
                  <a:lnTo>
                    <a:pt x="1155700" y="1124712"/>
                  </a:lnTo>
                  <a:lnTo>
                    <a:pt x="1158875" y="1123188"/>
                  </a:lnTo>
                  <a:lnTo>
                    <a:pt x="1159042" y="1123107"/>
                  </a:lnTo>
                  <a:lnTo>
                    <a:pt x="1160780" y="1120292"/>
                  </a:lnTo>
                  <a:lnTo>
                    <a:pt x="1160780" y="1122273"/>
                  </a:lnTo>
                  <a:lnTo>
                    <a:pt x="1165225" y="1120140"/>
                  </a:lnTo>
                  <a:close/>
                </a:path>
                <a:path w="2260600" h="1711960">
                  <a:moveTo>
                    <a:pt x="1149927" y="1124712"/>
                  </a:moveTo>
                  <a:lnTo>
                    <a:pt x="1143000" y="1120140"/>
                  </a:lnTo>
                  <a:lnTo>
                    <a:pt x="1143000" y="1124712"/>
                  </a:lnTo>
                  <a:lnTo>
                    <a:pt x="1149927" y="1124712"/>
                  </a:lnTo>
                  <a:close/>
                </a:path>
                <a:path w="2260600" h="1711960">
                  <a:moveTo>
                    <a:pt x="1168870" y="1126236"/>
                  </a:moveTo>
                  <a:lnTo>
                    <a:pt x="1157111" y="1126236"/>
                  </a:lnTo>
                  <a:lnTo>
                    <a:pt x="1155700" y="1128522"/>
                  </a:lnTo>
                  <a:lnTo>
                    <a:pt x="1150055" y="1124796"/>
                  </a:lnTo>
                  <a:lnTo>
                    <a:pt x="1143000" y="1124712"/>
                  </a:lnTo>
                  <a:lnTo>
                    <a:pt x="1143000" y="1126236"/>
                  </a:lnTo>
                  <a:lnTo>
                    <a:pt x="1155700" y="1133094"/>
                  </a:lnTo>
                  <a:lnTo>
                    <a:pt x="1159042" y="1133094"/>
                  </a:lnTo>
                  <a:lnTo>
                    <a:pt x="1160403" y="1132360"/>
                  </a:lnTo>
                  <a:lnTo>
                    <a:pt x="1162627" y="1131292"/>
                  </a:lnTo>
                  <a:lnTo>
                    <a:pt x="1168870" y="1126236"/>
                  </a:lnTo>
                  <a:close/>
                </a:path>
                <a:path w="2260600" h="1711960">
                  <a:moveTo>
                    <a:pt x="1155700" y="1116330"/>
                  </a:moveTo>
                  <a:lnTo>
                    <a:pt x="1155700" y="1107948"/>
                  </a:lnTo>
                  <a:lnTo>
                    <a:pt x="1150815" y="1107948"/>
                  </a:lnTo>
                  <a:lnTo>
                    <a:pt x="1145442" y="1116330"/>
                  </a:lnTo>
                  <a:lnTo>
                    <a:pt x="1155700" y="1116330"/>
                  </a:lnTo>
                  <a:close/>
                </a:path>
                <a:path w="2260600" h="1711960">
                  <a:moveTo>
                    <a:pt x="1152711" y="1104989"/>
                  </a:moveTo>
                  <a:lnTo>
                    <a:pt x="1147233" y="1107948"/>
                  </a:lnTo>
                  <a:lnTo>
                    <a:pt x="1150815" y="1107948"/>
                  </a:lnTo>
                  <a:lnTo>
                    <a:pt x="1152711" y="1104989"/>
                  </a:lnTo>
                  <a:close/>
                </a:path>
                <a:path w="2260600" h="1711960">
                  <a:moveTo>
                    <a:pt x="1155700" y="1082802"/>
                  </a:moveTo>
                  <a:lnTo>
                    <a:pt x="1155700" y="1078992"/>
                  </a:lnTo>
                  <a:lnTo>
                    <a:pt x="1149350" y="1078992"/>
                  </a:lnTo>
                  <a:lnTo>
                    <a:pt x="1155700" y="1082802"/>
                  </a:lnTo>
                  <a:close/>
                </a:path>
                <a:path w="2260600" h="1711960">
                  <a:moveTo>
                    <a:pt x="1155700" y="1087374"/>
                  </a:moveTo>
                  <a:lnTo>
                    <a:pt x="1155700" y="1082802"/>
                  </a:lnTo>
                  <a:lnTo>
                    <a:pt x="1150055" y="1087374"/>
                  </a:lnTo>
                  <a:lnTo>
                    <a:pt x="1155700" y="1087374"/>
                  </a:lnTo>
                  <a:close/>
                </a:path>
                <a:path w="2260600" h="1711960">
                  <a:moveTo>
                    <a:pt x="1159042" y="1123107"/>
                  </a:moveTo>
                  <a:lnTo>
                    <a:pt x="1155700" y="1124712"/>
                  </a:lnTo>
                  <a:lnTo>
                    <a:pt x="1150055" y="1124712"/>
                  </a:lnTo>
                  <a:lnTo>
                    <a:pt x="1150815" y="1125298"/>
                  </a:lnTo>
                  <a:lnTo>
                    <a:pt x="1155700" y="1128522"/>
                  </a:lnTo>
                  <a:lnTo>
                    <a:pt x="1155700" y="1126236"/>
                  </a:lnTo>
                  <a:lnTo>
                    <a:pt x="1157705" y="1125273"/>
                  </a:lnTo>
                  <a:lnTo>
                    <a:pt x="1159042" y="1123107"/>
                  </a:lnTo>
                  <a:close/>
                </a:path>
                <a:path w="2260600" h="1711960">
                  <a:moveTo>
                    <a:pt x="1155700" y="1095756"/>
                  </a:moveTo>
                  <a:lnTo>
                    <a:pt x="1155700" y="1093470"/>
                  </a:lnTo>
                  <a:lnTo>
                    <a:pt x="1153746" y="1093470"/>
                  </a:lnTo>
                  <a:lnTo>
                    <a:pt x="1150815" y="1095756"/>
                  </a:lnTo>
                  <a:lnTo>
                    <a:pt x="1155700" y="1095756"/>
                  </a:lnTo>
                  <a:close/>
                </a:path>
                <a:path w="2260600" h="1711960">
                  <a:moveTo>
                    <a:pt x="1168400" y="1107948"/>
                  </a:moveTo>
                  <a:lnTo>
                    <a:pt x="1160780" y="1103376"/>
                  </a:lnTo>
                  <a:lnTo>
                    <a:pt x="1155700" y="1103376"/>
                  </a:lnTo>
                  <a:lnTo>
                    <a:pt x="1152711" y="1104989"/>
                  </a:lnTo>
                  <a:lnTo>
                    <a:pt x="1150815" y="1107948"/>
                  </a:lnTo>
                  <a:lnTo>
                    <a:pt x="1155700" y="1107948"/>
                  </a:lnTo>
                  <a:lnTo>
                    <a:pt x="1155700" y="1111758"/>
                  </a:lnTo>
                  <a:lnTo>
                    <a:pt x="1166048" y="1111758"/>
                  </a:lnTo>
                  <a:lnTo>
                    <a:pt x="1168400" y="1107948"/>
                  </a:lnTo>
                  <a:close/>
                </a:path>
                <a:path w="2260600" h="1711960">
                  <a:moveTo>
                    <a:pt x="1155700" y="1103376"/>
                  </a:moveTo>
                  <a:lnTo>
                    <a:pt x="1155700" y="1101852"/>
                  </a:lnTo>
                  <a:lnTo>
                    <a:pt x="1154723" y="1101852"/>
                  </a:lnTo>
                  <a:lnTo>
                    <a:pt x="1152711" y="1104989"/>
                  </a:lnTo>
                  <a:lnTo>
                    <a:pt x="1155700" y="1103376"/>
                  </a:lnTo>
                  <a:close/>
                </a:path>
                <a:path w="2260600" h="1711960">
                  <a:moveTo>
                    <a:pt x="1155700" y="1093470"/>
                  </a:moveTo>
                  <a:lnTo>
                    <a:pt x="1155700" y="1091946"/>
                  </a:lnTo>
                  <a:lnTo>
                    <a:pt x="1153746" y="1093470"/>
                  </a:lnTo>
                  <a:lnTo>
                    <a:pt x="1155700" y="1093470"/>
                  </a:lnTo>
                  <a:close/>
                </a:path>
                <a:path w="2260600" h="1711960">
                  <a:moveTo>
                    <a:pt x="1160780" y="1103376"/>
                  </a:moveTo>
                  <a:lnTo>
                    <a:pt x="1155700" y="1100328"/>
                  </a:lnTo>
                  <a:lnTo>
                    <a:pt x="1154723" y="1101852"/>
                  </a:lnTo>
                  <a:lnTo>
                    <a:pt x="1155700" y="1101852"/>
                  </a:lnTo>
                  <a:lnTo>
                    <a:pt x="1155700" y="1103376"/>
                  </a:lnTo>
                  <a:lnTo>
                    <a:pt x="1160780" y="1103376"/>
                  </a:lnTo>
                  <a:close/>
                </a:path>
                <a:path w="2260600" h="1711960">
                  <a:moveTo>
                    <a:pt x="1166048" y="1111758"/>
                  </a:moveTo>
                  <a:lnTo>
                    <a:pt x="1155700" y="1111758"/>
                  </a:lnTo>
                  <a:lnTo>
                    <a:pt x="1155700" y="1120140"/>
                  </a:lnTo>
                  <a:lnTo>
                    <a:pt x="1160780" y="1120140"/>
                  </a:lnTo>
                  <a:lnTo>
                    <a:pt x="1160780" y="1120292"/>
                  </a:lnTo>
                  <a:lnTo>
                    <a:pt x="1166048" y="1111758"/>
                  </a:lnTo>
                  <a:close/>
                </a:path>
                <a:path w="2260600" h="1711960">
                  <a:moveTo>
                    <a:pt x="1157705" y="1125273"/>
                  </a:moveTo>
                  <a:lnTo>
                    <a:pt x="1155700" y="1126236"/>
                  </a:lnTo>
                  <a:lnTo>
                    <a:pt x="1157111" y="1126236"/>
                  </a:lnTo>
                  <a:lnTo>
                    <a:pt x="1157705" y="1125273"/>
                  </a:lnTo>
                  <a:close/>
                </a:path>
                <a:path w="2260600" h="1711960">
                  <a:moveTo>
                    <a:pt x="1157111" y="1126236"/>
                  </a:moveTo>
                  <a:lnTo>
                    <a:pt x="1155700" y="1126236"/>
                  </a:lnTo>
                  <a:lnTo>
                    <a:pt x="1155700" y="1128522"/>
                  </a:lnTo>
                  <a:lnTo>
                    <a:pt x="1157111" y="1126236"/>
                  </a:lnTo>
                  <a:close/>
                </a:path>
                <a:path w="2260600" h="1711960">
                  <a:moveTo>
                    <a:pt x="1158875" y="1133094"/>
                  </a:moveTo>
                  <a:lnTo>
                    <a:pt x="1155700" y="1133094"/>
                  </a:lnTo>
                  <a:lnTo>
                    <a:pt x="1155700" y="1134618"/>
                  </a:lnTo>
                  <a:lnTo>
                    <a:pt x="1158875" y="1133094"/>
                  </a:lnTo>
                  <a:close/>
                </a:path>
                <a:path w="2260600" h="1711960">
                  <a:moveTo>
                    <a:pt x="1160403" y="1133094"/>
                  </a:moveTo>
                  <a:lnTo>
                    <a:pt x="1158875" y="1133094"/>
                  </a:lnTo>
                  <a:lnTo>
                    <a:pt x="1155700" y="1134618"/>
                  </a:lnTo>
                  <a:lnTo>
                    <a:pt x="1158521" y="1134618"/>
                  </a:lnTo>
                  <a:lnTo>
                    <a:pt x="1160403" y="1133094"/>
                  </a:lnTo>
                  <a:close/>
                </a:path>
                <a:path w="2260600" h="1711960">
                  <a:moveTo>
                    <a:pt x="1158521" y="1134618"/>
                  </a:moveTo>
                  <a:lnTo>
                    <a:pt x="1155700" y="1134618"/>
                  </a:lnTo>
                  <a:lnTo>
                    <a:pt x="1155700" y="1136904"/>
                  </a:lnTo>
                  <a:lnTo>
                    <a:pt x="1158521" y="1134618"/>
                  </a:lnTo>
                  <a:close/>
                </a:path>
                <a:path w="2260600" h="1711960">
                  <a:moveTo>
                    <a:pt x="1180122" y="1134618"/>
                  </a:moveTo>
                  <a:lnTo>
                    <a:pt x="1158521" y="1134618"/>
                  </a:lnTo>
                  <a:lnTo>
                    <a:pt x="1155700" y="1136904"/>
                  </a:lnTo>
                  <a:lnTo>
                    <a:pt x="1155700" y="1141476"/>
                  </a:lnTo>
                  <a:lnTo>
                    <a:pt x="1171575" y="1141476"/>
                  </a:lnTo>
                  <a:lnTo>
                    <a:pt x="1177572" y="1138597"/>
                  </a:lnTo>
                  <a:lnTo>
                    <a:pt x="1180122" y="1134618"/>
                  </a:lnTo>
                  <a:close/>
                </a:path>
                <a:path w="2260600" h="1711960">
                  <a:moveTo>
                    <a:pt x="1171575" y="1141476"/>
                  </a:moveTo>
                  <a:lnTo>
                    <a:pt x="1155700" y="1141476"/>
                  </a:lnTo>
                  <a:lnTo>
                    <a:pt x="1155700" y="1143000"/>
                  </a:lnTo>
                  <a:lnTo>
                    <a:pt x="1168400" y="1143000"/>
                  </a:lnTo>
                  <a:lnTo>
                    <a:pt x="1171575" y="1141476"/>
                  </a:lnTo>
                  <a:close/>
                </a:path>
                <a:path w="2260600" h="1711960">
                  <a:moveTo>
                    <a:pt x="1174750" y="1143000"/>
                  </a:moveTo>
                  <a:lnTo>
                    <a:pt x="1155700" y="1143000"/>
                  </a:lnTo>
                  <a:lnTo>
                    <a:pt x="1168400" y="1149096"/>
                  </a:lnTo>
                  <a:lnTo>
                    <a:pt x="1170842" y="1149096"/>
                  </a:lnTo>
                  <a:lnTo>
                    <a:pt x="1174750" y="1143000"/>
                  </a:lnTo>
                  <a:close/>
                </a:path>
                <a:path w="2260600" h="1711960">
                  <a:moveTo>
                    <a:pt x="1168400" y="1149096"/>
                  </a:moveTo>
                  <a:lnTo>
                    <a:pt x="1155700" y="1143000"/>
                  </a:lnTo>
                  <a:lnTo>
                    <a:pt x="1155700" y="1149096"/>
                  </a:lnTo>
                  <a:lnTo>
                    <a:pt x="1168400" y="1149096"/>
                  </a:lnTo>
                  <a:close/>
                </a:path>
                <a:path w="2260600" h="1711960">
                  <a:moveTo>
                    <a:pt x="1170842" y="1149096"/>
                  </a:moveTo>
                  <a:lnTo>
                    <a:pt x="1155700" y="1149096"/>
                  </a:lnTo>
                  <a:lnTo>
                    <a:pt x="1155700" y="1151382"/>
                  </a:lnTo>
                  <a:lnTo>
                    <a:pt x="1168400" y="1157478"/>
                  </a:lnTo>
                  <a:lnTo>
                    <a:pt x="1168400" y="1151382"/>
                  </a:lnTo>
                  <a:lnTo>
                    <a:pt x="1169894" y="1150575"/>
                  </a:lnTo>
                  <a:lnTo>
                    <a:pt x="1170842" y="1149096"/>
                  </a:lnTo>
                  <a:close/>
                </a:path>
                <a:path w="2260600" h="1711960">
                  <a:moveTo>
                    <a:pt x="1176396" y="1120140"/>
                  </a:moveTo>
                  <a:lnTo>
                    <a:pt x="1168400" y="1120140"/>
                  </a:lnTo>
                  <a:lnTo>
                    <a:pt x="1157705" y="1125273"/>
                  </a:lnTo>
                  <a:lnTo>
                    <a:pt x="1157111" y="1126236"/>
                  </a:lnTo>
                  <a:lnTo>
                    <a:pt x="1168870" y="1126236"/>
                  </a:lnTo>
                  <a:lnTo>
                    <a:pt x="1176396" y="1120140"/>
                  </a:lnTo>
                  <a:close/>
                </a:path>
                <a:path w="2260600" h="1711960">
                  <a:moveTo>
                    <a:pt x="1168400" y="1120140"/>
                  </a:moveTo>
                  <a:lnTo>
                    <a:pt x="1165225" y="1120140"/>
                  </a:lnTo>
                  <a:lnTo>
                    <a:pt x="1159042" y="1123107"/>
                  </a:lnTo>
                  <a:lnTo>
                    <a:pt x="1157705" y="1125273"/>
                  </a:lnTo>
                  <a:lnTo>
                    <a:pt x="1168400" y="1120140"/>
                  </a:lnTo>
                  <a:close/>
                </a:path>
                <a:path w="2260600" h="1711960">
                  <a:moveTo>
                    <a:pt x="1193800" y="1134618"/>
                  </a:moveTo>
                  <a:lnTo>
                    <a:pt x="1181100" y="1128522"/>
                  </a:lnTo>
                  <a:lnTo>
                    <a:pt x="1176866" y="1128522"/>
                  </a:lnTo>
                  <a:lnTo>
                    <a:pt x="1168400" y="1133094"/>
                  </a:lnTo>
                  <a:lnTo>
                    <a:pt x="1160403" y="1133094"/>
                  </a:lnTo>
                  <a:lnTo>
                    <a:pt x="1158521" y="1134618"/>
                  </a:lnTo>
                  <a:lnTo>
                    <a:pt x="1180122" y="1134618"/>
                  </a:lnTo>
                  <a:lnTo>
                    <a:pt x="1181100" y="1133094"/>
                  </a:lnTo>
                  <a:lnTo>
                    <a:pt x="1183409" y="1134618"/>
                  </a:lnTo>
                  <a:lnTo>
                    <a:pt x="1193800" y="1134618"/>
                  </a:lnTo>
                  <a:close/>
                </a:path>
                <a:path w="2260600" h="1711960">
                  <a:moveTo>
                    <a:pt x="1160780" y="1122273"/>
                  </a:moveTo>
                  <a:lnTo>
                    <a:pt x="1160780" y="1120292"/>
                  </a:lnTo>
                  <a:lnTo>
                    <a:pt x="1159042" y="1123107"/>
                  </a:lnTo>
                  <a:lnTo>
                    <a:pt x="1160780" y="1122273"/>
                  </a:lnTo>
                  <a:close/>
                </a:path>
                <a:path w="2260600" h="1711960">
                  <a:moveTo>
                    <a:pt x="1162627" y="1131292"/>
                  </a:moveTo>
                  <a:lnTo>
                    <a:pt x="1159042" y="1133013"/>
                  </a:lnTo>
                  <a:lnTo>
                    <a:pt x="1160403" y="1133094"/>
                  </a:lnTo>
                  <a:lnTo>
                    <a:pt x="1162627" y="1131292"/>
                  </a:lnTo>
                  <a:close/>
                </a:path>
                <a:path w="2260600" h="1711960">
                  <a:moveTo>
                    <a:pt x="1176866" y="1128522"/>
                  </a:moveTo>
                  <a:lnTo>
                    <a:pt x="1168400" y="1128522"/>
                  </a:lnTo>
                  <a:lnTo>
                    <a:pt x="1162627" y="1131292"/>
                  </a:lnTo>
                  <a:lnTo>
                    <a:pt x="1160403" y="1133094"/>
                  </a:lnTo>
                  <a:lnTo>
                    <a:pt x="1168400" y="1133094"/>
                  </a:lnTo>
                  <a:lnTo>
                    <a:pt x="1176866" y="1128522"/>
                  </a:lnTo>
                  <a:close/>
                </a:path>
                <a:path w="2260600" h="1711960">
                  <a:moveTo>
                    <a:pt x="1181100" y="1111758"/>
                  </a:moveTo>
                  <a:lnTo>
                    <a:pt x="1181100" y="1110233"/>
                  </a:lnTo>
                  <a:lnTo>
                    <a:pt x="1168400" y="1103376"/>
                  </a:lnTo>
                  <a:lnTo>
                    <a:pt x="1160780" y="1103376"/>
                  </a:lnTo>
                  <a:lnTo>
                    <a:pt x="1168400" y="1107948"/>
                  </a:lnTo>
                  <a:lnTo>
                    <a:pt x="1174172" y="1111758"/>
                  </a:lnTo>
                  <a:lnTo>
                    <a:pt x="1181100" y="1111758"/>
                  </a:lnTo>
                  <a:close/>
                </a:path>
                <a:path w="2260600" h="1711960">
                  <a:moveTo>
                    <a:pt x="1181100" y="1116330"/>
                  </a:moveTo>
                  <a:lnTo>
                    <a:pt x="1174172" y="1111758"/>
                  </a:lnTo>
                  <a:lnTo>
                    <a:pt x="1166048" y="1111758"/>
                  </a:lnTo>
                  <a:lnTo>
                    <a:pt x="1160780" y="1120292"/>
                  </a:lnTo>
                  <a:lnTo>
                    <a:pt x="1160780" y="1120140"/>
                  </a:lnTo>
                  <a:lnTo>
                    <a:pt x="1165225" y="1120140"/>
                  </a:lnTo>
                  <a:lnTo>
                    <a:pt x="1168400" y="1118616"/>
                  </a:lnTo>
                  <a:lnTo>
                    <a:pt x="1168400" y="1120140"/>
                  </a:lnTo>
                  <a:lnTo>
                    <a:pt x="1176396" y="1120140"/>
                  </a:lnTo>
                  <a:lnTo>
                    <a:pt x="1181100" y="1116330"/>
                  </a:lnTo>
                  <a:close/>
                </a:path>
                <a:path w="2260600" h="1711960">
                  <a:moveTo>
                    <a:pt x="1181100" y="1126236"/>
                  </a:moveTo>
                  <a:lnTo>
                    <a:pt x="1168870" y="1126236"/>
                  </a:lnTo>
                  <a:lnTo>
                    <a:pt x="1162627" y="1131292"/>
                  </a:lnTo>
                  <a:lnTo>
                    <a:pt x="1168400" y="1128522"/>
                  </a:lnTo>
                  <a:lnTo>
                    <a:pt x="1176866" y="1128522"/>
                  </a:lnTo>
                  <a:lnTo>
                    <a:pt x="1181100" y="1126236"/>
                  </a:lnTo>
                  <a:close/>
                </a:path>
                <a:path w="2260600" h="1711960">
                  <a:moveTo>
                    <a:pt x="1168400" y="1120140"/>
                  </a:moveTo>
                  <a:lnTo>
                    <a:pt x="1168400" y="1118616"/>
                  </a:lnTo>
                  <a:lnTo>
                    <a:pt x="1165225" y="1120140"/>
                  </a:lnTo>
                  <a:lnTo>
                    <a:pt x="1168400" y="1120140"/>
                  </a:lnTo>
                  <a:close/>
                </a:path>
                <a:path w="2260600" h="1711960">
                  <a:moveTo>
                    <a:pt x="1174172" y="1111758"/>
                  </a:moveTo>
                  <a:lnTo>
                    <a:pt x="1168400" y="1107948"/>
                  </a:lnTo>
                  <a:lnTo>
                    <a:pt x="1166048" y="1111758"/>
                  </a:lnTo>
                  <a:lnTo>
                    <a:pt x="1174172" y="1111758"/>
                  </a:lnTo>
                  <a:close/>
                </a:path>
                <a:path w="2260600" h="1711960">
                  <a:moveTo>
                    <a:pt x="1175726" y="1141476"/>
                  </a:moveTo>
                  <a:lnTo>
                    <a:pt x="1171575" y="1141476"/>
                  </a:lnTo>
                  <a:lnTo>
                    <a:pt x="1168400" y="1143000"/>
                  </a:lnTo>
                  <a:lnTo>
                    <a:pt x="1174750" y="1143000"/>
                  </a:lnTo>
                  <a:lnTo>
                    <a:pt x="1175726" y="1141476"/>
                  </a:lnTo>
                  <a:close/>
                </a:path>
                <a:path w="2260600" h="1711960">
                  <a:moveTo>
                    <a:pt x="1169894" y="1150575"/>
                  </a:moveTo>
                  <a:lnTo>
                    <a:pt x="1168400" y="1151382"/>
                  </a:lnTo>
                  <a:lnTo>
                    <a:pt x="1169376" y="1151382"/>
                  </a:lnTo>
                  <a:lnTo>
                    <a:pt x="1169894" y="1150575"/>
                  </a:lnTo>
                  <a:close/>
                </a:path>
                <a:path w="2260600" h="1711960">
                  <a:moveTo>
                    <a:pt x="1169376" y="1151382"/>
                  </a:moveTo>
                  <a:lnTo>
                    <a:pt x="1168400" y="1151382"/>
                  </a:lnTo>
                  <a:lnTo>
                    <a:pt x="1168400" y="1152906"/>
                  </a:lnTo>
                  <a:lnTo>
                    <a:pt x="1169376" y="1151382"/>
                  </a:lnTo>
                  <a:close/>
                </a:path>
                <a:path w="2260600" h="1711960">
                  <a:moveTo>
                    <a:pt x="1181100" y="1151382"/>
                  </a:moveTo>
                  <a:lnTo>
                    <a:pt x="1169376" y="1151382"/>
                  </a:lnTo>
                  <a:lnTo>
                    <a:pt x="1168400" y="1152906"/>
                  </a:lnTo>
                  <a:lnTo>
                    <a:pt x="1168400" y="1157478"/>
                  </a:lnTo>
                  <a:lnTo>
                    <a:pt x="1173284" y="1157478"/>
                  </a:lnTo>
                  <a:lnTo>
                    <a:pt x="1181100" y="1151382"/>
                  </a:lnTo>
                  <a:close/>
                </a:path>
                <a:path w="2260600" h="1711960">
                  <a:moveTo>
                    <a:pt x="1173284" y="1157478"/>
                  </a:moveTo>
                  <a:lnTo>
                    <a:pt x="1168400" y="1157478"/>
                  </a:lnTo>
                  <a:lnTo>
                    <a:pt x="1168400" y="1159764"/>
                  </a:lnTo>
                  <a:lnTo>
                    <a:pt x="1170353" y="1159764"/>
                  </a:lnTo>
                  <a:lnTo>
                    <a:pt x="1173284" y="1157478"/>
                  </a:lnTo>
                  <a:close/>
                </a:path>
                <a:path w="2260600" h="1711960">
                  <a:moveTo>
                    <a:pt x="1170353" y="1159764"/>
                  </a:moveTo>
                  <a:lnTo>
                    <a:pt x="1168400" y="1159764"/>
                  </a:lnTo>
                  <a:lnTo>
                    <a:pt x="1169376" y="1160232"/>
                  </a:lnTo>
                  <a:lnTo>
                    <a:pt x="1169609" y="1160344"/>
                  </a:lnTo>
                  <a:lnTo>
                    <a:pt x="1170353" y="1159764"/>
                  </a:lnTo>
                  <a:close/>
                </a:path>
                <a:path w="2260600" h="1711960">
                  <a:moveTo>
                    <a:pt x="1169609" y="1160344"/>
                  </a:moveTo>
                  <a:lnTo>
                    <a:pt x="1168400" y="1159764"/>
                  </a:lnTo>
                  <a:lnTo>
                    <a:pt x="1168400" y="1161288"/>
                  </a:lnTo>
                  <a:lnTo>
                    <a:pt x="1169609" y="1160344"/>
                  </a:lnTo>
                  <a:close/>
                </a:path>
                <a:path w="2260600" h="1711960">
                  <a:moveTo>
                    <a:pt x="1185333" y="1165860"/>
                  </a:moveTo>
                  <a:lnTo>
                    <a:pt x="1181100" y="1165860"/>
                  </a:lnTo>
                  <a:lnTo>
                    <a:pt x="1169609" y="1160344"/>
                  </a:lnTo>
                  <a:lnTo>
                    <a:pt x="1168400" y="1161288"/>
                  </a:lnTo>
                  <a:lnTo>
                    <a:pt x="1168400" y="1168146"/>
                  </a:lnTo>
                  <a:lnTo>
                    <a:pt x="1181100" y="1174242"/>
                  </a:lnTo>
                  <a:lnTo>
                    <a:pt x="1181100" y="1168146"/>
                  </a:lnTo>
                  <a:lnTo>
                    <a:pt x="1185333" y="1165860"/>
                  </a:lnTo>
                  <a:close/>
                </a:path>
                <a:path w="2260600" h="1711960">
                  <a:moveTo>
                    <a:pt x="1193800" y="1134618"/>
                  </a:moveTo>
                  <a:lnTo>
                    <a:pt x="1193800" y="1126236"/>
                  </a:lnTo>
                  <a:lnTo>
                    <a:pt x="1181100" y="1120140"/>
                  </a:lnTo>
                  <a:lnTo>
                    <a:pt x="1176396" y="1120140"/>
                  </a:lnTo>
                  <a:lnTo>
                    <a:pt x="1168870" y="1126236"/>
                  </a:lnTo>
                  <a:lnTo>
                    <a:pt x="1181100" y="1126236"/>
                  </a:lnTo>
                  <a:lnTo>
                    <a:pt x="1181100" y="1128522"/>
                  </a:lnTo>
                  <a:lnTo>
                    <a:pt x="1193800" y="1134618"/>
                  </a:lnTo>
                  <a:close/>
                </a:path>
                <a:path w="2260600" h="1711960">
                  <a:moveTo>
                    <a:pt x="1188720" y="1145438"/>
                  </a:moveTo>
                  <a:lnTo>
                    <a:pt x="1181100" y="1149096"/>
                  </a:lnTo>
                  <a:lnTo>
                    <a:pt x="1172633" y="1149096"/>
                  </a:lnTo>
                  <a:lnTo>
                    <a:pt x="1169894" y="1150575"/>
                  </a:lnTo>
                  <a:lnTo>
                    <a:pt x="1169376" y="1151382"/>
                  </a:lnTo>
                  <a:lnTo>
                    <a:pt x="1181100" y="1151382"/>
                  </a:lnTo>
                  <a:lnTo>
                    <a:pt x="1188720" y="1145438"/>
                  </a:lnTo>
                  <a:close/>
                </a:path>
                <a:path w="2260600" h="1711960">
                  <a:moveTo>
                    <a:pt x="1193800" y="1159764"/>
                  </a:moveTo>
                  <a:lnTo>
                    <a:pt x="1170353" y="1159764"/>
                  </a:lnTo>
                  <a:lnTo>
                    <a:pt x="1169609" y="1160344"/>
                  </a:lnTo>
                  <a:lnTo>
                    <a:pt x="1181100" y="1165860"/>
                  </a:lnTo>
                  <a:lnTo>
                    <a:pt x="1185333" y="1165860"/>
                  </a:lnTo>
                  <a:lnTo>
                    <a:pt x="1188720" y="1164031"/>
                  </a:lnTo>
                  <a:lnTo>
                    <a:pt x="1193800" y="1159764"/>
                  </a:lnTo>
                  <a:close/>
                </a:path>
                <a:path w="2260600" h="1711960">
                  <a:moveTo>
                    <a:pt x="1172633" y="1149096"/>
                  </a:moveTo>
                  <a:lnTo>
                    <a:pt x="1170842" y="1149096"/>
                  </a:lnTo>
                  <a:lnTo>
                    <a:pt x="1169894" y="1150575"/>
                  </a:lnTo>
                  <a:lnTo>
                    <a:pt x="1172633" y="1149096"/>
                  </a:lnTo>
                  <a:close/>
                </a:path>
                <a:path w="2260600" h="1711960">
                  <a:moveTo>
                    <a:pt x="1193800" y="1152906"/>
                  </a:moveTo>
                  <a:lnTo>
                    <a:pt x="1193800" y="1151382"/>
                  </a:lnTo>
                  <a:lnTo>
                    <a:pt x="1181100" y="1157478"/>
                  </a:lnTo>
                  <a:lnTo>
                    <a:pt x="1173284" y="1157478"/>
                  </a:lnTo>
                  <a:lnTo>
                    <a:pt x="1170353" y="1159764"/>
                  </a:lnTo>
                  <a:lnTo>
                    <a:pt x="1181100" y="1159764"/>
                  </a:lnTo>
                  <a:lnTo>
                    <a:pt x="1193800" y="1152906"/>
                  </a:lnTo>
                  <a:close/>
                </a:path>
                <a:path w="2260600" h="1711960">
                  <a:moveTo>
                    <a:pt x="1191846" y="1143000"/>
                  </a:moveTo>
                  <a:lnTo>
                    <a:pt x="1174750" y="1143000"/>
                  </a:lnTo>
                  <a:lnTo>
                    <a:pt x="1170842" y="1149096"/>
                  </a:lnTo>
                  <a:lnTo>
                    <a:pt x="1172633" y="1149096"/>
                  </a:lnTo>
                  <a:lnTo>
                    <a:pt x="1181100" y="1144524"/>
                  </a:lnTo>
                  <a:lnTo>
                    <a:pt x="1189892" y="1144524"/>
                  </a:lnTo>
                  <a:lnTo>
                    <a:pt x="1191846" y="1143000"/>
                  </a:lnTo>
                  <a:close/>
                </a:path>
                <a:path w="2260600" h="1711960">
                  <a:moveTo>
                    <a:pt x="1177572" y="1138597"/>
                  </a:moveTo>
                  <a:lnTo>
                    <a:pt x="1171575" y="1141476"/>
                  </a:lnTo>
                  <a:lnTo>
                    <a:pt x="1175726" y="1141476"/>
                  </a:lnTo>
                  <a:lnTo>
                    <a:pt x="1177572" y="1138597"/>
                  </a:lnTo>
                  <a:close/>
                </a:path>
                <a:path w="2260600" h="1711960">
                  <a:moveTo>
                    <a:pt x="1189892" y="1144524"/>
                  </a:moveTo>
                  <a:lnTo>
                    <a:pt x="1181100" y="1144524"/>
                  </a:lnTo>
                  <a:lnTo>
                    <a:pt x="1172633" y="1149096"/>
                  </a:lnTo>
                  <a:lnTo>
                    <a:pt x="1181100" y="1149096"/>
                  </a:lnTo>
                  <a:lnTo>
                    <a:pt x="1188720" y="1145438"/>
                  </a:lnTo>
                  <a:lnTo>
                    <a:pt x="1189892" y="1144524"/>
                  </a:lnTo>
                  <a:close/>
                </a:path>
                <a:path w="2260600" h="1711960">
                  <a:moveTo>
                    <a:pt x="1193800" y="1151382"/>
                  </a:moveTo>
                  <a:lnTo>
                    <a:pt x="1181100" y="1151382"/>
                  </a:lnTo>
                  <a:lnTo>
                    <a:pt x="1173284" y="1157478"/>
                  </a:lnTo>
                  <a:lnTo>
                    <a:pt x="1181100" y="1157478"/>
                  </a:lnTo>
                  <a:lnTo>
                    <a:pt x="1193800" y="1151382"/>
                  </a:lnTo>
                  <a:close/>
                </a:path>
                <a:path w="2260600" h="1711960">
                  <a:moveTo>
                    <a:pt x="1181100" y="1116330"/>
                  </a:moveTo>
                  <a:lnTo>
                    <a:pt x="1181100" y="1111758"/>
                  </a:lnTo>
                  <a:lnTo>
                    <a:pt x="1174172" y="1111758"/>
                  </a:lnTo>
                  <a:lnTo>
                    <a:pt x="1181100" y="1116330"/>
                  </a:lnTo>
                  <a:close/>
                </a:path>
                <a:path w="2260600" h="1711960">
                  <a:moveTo>
                    <a:pt x="1181100" y="1143000"/>
                  </a:moveTo>
                  <a:lnTo>
                    <a:pt x="1181100" y="1141476"/>
                  </a:lnTo>
                  <a:lnTo>
                    <a:pt x="1175726" y="1141476"/>
                  </a:lnTo>
                  <a:lnTo>
                    <a:pt x="1174750" y="1143000"/>
                  </a:lnTo>
                  <a:lnTo>
                    <a:pt x="1181100" y="1143000"/>
                  </a:lnTo>
                  <a:close/>
                </a:path>
                <a:path w="2260600" h="1711960">
                  <a:moveTo>
                    <a:pt x="1193800" y="1141476"/>
                  </a:moveTo>
                  <a:lnTo>
                    <a:pt x="1186872" y="1136904"/>
                  </a:lnTo>
                  <a:lnTo>
                    <a:pt x="1181100" y="1136904"/>
                  </a:lnTo>
                  <a:lnTo>
                    <a:pt x="1177572" y="1138597"/>
                  </a:lnTo>
                  <a:lnTo>
                    <a:pt x="1175726" y="1141476"/>
                  </a:lnTo>
                  <a:lnTo>
                    <a:pt x="1181100" y="1141476"/>
                  </a:lnTo>
                  <a:lnTo>
                    <a:pt x="1181100" y="1143000"/>
                  </a:lnTo>
                  <a:lnTo>
                    <a:pt x="1191846" y="1143000"/>
                  </a:lnTo>
                  <a:lnTo>
                    <a:pt x="1193800" y="1141476"/>
                  </a:lnTo>
                  <a:close/>
                </a:path>
                <a:path w="2260600" h="1711960">
                  <a:moveTo>
                    <a:pt x="1181100" y="1120140"/>
                  </a:moveTo>
                  <a:lnTo>
                    <a:pt x="1181100" y="1116330"/>
                  </a:lnTo>
                  <a:lnTo>
                    <a:pt x="1176396" y="1120140"/>
                  </a:lnTo>
                  <a:lnTo>
                    <a:pt x="1181100" y="1120140"/>
                  </a:lnTo>
                  <a:close/>
                </a:path>
                <a:path w="2260600" h="1711960">
                  <a:moveTo>
                    <a:pt x="1181100" y="1128522"/>
                  </a:moveTo>
                  <a:lnTo>
                    <a:pt x="1181100" y="1126236"/>
                  </a:lnTo>
                  <a:lnTo>
                    <a:pt x="1176866" y="1128522"/>
                  </a:lnTo>
                  <a:lnTo>
                    <a:pt x="1181100" y="1128522"/>
                  </a:lnTo>
                  <a:close/>
                </a:path>
                <a:path w="2260600" h="1711960">
                  <a:moveTo>
                    <a:pt x="1186872" y="1136904"/>
                  </a:moveTo>
                  <a:lnTo>
                    <a:pt x="1183409" y="1134618"/>
                  </a:lnTo>
                  <a:lnTo>
                    <a:pt x="1180122" y="1134618"/>
                  </a:lnTo>
                  <a:lnTo>
                    <a:pt x="1177572" y="1138597"/>
                  </a:lnTo>
                  <a:lnTo>
                    <a:pt x="1181100" y="1136904"/>
                  </a:lnTo>
                  <a:lnTo>
                    <a:pt x="1186872" y="1136904"/>
                  </a:lnTo>
                  <a:close/>
                </a:path>
                <a:path w="2260600" h="1711960">
                  <a:moveTo>
                    <a:pt x="1183409" y="1134618"/>
                  </a:moveTo>
                  <a:lnTo>
                    <a:pt x="1181100" y="1133094"/>
                  </a:lnTo>
                  <a:lnTo>
                    <a:pt x="1180122" y="1134618"/>
                  </a:lnTo>
                  <a:lnTo>
                    <a:pt x="1183409" y="1134618"/>
                  </a:lnTo>
                  <a:close/>
                </a:path>
                <a:path w="2260600" h="1711960">
                  <a:moveTo>
                    <a:pt x="1206500" y="1149096"/>
                  </a:moveTo>
                  <a:lnTo>
                    <a:pt x="1206500" y="1144524"/>
                  </a:lnTo>
                  <a:lnTo>
                    <a:pt x="1190625" y="1144524"/>
                  </a:lnTo>
                  <a:lnTo>
                    <a:pt x="1188720" y="1145438"/>
                  </a:lnTo>
                  <a:lnTo>
                    <a:pt x="1181100" y="1151382"/>
                  </a:lnTo>
                  <a:lnTo>
                    <a:pt x="1193800" y="1151382"/>
                  </a:lnTo>
                  <a:lnTo>
                    <a:pt x="1193800" y="1152906"/>
                  </a:lnTo>
                  <a:lnTo>
                    <a:pt x="1201964" y="1152906"/>
                  </a:lnTo>
                  <a:lnTo>
                    <a:pt x="1206500" y="1149096"/>
                  </a:lnTo>
                  <a:close/>
                </a:path>
                <a:path w="2260600" h="1711960">
                  <a:moveTo>
                    <a:pt x="1201964" y="1152906"/>
                  </a:moveTo>
                  <a:lnTo>
                    <a:pt x="1193800" y="1152906"/>
                  </a:lnTo>
                  <a:lnTo>
                    <a:pt x="1181100" y="1159764"/>
                  </a:lnTo>
                  <a:lnTo>
                    <a:pt x="1193800" y="1159764"/>
                  </a:lnTo>
                  <a:lnTo>
                    <a:pt x="1201964" y="1152906"/>
                  </a:lnTo>
                  <a:close/>
                </a:path>
                <a:path w="2260600" h="1711960">
                  <a:moveTo>
                    <a:pt x="1186542" y="1165860"/>
                  </a:moveTo>
                  <a:lnTo>
                    <a:pt x="1185333" y="1165860"/>
                  </a:lnTo>
                  <a:lnTo>
                    <a:pt x="1181100" y="1168146"/>
                  </a:lnTo>
                  <a:lnTo>
                    <a:pt x="1183821" y="1168145"/>
                  </a:lnTo>
                  <a:lnTo>
                    <a:pt x="1186542" y="1165860"/>
                  </a:lnTo>
                  <a:close/>
                </a:path>
                <a:path w="2260600" h="1711960">
                  <a:moveTo>
                    <a:pt x="1183821" y="1168145"/>
                  </a:moveTo>
                  <a:lnTo>
                    <a:pt x="1181100" y="1168145"/>
                  </a:lnTo>
                  <a:lnTo>
                    <a:pt x="1181100" y="1170432"/>
                  </a:lnTo>
                  <a:lnTo>
                    <a:pt x="1183821" y="1168145"/>
                  </a:lnTo>
                  <a:close/>
                </a:path>
                <a:path w="2260600" h="1711960">
                  <a:moveTo>
                    <a:pt x="1199914" y="1168145"/>
                  </a:moveTo>
                  <a:lnTo>
                    <a:pt x="1183821" y="1168145"/>
                  </a:lnTo>
                  <a:lnTo>
                    <a:pt x="1181100" y="1170432"/>
                  </a:lnTo>
                  <a:lnTo>
                    <a:pt x="1187450" y="1174242"/>
                  </a:lnTo>
                  <a:lnTo>
                    <a:pt x="1196151" y="1174242"/>
                  </a:lnTo>
                  <a:lnTo>
                    <a:pt x="1199914" y="1168145"/>
                  </a:lnTo>
                  <a:close/>
                </a:path>
                <a:path w="2260600" h="1711960">
                  <a:moveTo>
                    <a:pt x="1187450" y="1174242"/>
                  </a:moveTo>
                  <a:lnTo>
                    <a:pt x="1181100" y="1170432"/>
                  </a:lnTo>
                  <a:lnTo>
                    <a:pt x="1181100" y="1174242"/>
                  </a:lnTo>
                  <a:lnTo>
                    <a:pt x="1187450" y="1174242"/>
                  </a:lnTo>
                  <a:close/>
                </a:path>
                <a:path w="2260600" h="1711960">
                  <a:moveTo>
                    <a:pt x="1189892" y="1175766"/>
                  </a:moveTo>
                  <a:lnTo>
                    <a:pt x="1188720" y="1175004"/>
                  </a:lnTo>
                  <a:lnTo>
                    <a:pt x="1187450" y="1174242"/>
                  </a:lnTo>
                  <a:lnTo>
                    <a:pt x="1181100" y="1174242"/>
                  </a:lnTo>
                  <a:lnTo>
                    <a:pt x="1181100" y="1175766"/>
                  </a:lnTo>
                  <a:lnTo>
                    <a:pt x="1189892" y="1175766"/>
                  </a:lnTo>
                  <a:close/>
                </a:path>
                <a:path w="2260600" h="1711960">
                  <a:moveTo>
                    <a:pt x="1207407" y="1175766"/>
                  </a:moveTo>
                  <a:lnTo>
                    <a:pt x="1195211" y="1175766"/>
                  </a:lnTo>
                  <a:lnTo>
                    <a:pt x="1193800" y="1178052"/>
                  </a:lnTo>
                  <a:lnTo>
                    <a:pt x="1190625" y="1176147"/>
                  </a:lnTo>
                  <a:lnTo>
                    <a:pt x="1189892" y="1175766"/>
                  </a:lnTo>
                  <a:lnTo>
                    <a:pt x="1181100" y="1175766"/>
                  </a:lnTo>
                  <a:lnTo>
                    <a:pt x="1193800" y="1182624"/>
                  </a:lnTo>
                  <a:lnTo>
                    <a:pt x="1199242" y="1182624"/>
                  </a:lnTo>
                  <a:lnTo>
                    <a:pt x="1207407" y="1175766"/>
                  </a:lnTo>
                  <a:close/>
                </a:path>
                <a:path w="2260600" h="1711960">
                  <a:moveTo>
                    <a:pt x="1199242" y="1182624"/>
                  </a:moveTo>
                  <a:lnTo>
                    <a:pt x="1193800" y="1182624"/>
                  </a:lnTo>
                  <a:lnTo>
                    <a:pt x="1181100" y="1175766"/>
                  </a:lnTo>
                  <a:lnTo>
                    <a:pt x="1181100" y="1184148"/>
                  </a:lnTo>
                  <a:lnTo>
                    <a:pt x="1193800" y="1191006"/>
                  </a:lnTo>
                  <a:lnTo>
                    <a:pt x="1193800" y="1184148"/>
                  </a:lnTo>
                  <a:lnTo>
                    <a:pt x="1196008" y="1185340"/>
                  </a:lnTo>
                  <a:lnTo>
                    <a:pt x="1199242" y="1182624"/>
                  </a:lnTo>
                  <a:close/>
                </a:path>
                <a:path w="2260600" h="1711960">
                  <a:moveTo>
                    <a:pt x="1193800" y="1136904"/>
                  </a:moveTo>
                  <a:lnTo>
                    <a:pt x="1193800" y="1134618"/>
                  </a:lnTo>
                  <a:lnTo>
                    <a:pt x="1183409" y="1134618"/>
                  </a:lnTo>
                  <a:lnTo>
                    <a:pt x="1186872" y="1136904"/>
                  </a:lnTo>
                  <a:lnTo>
                    <a:pt x="1193800" y="1136904"/>
                  </a:lnTo>
                  <a:close/>
                </a:path>
                <a:path w="2260600" h="1711960">
                  <a:moveTo>
                    <a:pt x="1193800" y="1168145"/>
                  </a:moveTo>
                  <a:lnTo>
                    <a:pt x="1193800" y="1165860"/>
                  </a:lnTo>
                  <a:lnTo>
                    <a:pt x="1186542" y="1165860"/>
                  </a:lnTo>
                  <a:lnTo>
                    <a:pt x="1183821" y="1168145"/>
                  </a:lnTo>
                  <a:lnTo>
                    <a:pt x="1193800" y="1168145"/>
                  </a:lnTo>
                  <a:close/>
                </a:path>
                <a:path w="2260600" h="1711960">
                  <a:moveTo>
                    <a:pt x="1188720" y="1164031"/>
                  </a:moveTo>
                  <a:lnTo>
                    <a:pt x="1185333" y="1165860"/>
                  </a:lnTo>
                  <a:lnTo>
                    <a:pt x="1186542" y="1165860"/>
                  </a:lnTo>
                  <a:lnTo>
                    <a:pt x="1188720" y="1164031"/>
                  </a:lnTo>
                  <a:close/>
                </a:path>
                <a:path w="2260600" h="1711960">
                  <a:moveTo>
                    <a:pt x="1204148" y="1161288"/>
                  </a:moveTo>
                  <a:lnTo>
                    <a:pt x="1193800" y="1161288"/>
                  </a:lnTo>
                  <a:lnTo>
                    <a:pt x="1188720" y="1164031"/>
                  </a:lnTo>
                  <a:lnTo>
                    <a:pt x="1186542" y="1165860"/>
                  </a:lnTo>
                  <a:lnTo>
                    <a:pt x="1193800" y="1165860"/>
                  </a:lnTo>
                  <a:lnTo>
                    <a:pt x="1193800" y="1168146"/>
                  </a:lnTo>
                  <a:lnTo>
                    <a:pt x="1202972" y="1163193"/>
                  </a:lnTo>
                  <a:lnTo>
                    <a:pt x="1204148" y="1161288"/>
                  </a:lnTo>
                  <a:close/>
                </a:path>
                <a:path w="2260600" h="1711960">
                  <a:moveTo>
                    <a:pt x="1193800" y="1141476"/>
                  </a:moveTo>
                  <a:lnTo>
                    <a:pt x="1193800" y="1136904"/>
                  </a:lnTo>
                  <a:lnTo>
                    <a:pt x="1186872" y="1136904"/>
                  </a:lnTo>
                  <a:lnTo>
                    <a:pt x="1193800" y="1141476"/>
                  </a:lnTo>
                  <a:close/>
                </a:path>
                <a:path w="2260600" h="1711960">
                  <a:moveTo>
                    <a:pt x="1196151" y="1174242"/>
                  </a:moveTo>
                  <a:lnTo>
                    <a:pt x="1187450" y="1174242"/>
                  </a:lnTo>
                  <a:lnTo>
                    <a:pt x="1189892" y="1175707"/>
                  </a:lnTo>
                  <a:lnTo>
                    <a:pt x="1195211" y="1175766"/>
                  </a:lnTo>
                  <a:lnTo>
                    <a:pt x="1196151" y="1174242"/>
                  </a:lnTo>
                  <a:close/>
                </a:path>
                <a:path w="2260600" h="1711960">
                  <a:moveTo>
                    <a:pt x="1190625" y="1144524"/>
                  </a:moveTo>
                  <a:lnTo>
                    <a:pt x="1189892" y="1144524"/>
                  </a:lnTo>
                  <a:lnTo>
                    <a:pt x="1188720" y="1145438"/>
                  </a:lnTo>
                  <a:lnTo>
                    <a:pt x="1190625" y="1144524"/>
                  </a:lnTo>
                  <a:close/>
                </a:path>
                <a:path w="2260600" h="1711960">
                  <a:moveTo>
                    <a:pt x="1219200" y="1161288"/>
                  </a:moveTo>
                  <a:lnTo>
                    <a:pt x="1219200" y="1159764"/>
                  </a:lnTo>
                  <a:lnTo>
                    <a:pt x="1206500" y="1152906"/>
                  </a:lnTo>
                  <a:lnTo>
                    <a:pt x="1201964" y="1152906"/>
                  </a:lnTo>
                  <a:lnTo>
                    <a:pt x="1188720" y="1164031"/>
                  </a:lnTo>
                  <a:lnTo>
                    <a:pt x="1193800" y="1161288"/>
                  </a:lnTo>
                  <a:lnTo>
                    <a:pt x="1204148" y="1161288"/>
                  </a:lnTo>
                  <a:lnTo>
                    <a:pt x="1206500" y="1157478"/>
                  </a:lnTo>
                  <a:lnTo>
                    <a:pt x="1206500" y="1161288"/>
                  </a:lnTo>
                  <a:lnTo>
                    <a:pt x="1219200" y="1161288"/>
                  </a:lnTo>
                  <a:close/>
                </a:path>
                <a:path w="2260600" h="1711960">
                  <a:moveTo>
                    <a:pt x="1193800" y="1143000"/>
                  </a:moveTo>
                  <a:lnTo>
                    <a:pt x="1191846" y="1143000"/>
                  </a:lnTo>
                  <a:lnTo>
                    <a:pt x="1189892" y="1144524"/>
                  </a:lnTo>
                  <a:lnTo>
                    <a:pt x="1190625" y="1144524"/>
                  </a:lnTo>
                  <a:lnTo>
                    <a:pt x="1193800" y="1143000"/>
                  </a:lnTo>
                  <a:close/>
                </a:path>
                <a:path w="2260600" h="1711960">
                  <a:moveTo>
                    <a:pt x="1195211" y="1175766"/>
                  </a:moveTo>
                  <a:lnTo>
                    <a:pt x="1189892" y="1175766"/>
                  </a:lnTo>
                  <a:lnTo>
                    <a:pt x="1190625" y="1176147"/>
                  </a:lnTo>
                  <a:lnTo>
                    <a:pt x="1193800" y="1178052"/>
                  </a:lnTo>
                  <a:lnTo>
                    <a:pt x="1195211" y="1175766"/>
                  </a:lnTo>
                  <a:close/>
                </a:path>
                <a:path w="2260600" h="1711960">
                  <a:moveTo>
                    <a:pt x="1193800" y="1144524"/>
                  </a:moveTo>
                  <a:lnTo>
                    <a:pt x="1193800" y="1143000"/>
                  </a:lnTo>
                  <a:lnTo>
                    <a:pt x="1190625" y="1144524"/>
                  </a:lnTo>
                  <a:lnTo>
                    <a:pt x="1193800" y="1144524"/>
                  </a:lnTo>
                  <a:close/>
                </a:path>
                <a:path w="2260600" h="1711960">
                  <a:moveTo>
                    <a:pt x="1193800" y="1143000"/>
                  </a:moveTo>
                  <a:lnTo>
                    <a:pt x="1193800" y="1141476"/>
                  </a:lnTo>
                  <a:lnTo>
                    <a:pt x="1191846" y="1143000"/>
                  </a:lnTo>
                  <a:lnTo>
                    <a:pt x="1193800" y="1143000"/>
                  </a:lnTo>
                  <a:close/>
                </a:path>
                <a:path w="2260600" h="1711960">
                  <a:moveTo>
                    <a:pt x="1202972" y="1163193"/>
                  </a:moveTo>
                  <a:lnTo>
                    <a:pt x="1193800" y="1168146"/>
                  </a:lnTo>
                  <a:lnTo>
                    <a:pt x="1199914" y="1168145"/>
                  </a:lnTo>
                  <a:lnTo>
                    <a:pt x="1202972" y="1163193"/>
                  </a:lnTo>
                  <a:close/>
                </a:path>
                <a:path w="2260600" h="1711960">
                  <a:moveTo>
                    <a:pt x="1196008" y="1185340"/>
                  </a:moveTo>
                  <a:lnTo>
                    <a:pt x="1193800" y="1184148"/>
                  </a:lnTo>
                  <a:lnTo>
                    <a:pt x="1193800" y="1187196"/>
                  </a:lnTo>
                  <a:lnTo>
                    <a:pt x="1196008" y="1185340"/>
                  </a:lnTo>
                  <a:close/>
                </a:path>
                <a:path w="2260600" h="1711960">
                  <a:moveTo>
                    <a:pt x="1206500" y="1191006"/>
                  </a:moveTo>
                  <a:lnTo>
                    <a:pt x="1196151" y="1185418"/>
                  </a:lnTo>
                  <a:lnTo>
                    <a:pt x="1196008" y="1185340"/>
                  </a:lnTo>
                  <a:lnTo>
                    <a:pt x="1193800" y="1187196"/>
                  </a:lnTo>
                  <a:lnTo>
                    <a:pt x="1199572" y="1191006"/>
                  </a:lnTo>
                  <a:lnTo>
                    <a:pt x="1206500" y="1191006"/>
                  </a:lnTo>
                  <a:close/>
                </a:path>
                <a:path w="2260600" h="1711960">
                  <a:moveTo>
                    <a:pt x="1199572" y="1191006"/>
                  </a:moveTo>
                  <a:lnTo>
                    <a:pt x="1193800" y="1187196"/>
                  </a:lnTo>
                  <a:lnTo>
                    <a:pt x="1193800" y="1191006"/>
                  </a:lnTo>
                  <a:lnTo>
                    <a:pt x="1199572" y="1191006"/>
                  </a:lnTo>
                  <a:close/>
                </a:path>
                <a:path w="2260600" h="1711960">
                  <a:moveTo>
                    <a:pt x="1214664" y="1169670"/>
                  </a:moveTo>
                  <a:lnTo>
                    <a:pt x="1206500" y="1169670"/>
                  </a:lnTo>
                  <a:lnTo>
                    <a:pt x="1206500" y="1174242"/>
                  </a:lnTo>
                  <a:lnTo>
                    <a:pt x="1196151" y="1174242"/>
                  </a:lnTo>
                  <a:lnTo>
                    <a:pt x="1195211" y="1175766"/>
                  </a:lnTo>
                  <a:lnTo>
                    <a:pt x="1207407" y="1175766"/>
                  </a:lnTo>
                  <a:lnTo>
                    <a:pt x="1214664" y="1169670"/>
                  </a:lnTo>
                  <a:close/>
                </a:path>
                <a:path w="2260600" h="1711960">
                  <a:moveTo>
                    <a:pt x="1219200" y="1178052"/>
                  </a:moveTo>
                  <a:lnTo>
                    <a:pt x="1214966" y="1178052"/>
                  </a:lnTo>
                  <a:lnTo>
                    <a:pt x="1206500" y="1182624"/>
                  </a:lnTo>
                  <a:lnTo>
                    <a:pt x="1199242" y="1182624"/>
                  </a:lnTo>
                  <a:lnTo>
                    <a:pt x="1196151" y="1185220"/>
                  </a:lnTo>
                  <a:lnTo>
                    <a:pt x="1196008" y="1185340"/>
                  </a:lnTo>
                  <a:lnTo>
                    <a:pt x="1206500" y="1191006"/>
                  </a:lnTo>
                  <a:lnTo>
                    <a:pt x="1206500" y="1184148"/>
                  </a:lnTo>
                  <a:lnTo>
                    <a:pt x="1219200" y="1178052"/>
                  </a:lnTo>
                  <a:close/>
                </a:path>
                <a:path w="2260600" h="1711960">
                  <a:moveTo>
                    <a:pt x="1216478" y="1168145"/>
                  </a:moveTo>
                  <a:lnTo>
                    <a:pt x="1199914" y="1168145"/>
                  </a:lnTo>
                  <a:lnTo>
                    <a:pt x="1196151" y="1174242"/>
                  </a:lnTo>
                  <a:lnTo>
                    <a:pt x="1206500" y="1174242"/>
                  </a:lnTo>
                  <a:lnTo>
                    <a:pt x="1206500" y="1169670"/>
                  </a:lnTo>
                  <a:lnTo>
                    <a:pt x="1214664" y="1169670"/>
                  </a:lnTo>
                  <a:lnTo>
                    <a:pt x="1216478" y="1168145"/>
                  </a:lnTo>
                  <a:close/>
                </a:path>
                <a:path w="2260600" h="1711960">
                  <a:moveTo>
                    <a:pt x="1219200" y="1175766"/>
                  </a:moveTo>
                  <a:lnTo>
                    <a:pt x="1207407" y="1175766"/>
                  </a:lnTo>
                  <a:lnTo>
                    <a:pt x="1199242" y="1182624"/>
                  </a:lnTo>
                  <a:lnTo>
                    <a:pt x="1206500" y="1182624"/>
                  </a:lnTo>
                  <a:lnTo>
                    <a:pt x="1206500" y="1178052"/>
                  </a:lnTo>
                  <a:lnTo>
                    <a:pt x="1214966" y="1178052"/>
                  </a:lnTo>
                  <a:lnTo>
                    <a:pt x="1219200" y="1175766"/>
                  </a:lnTo>
                  <a:close/>
                </a:path>
                <a:path w="2260600" h="1711960">
                  <a:moveTo>
                    <a:pt x="1209675" y="1191006"/>
                  </a:moveTo>
                  <a:lnTo>
                    <a:pt x="1199572" y="1191006"/>
                  </a:lnTo>
                  <a:lnTo>
                    <a:pt x="1206500" y="1195578"/>
                  </a:lnTo>
                  <a:lnTo>
                    <a:pt x="1206500" y="1192530"/>
                  </a:lnTo>
                  <a:lnTo>
                    <a:pt x="1209675" y="1191006"/>
                  </a:lnTo>
                  <a:close/>
                </a:path>
                <a:path w="2260600" h="1711960">
                  <a:moveTo>
                    <a:pt x="1217543" y="1167251"/>
                  </a:moveTo>
                  <a:lnTo>
                    <a:pt x="1206500" y="1161288"/>
                  </a:lnTo>
                  <a:lnTo>
                    <a:pt x="1202972" y="1163193"/>
                  </a:lnTo>
                  <a:lnTo>
                    <a:pt x="1199914" y="1168145"/>
                  </a:lnTo>
                  <a:lnTo>
                    <a:pt x="1216478" y="1168145"/>
                  </a:lnTo>
                  <a:lnTo>
                    <a:pt x="1217543" y="1167251"/>
                  </a:lnTo>
                  <a:close/>
                </a:path>
                <a:path w="2260600" h="1711960">
                  <a:moveTo>
                    <a:pt x="1206500" y="1152906"/>
                  </a:moveTo>
                  <a:lnTo>
                    <a:pt x="1206500" y="1149096"/>
                  </a:lnTo>
                  <a:lnTo>
                    <a:pt x="1201964" y="1152906"/>
                  </a:lnTo>
                  <a:lnTo>
                    <a:pt x="1206500" y="1152906"/>
                  </a:lnTo>
                  <a:close/>
                </a:path>
                <a:path w="2260600" h="1711960">
                  <a:moveTo>
                    <a:pt x="1206500" y="1161288"/>
                  </a:moveTo>
                  <a:lnTo>
                    <a:pt x="1204148" y="1161288"/>
                  </a:lnTo>
                  <a:lnTo>
                    <a:pt x="1202972" y="1163193"/>
                  </a:lnTo>
                  <a:lnTo>
                    <a:pt x="1206500" y="1161288"/>
                  </a:lnTo>
                  <a:close/>
                </a:path>
                <a:path w="2260600" h="1711960">
                  <a:moveTo>
                    <a:pt x="1206500" y="1161288"/>
                  </a:moveTo>
                  <a:lnTo>
                    <a:pt x="1206500" y="1157478"/>
                  </a:lnTo>
                  <a:lnTo>
                    <a:pt x="1204148" y="1161288"/>
                  </a:lnTo>
                  <a:lnTo>
                    <a:pt x="1206500" y="1161288"/>
                  </a:lnTo>
                  <a:close/>
                </a:path>
                <a:path w="2260600" h="1711960">
                  <a:moveTo>
                    <a:pt x="1219200" y="1165860"/>
                  </a:moveTo>
                  <a:lnTo>
                    <a:pt x="1219200" y="1161288"/>
                  </a:lnTo>
                  <a:lnTo>
                    <a:pt x="1206500" y="1161288"/>
                  </a:lnTo>
                  <a:lnTo>
                    <a:pt x="1217543" y="1167251"/>
                  </a:lnTo>
                  <a:lnTo>
                    <a:pt x="1219200" y="1165860"/>
                  </a:lnTo>
                  <a:close/>
                </a:path>
                <a:path w="2260600" h="1711960">
                  <a:moveTo>
                    <a:pt x="1214966" y="1178052"/>
                  </a:moveTo>
                  <a:lnTo>
                    <a:pt x="1206500" y="1178052"/>
                  </a:lnTo>
                  <a:lnTo>
                    <a:pt x="1206500" y="1182624"/>
                  </a:lnTo>
                  <a:lnTo>
                    <a:pt x="1214966" y="1178052"/>
                  </a:lnTo>
                  <a:close/>
                </a:path>
                <a:path w="2260600" h="1711960">
                  <a:moveTo>
                    <a:pt x="1227364" y="1178052"/>
                  </a:moveTo>
                  <a:lnTo>
                    <a:pt x="1219200" y="1178052"/>
                  </a:lnTo>
                  <a:lnTo>
                    <a:pt x="1206500" y="1184148"/>
                  </a:lnTo>
                  <a:lnTo>
                    <a:pt x="1220107" y="1184148"/>
                  </a:lnTo>
                  <a:lnTo>
                    <a:pt x="1227364" y="1178052"/>
                  </a:lnTo>
                  <a:close/>
                </a:path>
                <a:path w="2260600" h="1711960">
                  <a:moveTo>
                    <a:pt x="1219200" y="1184148"/>
                  </a:moveTo>
                  <a:lnTo>
                    <a:pt x="1206500" y="1184148"/>
                  </a:lnTo>
                  <a:lnTo>
                    <a:pt x="1206500" y="1191006"/>
                  </a:lnTo>
                  <a:lnTo>
                    <a:pt x="1219200" y="1184148"/>
                  </a:lnTo>
                  <a:close/>
                </a:path>
                <a:path w="2260600" h="1711960">
                  <a:moveTo>
                    <a:pt x="1220107" y="1184148"/>
                  </a:moveTo>
                  <a:lnTo>
                    <a:pt x="1219200" y="1184148"/>
                  </a:lnTo>
                  <a:lnTo>
                    <a:pt x="1206500" y="1191006"/>
                  </a:lnTo>
                  <a:lnTo>
                    <a:pt x="1209675" y="1191006"/>
                  </a:lnTo>
                  <a:lnTo>
                    <a:pt x="1214966" y="1188466"/>
                  </a:lnTo>
                  <a:lnTo>
                    <a:pt x="1220107" y="1184148"/>
                  </a:lnTo>
                  <a:close/>
                </a:path>
                <a:path w="2260600" h="1711960">
                  <a:moveTo>
                    <a:pt x="1211942" y="1191006"/>
                  </a:moveTo>
                  <a:lnTo>
                    <a:pt x="1209675" y="1191006"/>
                  </a:lnTo>
                  <a:lnTo>
                    <a:pt x="1206500" y="1192530"/>
                  </a:lnTo>
                  <a:lnTo>
                    <a:pt x="1210128" y="1192530"/>
                  </a:lnTo>
                  <a:lnTo>
                    <a:pt x="1211942" y="1191006"/>
                  </a:lnTo>
                  <a:close/>
                </a:path>
                <a:path w="2260600" h="1711960">
                  <a:moveTo>
                    <a:pt x="1210128" y="1192530"/>
                  </a:moveTo>
                  <a:lnTo>
                    <a:pt x="1206500" y="1192530"/>
                  </a:lnTo>
                  <a:lnTo>
                    <a:pt x="1206500" y="1195578"/>
                  </a:lnTo>
                  <a:lnTo>
                    <a:pt x="1210128" y="1192530"/>
                  </a:lnTo>
                  <a:close/>
                </a:path>
                <a:path w="2260600" h="1711960">
                  <a:moveTo>
                    <a:pt x="1230922" y="1192530"/>
                  </a:moveTo>
                  <a:lnTo>
                    <a:pt x="1210128" y="1192530"/>
                  </a:lnTo>
                  <a:lnTo>
                    <a:pt x="1206500" y="1195578"/>
                  </a:lnTo>
                  <a:lnTo>
                    <a:pt x="1206500" y="1198626"/>
                  </a:lnTo>
                  <a:lnTo>
                    <a:pt x="1223433" y="1198626"/>
                  </a:lnTo>
                  <a:lnTo>
                    <a:pt x="1228911" y="1195667"/>
                  </a:lnTo>
                  <a:lnTo>
                    <a:pt x="1230922" y="1192530"/>
                  </a:lnTo>
                  <a:close/>
                </a:path>
                <a:path w="2260600" h="1711960">
                  <a:moveTo>
                    <a:pt x="1223433" y="1198626"/>
                  </a:moveTo>
                  <a:lnTo>
                    <a:pt x="1206500" y="1198626"/>
                  </a:lnTo>
                  <a:lnTo>
                    <a:pt x="1206500" y="1200912"/>
                  </a:lnTo>
                  <a:lnTo>
                    <a:pt x="1219200" y="1200912"/>
                  </a:lnTo>
                  <a:lnTo>
                    <a:pt x="1223433" y="1198626"/>
                  </a:lnTo>
                  <a:close/>
                </a:path>
                <a:path w="2260600" h="1711960">
                  <a:moveTo>
                    <a:pt x="1225550" y="1200912"/>
                  </a:moveTo>
                  <a:lnTo>
                    <a:pt x="1206500" y="1200912"/>
                  </a:lnTo>
                  <a:lnTo>
                    <a:pt x="1219200" y="1207008"/>
                  </a:lnTo>
                  <a:lnTo>
                    <a:pt x="1221642" y="1207008"/>
                  </a:lnTo>
                  <a:lnTo>
                    <a:pt x="1225550" y="1200912"/>
                  </a:lnTo>
                  <a:close/>
                </a:path>
                <a:path w="2260600" h="1711960">
                  <a:moveTo>
                    <a:pt x="1219200" y="1207008"/>
                  </a:moveTo>
                  <a:lnTo>
                    <a:pt x="1206500" y="1200912"/>
                  </a:lnTo>
                  <a:lnTo>
                    <a:pt x="1206500" y="1207008"/>
                  </a:lnTo>
                  <a:lnTo>
                    <a:pt x="1219200" y="1207008"/>
                  </a:lnTo>
                  <a:close/>
                </a:path>
                <a:path w="2260600" h="1711960">
                  <a:moveTo>
                    <a:pt x="1221642" y="1207008"/>
                  </a:moveTo>
                  <a:lnTo>
                    <a:pt x="1206500" y="1207008"/>
                  </a:lnTo>
                  <a:lnTo>
                    <a:pt x="1206500" y="1209294"/>
                  </a:lnTo>
                  <a:lnTo>
                    <a:pt x="1219200" y="1215389"/>
                  </a:lnTo>
                  <a:lnTo>
                    <a:pt x="1219200" y="1210818"/>
                  </a:lnTo>
                  <a:lnTo>
                    <a:pt x="1221642" y="1207008"/>
                  </a:lnTo>
                  <a:close/>
                </a:path>
                <a:path w="2260600" h="1711960">
                  <a:moveTo>
                    <a:pt x="1231900" y="1174242"/>
                  </a:moveTo>
                  <a:lnTo>
                    <a:pt x="1224972" y="1169670"/>
                  </a:lnTo>
                  <a:lnTo>
                    <a:pt x="1214664" y="1169670"/>
                  </a:lnTo>
                  <a:lnTo>
                    <a:pt x="1207407" y="1175766"/>
                  </a:lnTo>
                  <a:lnTo>
                    <a:pt x="1219200" y="1175766"/>
                  </a:lnTo>
                  <a:lnTo>
                    <a:pt x="1219200" y="1178052"/>
                  </a:lnTo>
                  <a:lnTo>
                    <a:pt x="1227364" y="1178052"/>
                  </a:lnTo>
                  <a:lnTo>
                    <a:pt x="1231900" y="1174242"/>
                  </a:lnTo>
                  <a:close/>
                </a:path>
                <a:path w="2260600" h="1711960">
                  <a:moveTo>
                    <a:pt x="1214664" y="1188720"/>
                  </a:moveTo>
                  <a:lnTo>
                    <a:pt x="1211942" y="1189917"/>
                  </a:lnTo>
                  <a:lnTo>
                    <a:pt x="1209675" y="1191006"/>
                  </a:lnTo>
                  <a:lnTo>
                    <a:pt x="1211942" y="1191006"/>
                  </a:lnTo>
                  <a:lnTo>
                    <a:pt x="1214664" y="1188720"/>
                  </a:lnTo>
                  <a:close/>
                </a:path>
                <a:path w="2260600" h="1711960">
                  <a:moveTo>
                    <a:pt x="1219200" y="1192530"/>
                  </a:moveTo>
                  <a:lnTo>
                    <a:pt x="1219200" y="1191006"/>
                  </a:lnTo>
                  <a:lnTo>
                    <a:pt x="1211942" y="1191006"/>
                  </a:lnTo>
                  <a:lnTo>
                    <a:pt x="1210128" y="1192530"/>
                  </a:lnTo>
                  <a:lnTo>
                    <a:pt x="1219200" y="1192530"/>
                  </a:lnTo>
                  <a:close/>
                </a:path>
                <a:path w="2260600" h="1711960">
                  <a:moveTo>
                    <a:pt x="1244600" y="1192530"/>
                  </a:moveTo>
                  <a:lnTo>
                    <a:pt x="1231900" y="1186434"/>
                  </a:lnTo>
                  <a:lnTo>
                    <a:pt x="1219200" y="1186434"/>
                  </a:lnTo>
                  <a:lnTo>
                    <a:pt x="1214966" y="1188466"/>
                  </a:lnTo>
                  <a:lnTo>
                    <a:pt x="1211942" y="1191006"/>
                  </a:lnTo>
                  <a:lnTo>
                    <a:pt x="1219200" y="1191006"/>
                  </a:lnTo>
                  <a:lnTo>
                    <a:pt x="1219200" y="1192530"/>
                  </a:lnTo>
                  <a:lnTo>
                    <a:pt x="1230922" y="1192530"/>
                  </a:lnTo>
                  <a:lnTo>
                    <a:pt x="1231900" y="1191006"/>
                  </a:lnTo>
                  <a:lnTo>
                    <a:pt x="1234440" y="1192530"/>
                  </a:lnTo>
                  <a:lnTo>
                    <a:pt x="1244600" y="1192530"/>
                  </a:lnTo>
                  <a:close/>
                </a:path>
                <a:path w="2260600" h="1711960">
                  <a:moveTo>
                    <a:pt x="1219200" y="1169670"/>
                  </a:moveTo>
                  <a:lnTo>
                    <a:pt x="1219200" y="1168145"/>
                  </a:lnTo>
                  <a:lnTo>
                    <a:pt x="1216478" y="1168145"/>
                  </a:lnTo>
                  <a:lnTo>
                    <a:pt x="1214664" y="1169670"/>
                  </a:lnTo>
                  <a:lnTo>
                    <a:pt x="1219200" y="1169670"/>
                  </a:lnTo>
                  <a:close/>
                </a:path>
                <a:path w="2260600" h="1711960">
                  <a:moveTo>
                    <a:pt x="1219200" y="1178052"/>
                  </a:moveTo>
                  <a:lnTo>
                    <a:pt x="1219200" y="1175766"/>
                  </a:lnTo>
                  <a:lnTo>
                    <a:pt x="1214966" y="1178052"/>
                  </a:lnTo>
                  <a:lnTo>
                    <a:pt x="1219200" y="1178052"/>
                  </a:lnTo>
                  <a:close/>
                </a:path>
                <a:path w="2260600" h="1711960">
                  <a:moveTo>
                    <a:pt x="1231900" y="1186434"/>
                  </a:moveTo>
                  <a:lnTo>
                    <a:pt x="1231900" y="1184148"/>
                  </a:lnTo>
                  <a:lnTo>
                    <a:pt x="1220107" y="1184148"/>
                  </a:lnTo>
                  <a:lnTo>
                    <a:pt x="1214966" y="1188466"/>
                  </a:lnTo>
                  <a:lnTo>
                    <a:pt x="1219200" y="1186434"/>
                  </a:lnTo>
                  <a:lnTo>
                    <a:pt x="1231900" y="1186434"/>
                  </a:lnTo>
                  <a:close/>
                </a:path>
                <a:path w="2260600" h="1711960">
                  <a:moveTo>
                    <a:pt x="1219200" y="1168145"/>
                  </a:moveTo>
                  <a:lnTo>
                    <a:pt x="1217543" y="1167251"/>
                  </a:lnTo>
                  <a:lnTo>
                    <a:pt x="1216478" y="1168145"/>
                  </a:lnTo>
                  <a:lnTo>
                    <a:pt x="1219200" y="1168145"/>
                  </a:lnTo>
                  <a:close/>
                </a:path>
                <a:path w="2260600" h="1711960">
                  <a:moveTo>
                    <a:pt x="1224972" y="1169670"/>
                  </a:moveTo>
                  <a:lnTo>
                    <a:pt x="1219200" y="1165860"/>
                  </a:lnTo>
                  <a:lnTo>
                    <a:pt x="1217543" y="1167251"/>
                  </a:lnTo>
                  <a:lnTo>
                    <a:pt x="1219200" y="1168145"/>
                  </a:lnTo>
                  <a:lnTo>
                    <a:pt x="1219200" y="1169670"/>
                  </a:lnTo>
                  <a:lnTo>
                    <a:pt x="1224972" y="1169670"/>
                  </a:lnTo>
                  <a:close/>
                </a:path>
                <a:path w="2260600" h="1711960">
                  <a:moveTo>
                    <a:pt x="1227015" y="1198626"/>
                  </a:moveTo>
                  <a:lnTo>
                    <a:pt x="1223433" y="1198626"/>
                  </a:lnTo>
                  <a:lnTo>
                    <a:pt x="1219200" y="1200912"/>
                  </a:lnTo>
                  <a:lnTo>
                    <a:pt x="1225550" y="1200912"/>
                  </a:lnTo>
                  <a:lnTo>
                    <a:pt x="1227015" y="1198626"/>
                  </a:lnTo>
                  <a:close/>
                </a:path>
                <a:path w="2260600" h="1711960">
                  <a:moveTo>
                    <a:pt x="1237672" y="1204237"/>
                  </a:moveTo>
                  <a:lnTo>
                    <a:pt x="1231900" y="1207008"/>
                  </a:lnTo>
                  <a:lnTo>
                    <a:pt x="1221642" y="1207008"/>
                  </a:lnTo>
                  <a:lnTo>
                    <a:pt x="1219200" y="1210818"/>
                  </a:lnTo>
                  <a:lnTo>
                    <a:pt x="1219200" y="1215390"/>
                  </a:lnTo>
                  <a:lnTo>
                    <a:pt x="1223903" y="1215390"/>
                  </a:lnTo>
                  <a:lnTo>
                    <a:pt x="1237672" y="1204237"/>
                  </a:lnTo>
                  <a:close/>
                </a:path>
                <a:path w="2260600" h="1711960">
                  <a:moveTo>
                    <a:pt x="1223903" y="1215390"/>
                  </a:moveTo>
                  <a:lnTo>
                    <a:pt x="1219200" y="1215390"/>
                  </a:lnTo>
                  <a:lnTo>
                    <a:pt x="1219200" y="1216914"/>
                  </a:lnTo>
                  <a:lnTo>
                    <a:pt x="1220893" y="1217828"/>
                  </a:lnTo>
                  <a:lnTo>
                    <a:pt x="1223903" y="1215390"/>
                  </a:lnTo>
                  <a:close/>
                </a:path>
                <a:path w="2260600" h="1711960">
                  <a:moveTo>
                    <a:pt x="1220893" y="1217828"/>
                  </a:moveTo>
                  <a:lnTo>
                    <a:pt x="1219200" y="1216914"/>
                  </a:lnTo>
                  <a:lnTo>
                    <a:pt x="1219200" y="1219200"/>
                  </a:lnTo>
                  <a:lnTo>
                    <a:pt x="1220893" y="1217828"/>
                  </a:lnTo>
                  <a:close/>
                </a:path>
                <a:path w="2260600" h="1711960">
                  <a:moveTo>
                    <a:pt x="1244600" y="1192530"/>
                  </a:moveTo>
                  <a:lnTo>
                    <a:pt x="1244600" y="1184148"/>
                  </a:lnTo>
                  <a:lnTo>
                    <a:pt x="1231900" y="1178052"/>
                  </a:lnTo>
                  <a:lnTo>
                    <a:pt x="1227364" y="1178052"/>
                  </a:lnTo>
                  <a:lnTo>
                    <a:pt x="1220107" y="1184148"/>
                  </a:lnTo>
                  <a:lnTo>
                    <a:pt x="1231900" y="1184148"/>
                  </a:lnTo>
                  <a:lnTo>
                    <a:pt x="1231900" y="1186434"/>
                  </a:lnTo>
                  <a:lnTo>
                    <a:pt x="1244600" y="1192530"/>
                  </a:lnTo>
                  <a:close/>
                </a:path>
                <a:path w="2260600" h="1711960">
                  <a:moveTo>
                    <a:pt x="1254477" y="1209293"/>
                  </a:moveTo>
                  <a:lnTo>
                    <a:pt x="1244600" y="1209294"/>
                  </a:lnTo>
                  <a:lnTo>
                    <a:pt x="1231900" y="1215390"/>
                  </a:lnTo>
                  <a:lnTo>
                    <a:pt x="1223903" y="1215390"/>
                  </a:lnTo>
                  <a:lnTo>
                    <a:pt x="1220893" y="1217828"/>
                  </a:lnTo>
                  <a:lnTo>
                    <a:pt x="1231900" y="1223772"/>
                  </a:lnTo>
                  <a:lnTo>
                    <a:pt x="1231900" y="1216914"/>
                  </a:lnTo>
                  <a:lnTo>
                    <a:pt x="1244600" y="1210818"/>
                  </a:lnTo>
                  <a:lnTo>
                    <a:pt x="1252596" y="1210818"/>
                  </a:lnTo>
                  <a:lnTo>
                    <a:pt x="1254477" y="1209293"/>
                  </a:lnTo>
                  <a:close/>
                </a:path>
                <a:path w="2260600" h="1711960">
                  <a:moveTo>
                    <a:pt x="1241777" y="1200912"/>
                  </a:moveTo>
                  <a:lnTo>
                    <a:pt x="1225550" y="1200912"/>
                  </a:lnTo>
                  <a:lnTo>
                    <a:pt x="1221642" y="1207008"/>
                  </a:lnTo>
                  <a:lnTo>
                    <a:pt x="1231900" y="1207008"/>
                  </a:lnTo>
                  <a:lnTo>
                    <a:pt x="1231900" y="1202436"/>
                  </a:lnTo>
                  <a:lnTo>
                    <a:pt x="1239896" y="1202436"/>
                  </a:lnTo>
                  <a:lnTo>
                    <a:pt x="1241777" y="1200912"/>
                  </a:lnTo>
                  <a:close/>
                </a:path>
                <a:path w="2260600" h="1711960">
                  <a:moveTo>
                    <a:pt x="1228911" y="1195667"/>
                  </a:moveTo>
                  <a:lnTo>
                    <a:pt x="1223433" y="1198626"/>
                  </a:lnTo>
                  <a:lnTo>
                    <a:pt x="1227015" y="1198626"/>
                  </a:lnTo>
                  <a:lnTo>
                    <a:pt x="1228911" y="1195667"/>
                  </a:lnTo>
                  <a:close/>
                </a:path>
                <a:path w="2260600" h="1711960">
                  <a:moveTo>
                    <a:pt x="1257300" y="1207008"/>
                  </a:moveTo>
                  <a:lnTo>
                    <a:pt x="1257300" y="1202436"/>
                  </a:lnTo>
                  <a:lnTo>
                    <a:pt x="1241425" y="1202436"/>
                  </a:lnTo>
                  <a:lnTo>
                    <a:pt x="1237672" y="1204237"/>
                  </a:lnTo>
                  <a:lnTo>
                    <a:pt x="1223903" y="1215390"/>
                  </a:lnTo>
                  <a:lnTo>
                    <a:pt x="1231900" y="1215390"/>
                  </a:lnTo>
                  <a:lnTo>
                    <a:pt x="1231900" y="1209293"/>
                  </a:lnTo>
                  <a:lnTo>
                    <a:pt x="1254477" y="1209293"/>
                  </a:lnTo>
                  <a:lnTo>
                    <a:pt x="1257300" y="1207008"/>
                  </a:lnTo>
                  <a:close/>
                </a:path>
                <a:path w="2260600" h="1711960">
                  <a:moveTo>
                    <a:pt x="1231900" y="1174242"/>
                  </a:moveTo>
                  <a:lnTo>
                    <a:pt x="1231900" y="1169670"/>
                  </a:lnTo>
                  <a:lnTo>
                    <a:pt x="1224972" y="1169670"/>
                  </a:lnTo>
                  <a:lnTo>
                    <a:pt x="1231900" y="1174242"/>
                  </a:lnTo>
                  <a:close/>
                </a:path>
                <a:path w="2260600" h="1711960">
                  <a:moveTo>
                    <a:pt x="1231900" y="1200912"/>
                  </a:moveTo>
                  <a:lnTo>
                    <a:pt x="1231900" y="1198626"/>
                  </a:lnTo>
                  <a:lnTo>
                    <a:pt x="1227015" y="1198626"/>
                  </a:lnTo>
                  <a:lnTo>
                    <a:pt x="1225550" y="1200912"/>
                  </a:lnTo>
                  <a:lnTo>
                    <a:pt x="1231900" y="1200912"/>
                  </a:lnTo>
                  <a:close/>
                </a:path>
                <a:path w="2260600" h="1711960">
                  <a:moveTo>
                    <a:pt x="1244600" y="1198626"/>
                  </a:moveTo>
                  <a:lnTo>
                    <a:pt x="1236980" y="1194054"/>
                  </a:lnTo>
                  <a:lnTo>
                    <a:pt x="1231900" y="1194054"/>
                  </a:lnTo>
                  <a:lnTo>
                    <a:pt x="1228911" y="1195667"/>
                  </a:lnTo>
                  <a:lnTo>
                    <a:pt x="1227015" y="1198626"/>
                  </a:lnTo>
                  <a:lnTo>
                    <a:pt x="1231900" y="1198626"/>
                  </a:lnTo>
                  <a:lnTo>
                    <a:pt x="1231900" y="1200912"/>
                  </a:lnTo>
                  <a:lnTo>
                    <a:pt x="1241777" y="1200912"/>
                  </a:lnTo>
                  <a:lnTo>
                    <a:pt x="1244600" y="1198626"/>
                  </a:lnTo>
                  <a:close/>
                </a:path>
                <a:path w="2260600" h="1711960">
                  <a:moveTo>
                    <a:pt x="1231900" y="1178052"/>
                  </a:moveTo>
                  <a:lnTo>
                    <a:pt x="1231900" y="1174242"/>
                  </a:lnTo>
                  <a:lnTo>
                    <a:pt x="1227364" y="1178052"/>
                  </a:lnTo>
                  <a:lnTo>
                    <a:pt x="1231900" y="1178052"/>
                  </a:lnTo>
                  <a:close/>
                </a:path>
                <a:path w="2260600" h="1711960">
                  <a:moveTo>
                    <a:pt x="1236980" y="1194054"/>
                  </a:moveTo>
                  <a:lnTo>
                    <a:pt x="1234440" y="1192530"/>
                  </a:lnTo>
                  <a:lnTo>
                    <a:pt x="1230922" y="1192530"/>
                  </a:lnTo>
                  <a:lnTo>
                    <a:pt x="1228911" y="1195667"/>
                  </a:lnTo>
                  <a:lnTo>
                    <a:pt x="1231900" y="1194054"/>
                  </a:lnTo>
                  <a:lnTo>
                    <a:pt x="1236980" y="1194054"/>
                  </a:lnTo>
                  <a:close/>
                </a:path>
                <a:path w="2260600" h="1711960">
                  <a:moveTo>
                    <a:pt x="1234440" y="1192530"/>
                  </a:moveTo>
                  <a:lnTo>
                    <a:pt x="1231900" y="1191006"/>
                  </a:lnTo>
                  <a:lnTo>
                    <a:pt x="1230922" y="1192530"/>
                  </a:lnTo>
                  <a:lnTo>
                    <a:pt x="1234440" y="1192530"/>
                  </a:lnTo>
                  <a:close/>
                </a:path>
                <a:path w="2260600" h="1711960">
                  <a:moveTo>
                    <a:pt x="1239896" y="1202436"/>
                  </a:moveTo>
                  <a:lnTo>
                    <a:pt x="1231900" y="1202436"/>
                  </a:lnTo>
                  <a:lnTo>
                    <a:pt x="1231900" y="1207008"/>
                  </a:lnTo>
                  <a:lnTo>
                    <a:pt x="1237672" y="1204237"/>
                  </a:lnTo>
                  <a:lnTo>
                    <a:pt x="1239896" y="1202436"/>
                  </a:lnTo>
                  <a:close/>
                </a:path>
                <a:path w="2260600" h="1711960">
                  <a:moveTo>
                    <a:pt x="1244600" y="1209294"/>
                  </a:moveTo>
                  <a:lnTo>
                    <a:pt x="1231900" y="1209293"/>
                  </a:lnTo>
                  <a:lnTo>
                    <a:pt x="1231900" y="1215390"/>
                  </a:lnTo>
                  <a:lnTo>
                    <a:pt x="1244600" y="1209294"/>
                  </a:lnTo>
                  <a:close/>
                </a:path>
                <a:path w="2260600" h="1711960">
                  <a:moveTo>
                    <a:pt x="1252596" y="1210818"/>
                  </a:moveTo>
                  <a:lnTo>
                    <a:pt x="1244600" y="1210818"/>
                  </a:lnTo>
                  <a:lnTo>
                    <a:pt x="1231900" y="1216914"/>
                  </a:lnTo>
                  <a:lnTo>
                    <a:pt x="1244600" y="1216914"/>
                  </a:lnTo>
                  <a:lnTo>
                    <a:pt x="1245754" y="1216359"/>
                  </a:lnTo>
                  <a:lnTo>
                    <a:pt x="1252596" y="1210818"/>
                  </a:lnTo>
                  <a:close/>
                </a:path>
                <a:path w="2260600" h="1711960">
                  <a:moveTo>
                    <a:pt x="1245070" y="1216914"/>
                  </a:moveTo>
                  <a:lnTo>
                    <a:pt x="1231900" y="1216914"/>
                  </a:lnTo>
                  <a:lnTo>
                    <a:pt x="1231900" y="1223772"/>
                  </a:lnTo>
                  <a:lnTo>
                    <a:pt x="1236603" y="1223772"/>
                  </a:lnTo>
                  <a:lnTo>
                    <a:pt x="1245070" y="1216914"/>
                  </a:lnTo>
                  <a:close/>
                </a:path>
                <a:path w="2260600" h="1711960">
                  <a:moveTo>
                    <a:pt x="1236603" y="1223772"/>
                  </a:moveTo>
                  <a:lnTo>
                    <a:pt x="1231900" y="1223772"/>
                  </a:lnTo>
                  <a:lnTo>
                    <a:pt x="1231900" y="1227582"/>
                  </a:lnTo>
                  <a:lnTo>
                    <a:pt x="1236603" y="1223772"/>
                  </a:lnTo>
                  <a:close/>
                </a:path>
                <a:path w="2260600" h="1711960">
                  <a:moveTo>
                    <a:pt x="1247775" y="1223772"/>
                  </a:moveTo>
                  <a:lnTo>
                    <a:pt x="1236603" y="1223772"/>
                  </a:lnTo>
                  <a:lnTo>
                    <a:pt x="1231900" y="1227582"/>
                  </a:lnTo>
                  <a:lnTo>
                    <a:pt x="1238250" y="1232154"/>
                  </a:lnTo>
                  <a:lnTo>
                    <a:pt x="1244600" y="1232154"/>
                  </a:lnTo>
                  <a:lnTo>
                    <a:pt x="1244600" y="1225296"/>
                  </a:lnTo>
                  <a:lnTo>
                    <a:pt x="1247775" y="1223772"/>
                  </a:lnTo>
                  <a:close/>
                </a:path>
                <a:path w="2260600" h="1711960">
                  <a:moveTo>
                    <a:pt x="1238250" y="1232154"/>
                  </a:moveTo>
                  <a:lnTo>
                    <a:pt x="1231900" y="1227582"/>
                  </a:lnTo>
                  <a:lnTo>
                    <a:pt x="1231900" y="1232154"/>
                  </a:lnTo>
                  <a:lnTo>
                    <a:pt x="1238250" y="1232154"/>
                  </a:lnTo>
                  <a:close/>
                </a:path>
                <a:path w="2260600" h="1711960">
                  <a:moveTo>
                    <a:pt x="1252104" y="1237730"/>
                  </a:moveTo>
                  <a:lnTo>
                    <a:pt x="1245972" y="1234419"/>
                  </a:lnTo>
                  <a:lnTo>
                    <a:pt x="1244600" y="1236726"/>
                  </a:lnTo>
                  <a:lnTo>
                    <a:pt x="1238250" y="1232154"/>
                  </a:lnTo>
                  <a:lnTo>
                    <a:pt x="1231900" y="1232154"/>
                  </a:lnTo>
                  <a:lnTo>
                    <a:pt x="1231900" y="1233678"/>
                  </a:lnTo>
                  <a:lnTo>
                    <a:pt x="1244600" y="1240536"/>
                  </a:lnTo>
                  <a:lnTo>
                    <a:pt x="1248507" y="1240536"/>
                  </a:lnTo>
                  <a:lnTo>
                    <a:pt x="1252104" y="1237730"/>
                  </a:lnTo>
                  <a:close/>
                </a:path>
                <a:path w="2260600" h="1711960">
                  <a:moveTo>
                    <a:pt x="1244600" y="1194054"/>
                  </a:moveTo>
                  <a:lnTo>
                    <a:pt x="1244600" y="1192530"/>
                  </a:lnTo>
                  <a:lnTo>
                    <a:pt x="1234440" y="1192530"/>
                  </a:lnTo>
                  <a:lnTo>
                    <a:pt x="1236980" y="1194054"/>
                  </a:lnTo>
                  <a:lnTo>
                    <a:pt x="1244600" y="1194054"/>
                  </a:lnTo>
                  <a:close/>
                </a:path>
                <a:path w="2260600" h="1711960">
                  <a:moveTo>
                    <a:pt x="1256392" y="1216914"/>
                  </a:moveTo>
                  <a:lnTo>
                    <a:pt x="1245070" y="1216914"/>
                  </a:lnTo>
                  <a:lnTo>
                    <a:pt x="1236603" y="1223772"/>
                  </a:lnTo>
                  <a:lnTo>
                    <a:pt x="1247775" y="1223772"/>
                  </a:lnTo>
                  <a:lnTo>
                    <a:pt x="1254125" y="1220724"/>
                  </a:lnTo>
                  <a:lnTo>
                    <a:pt x="1256392" y="1216914"/>
                  </a:lnTo>
                  <a:close/>
                </a:path>
                <a:path w="2260600" h="1711960">
                  <a:moveTo>
                    <a:pt x="1257300" y="1202436"/>
                  </a:moveTo>
                  <a:lnTo>
                    <a:pt x="1257300" y="1194054"/>
                  </a:lnTo>
                  <a:lnTo>
                    <a:pt x="1236980" y="1194054"/>
                  </a:lnTo>
                  <a:lnTo>
                    <a:pt x="1244600" y="1198626"/>
                  </a:lnTo>
                  <a:lnTo>
                    <a:pt x="1244600" y="1202436"/>
                  </a:lnTo>
                  <a:lnTo>
                    <a:pt x="1257300" y="1202436"/>
                  </a:lnTo>
                  <a:close/>
                </a:path>
                <a:path w="2260600" h="1711960">
                  <a:moveTo>
                    <a:pt x="1241425" y="1202436"/>
                  </a:moveTo>
                  <a:lnTo>
                    <a:pt x="1239896" y="1202436"/>
                  </a:lnTo>
                  <a:lnTo>
                    <a:pt x="1237672" y="1204237"/>
                  </a:lnTo>
                  <a:lnTo>
                    <a:pt x="1241425" y="1202436"/>
                  </a:lnTo>
                  <a:close/>
                </a:path>
                <a:path w="2260600" h="1711960">
                  <a:moveTo>
                    <a:pt x="1247321" y="1232154"/>
                  </a:moveTo>
                  <a:lnTo>
                    <a:pt x="1238250" y="1232154"/>
                  </a:lnTo>
                  <a:lnTo>
                    <a:pt x="1244600" y="1236726"/>
                  </a:lnTo>
                  <a:lnTo>
                    <a:pt x="1244600" y="1233678"/>
                  </a:lnTo>
                  <a:lnTo>
                    <a:pt x="1246414" y="1233678"/>
                  </a:lnTo>
                  <a:lnTo>
                    <a:pt x="1247321" y="1232154"/>
                  </a:lnTo>
                  <a:close/>
                </a:path>
                <a:path w="2260600" h="1711960">
                  <a:moveTo>
                    <a:pt x="1244600" y="1200912"/>
                  </a:moveTo>
                  <a:lnTo>
                    <a:pt x="1241777" y="1200912"/>
                  </a:lnTo>
                  <a:lnTo>
                    <a:pt x="1239896" y="1202436"/>
                  </a:lnTo>
                  <a:lnTo>
                    <a:pt x="1241425" y="1202436"/>
                  </a:lnTo>
                  <a:lnTo>
                    <a:pt x="1244600" y="1200912"/>
                  </a:lnTo>
                  <a:close/>
                </a:path>
                <a:path w="2260600" h="1711960">
                  <a:moveTo>
                    <a:pt x="1244600" y="1202436"/>
                  </a:moveTo>
                  <a:lnTo>
                    <a:pt x="1244600" y="1200912"/>
                  </a:lnTo>
                  <a:lnTo>
                    <a:pt x="1241425" y="1202436"/>
                  </a:lnTo>
                  <a:lnTo>
                    <a:pt x="1244600" y="1202436"/>
                  </a:lnTo>
                  <a:close/>
                </a:path>
                <a:path w="2260600" h="1711960">
                  <a:moveTo>
                    <a:pt x="1244600" y="1200912"/>
                  </a:moveTo>
                  <a:lnTo>
                    <a:pt x="1244600" y="1198626"/>
                  </a:lnTo>
                  <a:lnTo>
                    <a:pt x="1241777" y="1200912"/>
                  </a:lnTo>
                  <a:lnTo>
                    <a:pt x="1244600" y="1200912"/>
                  </a:lnTo>
                  <a:close/>
                </a:path>
                <a:path w="2260600" h="1711960">
                  <a:moveTo>
                    <a:pt x="1245754" y="1216359"/>
                  </a:moveTo>
                  <a:lnTo>
                    <a:pt x="1244600" y="1216914"/>
                  </a:lnTo>
                  <a:lnTo>
                    <a:pt x="1245070" y="1216914"/>
                  </a:lnTo>
                  <a:lnTo>
                    <a:pt x="1245754" y="1216359"/>
                  </a:lnTo>
                  <a:close/>
                </a:path>
                <a:path w="2260600" h="1711960">
                  <a:moveTo>
                    <a:pt x="1252310" y="1223772"/>
                  </a:moveTo>
                  <a:lnTo>
                    <a:pt x="1247775" y="1223772"/>
                  </a:lnTo>
                  <a:lnTo>
                    <a:pt x="1244600" y="1225296"/>
                  </a:lnTo>
                  <a:lnTo>
                    <a:pt x="1251403" y="1225296"/>
                  </a:lnTo>
                  <a:lnTo>
                    <a:pt x="1252310" y="1223772"/>
                  </a:lnTo>
                  <a:close/>
                </a:path>
                <a:path w="2260600" h="1711960">
                  <a:moveTo>
                    <a:pt x="1251403" y="1225296"/>
                  </a:moveTo>
                  <a:lnTo>
                    <a:pt x="1244600" y="1225296"/>
                  </a:lnTo>
                  <a:lnTo>
                    <a:pt x="1244600" y="1232154"/>
                  </a:lnTo>
                  <a:lnTo>
                    <a:pt x="1247321" y="1232154"/>
                  </a:lnTo>
                  <a:lnTo>
                    <a:pt x="1251403" y="1225296"/>
                  </a:lnTo>
                  <a:close/>
                </a:path>
                <a:path w="2260600" h="1711960">
                  <a:moveTo>
                    <a:pt x="1246414" y="1233678"/>
                  </a:moveTo>
                  <a:lnTo>
                    <a:pt x="1244600" y="1233678"/>
                  </a:lnTo>
                  <a:lnTo>
                    <a:pt x="1245754" y="1234301"/>
                  </a:lnTo>
                  <a:lnTo>
                    <a:pt x="1245972" y="1234419"/>
                  </a:lnTo>
                  <a:lnTo>
                    <a:pt x="1246414" y="1233678"/>
                  </a:lnTo>
                  <a:close/>
                </a:path>
                <a:path w="2260600" h="1711960">
                  <a:moveTo>
                    <a:pt x="1245972" y="1234419"/>
                  </a:moveTo>
                  <a:lnTo>
                    <a:pt x="1244600" y="1233678"/>
                  </a:lnTo>
                  <a:lnTo>
                    <a:pt x="1244600" y="1236726"/>
                  </a:lnTo>
                  <a:lnTo>
                    <a:pt x="1245972" y="1234419"/>
                  </a:lnTo>
                  <a:close/>
                </a:path>
                <a:path w="2260600" h="1711960">
                  <a:moveTo>
                    <a:pt x="1248507" y="1240536"/>
                  </a:moveTo>
                  <a:lnTo>
                    <a:pt x="1244600" y="1240536"/>
                  </a:lnTo>
                  <a:lnTo>
                    <a:pt x="1244600" y="1242060"/>
                  </a:lnTo>
                  <a:lnTo>
                    <a:pt x="1245754" y="1242614"/>
                  </a:lnTo>
                  <a:lnTo>
                    <a:pt x="1245972" y="1242513"/>
                  </a:lnTo>
                  <a:lnTo>
                    <a:pt x="1248507" y="1240536"/>
                  </a:lnTo>
                  <a:close/>
                </a:path>
                <a:path w="2260600" h="1711960">
                  <a:moveTo>
                    <a:pt x="1262184" y="1248156"/>
                  </a:moveTo>
                  <a:lnTo>
                    <a:pt x="1257300" y="1248156"/>
                  </a:lnTo>
                  <a:lnTo>
                    <a:pt x="1245972" y="1242719"/>
                  </a:lnTo>
                  <a:lnTo>
                    <a:pt x="1245754" y="1242683"/>
                  </a:lnTo>
                  <a:lnTo>
                    <a:pt x="1244600" y="1243584"/>
                  </a:lnTo>
                  <a:lnTo>
                    <a:pt x="1257300" y="1251966"/>
                  </a:lnTo>
                  <a:lnTo>
                    <a:pt x="1257300" y="1250442"/>
                  </a:lnTo>
                  <a:lnTo>
                    <a:pt x="1258509" y="1251022"/>
                  </a:lnTo>
                  <a:lnTo>
                    <a:pt x="1262184" y="1248156"/>
                  </a:lnTo>
                  <a:close/>
                </a:path>
                <a:path w="2260600" h="1711960">
                  <a:moveTo>
                    <a:pt x="1270000" y="1219200"/>
                  </a:moveTo>
                  <a:lnTo>
                    <a:pt x="1270000" y="1216914"/>
                  </a:lnTo>
                  <a:lnTo>
                    <a:pt x="1257300" y="1210818"/>
                  </a:lnTo>
                  <a:lnTo>
                    <a:pt x="1245972" y="1216254"/>
                  </a:lnTo>
                  <a:lnTo>
                    <a:pt x="1245754" y="1216359"/>
                  </a:lnTo>
                  <a:lnTo>
                    <a:pt x="1245070" y="1216914"/>
                  </a:lnTo>
                  <a:lnTo>
                    <a:pt x="1256392" y="1216914"/>
                  </a:lnTo>
                  <a:lnTo>
                    <a:pt x="1257300" y="1215390"/>
                  </a:lnTo>
                  <a:lnTo>
                    <a:pt x="1257300" y="1219200"/>
                  </a:lnTo>
                  <a:lnTo>
                    <a:pt x="1270000" y="1219200"/>
                  </a:lnTo>
                  <a:close/>
                </a:path>
                <a:path w="2260600" h="1711960">
                  <a:moveTo>
                    <a:pt x="1277815" y="1235964"/>
                  </a:moveTo>
                  <a:lnTo>
                    <a:pt x="1270000" y="1235964"/>
                  </a:lnTo>
                  <a:lnTo>
                    <a:pt x="1270000" y="1240536"/>
                  </a:lnTo>
                  <a:lnTo>
                    <a:pt x="1248507" y="1240536"/>
                  </a:lnTo>
                  <a:lnTo>
                    <a:pt x="1245754" y="1242683"/>
                  </a:lnTo>
                  <a:lnTo>
                    <a:pt x="1245972" y="1242719"/>
                  </a:lnTo>
                  <a:lnTo>
                    <a:pt x="1257300" y="1248156"/>
                  </a:lnTo>
                  <a:lnTo>
                    <a:pt x="1262184" y="1248156"/>
                  </a:lnTo>
                  <a:lnTo>
                    <a:pt x="1277815" y="1235964"/>
                  </a:lnTo>
                  <a:close/>
                </a:path>
                <a:path w="2260600" h="1711960">
                  <a:moveTo>
                    <a:pt x="1257300" y="1210818"/>
                  </a:moveTo>
                  <a:lnTo>
                    <a:pt x="1252596" y="1210818"/>
                  </a:lnTo>
                  <a:lnTo>
                    <a:pt x="1245972" y="1216182"/>
                  </a:lnTo>
                  <a:lnTo>
                    <a:pt x="1246414" y="1216043"/>
                  </a:lnTo>
                  <a:lnTo>
                    <a:pt x="1257300" y="1210818"/>
                  </a:lnTo>
                  <a:close/>
                </a:path>
                <a:path w="2260600" h="1711960">
                  <a:moveTo>
                    <a:pt x="1257300" y="1233678"/>
                  </a:moveTo>
                  <a:lnTo>
                    <a:pt x="1246414" y="1233678"/>
                  </a:lnTo>
                  <a:lnTo>
                    <a:pt x="1245972" y="1234419"/>
                  </a:lnTo>
                  <a:lnTo>
                    <a:pt x="1252104" y="1237730"/>
                  </a:lnTo>
                  <a:lnTo>
                    <a:pt x="1257300" y="1233678"/>
                  </a:lnTo>
                  <a:close/>
                </a:path>
                <a:path w="2260600" h="1711960">
                  <a:moveTo>
                    <a:pt x="1265115" y="1227582"/>
                  </a:moveTo>
                  <a:lnTo>
                    <a:pt x="1257300" y="1227582"/>
                  </a:lnTo>
                  <a:lnTo>
                    <a:pt x="1257300" y="1232154"/>
                  </a:lnTo>
                  <a:lnTo>
                    <a:pt x="1247321" y="1232154"/>
                  </a:lnTo>
                  <a:lnTo>
                    <a:pt x="1246414" y="1233678"/>
                  </a:lnTo>
                  <a:lnTo>
                    <a:pt x="1257300" y="1233678"/>
                  </a:lnTo>
                  <a:lnTo>
                    <a:pt x="1265115" y="1227582"/>
                  </a:lnTo>
                  <a:close/>
                </a:path>
                <a:path w="2260600" h="1711960">
                  <a:moveTo>
                    <a:pt x="1268046" y="1225296"/>
                  </a:moveTo>
                  <a:lnTo>
                    <a:pt x="1251403" y="1225296"/>
                  </a:lnTo>
                  <a:lnTo>
                    <a:pt x="1247321" y="1232154"/>
                  </a:lnTo>
                  <a:lnTo>
                    <a:pt x="1257300" y="1232154"/>
                  </a:lnTo>
                  <a:lnTo>
                    <a:pt x="1257300" y="1227582"/>
                  </a:lnTo>
                  <a:lnTo>
                    <a:pt x="1265115" y="1227582"/>
                  </a:lnTo>
                  <a:lnTo>
                    <a:pt x="1268046" y="1225296"/>
                  </a:lnTo>
                  <a:close/>
                </a:path>
                <a:path w="2260600" h="1711960">
                  <a:moveTo>
                    <a:pt x="1254125" y="1220724"/>
                  </a:moveTo>
                  <a:lnTo>
                    <a:pt x="1247775" y="1223772"/>
                  </a:lnTo>
                  <a:lnTo>
                    <a:pt x="1252310" y="1223772"/>
                  </a:lnTo>
                  <a:lnTo>
                    <a:pt x="1254125" y="1220724"/>
                  </a:lnTo>
                  <a:close/>
                </a:path>
                <a:path w="2260600" h="1711960">
                  <a:moveTo>
                    <a:pt x="1257300" y="1240536"/>
                  </a:moveTo>
                  <a:lnTo>
                    <a:pt x="1252310" y="1237841"/>
                  </a:lnTo>
                  <a:lnTo>
                    <a:pt x="1252104" y="1237730"/>
                  </a:lnTo>
                  <a:lnTo>
                    <a:pt x="1248507" y="1240536"/>
                  </a:lnTo>
                  <a:lnTo>
                    <a:pt x="1257300" y="1240536"/>
                  </a:lnTo>
                  <a:close/>
                </a:path>
                <a:path w="2260600" h="1711960">
                  <a:moveTo>
                    <a:pt x="1257300" y="1225296"/>
                  </a:moveTo>
                  <a:lnTo>
                    <a:pt x="1257300" y="1223772"/>
                  </a:lnTo>
                  <a:lnTo>
                    <a:pt x="1252310" y="1223772"/>
                  </a:lnTo>
                  <a:lnTo>
                    <a:pt x="1251403" y="1225296"/>
                  </a:lnTo>
                  <a:lnTo>
                    <a:pt x="1257300" y="1225296"/>
                  </a:lnTo>
                  <a:close/>
                </a:path>
                <a:path w="2260600" h="1711960">
                  <a:moveTo>
                    <a:pt x="1270000" y="1233678"/>
                  </a:moveTo>
                  <a:lnTo>
                    <a:pt x="1257300" y="1233678"/>
                  </a:lnTo>
                  <a:lnTo>
                    <a:pt x="1252104" y="1237730"/>
                  </a:lnTo>
                  <a:lnTo>
                    <a:pt x="1257300" y="1240536"/>
                  </a:lnTo>
                  <a:lnTo>
                    <a:pt x="1270000" y="1233678"/>
                  </a:lnTo>
                  <a:close/>
                </a:path>
                <a:path w="2260600" h="1711960">
                  <a:moveTo>
                    <a:pt x="1270000" y="1223772"/>
                  </a:moveTo>
                  <a:lnTo>
                    <a:pt x="1270000" y="1219200"/>
                  </a:lnTo>
                  <a:lnTo>
                    <a:pt x="1257300" y="1219200"/>
                  </a:lnTo>
                  <a:lnTo>
                    <a:pt x="1254125" y="1220724"/>
                  </a:lnTo>
                  <a:lnTo>
                    <a:pt x="1252310" y="1223772"/>
                  </a:lnTo>
                  <a:lnTo>
                    <a:pt x="1257300" y="1223772"/>
                  </a:lnTo>
                  <a:lnTo>
                    <a:pt x="1257300" y="1225296"/>
                  </a:lnTo>
                  <a:lnTo>
                    <a:pt x="1268046" y="1225296"/>
                  </a:lnTo>
                  <a:lnTo>
                    <a:pt x="1270000" y="1223772"/>
                  </a:lnTo>
                  <a:close/>
                </a:path>
                <a:path w="2260600" h="1711960">
                  <a:moveTo>
                    <a:pt x="1257300" y="1210818"/>
                  </a:moveTo>
                  <a:lnTo>
                    <a:pt x="1257300" y="1209293"/>
                  </a:lnTo>
                  <a:lnTo>
                    <a:pt x="1254477" y="1209293"/>
                  </a:lnTo>
                  <a:lnTo>
                    <a:pt x="1252596" y="1210818"/>
                  </a:lnTo>
                  <a:lnTo>
                    <a:pt x="1257300" y="1210818"/>
                  </a:lnTo>
                  <a:close/>
                </a:path>
                <a:path w="2260600" h="1711960">
                  <a:moveTo>
                    <a:pt x="1257300" y="1219200"/>
                  </a:moveTo>
                  <a:lnTo>
                    <a:pt x="1257300" y="1216914"/>
                  </a:lnTo>
                  <a:lnTo>
                    <a:pt x="1256392" y="1216914"/>
                  </a:lnTo>
                  <a:lnTo>
                    <a:pt x="1254125" y="1220724"/>
                  </a:lnTo>
                  <a:lnTo>
                    <a:pt x="1257300" y="1219200"/>
                  </a:lnTo>
                  <a:close/>
                </a:path>
                <a:path w="2260600" h="1711960">
                  <a:moveTo>
                    <a:pt x="1257300" y="1209293"/>
                  </a:moveTo>
                  <a:lnTo>
                    <a:pt x="1257300" y="1207008"/>
                  </a:lnTo>
                  <a:lnTo>
                    <a:pt x="1254477" y="1209293"/>
                  </a:lnTo>
                  <a:lnTo>
                    <a:pt x="1257300" y="1209293"/>
                  </a:lnTo>
                  <a:close/>
                </a:path>
                <a:path w="2260600" h="1711960">
                  <a:moveTo>
                    <a:pt x="1257300" y="1216914"/>
                  </a:moveTo>
                  <a:lnTo>
                    <a:pt x="1257300" y="1215390"/>
                  </a:lnTo>
                  <a:lnTo>
                    <a:pt x="1256392" y="1216914"/>
                  </a:lnTo>
                  <a:lnTo>
                    <a:pt x="1257300" y="1216914"/>
                  </a:lnTo>
                  <a:close/>
                </a:path>
                <a:path w="2260600" h="1711960">
                  <a:moveTo>
                    <a:pt x="1270000" y="1216914"/>
                  </a:moveTo>
                  <a:lnTo>
                    <a:pt x="1270000" y="1210818"/>
                  </a:lnTo>
                  <a:lnTo>
                    <a:pt x="1257300" y="1210818"/>
                  </a:lnTo>
                  <a:lnTo>
                    <a:pt x="1270000" y="1216914"/>
                  </a:lnTo>
                  <a:close/>
                </a:path>
                <a:path w="2260600" h="1711960">
                  <a:moveTo>
                    <a:pt x="1270000" y="1227582"/>
                  </a:moveTo>
                  <a:lnTo>
                    <a:pt x="1265115" y="1227582"/>
                  </a:lnTo>
                  <a:lnTo>
                    <a:pt x="1257300" y="1233678"/>
                  </a:lnTo>
                  <a:lnTo>
                    <a:pt x="1270000" y="1227582"/>
                  </a:lnTo>
                  <a:close/>
                </a:path>
                <a:path w="2260600" h="1711960">
                  <a:moveTo>
                    <a:pt x="1281490" y="1233097"/>
                  </a:moveTo>
                  <a:lnTo>
                    <a:pt x="1270000" y="1227582"/>
                  </a:lnTo>
                  <a:lnTo>
                    <a:pt x="1257300" y="1233678"/>
                  </a:lnTo>
                  <a:lnTo>
                    <a:pt x="1270000" y="1233678"/>
                  </a:lnTo>
                  <a:lnTo>
                    <a:pt x="1270000" y="1235964"/>
                  </a:lnTo>
                  <a:lnTo>
                    <a:pt x="1277815" y="1235964"/>
                  </a:lnTo>
                  <a:lnTo>
                    <a:pt x="1281490" y="1233097"/>
                  </a:lnTo>
                  <a:close/>
                </a:path>
                <a:path w="2260600" h="1711960">
                  <a:moveTo>
                    <a:pt x="1270000" y="1240536"/>
                  </a:moveTo>
                  <a:lnTo>
                    <a:pt x="1270000" y="1233678"/>
                  </a:lnTo>
                  <a:lnTo>
                    <a:pt x="1257300" y="1240536"/>
                  </a:lnTo>
                  <a:lnTo>
                    <a:pt x="1270000" y="1240536"/>
                  </a:lnTo>
                  <a:close/>
                </a:path>
                <a:path w="2260600" h="1711960">
                  <a:moveTo>
                    <a:pt x="1258509" y="1251022"/>
                  </a:moveTo>
                  <a:lnTo>
                    <a:pt x="1257300" y="1250442"/>
                  </a:lnTo>
                  <a:lnTo>
                    <a:pt x="1257300" y="1251966"/>
                  </a:lnTo>
                  <a:lnTo>
                    <a:pt x="1258509" y="1251022"/>
                  </a:lnTo>
                  <a:close/>
                </a:path>
                <a:path w="2260600" h="1711960">
                  <a:moveTo>
                    <a:pt x="1270000" y="1256538"/>
                  </a:moveTo>
                  <a:lnTo>
                    <a:pt x="1258509" y="1251022"/>
                  </a:lnTo>
                  <a:lnTo>
                    <a:pt x="1257300" y="1251966"/>
                  </a:lnTo>
                  <a:lnTo>
                    <a:pt x="1257300" y="1256538"/>
                  </a:lnTo>
                  <a:lnTo>
                    <a:pt x="1270000" y="1256538"/>
                  </a:lnTo>
                  <a:close/>
                </a:path>
                <a:path w="2260600" h="1711960">
                  <a:moveTo>
                    <a:pt x="1295400" y="1240536"/>
                  </a:moveTo>
                  <a:lnTo>
                    <a:pt x="1288472" y="1235964"/>
                  </a:lnTo>
                  <a:lnTo>
                    <a:pt x="1280257" y="1235964"/>
                  </a:lnTo>
                  <a:lnTo>
                    <a:pt x="1270000" y="1251966"/>
                  </a:lnTo>
                  <a:lnTo>
                    <a:pt x="1270000" y="1248156"/>
                  </a:lnTo>
                  <a:lnTo>
                    <a:pt x="1262184" y="1248156"/>
                  </a:lnTo>
                  <a:lnTo>
                    <a:pt x="1258509" y="1251022"/>
                  </a:lnTo>
                  <a:lnTo>
                    <a:pt x="1270000" y="1256538"/>
                  </a:lnTo>
                  <a:lnTo>
                    <a:pt x="1282700" y="1250442"/>
                  </a:lnTo>
                  <a:lnTo>
                    <a:pt x="1282700" y="1243584"/>
                  </a:lnTo>
                  <a:lnTo>
                    <a:pt x="1291492" y="1243584"/>
                  </a:lnTo>
                  <a:lnTo>
                    <a:pt x="1295400" y="1240536"/>
                  </a:lnTo>
                  <a:close/>
                </a:path>
                <a:path w="2260600" h="1711960">
                  <a:moveTo>
                    <a:pt x="1280257" y="1235964"/>
                  </a:moveTo>
                  <a:lnTo>
                    <a:pt x="1277815" y="1235964"/>
                  </a:lnTo>
                  <a:lnTo>
                    <a:pt x="1262184" y="1248156"/>
                  </a:lnTo>
                  <a:lnTo>
                    <a:pt x="1270000" y="1248156"/>
                  </a:lnTo>
                  <a:lnTo>
                    <a:pt x="1270000" y="1251966"/>
                  </a:lnTo>
                  <a:lnTo>
                    <a:pt x="1280257" y="1235964"/>
                  </a:lnTo>
                  <a:close/>
                </a:path>
                <a:path w="2260600" h="1711960">
                  <a:moveTo>
                    <a:pt x="1270000" y="1227582"/>
                  </a:moveTo>
                  <a:lnTo>
                    <a:pt x="1270000" y="1225296"/>
                  </a:lnTo>
                  <a:lnTo>
                    <a:pt x="1268046" y="1225296"/>
                  </a:lnTo>
                  <a:lnTo>
                    <a:pt x="1265115" y="1227582"/>
                  </a:lnTo>
                  <a:lnTo>
                    <a:pt x="1270000" y="1227582"/>
                  </a:lnTo>
                  <a:close/>
                </a:path>
                <a:path w="2260600" h="1711960">
                  <a:moveTo>
                    <a:pt x="1275772" y="1227582"/>
                  </a:moveTo>
                  <a:lnTo>
                    <a:pt x="1270000" y="1223772"/>
                  </a:lnTo>
                  <a:lnTo>
                    <a:pt x="1268046" y="1225296"/>
                  </a:lnTo>
                  <a:lnTo>
                    <a:pt x="1270000" y="1225296"/>
                  </a:lnTo>
                  <a:lnTo>
                    <a:pt x="1270000" y="1227582"/>
                  </a:lnTo>
                  <a:lnTo>
                    <a:pt x="1275772" y="1227582"/>
                  </a:lnTo>
                  <a:close/>
                </a:path>
                <a:path w="2260600" h="1711960">
                  <a:moveTo>
                    <a:pt x="1282700" y="1232154"/>
                  </a:moveTo>
                  <a:lnTo>
                    <a:pt x="1275772" y="1227582"/>
                  </a:lnTo>
                  <a:lnTo>
                    <a:pt x="1270000" y="1227582"/>
                  </a:lnTo>
                  <a:lnTo>
                    <a:pt x="1281490" y="1233097"/>
                  </a:lnTo>
                  <a:lnTo>
                    <a:pt x="1282700" y="1232154"/>
                  </a:lnTo>
                  <a:close/>
                </a:path>
                <a:path w="2260600" h="1711960">
                  <a:moveTo>
                    <a:pt x="1282700" y="1250442"/>
                  </a:moveTo>
                  <a:lnTo>
                    <a:pt x="1270000" y="1256538"/>
                  </a:lnTo>
                  <a:lnTo>
                    <a:pt x="1274884" y="1256538"/>
                  </a:lnTo>
                  <a:lnTo>
                    <a:pt x="1282700" y="1250442"/>
                  </a:lnTo>
                  <a:close/>
                </a:path>
                <a:path w="2260600" h="1711960">
                  <a:moveTo>
                    <a:pt x="1274884" y="1256538"/>
                  </a:moveTo>
                  <a:lnTo>
                    <a:pt x="1270000" y="1256538"/>
                  </a:lnTo>
                  <a:lnTo>
                    <a:pt x="1270000" y="1260348"/>
                  </a:lnTo>
                  <a:lnTo>
                    <a:pt x="1274884" y="1256538"/>
                  </a:lnTo>
                  <a:close/>
                </a:path>
                <a:path w="2260600" h="1711960">
                  <a:moveTo>
                    <a:pt x="1295400" y="1251966"/>
                  </a:moveTo>
                  <a:lnTo>
                    <a:pt x="1295400" y="1250442"/>
                  </a:lnTo>
                  <a:lnTo>
                    <a:pt x="1282700" y="1256538"/>
                  </a:lnTo>
                  <a:lnTo>
                    <a:pt x="1274884" y="1256538"/>
                  </a:lnTo>
                  <a:lnTo>
                    <a:pt x="1270000" y="1260348"/>
                  </a:lnTo>
                  <a:lnTo>
                    <a:pt x="1276927" y="1264920"/>
                  </a:lnTo>
                  <a:lnTo>
                    <a:pt x="1282700" y="1264920"/>
                  </a:lnTo>
                  <a:lnTo>
                    <a:pt x="1282700" y="1258824"/>
                  </a:lnTo>
                  <a:lnTo>
                    <a:pt x="1295400" y="1251966"/>
                  </a:lnTo>
                  <a:close/>
                </a:path>
                <a:path w="2260600" h="1711960">
                  <a:moveTo>
                    <a:pt x="1276927" y="1264920"/>
                  </a:moveTo>
                  <a:lnTo>
                    <a:pt x="1270000" y="1260348"/>
                  </a:lnTo>
                  <a:lnTo>
                    <a:pt x="1270000" y="1264920"/>
                  </a:lnTo>
                  <a:lnTo>
                    <a:pt x="1276927" y="1264920"/>
                  </a:lnTo>
                  <a:close/>
                </a:path>
                <a:path w="2260600" h="1711960">
                  <a:moveTo>
                    <a:pt x="1306406" y="1249527"/>
                  </a:moveTo>
                  <a:lnTo>
                    <a:pt x="1295400" y="1243584"/>
                  </a:lnTo>
                  <a:lnTo>
                    <a:pt x="1291492" y="1243584"/>
                  </a:lnTo>
                  <a:lnTo>
                    <a:pt x="1274884" y="1256538"/>
                  </a:lnTo>
                  <a:lnTo>
                    <a:pt x="1282700" y="1256538"/>
                  </a:lnTo>
                  <a:lnTo>
                    <a:pt x="1295400" y="1250442"/>
                  </a:lnTo>
                  <a:lnTo>
                    <a:pt x="1295400" y="1251966"/>
                  </a:lnTo>
                  <a:lnTo>
                    <a:pt x="1303396" y="1251966"/>
                  </a:lnTo>
                  <a:lnTo>
                    <a:pt x="1306406" y="1249527"/>
                  </a:lnTo>
                  <a:close/>
                </a:path>
                <a:path w="2260600" h="1711960">
                  <a:moveTo>
                    <a:pt x="1295400" y="1235964"/>
                  </a:moveTo>
                  <a:lnTo>
                    <a:pt x="1295400" y="1233678"/>
                  </a:lnTo>
                  <a:lnTo>
                    <a:pt x="1282700" y="1227582"/>
                  </a:lnTo>
                  <a:lnTo>
                    <a:pt x="1275772" y="1227582"/>
                  </a:lnTo>
                  <a:lnTo>
                    <a:pt x="1288472" y="1235964"/>
                  </a:lnTo>
                  <a:lnTo>
                    <a:pt x="1295400" y="1235964"/>
                  </a:lnTo>
                  <a:close/>
                </a:path>
                <a:path w="2260600" h="1711960">
                  <a:moveTo>
                    <a:pt x="1287403" y="1264920"/>
                  </a:moveTo>
                  <a:lnTo>
                    <a:pt x="1276927" y="1264920"/>
                  </a:lnTo>
                  <a:lnTo>
                    <a:pt x="1282700" y="1268730"/>
                  </a:lnTo>
                  <a:lnTo>
                    <a:pt x="1287403" y="1264920"/>
                  </a:lnTo>
                  <a:close/>
                </a:path>
                <a:path w="2260600" h="1711960">
                  <a:moveTo>
                    <a:pt x="1281952" y="1233319"/>
                  </a:moveTo>
                  <a:lnTo>
                    <a:pt x="1281490" y="1233097"/>
                  </a:lnTo>
                  <a:lnTo>
                    <a:pt x="1277815" y="1235964"/>
                  </a:lnTo>
                  <a:lnTo>
                    <a:pt x="1280257" y="1235964"/>
                  </a:lnTo>
                  <a:lnTo>
                    <a:pt x="1281952" y="1233319"/>
                  </a:lnTo>
                  <a:close/>
                </a:path>
                <a:path w="2260600" h="1711960">
                  <a:moveTo>
                    <a:pt x="1282700" y="1235964"/>
                  </a:moveTo>
                  <a:lnTo>
                    <a:pt x="1282700" y="1233678"/>
                  </a:lnTo>
                  <a:lnTo>
                    <a:pt x="1281952" y="1233319"/>
                  </a:lnTo>
                  <a:lnTo>
                    <a:pt x="1280257" y="1235964"/>
                  </a:lnTo>
                  <a:lnTo>
                    <a:pt x="1282700" y="1235964"/>
                  </a:lnTo>
                  <a:close/>
                </a:path>
                <a:path w="2260600" h="1711960">
                  <a:moveTo>
                    <a:pt x="1282700" y="1232154"/>
                  </a:moveTo>
                  <a:lnTo>
                    <a:pt x="1281490" y="1233097"/>
                  </a:lnTo>
                  <a:lnTo>
                    <a:pt x="1281952" y="1233319"/>
                  </a:lnTo>
                  <a:lnTo>
                    <a:pt x="1282700" y="1232154"/>
                  </a:lnTo>
                  <a:close/>
                </a:path>
                <a:path w="2260600" h="1711960">
                  <a:moveTo>
                    <a:pt x="1288472" y="1235964"/>
                  </a:moveTo>
                  <a:lnTo>
                    <a:pt x="1282700" y="1232154"/>
                  </a:lnTo>
                  <a:lnTo>
                    <a:pt x="1281952" y="1233319"/>
                  </a:lnTo>
                  <a:lnTo>
                    <a:pt x="1282700" y="1233678"/>
                  </a:lnTo>
                  <a:lnTo>
                    <a:pt x="1282700" y="1235964"/>
                  </a:lnTo>
                  <a:lnTo>
                    <a:pt x="1288472" y="1235964"/>
                  </a:lnTo>
                  <a:close/>
                </a:path>
                <a:path w="2260600" h="1711960">
                  <a:moveTo>
                    <a:pt x="1291492" y="1243584"/>
                  </a:moveTo>
                  <a:lnTo>
                    <a:pt x="1282700" y="1243584"/>
                  </a:lnTo>
                  <a:lnTo>
                    <a:pt x="1282700" y="1250442"/>
                  </a:lnTo>
                  <a:lnTo>
                    <a:pt x="1291492" y="1243584"/>
                  </a:lnTo>
                  <a:close/>
                </a:path>
                <a:path w="2260600" h="1711960">
                  <a:moveTo>
                    <a:pt x="1303396" y="1251966"/>
                  </a:moveTo>
                  <a:lnTo>
                    <a:pt x="1295400" y="1251966"/>
                  </a:lnTo>
                  <a:lnTo>
                    <a:pt x="1282700" y="1258824"/>
                  </a:lnTo>
                  <a:lnTo>
                    <a:pt x="1282700" y="1264920"/>
                  </a:lnTo>
                  <a:lnTo>
                    <a:pt x="1287403" y="1264920"/>
                  </a:lnTo>
                  <a:lnTo>
                    <a:pt x="1303396" y="1251966"/>
                  </a:lnTo>
                  <a:close/>
                </a:path>
                <a:path w="2260600" h="1711960">
                  <a:moveTo>
                    <a:pt x="1288142" y="1264920"/>
                  </a:moveTo>
                  <a:lnTo>
                    <a:pt x="1287403" y="1264920"/>
                  </a:lnTo>
                  <a:lnTo>
                    <a:pt x="1282700" y="1268730"/>
                  </a:lnTo>
                  <a:lnTo>
                    <a:pt x="1282700" y="1269492"/>
                  </a:lnTo>
                  <a:lnTo>
                    <a:pt x="1288142" y="1264920"/>
                  </a:lnTo>
                  <a:close/>
                </a:path>
                <a:path w="2260600" h="1711960">
                  <a:moveTo>
                    <a:pt x="1305748" y="1260348"/>
                  </a:moveTo>
                  <a:lnTo>
                    <a:pt x="1295400" y="1260348"/>
                  </a:lnTo>
                  <a:lnTo>
                    <a:pt x="1295400" y="1264920"/>
                  </a:lnTo>
                  <a:lnTo>
                    <a:pt x="1288142" y="1264920"/>
                  </a:lnTo>
                  <a:lnTo>
                    <a:pt x="1282700" y="1269492"/>
                  </a:lnTo>
                  <a:lnTo>
                    <a:pt x="1288472" y="1273302"/>
                  </a:lnTo>
                  <a:lnTo>
                    <a:pt x="1295400" y="1273302"/>
                  </a:lnTo>
                  <a:lnTo>
                    <a:pt x="1298927" y="1271397"/>
                  </a:lnTo>
                  <a:lnTo>
                    <a:pt x="1305748" y="1260348"/>
                  </a:lnTo>
                  <a:close/>
                </a:path>
                <a:path w="2260600" h="1711960">
                  <a:moveTo>
                    <a:pt x="1288472" y="1273302"/>
                  </a:moveTo>
                  <a:lnTo>
                    <a:pt x="1282700" y="1269492"/>
                  </a:lnTo>
                  <a:lnTo>
                    <a:pt x="1282700" y="1273302"/>
                  </a:lnTo>
                  <a:lnTo>
                    <a:pt x="1288472" y="1273302"/>
                  </a:lnTo>
                  <a:close/>
                </a:path>
                <a:path w="2260600" h="1711960">
                  <a:moveTo>
                    <a:pt x="1316264" y="1268730"/>
                  </a:moveTo>
                  <a:lnTo>
                    <a:pt x="1308100" y="1268730"/>
                  </a:lnTo>
                  <a:lnTo>
                    <a:pt x="1308100" y="1266444"/>
                  </a:lnTo>
                  <a:lnTo>
                    <a:pt x="1299410" y="1271136"/>
                  </a:lnTo>
                  <a:lnTo>
                    <a:pt x="1295400" y="1277874"/>
                  </a:lnTo>
                  <a:lnTo>
                    <a:pt x="1288472" y="1273302"/>
                  </a:lnTo>
                  <a:lnTo>
                    <a:pt x="1282700" y="1273302"/>
                  </a:lnTo>
                  <a:lnTo>
                    <a:pt x="1282700" y="1274826"/>
                  </a:lnTo>
                  <a:lnTo>
                    <a:pt x="1295400" y="1281684"/>
                  </a:lnTo>
                  <a:lnTo>
                    <a:pt x="1299410" y="1281684"/>
                  </a:lnTo>
                  <a:lnTo>
                    <a:pt x="1300480" y="1280922"/>
                  </a:lnTo>
                  <a:lnTo>
                    <a:pt x="1312984" y="1271543"/>
                  </a:lnTo>
                  <a:lnTo>
                    <a:pt x="1313391" y="1271143"/>
                  </a:lnTo>
                  <a:lnTo>
                    <a:pt x="1316264" y="1268730"/>
                  </a:lnTo>
                  <a:close/>
                </a:path>
                <a:path w="2260600" h="1711960">
                  <a:moveTo>
                    <a:pt x="1303564" y="1251966"/>
                  </a:moveTo>
                  <a:lnTo>
                    <a:pt x="1303396" y="1251966"/>
                  </a:lnTo>
                  <a:lnTo>
                    <a:pt x="1287403" y="1264920"/>
                  </a:lnTo>
                  <a:lnTo>
                    <a:pt x="1288142" y="1264920"/>
                  </a:lnTo>
                  <a:lnTo>
                    <a:pt x="1303564" y="1251966"/>
                  </a:lnTo>
                  <a:close/>
                </a:path>
                <a:path w="2260600" h="1711960">
                  <a:moveTo>
                    <a:pt x="1320800" y="1260348"/>
                  </a:moveTo>
                  <a:lnTo>
                    <a:pt x="1320800" y="1258824"/>
                  </a:lnTo>
                  <a:lnTo>
                    <a:pt x="1308100" y="1251966"/>
                  </a:lnTo>
                  <a:lnTo>
                    <a:pt x="1303564" y="1251966"/>
                  </a:lnTo>
                  <a:lnTo>
                    <a:pt x="1288142" y="1264920"/>
                  </a:lnTo>
                  <a:lnTo>
                    <a:pt x="1295400" y="1264920"/>
                  </a:lnTo>
                  <a:lnTo>
                    <a:pt x="1295400" y="1260348"/>
                  </a:lnTo>
                  <a:lnTo>
                    <a:pt x="1305748" y="1260348"/>
                  </a:lnTo>
                  <a:lnTo>
                    <a:pt x="1308100" y="1256538"/>
                  </a:lnTo>
                  <a:lnTo>
                    <a:pt x="1313391" y="1260348"/>
                  </a:lnTo>
                  <a:lnTo>
                    <a:pt x="1320800" y="1260348"/>
                  </a:lnTo>
                  <a:close/>
                </a:path>
                <a:path w="2260600" h="1711960">
                  <a:moveTo>
                    <a:pt x="1295400" y="1240536"/>
                  </a:moveTo>
                  <a:lnTo>
                    <a:pt x="1295400" y="1235964"/>
                  </a:lnTo>
                  <a:lnTo>
                    <a:pt x="1288472" y="1235964"/>
                  </a:lnTo>
                  <a:lnTo>
                    <a:pt x="1295400" y="1240536"/>
                  </a:lnTo>
                  <a:close/>
                </a:path>
                <a:path w="2260600" h="1711960">
                  <a:moveTo>
                    <a:pt x="1299410" y="1271136"/>
                  </a:moveTo>
                  <a:lnTo>
                    <a:pt x="1298927" y="1271397"/>
                  </a:lnTo>
                  <a:lnTo>
                    <a:pt x="1295400" y="1277112"/>
                  </a:lnTo>
                  <a:lnTo>
                    <a:pt x="1295400" y="1273302"/>
                  </a:lnTo>
                  <a:lnTo>
                    <a:pt x="1288472" y="1273302"/>
                  </a:lnTo>
                  <a:lnTo>
                    <a:pt x="1295400" y="1277874"/>
                  </a:lnTo>
                  <a:lnTo>
                    <a:pt x="1295400" y="1277112"/>
                  </a:lnTo>
                  <a:lnTo>
                    <a:pt x="1298927" y="1271397"/>
                  </a:lnTo>
                  <a:lnTo>
                    <a:pt x="1298927" y="1271947"/>
                  </a:lnTo>
                  <a:lnTo>
                    <a:pt x="1299410" y="1271136"/>
                  </a:lnTo>
                  <a:close/>
                </a:path>
                <a:path w="2260600" h="1711960">
                  <a:moveTo>
                    <a:pt x="1308100" y="1248156"/>
                  </a:moveTo>
                  <a:lnTo>
                    <a:pt x="1295400" y="1240536"/>
                  </a:lnTo>
                  <a:lnTo>
                    <a:pt x="1291492" y="1243584"/>
                  </a:lnTo>
                  <a:lnTo>
                    <a:pt x="1295400" y="1243584"/>
                  </a:lnTo>
                  <a:lnTo>
                    <a:pt x="1306406" y="1249527"/>
                  </a:lnTo>
                  <a:lnTo>
                    <a:pt x="1308100" y="1248156"/>
                  </a:lnTo>
                  <a:close/>
                </a:path>
                <a:path w="2260600" h="1711960">
                  <a:moveTo>
                    <a:pt x="1299410" y="1281724"/>
                  </a:moveTo>
                  <a:lnTo>
                    <a:pt x="1295400" y="1281684"/>
                  </a:lnTo>
                  <a:lnTo>
                    <a:pt x="1295400" y="1284732"/>
                  </a:lnTo>
                  <a:lnTo>
                    <a:pt x="1299410" y="1281724"/>
                  </a:lnTo>
                  <a:close/>
                </a:path>
                <a:path w="2260600" h="1711960">
                  <a:moveTo>
                    <a:pt x="1300842" y="1281684"/>
                  </a:moveTo>
                  <a:lnTo>
                    <a:pt x="1299410" y="1281724"/>
                  </a:lnTo>
                  <a:lnTo>
                    <a:pt x="1295400" y="1284732"/>
                  </a:lnTo>
                  <a:lnTo>
                    <a:pt x="1295400" y="1286256"/>
                  </a:lnTo>
                  <a:lnTo>
                    <a:pt x="1300842" y="1281684"/>
                  </a:lnTo>
                  <a:close/>
                </a:path>
                <a:path w="2260600" h="1711960">
                  <a:moveTo>
                    <a:pt x="1325820" y="1279522"/>
                  </a:moveTo>
                  <a:lnTo>
                    <a:pt x="1320800" y="1277112"/>
                  </a:lnTo>
                  <a:lnTo>
                    <a:pt x="1316566" y="1277112"/>
                  </a:lnTo>
                  <a:lnTo>
                    <a:pt x="1308100" y="1281684"/>
                  </a:lnTo>
                  <a:lnTo>
                    <a:pt x="1300842" y="1281684"/>
                  </a:lnTo>
                  <a:lnTo>
                    <a:pt x="1295400" y="1286256"/>
                  </a:lnTo>
                  <a:lnTo>
                    <a:pt x="1300480" y="1289304"/>
                  </a:lnTo>
                  <a:lnTo>
                    <a:pt x="1308100" y="1289304"/>
                  </a:lnTo>
                  <a:lnTo>
                    <a:pt x="1308100" y="1283208"/>
                  </a:lnTo>
                  <a:lnTo>
                    <a:pt x="1321270" y="1283208"/>
                  </a:lnTo>
                  <a:lnTo>
                    <a:pt x="1325820" y="1279522"/>
                  </a:lnTo>
                  <a:close/>
                </a:path>
                <a:path w="2260600" h="1711960">
                  <a:moveTo>
                    <a:pt x="1300480" y="1289304"/>
                  </a:moveTo>
                  <a:lnTo>
                    <a:pt x="1295400" y="1286256"/>
                  </a:lnTo>
                  <a:lnTo>
                    <a:pt x="1295400" y="1289304"/>
                  </a:lnTo>
                  <a:lnTo>
                    <a:pt x="1300480" y="1289304"/>
                  </a:lnTo>
                  <a:close/>
                </a:path>
                <a:path w="2260600" h="1711960">
                  <a:moveTo>
                    <a:pt x="1320311" y="1265330"/>
                  </a:moveTo>
                  <a:lnTo>
                    <a:pt x="1313391" y="1260348"/>
                  </a:lnTo>
                  <a:lnTo>
                    <a:pt x="1305748" y="1260348"/>
                  </a:lnTo>
                  <a:lnTo>
                    <a:pt x="1298927" y="1271397"/>
                  </a:lnTo>
                  <a:lnTo>
                    <a:pt x="1299410" y="1271136"/>
                  </a:lnTo>
                  <a:lnTo>
                    <a:pt x="1306406" y="1259382"/>
                  </a:lnTo>
                  <a:lnTo>
                    <a:pt x="1305748" y="1267714"/>
                  </a:lnTo>
                  <a:lnTo>
                    <a:pt x="1308100" y="1266444"/>
                  </a:lnTo>
                  <a:lnTo>
                    <a:pt x="1308100" y="1268730"/>
                  </a:lnTo>
                  <a:lnTo>
                    <a:pt x="1316264" y="1268730"/>
                  </a:lnTo>
                  <a:lnTo>
                    <a:pt x="1320311" y="1265330"/>
                  </a:lnTo>
                  <a:close/>
                </a:path>
                <a:path w="2260600" h="1711960">
                  <a:moveTo>
                    <a:pt x="1305748" y="1267714"/>
                  </a:moveTo>
                  <a:lnTo>
                    <a:pt x="1305748" y="1260489"/>
                  </a:lnTo>
                  <a:lnTo>
                    <a:pt x="1299410" y="1271136"/>
                  </a:lnTo>
                  <a:lnTo>
                    <a:pt x="1305748" y="1267714"/>
                  </a:lnTo>
                  <a:close/>
                </a:path>
                <a:path w="2260600" h="1711960">
                  <a:moveTo>
                    <a:pt x="1310922" y="1273217"/>
                  </a:moveTo>
                  <a:lnTo>
                    <a:pt x="1308100" y="1275207"/>
                  </a:lnTo>
                  <a:lnTo>
                    <a:pt x="1299410" y="1281724"/>
                  </a:lnTo>
                  <a:lnTo>
                    <a:pt x="1300842" y="1281684"/>
                  </a:lnTo>
                  <a:lnTo>
                    <a:pt x="1310922" y="1273217"/>
                  </a:lnTo>
                  <a:close/>
                </a:path>
                <a:path w="2260600" h="1711960">
                  <a:moveTo>
                    <a:pt x="1312333" y="1289304"/>
                  </a:moveTo>
                  <a:lnTo>
                    <a:pt x="1300480" y="1289304"/>
                  </a:lnTo>
                  <a:lnTo>
                    <a:pt x="1308100" y="1293876"/>
                  </a:lnTo>
                  <a:lnTo>
                    <a:pt x="1308100" y="1291590"/>
                  </a:lnTo>
                  <a:lnTo>
                    <a:pt x="1312333" y="1289304"/>
                  </a:lnTo>
                  <a:close/>
                </a:path>
                <a:path w="2260600" h="1711960">
                  <a:moveTo>
                    <a:pt x="1332290" y="1274281"/>
                  </a:moveTo>
                  <a:lnTo>
                    <a:pt x="1332088" y="1274148"/>
                  </a:lnTo>
                  <a:lnTo>
                    <a:pt x="1321270" y="1268955"/>
                  </a:lnTo>
                  <a:lnTo>
                    <a:pt x="1316566" y="1268857"/>
                  </a:lnTo>
                  <a:lnTo>
                    <a:pt x="1313391" y="1271238"/>
                  </a:lnTo>
                  <a:lnTo>
                    <a:pt x="1312984" y="1271484"/>
                  </a:lnTo>
                  <a:lnTo>
                    <a:pt x="1300842" y="1281684"/>
                  </a:lnTo>
                  <a:lnTo>
                    <a:pt x="1308100" y="1281684"/>
                  </a:lnTo>
                  <a:lnTo>
                    <a:pt x="1308100" y="1277112"/>
                  </a:lnTo>
                  <a:lnTo>
                    <a:pt x="1316736" y="1277020"/>
                  </a:lnTo>
                  <a:lnTo>
                    <a:pt x="1320800" y="1274826"/>
                  </a:lnTo>
                  <a:lnTo>
                    <a:pt x="1320800" y="1277112"/>
                  </a:lnTo>
                  <a:lnTo>
                    <a:pt x="1325820" y="1279522"/>
                  </a:lnTo>
                  <a:lnTo>
                    <a:pt x="1332290" y="1274281"/>
                  </a:lnTo>
                  <a:close/>
                </a:path>
                <a:path w="2260600" h="1711960">
                  <a:moveTo>
                    <a:pt x="1305748" y="1250131"/>
                  </a:moveTo>
                  <a:lnTo>
                    <a:pt x="1303396" y="1251966"/>
                  </a:lnTo>
                  <a:lnTo>
                    <a:pt x="1303564" y="1251966"/>
                  </a:lnTo>
                  <a:lnTo>
                    <a:pt x="1305748" y="1250131"/>
                  </a:lnTo>
                  <a:close/>
                </a:path>
                <a:path w="2260600" h="1711960">
                  <a:moveTo>
                    <a:pt x="1308100" y="1251966"/>
                  </a:moveTo>
                  <a:lnTo>
                    <a:pt x="1308100" y="1250442"/>
                  </a:lnTo>
                  <a:lnTo>
                    <a:pt x="1306406" y="1249578"/>
                  </a:lnTo>
                  <a:lnTo>
                    <a:pt x="1303564" y="1251966"/>
                  </a:lnTo>
                  <a:lnTo>
                    <a:pt x="1308100" y="1251966"/>
                  </a:lnTo>
                  <a:close/>
                </a:path>
                <a:path w="2260600" h="1711960">
                  <a:moveTo>
                    <a:pt x="1313391" y="1260348"/>
                  </a:moveTo>
                  <a:lnTo>
                    <a:pt x="1308100" y="1256538"/>
                  </a:lnTo>
                  <a:lnTo>
                    <a:pt x="1305748" y="1260489"/>
                  </a:lnTo>
                  <a:lnTo>
                    <a:pt x="1305748" y="1260348"/>
                  </a:lnTo>
                  <a:lnTo>
                    <a:pt x="1313391" y="1260348"/>
                  </a:lnTo>
                  <a:close/>
                </a:path>
                <a:path w="2260600" h="1711960">
                  <a:moveTo>
                    <a:pt x="1308100" y="1250442"/>
                  </a:moveTo>
                  <a:lnTo>
                    <a:pt x="1308100" y="1248156"/>
                  </a:lnTo>
                  <a:lnTo>
                    <a:pt x="1306406" y="1249578"/>
                  </a:lnTo>
                  <a:lnTo>
                    <a:pt x="1308100" y="1250442"/>
                  </a:lnTo>
                  <a:close/>
                </a:path>
                <a:path w="2260600" h="1711960">
                  <a:moveTo>
                    <a:pt x="1316566" y="1277112"/>
                  </a:moveTo>
                  <a:lnTo>
                    <a:pt x="1308100" y="1277112"/>
                  </a:lnTo>
                  <a:lnTo>
                    <a:pt x="1308100" y="1281684"/>
                  </a:lnTo>
                  <a:lnTo>
                    <a:pt x="1316566" y="1277112"/>
                  </a:lnTo>
                  <a:close/>
                </a:path>
                <a:path w="2260600" h="1711960">
                  <a:moveTo>
                    <a:pt x="1321270" y="1283208"/>
                  </a:moveTo>
                  <a:lnTo>
                    <a:pt x="1308100" y="1283208"/>
                  </a:lnTo>
                  <a:lnTo>
                    <a:pt x="1308100" y="1289304"/>
                  </a:lnTo>
                  <a:lnTo>
                    <a:pt x="1312333" y="1289304"/>
                  </a:lnTo>
                  <a:lnTo>
                    <a:pt x="1316566" y="1287018"/>
                  </a:lnTo>
                  <a:lnTo>
                    <a:pt x="1321270" y="1283208"/>
                  </a:lnTo>
                  <a:close/>
                </a:path>
                <a:path w="2260600" h="1711960">
                  <a:moveTo>
                    <a:pt x="1313744" y="1289304"/>
                  </a:moveTo>
                  <a:lnTo>
                    <a:pt x="1312333" y="1289304"/>
                  </a:lnTo>
                  <a:lnTo>
                    <a:pt x="1308100" y="1291590"/>
                  </a:lnTo>
                  <a:lnTo>
                    <a:pt x="1310922" y="1291590"/>
                  </a:lnTo>
                  <a:lnTo>
                    <a:pt x="1313744" y="1289304"/>
                  </a:lnTo>
                  <a:close/>
                </a:path>
                <a:path w="2260600" h="1711960">
                  <a:moveTo>
                    <a:pt x="1310922" y="1291590"/>
                  </a:moveTo>
                  <a:lnTo>
                    <a:pt x="1308100" y="1291590"/>
                  </a:lnTo>
                  <a:lnTo>
                    <a:pt x="1308100" y="1293876"/>
                  </a:lnTo>
                  <a:lnTo>
                    <a:pt x="1310922" y="1291590"/>
                  </a:lnTo>
                  <a:close/>
                </a:path>
                <a:path w="2260600" h="1711960">
                  <a:moveTo>
                    <a:pt x="1320800" y="1291590"/>
                  </a:moveTo>
                  <a:lnTo>
                    <a:pt x="1310922" y="1291590"/>
                  </a:lnTo>
                  <a:lnTo>
                    <a:pt x="1308100" y="1293876"/>
                  </a:lnTo>
                  <a:lnTo>
                    <a:pt x="1308100" y="1297686"/>
                  </a:lnTo>
                  <a:lnTo>
                    <a:pt x="1312984" y="1297686"/>
                  </a:lnTo>
                  <a:lnTo>
                    <a:pt x="1320800" y="1291590"/>
                  </a:lnTo>
                  <a:close/>
                </a:path>
                <a:path w="2260600" h="1711960">
                  <a:moveTo>
                    <a:pt x="1312984" y="1297686"/>
                  </a:moveTo>
                  <a:lnTo>
                    <a:pt x="1308100" y="1297686"/>
                  </a:lnTo>
                  <a:lnTo>
                    <a:pt x="1308100" y="1301496"/>
                  </a:lnTo>
                  <a:lnTo>
                    <a:pt x="1312984" y="1297686"/>
                  </a:lnTo>
                  <a:close/>
                </a:path>
                <a:path w="2260600" h="1711960">
                  <a:moveTo>
                    <a:pt x="1331494" y="1292552"/>
                  </a:moveTo>
                  <a:lnTo>
                    <a:pt x="1320800" y="1297686"/>
                  </a:lnTo>
                  <a:lnTo>
                    <a:pt x="1312984" y="1297686"/>
                  </a:lnTo>
                  <a:lnTo>
                    <a:pt x="1308100" y="1301496"/>
                  </a:lnTo>
                  <a:lnTo>
                    <a:pt x="1315027" y="1306068"/>
                  </a:lnTo>
                  <a:lnTo>
                    <a:pt x="1320800" y="1306068"/>
                  </a:lnTo>
                  <a:lnTo>
                    <a:pt x="1324142" y="1304463"/>
                  </a:lnTo>
                  <a:lnTo>
                    <a:pt x="1331494" y="1292552"/>
                  </a:lnTo>
                  <a:close/>
                </a:path>
                <a:path w="2260600" h="1711960">
                  <a:moveTo>
                    <a:pt x="1315027" y="1306068"/>
                  </a:moveTo>
                  <a:lnTo>
                    <a:pt x="1308100" y="1301496"/>
                  </a:lnTo>
                  <a:lnTo>
                    <a:pt x="1308100" y="1306068"/>
                  </a:lnTo>
                  <a:lnTo>
                    <a:pt x="1315027" y="1306068"/>
                  </a:lnTo>
                  <a:close/>
                </a:path>
                <a:path w="2260600" h="1711960">
                  <a:moveTo>
                    <a:pt x="1327150" y="1314450"/>
                  </a:moveTo>
                  <a:lnTo>
                    <a:pt x="1320800" y="1309878"/>
                  </a:lnTo>
                  <a:lnTo>
                    <a:pt x="1315027" y="1306068"/>
                  </a:lnTo>
                  <a:lnTo>
                    <a:pt x="1308100" y="1306068"/>
                  </a:lnTo>
                  <a:lnTo>
                    <a:pt x="1308100" y="1307592"/>
                  </a:lnTo>
                  <a:lnTo>
                    <a:pt x="1320800" y="1314450"/>
                  </a:lnTo>
                  <a:lnTo>
                    <a:pt x="1327150" y="1314450"/>
                  </a:lnTo>
                  <a:close/>
                </a:path>
                <a:path w="2260600" h="1711960">
                  <a:moveTo>
                    <a:pt x="1320800" y="1291590"/>
                  </a:moveTo>
                  <a:lnTo>
                    <a:pt x="1320800" y="1289304"/>
                  </a:lnTo>
                  <a:lnTo>
                    <a:pt x="1313744" y="1289304"/>
                  </a:lnTo>
                  <a:lnTo>
                    <a:pt x="1310922" y="1291590"/>
                  </a:lnTo>
                  <a:lnTo>
                    <a:pt x="1320800" y="1291590"/>
                  </a:lnTo>
                  <a:close/>
                </a:path>
                <a:path w="2260600" h="1711960">
                  <a:moveTo>
                    <a:pt x="1316264" y="1287262"/>
                  </a:moveTo>
                  <a:lnTo>
                    <a:pt x="1315027" y="1287849"/>
                  </a:lnTo>
                  <a:lnTo>
                    <a:pt x="1312333" y="1289304"/>
                  </a:lnTo>
                  <a:lnTo>
                    <a:pt x="1313744" y="1289304"/>
                  </a:lnTo>
                  <a:lnTo>
                    <a:pt x="1316264" y="1287262"/>
                  </a:lnTo>
                  <a:close/>
                </a:path>
                <a:path w="2260600" h="1711960">
                  <a:moveTo>
                    <a:pt x="1332088" y="1291590"/>
                  </a:moveTo>
                  <a:lnTo>
                    <a:pt x="1320800" y="1291590"/>
                  </a:lnTo>
                  <a:lnTo>
                    <a:pt x="1312984" y="1297686"/>
                  </a:lnTo>
                  <a:lnTo>
                    <a:pt x="1320800" y="1297686"/>
                  </a:lnTo>
                  <a:lnTo>
                    <a:pt x="1331494" y="1292552"/>
                  </a:lnTo>
                  <a:lnTo>
                    <a:pt x="1332088" y="1291590"/>
                  </a:lnTo>
                  <a:close/>
                </a:path>
                <a:path w="2260600" h="1711960">
                  <a:moveTo>
                    <a:pt x="1320800" y="1264920"/>
                  </a:moveTo>
                  <a:lnTo>
                    <a:pt x="1320800" y="1260348"/>
                  </a:lnTo>
                  <a:lnTo>
                    <a:pt x="1313391" y="1260348"/>
                  </a:lnTo>
                  <a:lnTo>
                    <a:pt x="1320311" y="1265330"/>
                  </a:lnTo>
                  <a:lnTo>
                    <a:pt x="1320800" y="1264920"/>
                  </a:lnTo>
                  <a:close/>
                </a:path>
                <a:path w="2260600" h="1711960">
                  <a:moveTo>
                    <a:pt x="1316566" y="1268857"/>
                  </a:moveTo>
                  <a:lnTo>
                    <a:pt x="1316264" y="1268730"/>
                  </a:lnTo>
                  <a:lnTo>
                    <a:pt x="1313744" y="1270846"/>
                  </a:lnTo>
                  <a:lnTo>
                    <a:pt x="1315027" y="1270011"/>
                  </a:lnTo>
                  <a:lnTo>
                    <a:pt x="1316566" y="1268857"/>
                  </a:lnTo>
                  <a:close/>
                </a:path>
                <a:path w="2260600" h="1711960">
                  <a:moveTo>
                    <a:pt x="1329592" y="1284732"/>
                  </a:moveTo>
                  <a:lnTo>
                    <a:pt x="1320800" y="1284732"/>
                  </a:lnTo>
                  <a:lnTo>
                    <a:pt x="1316736" y="1286926"/>
                  </a:lnTo>
                  <a:lnTo>
                    <a:pt x="1316566" y="1287018"/>
                  </a:lnTo>
                  <a:lnTo>
                    <a:pt x="1313744" y="1289304"/>
                  </a:lnTo>
                  <a:lnTo>
                    <a:pt x="1320800" y="1289304"/>
                  </a:lnTo>
                  <a:lnTo>
                    <a:pt x="1320800" y="1291590"/>
                  </a:lnTo>
                  <a:lnTo>
                    <a:pt x="1329592" y="1284732"/>
                  </a:lnTo>
                  <a:close/>
                </a:path>
                <a:path w="2260600" h="1711960">
                  <a:moveTo>
                    <a:pt x="1324142" y="1304463"/>
                  </a:moveTo>
                  <a:lnTo>
                    <a:pt x="1320800" y="1306068"/>
                  </a:lnTo>
                  <a:lnTo>
                    <a:pt x="1315027" y="1306068"/>
                  </a:lnTo>
                  <a:lnTo>
                    <a:pt x="1320800" y="1309878"/>
                  </a:lnTo>
                  <a:lnTo>
                    <a:pt x="1324142" y="1304463"/>
                  </a:lnTo>
                  <a:close/>
                </a:path>
                <a:path w="2260600" h="1711960">
                  <a:moveTo>
                    <a:pt x="1320800" y="1265682"/>
                  </a:moveTo>
                  <a:lnTo>
                    <a:pt x="1320311" y="1265330"/>
                  </a:lnTo>
                  <a:lnTo>
                    <a:pt x="1316264" y="1268730"/>
                  </a:lnTo>
                  <a:lnTo>
                    <a:pt x="1316736" y="1268730"/>
                  </a:lnTo>
                  <a:lnTo>
                    <a:pt x="1320800" y="1265682"/>
                  </a:lnTo>
                  <a:close/>
                </a:path>
                <a:path w="2260600" h="1711960">
                  <a:moveTo>
                    <a:pt x="1320800" y="1268730"/>
                  </a:moveTo>
                  <a:lnTo>
                    <a:pt x="1320800" y="1265682"/>
                  </a:lnTo>
                  <a:lnTo>
                    <a:pt x="1316736" y="1268730"/>
                  </a:lnTo>
                  <a:lnTo>
                    <a:pt x="1320800" y="1268730"/>
                  </a:lnTo>
                  <a:close/>
                </a:path>
                <a:path w="2260600" h="1711960">
                  <a:moveTo>
                    <a:pt x="1320800" y="1277112"/>
                  </a:moveTo>
                  <a:lnTo>
                    <a:pt x="1320800" y="1274826"/>
                  </a:lnTo>
                  <a:lnTo>
                    <a:pt x="1316736" y="1277020"/>
                  </a:lnTo>
                  <a:lnTo>
                    <a:pt x="1320800" y="1277112"/>
                  </a:lnTo>
                  <a:close/>
                </a:path>
                <a:path w="2260600" h="1711960">
                  <a:moveTo>
                    <a:pt x="1331494" y="1283248"/>
                  </a:moveTo>
                  <a:lnTo>
                    <a:pt x="1321270" y="1283208"/>
                  </a:lnTo>
                  <a:lnTo>
                    <a:pt x="1316736" y="1286880"/>
                  </a:lnTo>
                  <a:lnTo>
                    <a:pt x="1320800" y="1284732"/>
                  </a:lnTo>
                  <a:lnTo>
                    <a:pt x="1329592" y="1284732"/>
                  </a:lnTo>
                  <a:lnTo>
                    <a:pt x="1331494" y="1283248"/>
                  </a:lnTo>
                  <a:close/>
                </a:path>
                <a:path w="2260600" h="1711960">
                  <a:moveTo>
                    <a:pt x="1333500" y="1273302"/>
                  </a:moveTo>
                  <a:lnTo>
                    <a:pt x="1320800" y="1264920"/>
                  </a:lnTo>
                  <a:lnTo>
                    <a:pt x="1320311" y="1265330"/>
                  </a:lnTo>
                  <a:lnTo>
                    <a:pt x="1320800" y="1265682"/>
                  </a:lnTo>
                  <a:lnTo>
                    <a:pt x="1320800" y="1268730"/>
                  </a:lnTo>
                  <a:lnTo>
                    <a:pt x="1332088" y="1274148"/>
                  </a:lnTo>
                  <a:lnTo>
                    <a:pt x="1332290" y="1274245"/>
                  </a:lnTo>
                  <a:lnTo>
                    <a:pt x="1333500" y="1273302"/>
                  </a:lnTo>
                  <a:close/>
                </a:path>
                <a:path w="2260600" h="1711960">
                  <a:moveTo>
                    <a:pt x="1344506" y="1290675"/>
                  </a:moveTo>
                  <a:lnTo>
                    <a:pt x="1333500" y="1284732"/>
                  </a:lnTo>
                  <a:lnTo>
                    <a:pt x="1329592" y="1284732"/>
                  </a:lnTo>
                  <a:lnTo>
                    <a:pt x="1320800" y="1291590"/>
                  </a:lnTo>
                  <a:lnTo>
                    <a:pt x="1332088" y="1291590"/>
                  </a:lnTo>
                  <a:lnTo>
                    <a:pt x="1333500" y="1289304"/>
                  </a:lnTo>
                  <a:lnTo>
                    <a:pt x="1333500" y="1293114"/>
                  </a:lnTo>
                  <a:lnTo>
                    <a:pt x="1341496" y="1293114"/>
                  </a:lnTo>
                  <a:lnTo>
                    <a:pt x="1344506" y="1290675"/>
                  </a:lnTo>
                  <a:close/>
                </a:path>
                <a:path w="2260600" h="1711960">
                  <a:moveTo>
                    <a:pt x="1332088" y="1300734"/>
                  </a:moveTo>
                  <a:lnTo>
                    <a:pt x="1331494" y="1300934"/>
                  </a:lnTo>
                  <a:lnTo>
                    <a:pt x="1324142" y="1304463"/>
                  </a:lnTo>
                  <a:lnTo>
                    <a:pt x="1320800" y="1309878"/>
                  </a:lnTo>
                  <a:lnTo>
                    <a:pt x="1332088" y="1300734"/>
                  </a:lnTo>
                  <a:close/>
                </a:path>
                <a:path w="2260600" h="1711960">
                  <a:moveTo>
                    <a:pt x="1354196" y="1301496"/>
                  </a:moveTo>
                  <a:lnTo>
                    <a:pt x="1346200" y="1301496"/>
                  </a:lnTo>
                  <a:lnTo>
                    <a:pt x="1333500" y="1307592"/>
                  </a:lnTo>
                  <a:lnTo>
                    <a:pt x="1333500" y="1299972"/>
                  </a:lnTo>
                  <a:lnTo>
                    <a:pt x="1332290" y="1300570"/>
                  </a:lnTo>
                  <a:lnTo>
                    <a:pt x="1320800" y="1309878"/>
                  </a:lnTo>
                  <a:lnTo>
                    <a:pt x="1327150" y="1314450"/>
                  </a:lnTo>
                  <a:lnTo>
                    <a:pt x="1333500" y="1314450"/>
                  </a:lnTo>
                  <a:lnTo>
                    <a:pt x="1346200" y="1307592"/>
                  </a:lnTo>
                  <a:lnTo>
                    <a:pt x="1346200" y="1307973"/>
                  </a:lnTo>
                  <a:lnTo>
                    <a:pt x="1354196" y="1301496"/>
                  </a:lnTo>
                  <a:close/>
                </a:path>
                <a:path w="2260600" h="1711960">
                  <a:moveTo>
                    <a:pt x="1332290" y="1282627"/>
                  </a:moveTo>
                  <a:lnTo>
                    <a:pt x="1325820" y="1279522"/>
                  </a:lnTo>
                  <a:lnTo>
                    <a:pt x="1321270" y="1283208"/>
                  </a:lnTo>
                  <a:lnTo>
                    <a:pt x="1331494" y="1283208"/>
                  </a:lnTo>
                  <a:lnTo>
                    <a:pt x="1332290" y="1282627"/>
                  </a:lnTo>
                  <a:close/>
                </a:path>
                <a:path w="2260600" h="1711960">
                  <a:moveTo>
                    <a:pt x="1341496" y="1293114"/>
                  </a:moveTo>
                  <a:lnTo>
                    <a:pt x="1333500" y="1293114"/>
                  </a:lnTo>
                  <a:lnTo>
                    <a:pt x="1333500" y="1291590"/>
                  </a:lnTo>
                  <a:lnTo>
                    <a:pt x="1331494" y="1292552"/>
                  </a:lnTo>
                  <a:lnTo>
                    <a:pt x="1324142" y="1304463"/>
                  </a:lnTo>
                  <a:lnTo>
                    <a:pt x="1332088" y="1300649"/>
                  </a:lnTo>
                  <a:lnTo>
                    <a:pt x="1332290" y="1300552"/>
                  </a:lnTo>
                  <a:lnTo>
                    <a:pt x="1341496" y="1293114"/>
                  </a:lnTo>
                  <a:close/>
                </a:path>
                <a:path w="2260600" h="1711960">
                  <a:moveTo>
                    <a:pt x="1333500" y="1281684"/>
                  </a:moveTo>
                  <a:lnTo>
                    <a:pt x="1333500" y="1274826"/>
                  </a:lnTo>
                  <a:lnTo>
                    <a:pt x="1332290" y="1274281"/>
                  </a:lnTo>
                  <a:lnTo>
                    <a:pt x="1325820" y="1279522"/>
                  </a:lnTo>
                  <a:lnTo>
                    <a:pt x="1332088" y="1282530"/>
                  </a:lnTo>
                  <a:lnTo>
                    <a:pt x="1332290" y="1282627"/>
                  </a:lnTo>
                  <a:lnTo>
                    <a:pt x="1333500" y="1281684"/>
                  </a:lnTo>
                  <a:close/>
                </a:path>
                <a:path w="2260600" h="1711960">
                  <a:moveTo>
                    <a:pt x="1338203" y="1314450"/>
                  </a:moveTo>
                  <a:lnTo>
                    <a:pt x="1327150" y="1314450"/>
                  </a:lnTo>
                  <a:lnTo>
                    <a:pt x="1333500" y="1319022"/>
                  </a:lnTo>
                  <a:lnTo>
                    <a:pt x="1333500" y="1318260"/>
                  </a:lnTo>
                  <a:lnTo>
                    <a:pt x="1338203" y="1314450"/>
                  </a:lnTo>
                  <a:close/>
                </a:path>
                <a:path w="2260600" h="1711960">
                  <a:moveTo>
                    <a:pt x="1333500" y="1284732"/>
                  </a:moveTo>
                  <a:lnTo>
                    <a:pt x="1333500" y="1283208"/>
                  </a:lnTo>
                  <a:lnTo>
                    <a:pt x="1331494" y="1283248"/>
                  </a:lnTo>
                  <a:lnTo>
                    <a:pt x="1329592" y="1284732"/>
                  </a:lnTo>
                  <a:lnTo>
                    <a:pt x="1333500" y="1284732"/>
                  </a:lnTo>
                  <a:close/>
                </a:path>
                <a:path w="2260600" h="1711960">
                  <a:moveTo>
                    <a:pt x="1333500" y="1283208"/>
                  </a:moveTo>
                  <a:lnTo>
                    <a:pt x="1332290" y="1282627"/>
                  </a:lnTo>
                  <a:lnTo>
                    <a:pt x="1331494" y="1283248"/>
                  </a:lnTo>
                  <a:lnTo>
                    <a:pt x="1333500" y="1283208"/>
                  </a:lnTo>
                  <a:close/>
                </a:path>
                <a:path w="2260600" h="1711960">
                  <a:moveTo>
                    <a:pt x="1333500" y="1291590"/>
                  </a:moveTo>
                  <a:lnTo>
                    <a:pt x="1332088" y="1291590"/>
                  </a:lnTo>
                  <a:lnTo>
                    <a:pt x="1331494" y="1292552"/>
                  </a:lnTo>
                  <a:lnTo>
                    <a:pt x="1333500" y="1291590"/>
                  </a:lnTo>
                  <a:close/>
                </a:path>
                <a:path w="2260600" h="1711960">
                  <a:moveTo>
                    <a:pt x="1333500" y="1291590"/>
                  </a:moveTo>
                  <a:lnTo>
                    <a:pt x="1333500" y="1289304"/>
                  </a:lnTo>
                  <a:lnTo>
                    <a:pt x="1332088" y="1291590"/>
                  </a:lnTo>
                  <a:lnTo>
                    <a:pt x="1333500" y="1291590"/>
                  </a:lnTo>
                  <a:close/>
                </a:path>
                <a:path w="2260600" h="1711960">
                  <a:moveTo>
                    <a:pt x="1333500" y="1283208"/>
                  </a:moveTo>
                  <a:lnTo>
                    <a:pt x="1333500" y="1281684"/>
                  </a:lnTo>
                  <a:lnTo>
                    <a:pt x="1332290" y="1282627"/>
                  </a:lnTo>
                  <a:lnTo>
                    <a:pt x="1333500" y="1283208"/>
                  </a:lnTo>
                  <a:close/>
                </a:path>
                <a:path w="2260600" h="1711960">
                  <a:moveTo>
                    <a:pt x="1357206" y="1299057"/>
                  </a:moveTo>
                  <a:lnTo>
                    <a:pt x="1346200" y="1293114"/>
                  </a:lnTo>
                  <a:lnTo>
                    <a:pt x="1341496" y="1293114"/>
                  </a:lnTo>
                  <a:lnTo>
                    <a:pt x="1332290" y="1300570"/>
                  </a:lnTo>
                  <a:lnTo>
                    <a:pt x="1333500" y="1299972"/>
                  </a:lnTo>
                  <a:lnTo>
                    <a:pt x="1333500" y="1307592"/>
                  </a:lnTo>
                  <a:lnTo>
                    <a:pt x="1346200" y="1301496"/>
                  </a:lnTo>
                  <a:lnTo>
                    <a:pt x="1354196" y="1301496"/>
                  </a:lnTo>
                  <a:lnTo>
                    <a:pt x="1357206" y="1299057"/>
                  </a:lnTo>
                  <a:close/>
                </a:path>
                <a:path w="2260600" h="1711960">
                  <a:moveTo>
                    <a:pt x="1346200" y="1289304"/>
                  </a:moveTo>
                  <a:lnTo>
                    <a:pt x="1346200" y="1284732"/>
                  </a:lnTo>
                  <a:lnTo>
                    <a:pt x="1333500" y="1284732"/>
                  </a:lnTo>
                  <a:lnTo>
                    <a:pt x="1344506" y="1290675"/>
                  </a:lnTo>
                  <a:lnTo>
                    <a:pt x="1346200" y="1289304"/>
                  </a:lnTo>
                  <a:close/>
                </a:path>
                <a:path w="2260600" h="1711960">
                  <a:moveTo>
                    <a:pt x="1346200" y="1307973"/>
                  </a:moveTo>
                  <a:lnTo>
                    <a:pt x="1346200" y="1307592"/>
                  </a:lnTo>
                  <a:lnTo>
                    <a:pt x="1333500" y="1314450"/>
                  </a:lnTo>
                  <a:lnTo>
                    <a:pt x="1338203" y="1314450"/>
                  </a:lnTo>
                  <a:lnTo>
                    <a:pt x="1346200" y="1307973"/>
                  </a:lnTo>
                  <a:close/>
                </a:path>
                <a:path w="2260600" h="1711960">
                  <a:moveTo>
                    <a:pt x="1338942" y="1314450"/>
                  </a:moveTo>
                  <a:lnTo>
                    <a:pt x="1338203" y="1314450"/>
                  </a:lnTo>
                  <a:lnTo>
                    <a:pt x="1333500" y="1318260"/>
                  </a:lnTo>
                  <a:lnTo>
                    <a:pt x="1334008" y="1318595"/>
                  </a:lnTo>
                  <a:lnTo>
                    <a:pt x="1338942" y="1314450"/>
                  </a:lnTo>
                  <a:close/>
                </a:path>
                <a:path w="2260600" h="1711960">
                  <a:moveTo>
                    <a:pt x="1334008" y="1318595"/>
                  </a:moveTo>
                  <a:lnTo>
                    <a:pt x="1333500" y="1318260"/>
                  </a:lnTo>
                  <a:lnTo>
                    <a:pt x="1333500" y="1319022"/>
                  </a:lnTo>
                  <a:lnTo>
                    <a:pt x="1334008" y="1318595"/>
                  </a:lnTo>
                  <a:close/>
                </a:path>
                <a:path w="2260600" h="1711960">
                  <a:moveTo>
                    <a:pt x="1340427" y="1322832"/>
                  </a:moveTo>
                  <a:lnTo>
                    <a:pt x="1334008" y="1318595"/>
                  </a:lnTo>
                  <a:lnTo>
                    <a:pt x="1333500" y="1319022"/>
                  </a:lnTo>
                  <a:lnTo>
                    <a:pt x="1333500" y="1322832"/>
                  </a:lnTo>
                  <a:lnTo>
                    <a:pt x="1340427" y="1322832"/>
                  </a:lnTo>
                  <a:close/>
                </a:path>
                <a:path w="2260600" h="1711960">
                  <a:moveTo>
                    <a:pt x="1350107" y="1320839"/>
                  </a:moveTo>
                  <a:lnTo>
                    <a:pt x="1349727" y="1320927"/>
                  </a:lnTo>
                  <a:lnTo>
                    <a:pt x="1346200" y="1326642"/>
                  </a:lnTo>
                  <a:lnTo>
                    <a:pt x="1340427" y="1322832"/>
                  </a:lnTo>
                  <a:lnTo>
                    <a:pt x="1333500" y="1322832"/>
                  </a:lnTo>
                  <a:lnTo>
                    <a:pt x="1333500" y="1324356"/>
                  </a:lnTo>
                  <a:lnTo>
                    <a:pt x="1346200" y="1331214"/>
                  </a:lnTo>
                  <a:lnTo>
                    <a:pt x="1346200" y="1327404"/>
                  </a:lnTo>
                  <a:lnTo>
                    <a:pt x="1350107" y="1320839"/>
                  </a:lnTo>
                  <a:close/>
                </a:path>
                <a:path w="2260600" h="1711960">
                  <a:moveTo>
                    <a:pt x="1356548" y="1309878"/>
                  </a:moveTo>
                  <a:lnTo>
                    <a:pt x="1346200" y="1309878"/>
                  </a:lnTo>
                  <a:lnTo>
                    <a:pt x="1346200" y="1314450"/>
                  </a:lnTo>
                  <a:lnTo>
                    <a:pt x="1338942" y="1314450"/>
                  </a:lnTo>
                  <a:lnTo>
                    <a:pt x="1334008" y="1318595"/>
                  </a:lnTo>
                  <a:lnTo>
                    <a:pt x="1340427" y="1322832"/>
                  </a:lnTo>
                  <a:lnTo>
                    <a:pt x="1346200" y="1322832"/>
                  </a:lnTo>
                  <a:lnTo>
                    <a:pt x="1349727" y="1320927"/>
                  </a:lnTo>
                  <a:lnTo>
                    <a:pt x="1356548" y="1309878"/>
                  </a:lnTo>
                  <a:close/>
                </a:path>
                <a:path w="2260600" h="1711960">
                  <a:moveTo>
                    <a:pt x="1354364" y="1301496"/>
                  </a:moveTo>
                  <a:lnTo>
                    <a:pt x="1354196" y="1301496"/>
                  </a:lnTo>
                  <a:lnTo>
                    <a:pt x="1338203" y="1314450"/>
                  </a:lnTo>
                  <a:lnTo>
                    <a:pt x="1338942" y="1314450"/>
                  </a:lnTo>
                  <a:lnTo>
                    <a:pt x="1354364" y="1301496"/>
                  </a:lnTo>
                  <a:close/>
                </a:path>
                <a:path w="2260600" h="1711960">
                  <a:moveTo>
                    <a:pt x="1371600" y="1309878"/>
                  </a:moveTo>
                  <a:lnTo>
                    <a:pt x="1371600" y="1307592"/>
                  </a:lnTo>
                  <a:lnTo>
                    <a:pt x="1358900" y="1301496"/>
                  </a:lnTo>
                  <a:lnTo>
                    <a:pt x="1354364" y="1301496"/>
                  </a:lnTo>
                  <a:lnTo>
                    <a:pt x="1338942" y="1314450"/>
                  </a:lnTo>
                  <a:lnTo>
                    <a:pt x="1346200" y="1314450"/>
                  </a:lnTo>
                  <a:lnTo>
                    <a:pt x="1346200" y="1309878"/>
                  </a:lnTo>
                  <a:lnTo>
                    <a:pt x="1356548" y="1309878"/>
                  </a:lnTo>
                  <a:lnTo>
                    <a:pt x="1358900" y="1306068"/>
                  </a:lnTo>
                  <a:lnTo>
                    <a:pt x="1364544" y="1309793"/>
                  </a:lnTo>
                  <a:lnTo>
                    <a:pt x="1371600" y="1309878"/>
                  </a:lnTo>
                  <a:close/>
                </a:path>
                <a:path w="2260600" h="1711960">
                  <a:moveTo>
                    <a:pt x="1349727" y="1320927"/>
                  </a:moveTo>
                  <a:lnTo>
                    <a:pt x="1346200" y="1322832"/>
                  </a:lnTo>
                  <a:lnTo>
                    <a:pt x="1340427" y="1322832"/>
                  </a:lnTo>
                  <a:lnTo>
                    <a:pt x="1346200" y="1326642"/>
                  </a:lnTo>
                  <a:lnTo>
                    <a:pt x="1349727" y="1320927"/>
                  </a:lnTo>
                  <a:close/>
                </a:path>
                <a:path w="2260600" h="1711960">
                  <a:moveTo>
                    <a:pt x="1346200" y="1293114"/>
                  </a:moveTo>
                  <a:lnTo>
                    <a:pt x="1346200" y="1291590"/>
                  </a:lnTo>
                  <a:lnTo>
                    <a:pt x="1344506" y="1290675"/>
                  </a:lnTo>
                  <a:lnTo>
                    <a:pt x="1341496" y="1293114"/>
                  </a:lnTo>
                  <a:lnTo>
                    <a:pt x="1346200" y="1293114"/>
                  </a:lnTo>
                  <a:close/>
                </a:path>
                <a:path w="2260600" h="1711960">
                  <a:moveTo>
                    <a:pt x="1358900" y="1297686"/>
                  </a:moveTo>
                  <a:lnTo>
                    <a:pt x="1346200" y="1289304"/>
                  </a:lnTo>
                  <a:lnTo>
                    <a:pt x="1344506" y="1290675"/>
                  </a:lnTo>
                  <a:lnTo>
                    <a:pt x="1346200" y="1291590"/>
                  </a:lnTo>
                  <a:lnTo>
                    <a:pt x="1346200" y="1293114"/>
                  </a:lnTo>
                  <a:lnTo>
                    <a:pt x="1357206" y="1299057"/>
                  </a:lnTo>
                  <a:lnTo>
                    <a:pt x="1358900" y="1297686"/>
                  </a:lnTo>
                  <a:close/>
                </a:path>
                <a:path w="2260600" h="1711960">
                  <a:moveTo>
                    <a:pt x="1366715" y="1318260"/>
                  </a:moveTo>
                  <a:lnTo>
                    <a:pt x="1358900" y="1318260"/>
                  </a:lnTo>
                  <a:lnTo>
                    <a:pt x="1358900" y="1315974"/>
                  </a:lnTo>
                  <a:lnTo>
                    <a:pt x="1351642" y="1319892"/>
                  </a:lnTo>
                  <a:lnTo>
                    <a:pt x="1350107" y="1320839"/>
                  </a:lnTo>
                  <a:lnTo>
                    <a:pt x="1346200" y="1327404"/>
                  </a:lnTo>
                  <a:lnTo>
                    <a:pt x="1346200" y="1331214"/>
                  </a:lnTo>
                  <a:lnTo>
                    <a:pt x="1350107" y="1331214"/>
                  </a:lnTo>
                  <a:lnTo>
                    <a:pt x="1366715" y="1318260"/>
                  </a:lnTo>
                  <a:close/>
                </a:path>
                <a:path w="2260600" h="1711960">
                  <a:moveTo>
                    <a:pt x="1350107" y="1331214"/>
                  </a:moveTo>
                  <a:lnTo>
                    <a:pt x="1346200" y="1331214"/>
                  </a:lnTo>
                  <a:lnTo>
                    <a:pt x="1346200" y="1334262"/>
                  </a:lnTo>
                  <a:lnTo>
                    <a:pt x="1350107" y="1331214"/>
                  </a:lnTo>
                  <a:close/>
                </a:path>
                <a:path w="2260600" h="1711960">
                  <a:moveTo>
                    <a:pt x="1351642" y="1331214"/>
                  </a:moveTo>
                  <a:lnTo>
                    <a:pt x="1350107" y="1331214"/>
                  </a:lnTo>
                  <a:lnTo>
                    <a:pt x="1346200" y="1334262"/>
                  </a:lnTo>
                  <a:lnTo>
                    <a:pt x="1347176" y="1334965"/>
                  </a:lnTo>
                  <a:lnTo>
                    <a:pt x="1351642" y="1331214"/>
                  </a:lnTo>
                  <a:close/>
                </a:path>
                <a:path w="2260600" h="1711960">
                  <a:moveTo>
                    <a:pt x="1347176" y="1334965"/>
                  </a:moveTo>
                  <a:lnTo>
                    <a:pt x="1346200" y="1334262"/>
                  </a:lnTo>
                  <a:lnTo>
                    <a:pt x="1346200" y="1335786"/>
                  </a:lnTo>
                  <a:lnTo>
                    <a:pt x="1347176" y="1334965"/>
                  </a:lnTo>
                  <a:close/>
                </a:path>
                <a:path w="2260600" h="1711960">
                  <a:moveTo>
                    <a:pt x="1352550" y="1338834"/>
                  </a:moveTo>
                  <a:lnTo>
                    <a:pt x="1347176" y="1334965"/>
                  </a:lnTo>
                  <a:lnTo>
                    <a:pt x="1346200" y="1335786"/>
                  </a:lnTo>
                  <a:lnTo>
                    <a:pt x="1346200" y="1338834"/>
                  </a:lnTo>
                  <a:lnTo>
                    <a:pt x="1352550" y="1338834"/>
                  </a:lnTo>
                  <a:close/>
                </a:path>
                <a:path w="2260600" h="1711960">
                  <a:moveTo>
                    <a:pt x="1371600" y="1326642"/>
                  </a:moveTo>
                  <a:lnTo>
                    <a:pt x="1371600" y="1324356"/>
                  </a:lnTo>
                  <a:lnTo>
                    <a:pt x="1358900" y="1331214"/>
                  </a:lnTo>
                  <a:lnTo>
                    <a:pt x="1351642" y="1331214"/>
                  </a:lnTo>
                  <a:lnTo>
                    <a:pt x="1347176" y="1334965"/>
                  </a:lnTo>
                  <a:lnTo>
                    <a:pt x="1352550" y="1338834"/>
                  </a:lnTo>
                  <a:lnTo>
                    <a:pt x="1358900" y="1338834"/>
                  </a:lnTo>
                  <a:lnTo>
                    <a:pt x="1358900" y="1332738"/>
                  </a:lnTo>
                  <a:lnTo>
                    <a:pt x="1371600" y="1326642"/>
                  </a:lnTo>
                  <a:close/>
                </a:path>
                <a:path w="2260600" h="1711960">
                  <a:moveTo>
                    <a:pt x="1371600" y="1314450"/>
                  </a:moveTo>
                  <a:lnTo>
                    <a:pt x="1364672" y="1309878"/>
                  </a:lnTo>
                  <a:lnTo>
                    <a:pt x="1356548" y="1309878"/>
                  </a:lnTo>
                  <a:lnTo>
                    <a:pt x="1349727" y="1320927"/>
                  </a:lnTo>
                  <a:lnTo>
                    <a:pt x="1350107" y="1320721"/>
                  </a:lnTo>
                  <a:lnTo>
                    <a:pt x="1351642" y="1318260"/>
                  </a:lnTo>
                  <a:lnTo>
                    <a:pt x="1357206" y="1308912"/>
                  </a:lnTo>
                  <a:lnTo>
                    <a:pt x="1356548" y="1317244"/>
                  </a:lnTo>
                  <a:lnTo>
                    <a:pt x="1358900" y="1315974"/>
                  </a:lnTo>
                  <a:lnTo>
                    <a:pt x="1358900" y="1318260"/>
                  </a:lnTo>
                  <a:lnTo>
                    <a:pt x="1366715" y="1318260"/>
                  </a:lnTo>
                  <a:lnTo>
                    <a:pt x="1371600" y="1314450"/>
                  </a:lnTo>
                  <a:close/>
                </a:path>
                <a:path w="2260600" h="1711960">
                  <a:moveTo>
                    <a:pt x="1356548" y="1317244"/>
                  </a:moveTo>
                  <a:lnTo>
                    <a:pt x="1356548" y="1310019"/>
                  </a:lnTo>
                  <a:lnTo>
                    <a:pt x="1350107" y="1320839"/>
                  </a:lnTo>
                  <a:lnTo>
                    <a:pt x="1351642" y="1319892"/>
                  </a:lnTo>
                  <a:lnTo>
                    <a:pt x="1356548" y="1317244"/>
                  </a:lnTo>
                  <a:close/>
                </a:path>
                <a:path w="2260600" h="1711960">
                  <a:moveTo>
                    <a:pt x="1367064" y="1318260"/>
                  </a:moveTo>
                  <a:lnTo>
                    <a:pt x="1366715" y="1318260"/>
                  </a:lnTo>
                  <a:lnTo>
                    <a:pt x="1350107" y="1331214"/>
                  </a:lnTo>
                  <a:lnTo>
                    <a:pt x="1351642" y="1331214"/>
                  </a:lnTo>
                  <a:lnTo>
                    <a:pt x="1367064" y="1318260"/>
                  </a:lnTo>
                  <a:close/>
                </a:path>
                <a:path w="2260600" h="1711960">
                  <a:moveTo>
                    <a:pt x="1383118" y="1323788"/>
                  </a:moveTo>
                  <a:lnTo>
                    <a:pt x="1371600" y="1318260"/>
                  </a:lnTo>
                  <a:lnTo>
                    <a:pt x="1367064" y="1318260"/>
                  </a:lnTo>
                  <a:lnTo>
                    <a:pt x="1351642" y="1331214"/>
                  </a:lnTo>
                  <a:lnTo>
                    <a:pt x="1358900" y="1331214"/>
                  </a:lnTo>
                  <a:lnTo>
                    <a:pt x="1371600" y="1324356"/>
                  </a:lnTo>
                  <a:lnTo>
                    <a:pt x="1371600" y="1326642"/>
                  </a:lnTo>
                  <a:lnTo>
                    <a:pt x="1379596" y="1326642"/>
                  </a:lnTo>
                  <a:lnTo>
                    <a:pt x="1383118" y="1323788"/>
                  </a:lnTo>
                  <a:close/>
                </a:path>
                <a:path w="2260600" h="1711960">
                  <a:moveTo>
                    <a:pt x="1364544" y="1338834"/>
                  </a:moveTo>
                  <a:lnTo>
                    <a:pt x="1352550" y="1338834"/>
                  </a:lnTo>
                  <a:lnTo>
                    <a:pt x="1358900" y="1343406"/>
                  </a:lnTo>
                  <a:lnTo>
                    <a:pt x="1364544" y="1338834"/>
                  </a:lnTo>
                  <a:close/>
                </a:path>
                <a:path w="2260600" h="1711960">
                  <a:moveTo>
                    <a:pt x="1356548" y="1299661"/>
                  </a:moveTo>
                  <a:lnTo>
                    <a:pt x="1354196" y="1301496"/>
                  </a:lnTo>
                  <a:lnTo>
                    <a:pt x="1354364" y="1301496"/>
                  </a:lnTo>
                  <a:lnTo>
                    <a:pt x="1356548" y="1299661"/>
                  </a:lnTo>
                  <a:close/>
                </a:path>
                <a:path w="2260600" h="1711960">
                  <a:moveTo>
                    <a:pt x="1358900" y="1301496"/>
                  </a:moveTo>
                  <a:lnTo>
                    <a:pt x="1358900" y="1299972"/>
                  </a:lnTo>
                  <a:lnTo>
                    <a:pt x="1357206" y="1299108"/>
                  </a:lnTo>
                  <a:lnTo>
                    <a:pt x="1354364" y="1301496"/>
                  </a:lnTo>
                  <a:lnTo>
                    <a:pt x="1358900" y="1301496"/>
                  </a:lnTo>
                  <a:close/>
                </a:path>
                <a:path w="2260600" h="1711960">
                  <a:moveTo>
                    <a:pt x="1364544" y="1309878"/>
                  </a:moveTo>
                  <a:lnTo>
                    <a:pt x="1358900" y="1306068"/>
                  </a:lnTo>
                  <a:lnTo>
                    <a:pt x="1356548" y="1310019"/>
                  </a:lnTo>
                  <a:lnTo>
                    <a:pt x="1356548" y="1309878"/>
                  </a:lnTo>
                  <a:lnTo>
                    <a:pt x="1364544" y="1309878"/>
                  </a:lnTo>
                  <a:close/>
                </a:path>
                <a:path w="2260600" h="1711960">
                  <a:moveTo>
                    <a:pt x="1358900" y="1299972"/>
                  </a:moveTo>
                  <a:lnTo>
                    <a:pt x="1358900" y="1297686"/>
                  </a:lnTo>
                  <a:lnTo>
                    <a:pt x="1357206" y="1299108"/>
                  </a:lnTo>
                  <a:lnTo>
                    <a:pt x="1358900" y="1299972"/>
                  </a:lnTo>
                  <a:close/>
                </a:path>
                <a:path w="2260600" h="1711960">
                  <a:moveTo>
                    <a:pt x="1379596" y="1326642"/>
                  </a:moveTo>
                  <a:lnTo>
                    <a:pt x="1371600" y="1326642"/>
                  </a:lnTo>
                  <a:lnTo>
                    <a:pt x="1358900" y="1332738"/>
                  </a:lnTo>
                  <a:lnTo>
                    <a:pt x="1358900" y="1338834"/>
                  </a:lnTo>
                  <a:lnTo>
                    <a:pt x="1364672" y="1338834"/>
                  </a:lnTo>
                  <a:lnTo>
                    <a:pt x="1366715" y="1337075"/>
                  </a:lnTo>
                  <a:lnTo>
                    <a:pt x="1379596" y="1326642"/>
                  </a:lnTo>
                  <a:close/>
                </a:path>
                <a:path w="2260600" h="1711960">
                  <a:moveTo>
                    <a:pt x="1381672" y="1334262"/>
                  </a:moveTo>
                  <a:lnTo>
                    <a:pt x="1371600" y="1334262"/>
                  </a:lnTo>
                  <a:lnTo>
                    <a:pt x="1371600" y="1338834"/>
                  </a:lnTo>
                  <a:lnTo>
                    <a:pt x="1364544" y="1338834"/>
                  </a:lnTo>
                  <a:lnTo>
                    <a:pt x="1358900" y="1343406"/>
                  </a:lnTo>
                  <a:lnTo>
                    <a:pt x="1364544" y="1347131"/>
                  </a:lnTo>
                  <a:lnTo>
                    <a:pt x="1371600" y="1347216"/>
                  </a:lnTo>
                  <a:lnTo>
                    <a:pt x="1375127" y="1345522"/>
                  </a:lnTo>
                  <a:lnTo>
                    <a:pt x="1375833" y="1344422"/>
                  </a:lnTo>
                  <a:lnTo>
                    <a:pt x="1381672" y="1334262"/>
                  </a:lnTo>
                  <a:close/>
                </a:path>
                <a:path w="2260600" h="1711960">
                  <a:moveTo>
                    <a:pt x="1364544" y="1347216"/>
                  </a:moveTo>
                  <a:lnTo>
                    <a:pt x="1358900" y="1343406"/>
                  </a:lnTo>
                  <a:lnTo>
                    <a:pt x="1358900" y="1347216"/>
                  </a:lnTo>
                  <a:lnTo>
                    <a:pt x="1364544" y="1347216"/>
                  </a:lnTo>
                  <a:close/>
                </a:path>
                <a:path w="2260600" h="1711960">
                  <a:moveTo>
                    <a:pt x="1392296" y="1342644"/>
                  </a:moveTo>
                  <a:lnTo>
                    <a:pt x="1384300" y="1342644"/>
                  </a:lnTo>
                  <a:lnTo>
                    <a:pt x="1373505" y="1348473"/>
                  </a:lnTo>
                  <a:lnTo>
                    <a:pt x="1371600" y="1351788"/>
                  </a:lnTo>
                  <a:lnTo>
                    <a:pt x="1364672" y="1347216"/>
                  </a:lnTo>
                  <a:lnTo>
                    <a:pt x="1358900" y="1347216"/>
                  </a:lnTo>
                  <a:lnTo>
                    <a:pt x="1358900" y="1349502"/>
                  </a:lnTo>
                  <a:lnTo>
                    <a:pt x="1371600" y="1355598"/>
                  </a:lnTo>
                  <a:lnTo>
                    <a:pt x="1376303" y="1355598"/>
                  </a:lnTo>
                  <a:lnTo>
                    <a:pt x="1392296" y="1342644"/>
                  </a:lnTo>
                  <a:close/>
                </a:path>
                <a:path w="2260600" h="1711960">
                  <a:moveTo>
                    <a:pt x="1371600" y="1314450"/>
                  </a:moveTo>
                  <a:lnTo>
                    <a:pt x="1371600" y="1309878"/>
                  </a:lnTo>
                  <a:lnTo>
                    <a:pt x="1364672" y="1309878"/>
                  </a:lnTo>
                  <a:lnTo>
                    <a:pt x="1371600" y="1314450"/>
                  </a:lnTo>
                  <a:close/>
                </a:path>
                <a:path w="2260600" h="1711960">
                  <a:moveTo>
                    <a:pt x="1397000" y="1334262"/>
                  </a:moveTo>
                  <a:lnTo>
                    <a:pt x="1397000" y="1332738"/>
                  </a:lnTo>
                  <a:lnTo>
                    <a:pt x="1384300" y="1326642"/>
                  </a:lnTo>
                  <a:lnTo>
                    <a:pt x="1379596" y="1326642"/>
                  </a:lnTo>
                  <a:lnTo>
                    <a:pt x="1364672" y="1338730"/>
                  </a:lnTo>
                  <a:lnTo>
                    <a:pt x="1371600" y="1338834"/>
                  </a:lnTo>
                  <a:lnTo>
                    <a:pt x="1371600" y="1334262"/>
                  </a:lnTo>
                  <a:lnTo>
                    <a:pt x="1381672" y="1334262"/>
                  </a:lnTo>
                  <a:lnTo>
                    <a:pt x="1384300" y="1329690"/>
                  </a:lnTo>
                  <a:lnTo>
                    <a:pt x="1384300" y="1331214"/>
                  </a:lnTo>
                  <a:lnTo>
                    <a:pt x="1389380" y="1334262"/>
                  </a:lnTo>
                  <a:lnTo>
                    <a:pt x="1397000" y="1334262"/>
                  </a:lnTo>
                  <a:close/>
                </a:path>
                <a:path w="2260600" h="1711960">
                  <a:moveTo>
                    <a:pt x="1375127" y="1345522"/>
                  </a:moveTo>
                  <a:lnTo>
                    <a:pt x="1371600" y="1347216"/>
                  </a:lnTo>
                  <a:lnTo>
                    <a:pt x="1364672" y="1347216"/>
                  </a:lnTo>
                  <a:lnTo>
                    <a:pt x="1371600" y="1351788"/>
                  </a:lnTo>
                  <a:lnTo>
                    <a:pt x="1371600" y="1349502"/>
                  </a:lnTo>
                  <a:lnTo>
                    <a:pt x="1373094" y="1348695"/>
                  </a:lnTo>
                  <a:lnTo>
                    <a:pt x="1375127" y="1345522"/>
                  </a:lnTo>
                  <a:close/>
                </a:path>
                <a:path w="2260600" h="1711960">
                  <a:moveTo>
                    <a:pt x="1371600" y="1314450"/>
                  </a:moveTo>
                  <a:lnTo>
                    <a:pt x="1366715" y="1318260"/>
                  </a:lnTo>
                  <a:lnTo>
                    <a:pt x="1367064" y="1318260"/>
                  </a:lnTo>
                  <a:lnTo>
                    <a:pt x="1371600" y="1314450"/>
                  </a:lnTo>
                  <a:close/>
                </a:path>
                <a:path w="2260600" h="1711960">
                  <a:moveTo>
                    <a:pt x="1384300" y="1322832"/>
                  </a:moveTo>
                  <a:lnTo>
                    <a:pt x="1371600" y="1314450"/>
                  </a:lnTo>
                  <a:lnTo>
                    <a:pt x="1367064" y="1318260"/>
                  </a:lnTo>
                  <a:lnTo>
                    <a:pt x="1371600" y="1318260"/>
                  </a:lnTo>
                  <a:lnTo>
                    <a:pt x="1383118" y="1323788"/>
                  </a:lnTo>
                  <a:lnTo>
                    <a:pt x="1384300" y="1322832"/>
                  </a:lnTo>
                  <a:close/>
                </a:path>
                <a:path w="2260600" h="1711960">
                  <a:moveTo>
                    <a:pt x="1373094" y="1348695"/>
                  </a:moveTo>
                  <a:lnTo>
                    <a:pt x="1371600" y="1349502"/>
                  </a:lnTo>
                  <a:lnTo>
                    <a:pt x="1371600" y="1351026"/>
                  </a:lnTo>
                  <a:lnTo>
                    <a:pt x="1373094" y="1348695"/>
                  </a:lnTo>
                  <a:close/>
                </a:path>
                <a:path w="2260600" h="1711960">
                  <a:moveTo>
                    <a:pt x="1373505" y="1348473"/>
                  </a:moveTo>
                  <a:lnTo>
                    <a:pt x="1373094" y="1348695"/>
                  </a:lnTo>
                  <a:lnTo>
                    <a:pt x="1371600" y="1351026"/>
                  </a:lnTo>
                  <a:lnTo>
                    <a:pt x="1371600" y="1351788"/>
                  </a:lnTo>
                  <a:lnTo>
                    <a:pt x="1373505" y="1348473"/>
                  </a:lnTo>
                  <a:close/>
                </a:path>
                <a:path w="2260600" h="1711960">
                  <a:moveTo>
                    <a:pt x="1376303" y="1355598"/>
                  </a:moveTo>
                  <a:lnTo>
                    <a:pt x="1371600" y="1355598"/>
                  </a:lnTo>
                  <a:lnTo>
                    <a:pt x="1371600" y="1359408"/>
                  </a:lnTo>
                  <a:lnTo>
                    <a:pt x="1376303" y="1355598"/>
                  </a:lnTo>
                  <a:close/>
                </a:path>
                <a:path w="2260600" h="1711960">
                  <a:moveTo>
                    <a:pt x="1394994" y="1350464"/>
                  </a:moveTo>
                  <a:lnTo>
                    <a:pt x="1384300" y="1355598"/>
                  </a:lnTo>
                  <a:lnTo>
                    <a:pt x="1376303" y="1355598"/>
                  </a:lnTo>
                  <a:lnTo>
                    <a:pt x="1371600" y="1359408"/>
                  </a:lnTo>
                  <a:lnTo>
                    <a:pt x="1378527" y="1363980"/>
                  </a:lnTo>
                  <a:lnTo>
                    <a:pt x="1384300" y="1363980"/>
                  </a:lnTo>
                  <a:lnTo>
                    <a:pt x="1384300" y="1357122"/>
                  </a:lnTo>
                  <a:lnTo>
                    <a:pt x="1393657" y="1352630"/>
                  </a:lnTo>
                  <a:lnTo>
                    <a:pt x="1394994" y="1350464"/>
                  </a:lnTo>
                  <a:close/>
                </a:path>
                <a:path w="2260600" h="1711960">
                  <a:moveTo>
                    <a:pt x="1378527" y="1363980"/>
                  </a:moveTo>
                  <a:lnTo>
                    <a:pt x="1371600" y="1359408"/>
                  </a:lnTo>
                  <a:lnTo>
                    <a:pt x="1371600" y="1363980"/>
                  </a:lnTo>
                  <a:lnTo>
                    <a:pt x="1378527" y="1363980"/>
                  </a:lnTo>
                  <a:close/>
                </a:path>
                <a:path w="2260600" h="1711960">
                  <a:moveTo>
                    <a:pt x="1387021" y="1363980"/>
                  </a:moveTo>
                  <a:lnTo>
                    <a:pt x="1386609" y="1364049"/>
                  </a:lnTo>
                  <a:lnTo>
                    <a:pt x="1384300" y="1367790"/>
                  </a:lnTo>
                  <a:lnTo>
                    <a:pt x="1378527" y="1363980"/>
                  </a:lnTo>
                  <a:lnTo>
                    <a:pt x="1371600" y="1363980"/>
                  </a:lnTo>
                  <a:lnTo>
                    <a:pt x="1371600" y="1365504"/>
                  </a:lnTo>
                  <a:lnTo>
                    <a:pt x="1384300" y="1372362"/>
                  </a:lnTo>
                  <a:lnTo>
                    <a:pt x="1384300" y="1368552"/>
                  </a:lnTo>
                  <a:lnTo>
                    <a:pt x="1387021" y="1363980"/>
                  </a:lnTo>
                  <a:close/>
                </a:path>
                <a:path w="2260600" h="1711960">
                  <a:moveTo>
                    <a:pt x="1375833" y="1344422"/>
                  </a:moveTo>
                  <a:lnTo>
                    <a:pt x="1373094" y="1348695"/>
                  </a:lnTo>
                  <a:lnTo>
                    <a:pt x="1373505" y="1348473"/>
                  </a:lnTo>
                  <a:lnTo>
                    <a:pt x="1375833" y="1344422"/>
                  </a:lnTo>
                  <a:close/>
                </a:path>
                <a:path w="2260600" h="1711960">
                  <a:moveTo>
                    <a:pt x="1375127" y="1347597"/>
                  </a:moveTo>
                  <a:lnTo>
                    <a:pt x="1375127" y="1345649"/>
                  </a:lnTo>
                  <a:lnTo>
                    <a:pt x="1373505" y="1348473"/>
                  </a:lnTo>
                  <a:lnTo>
                    <a:pt x="1375127" y="1347597"/>
                  </a:lnTo>
                  <a:close/>
                </a:path>
                <a:path w="2260600" h="1711960">
                  <a:moveTo>
                    <a:pt x="1397000" y="1338834"/>
                  </a:moveTo>
                  <a:lnTo>
                    <a:pt x="1389380" y="1334262"/>
                  </a:lnTo>
                  <a:lnTo>
                    <a:pt x="1382346" y="1334262"/>
                  </a:lnTo>
                  <a:lnTo>
                    <a:pt x="1375833" y="1344422"/>
                  </a:lnTo>
                  <a:lnTo>
                    <a:pt x="1375127" y="1345649"/>
                  </a:lnTo>
                  <a:lnTo>
                    <a:pt x="1375127" y="1345522"/>
                  </a:lnTo>
                  <a:lnTo>
                    <a:pt x="1384300" y="1341120"/>
                  </a:lnTo>
                  <a:lnTo>
                    <a:pt x="1384300" y="1342644"/>
                  </a:lnTo>
                  <a:lnTo>
                    <a:pt x="1392296" y="1342644"/>
                  </a:lnTo>
                  <a:lnTo>
                    <a:pt x="1397000" y="1338834"/>
                  </a:lnTo>
                  <a:close/>
                </a:path>
                <a:path w="2260600" h="1711960">
                  <a:moveTo>
                    <a:pt x="1384300" y="1342644"/>
                  </a:moveTo>
                  <a:lnTo>
                    <a:pt x="1384300" y="1341120"/>
                  </a:lnTo>
                  <a:lnTo>
                    <a:pt x="1375127" y="1345522"/>
                  </a:lnTo>
                  <a:lnTo>
                    <a:pt x="1375127" y="1347597"/>
                  </a:lnTo>
                  <a:lnTo>
                    <a:pt x="1384300" y="1342644"/>
                  </a:lnTo>
                  <a:close/>
                </a:path>
                <a:path w="2260600" h="1711960">
                  <a:moveTo>
                    <a:pt x="1382346" y="1334262"/>
                  </a:moveTo>
                  <a:lnTo>
                    <a:pt x="1381672" y="1334262"/>
                  </a:lnTo>
                  <a:lnTo>
                    <a:pt x="1376303" y="1343603"/>
                  </a:lnTo>
                  <a:lnTo>
                    <a:pt x="1378527" y="1340219"/>
                  </a:lnTo>
                  <a:lnTo>
                    <a:pt x="1382346" y="1334262"/>
                  </a:lnTo>
                  <a:close/>
                </a:path>
                <a:path w="2260600" h="1711960">
                  <a:moveTo>
                    <a:pt x="1409700" y="1351026"/>
                  </a:moveTo>
                  <a:lnTo>
                    <a:pt x="1409700" y="1349502"/>
                  </a:lnTo>
                  <a:lnTo>
                    <a:pt x="1397000" y="1342644"/>
                  </a:lnTo>
                  <a:lnTo>
                    <a:pt x="1392296" y="1342644"/>
                  </a:lnTo>
                  <a:lnTo>
                    <a:pt x="1376303" y="1355598"/>
                  </a:lnTo>
                  <a:lnTo>
                    <a:pt x="1384300" y="1355598"/>
                  </a:lnTo>
                  <a:lnTo>
                    <a:pt x="1394994" y="1350464"/>
                  </a:lnTo>
                  <a:lnTo>
                    <a:pt x="1397000" y="1347216"/>
                  </a:lnTo>
                  <a:lnTo>
                    <a:pt x="1402644" y="1350941"/>
                  </a:lnTo>
                  <a:lnTo>
                    <a:pt x="1409700" y="1351026"/>
                  </a:lnTo>
                  <a:close/>
                </a:path>
                <a:path w="2260600" h="1711960">
                  <a:moveTo>
                    <a:pt x="1386609" y="1364049"/>
                  </a:moveTo>
                  <a:lnTo>
                    <a:pt x="1378527" y="1363980"/>
                  </a:lnTo>
                  <a:lnTo>
                    <a:pt x="1384300" y="1367790"/>
                  </a:lnTo>
                  <a:lnTo>
                    <a:pt x="1386609" y="1364049"/>
                  </a:lnTo>
                  <a:close/>
                </a:path>
                <a:path w="2260600" h="1711960">
                  <a:moveTo>
                    <a:pt x="1384300" y="1326642"/>
                  </a:moveTo>
                  <a:lnTo>
                    <a:pt x="1384300" y="1324356"/>
                  </a:lnTo>
                  <a:lnTo>
                    <a:pt x="1383118" y="1323788"/>
                  </a:lnTo>
                  <a:lnTo>
                    <a:pt x="1379596" y="1326642"/>
                  </a:lnTo>
                  <a:lnTo>
                    <a:pt x="1384300" y="1326642"/>
                  </a:lnTo>
                  <a:close/>
                </a:path>
                <a:path w="2260600" h="1711960">
                  <a:moveTo>
                    <a:pt x="1384300" y="1331214"/>
                  </a:moveTo>
                  <a:lnTo>
                    <a:pt x="1384300" y="1329690"/>
                  </a:lnTo>
                  <a:lnTo>
                    <a:pt x="1381672" y="1334262"/>
                  </a:lnTo>
                  <a:lnTo>
                    <a:pt x="1382346" y="1334262"/>
                  </a:lnTo>
                  <a:lnTo>
                    <a:pt x="1384300" y="1331214"/>
                  </a:lnTo>
                  <a:close/>
                </a:path>
                <a:path w="2260600" h="1711960">
                  <a:moveTo>
                    <a:pt x="1389380" y="1334262"/>
                  </a:moveTo>
                  <a:lnTo>
                    <a:pt x="1384300" y="1331214"/>
                  </a:lnTo>
                  <a:lnTo>
                    <a:pt x="1382346" y="1334262"/>
                  </a:lnTo>
                  <a:lnTo>
                    <a:pt x="1389380" y="1334262"/>
                  </a:lnTo>
                  <a:close/>
                </a:path>
                <a:path w="2260600" h="1711960">
                  <a:moveTo>
                    <a:pt x="1384300" y="1324356"/>
                  </a:moveTo>
                  <a:lnTo>
                    <a:pt x="1384300" y="1322832"/>
                  </a:lnTo>
                  <a:lnTo>
                    <a:pt x="1383118" y="1323788"/>
                  </a:lnTo>
                  <a:lnTo>
                    <a:pt x="1384300" y="1324356"/>
                  </a:lnTo>
                  <a:close/>
                </a:path>
                <a:path w="2260600" h="1711960">
                  <a:moveTo>
                    <a:pt x="1393657" y="1352630"/>
                  </a:moveTo>
                  <a:lnTo>
                    <a:pt x="1384300" y="1357122"/>
                  </a:lnTo>
                  <a:lnTo>
                    <a:pt x="1384300" y="1363980"/>
                  </a:lnTo>
                  <a:lnTo>
                    <a:pt x="1386609" y="1363980"/>
                  </a:lnTo>
                  <a:lnTo>
                    <a:pt x="1387021" y="1363381"/>
                  </a:lnTo>
                  <a:lnTo>
                    <a:pt x="1393657" y="1352630"/>
                  </a:lnTo>
                  <a:close/>
                </a:path>
                <a:path w="2260600" h="1711960">
                  <a:moveTo>
                    <a:pt x="1398772" y="1364777"/>
                  </a:moveTo>
                  <a:lnTo>
                    <a:pt x="1397000" y="1365504"/>
                  </a:lnTo>
                  <a:lnTo>
                    <a:pt x="1397000" y="1363980"/>
                  </a:lnTo>
                  <a:lnTo>
                    <a:pt x="1387021" y="1363980"/>
                  </a:lnTo>
                  <a:lnTo>
                    <a:pt x="1384300" y="1368552"/>
                  </a:lnTo>
                  <a:lnTo>
                    <a:pt x="1384300" y="1372362"/>
                  </a:lnTo>
                  <a:lnTo>
                    <a:pt x="1389742" y="1372362"/>
                  </a:lnTo>
                  <a:lnTo>
                    <a:pt x="1398772" y="1364777"/>
                  </a:lnTo>
                  <a:close/>
                </a:path>
                <a:path w="2260600" h="1711960">
                  <a:moveTo>
                    <a:pt x="1389742" y="1372362"/>
                  </a:moveTo>
                  <a:lnTo>
                    <a:pt x="1384300" y="1372362"/>
                  </a:lnTo>
                  <a:lnTo>
                    <a:pt x="1384300" y="1373886"/>
                  </a:lnTo>
                  <a:lnTo>
                    <a:pt x="1386609" y="1374994"/>
                  </a:lnTo>
                  <a:lnTo>
                    <a:pt x="1389742" y="1372362"/>
                  </a:lnTo>
                  <a:close/>
                </a:path>
                <a:path w="2260600" h="1711960">
                  <a:moveTo>
                    <a:pt x="1386609" y="1374994"/>
                  </a:moveTo>
                  <a:lnTo>
                    <a:pt x="1384300" y="1373886"/>
                  </a:lnTo>
                  <a:lnTo>
                    <a:pt x="1384300" y="1376934"/>
                  </a:lnTo>
                  <a:lnTo>
                    <a:pt x="1386609" y="1374994"/>
                  </a:lnTo>
                  <a:close/>
                </a:path>
                <a:path w="2260600" h="1711960">
                  <a:moveTo>
                    <a:pt x="1402644" y="1379982"/>
                  </a:moveTo>
                  <a:lnTo>
                    <a:pt x="1397000" y="1379982"/>
                  </a:lnTo>
                  <a:lnTo>
                    <a:pt x="1386609" y="1374994"/>
                  </a:lnTo>
                  <a:lnTo>
                    <a:pt x="1384300" y="1376934"/>
                  </a:lnTo>
                  <a:lnTo>
                    <a:pt x="1397000" y="1384554"/>
                  </a:lnTo>
                  <a:lnTo>
                    <a:pt x="1397000" y="1382268"/>
                  </a:lnTo>
                  <a:lnTo>
                    <a:pt x="1398772" y="1383118"/>
                  </a:lnTo>
                  <a:lnTo>
                    <a:pt x="1402644" y="1379982"/>
                  </a:lnTo>
                  <a:close/>
                </a:path>
                <a:path w="2260600" h="1711960">
                  <a:moveTo>
                    <a:pt x="1393825" y="1352550"/>
                  </a:moveTo>
                  <a:lnTo>
                    <a:pt x="1393657" y="1352630"/>
                  </a:lnTo>
                  <a:lnTo>
                    <a:pt x="1386609" y="1364049"/>
                  </a:lnTo>
                  <a:lnTo>
                    <a:pt x="1387021" y="1363980"/>
                  </a:lnTo>
                  <a:lnTo>
                    <a:pt x="1393825" y="1352550"/>
                  </a:lnTo>
                  <a:close/>
                </a:path>
                <a:path w="2260600" h="1711960">
                  <a:moveTo>
                    <a:pt x="1410854" y="1373331"/>
                  </a:moveTo>
                  <a:lnTo>
                    <a:pt x="1409700" y="1373886"/>
                  </a:lnTo>
                  <a:lnTo>
                    <a:pt x="1409700" y="1365504"/>
                  </a:lnTo>
                  <a:lnTo>
                    <a:pt x="1397000" y="1372362"/>
                  </a:lnTo>
                  <a:lnTo>
                    <a:pt x="1389742" y="1372362"/>
                  </a:lnTo>
                  <a:lnTo>
                    <a:pt x="1386609" y="1374994"/>
                  </a:lnTo>
                  <a:lnTo>
                    <a:pt x="1397000" y="1379982"/>
                  </a:lnTo>
                  <a:lnTo>
                    <a:pt x="1402772" y="1379982"/>
                  </a:lnTo>
                  <a:lnTo>
                    <a:pt x="1405164" y="1377940"/>
                  </a:lnTo>
                  <a:lnTo>
                    <a:pt x="1410854" y="1373331"/>
                  </a:lnTo>
                  <a:close/>
                </a:path>
                <a:path w="2260600" h="1711960">
                  <a:moveTo>
                    <a:pt x="1409700" y="1355598"/>
                  </a:moveTo>
                  <a:lnTo>
                    <a:pt x="1402772" y="1351026"/>
                  </a:lnTo>
                  <a:lnTo>
                    <a:pt x="1397000" y="1351026"/>
                  </a:lnTo>
                  <a:lnTo>
                    <a:pt x="1393825" y="1352550"/>
                  </a:lnTo>
                  <a:lnTo>
                    <a:pt x="1387021" y="1363980"/>
                  </a:lnTo>
                  <a:lnTo>
                    <a:pt x="1397000" y="1363980"/>
                  </a:lnTo>
                  <a:lnTo>
                    <a:pt x="1397000" y="1359408"/>
                  </a:lnTo>
                  <a:lnTo>
                    <a:pt x="1405164" y="1359408"/>
                  </a:lnTo>
                  <a:lnTo>
                    <a:pt x="1409700" y="1355598"/>
                  </a:lnTo>
                  <a:close/>
                </a:path>
                <a:path w="2260600" h="1711960">
                  <a:moveTo>
                    <a:pt x="1397000" y="1338834"/>
                  </a:moveTo>
                  <a:lnTo>
                    <a:pt x="1397000" y="1334262"/>
                  </a:lnTo>
                  <a:lnTo>
                    <a:pt x="1389380" y="1334262"/>
                  </a:lnTo>
                  <a:lnTo>
                    <a:pt x="1397000" y="1338834"/>
                  </a:lnTo>
                  <a:close/>
                </a:path>
                <a:path w="2260600" h="1711960">
                  <a:moveTo>
                    <a:pt x="1422400" y="1363980"/>
                  </a:moveTo>
                  <a:lnTo>
                    <a:pt x="1415472" y="1359408"/>
                  </a:lnTo>
                  <a:lnTo>
                    <a:pt x="1409700" y="1359408"/>
                  </a:lnTo>
                  <a:lnTo>
                    <a:pt x="1399116" y="1364488"/>
                  </a:lnTo>
                  <a:lnTo>
                    <a:pt x="1389742" y="1372362"/>
                  </a:lnTo>
                  <a:lnTo>
                    <a:pt x="1397000" y="1372362"/>
                  </a:lnTo>
                  <a:lnTo>
                    <a:pt x="1409700" y="1365504"/>
                  </a:lnTo>
                  <a:lnTo>
                    <a:pt x="1409700" y="1373886"/>
                  </a:lnTo>
                  <a:lnTo>
                    <a:pt x="1410854" y="1373331"/>
                  </a:lnTo>
                  <a:lnTo>
                    <a:pt x="1422400" y="1363980"/>
                  </a:lnTo>
                  <a:close/>
                </a:path>
                <a:path w="2260600" h="1711960">
                  <a:moveTo>
                    <a:pt x="1397000" y="1342644"/>
                  </a:moveTo>
                  <a:lnTo>
                    <a:pt x="1397000" y="1338834"/>
                  </a:lnTo>
                  <a:lnTo>
                    <a:pt x="1392296" y="1342644"/>
                  </a:lnTo>
                  <a:lnTo>
                    <a:pt x="1397000" y="1342644"/>
                  </a:lnTo>
                  <a:close/>
                </a:path>
                <a:path w="2260600" h="1711960">
                  <a:moveTo>
                    <a:pt x="1394994" y="1350584"/>
                  </a:moveTo>
                  <a:lnTo>
                    <a:pt x="1393657" y="1352630"/>
                  </a:lnTo>
                  <a:lnTo>
                    <a:pt x="1393825" y="1352550"/>
                  </a:lnTo>
                  <a:lnTo>
                    <a:pt x="1394994" y="1350584"/>
                  </a:lnTo>
                  <a:close/>
                </a:path>
                <a:path w="2260600" h="1711960">
                  <a:moveTo>
                    <a:pt x="1397000" y="1351026"/>
                  </a:moveTo>
                  <a:lnTo>
                    <a:pt x="1397000" y="1349502"/>
                  </a:lnTo>
                  <a:lnTo>
                    <a:pt x="1394994" y="1350584"/>
                  </a:lnTo>
                  <a:lnTo>
                    <a:pt x="1393825" y="1352550"/>
                  </a:lnTo>
                  <a:lnTo>
                    <a:pt x="1397000" y="1351026"/>
                  </a:lnTo>
                  <a:close/>
                </a:path>
                <a:path w="2260600" h="1711960">
                  <a:moveTo>
                    <a:pt x="1402644" y="1351026"/>
                  </a:moveTo>
                  <a:lnTo>
                    <a:pt x="1399116" y="1348613"/>
                  </a:lnTo>
                  <a:lnTo>
                    <a:pt x="1397000" y="1347216"/>
                  </a:lnTo>
                  <a:lnTo>
                    <a:pt x="1394994" y="1350584"/>
                  </a:lnTo>
                  <a:lnTo>
                    <a:pt x="1397000" y="1349502"/>
                  </a:lnTo>
                  <a:lnTo>
                    <a:pt x="1397000" y="1351026"/>
                  </a:lnTo>
                  <a:lnTo>
                    <a:pt x="1402644" y="1351026"/>
                  </a:lnTo>
                  <a:close/>
                </a:path>
                <a:path w="2260600" h="1711960">
                  <a:moveTo>
                    <a:pt x="1405164" y="1359408"/>
                  </a:moveTo>
                  <a:lnTo>
                    <a:pt x="1397000" y="1359408"/>
                  </a:lnTo>
                  <a:lnTo>
                    <a:pt x="1397000" y="1365504"/>
                  </a:lnTo>
                  <a:lnTo>
                    <a:pt x="1399116" y="1364488"/>
                  </a:lnTo>
                  <a:lnTo>
                    <a:pt x="1405164" y="1359408"/>
                  </a:lnTo>
                  <a:close/>
                </a:path>
                <a:path w="2260600" h="1711960">
                  <a:moveTo>
                    <a:pt x="1398772" y="1383118"/>
                  </a:moveTo>
                  <a:lnTo>
                    <a:pt x="1397000" y="1382268"/>
                  </a:lnTo>
                  <a:lnTo>
                    <a:pt x="1397000" y="1384554"/>
                  </a:lnTo>
                  <a:lnTo>
                    <a:pt x="1398772" y="1383118"/>
                  </a:lnTo>
                  <a:close/>
                </a:path>
                <a:path w="2260600" h="1711960">
                  <a:moveTo>
                    <a:pt x="1409700" y="1388364"/>
                  </a:moveTo>
                  <a:lnTo>
                    <a:pt x="1398772" y="1383118"/>
                  </a:lnTo>
                  <a:lnTo>
                    <a:pt x="1397000" y="1384554"/>
                  </a:lnTo>
                  <a:lnTo>
                    <a:pt x="1397000" y="1388364"/>
                  </a:lnTo>
                  <a:lnTo>
                    <a:pt x="1409700" y="1388364"/>
                  </a:lnTo>
                  <a:close/>
                </a:path>
                <a:path w="2260600" h="1711960">
                  <a:moveTo>
                    <a:pt x="1435100" y="1372362"/>
                  </a:moveTo>
                  <a:lnTo>
                    <a:pt x="1428172" y="1367790"/>
                  </a:lnTo>
                  <a:lnTo>
                    <a:pt x="1422400" y="1367790"/>
                  </a:lnTo>
                  <a:lnTo>
                    <a:pt x="1419057" y="1369394"/>
                  </a:lnTo>
                  <a:lnTo>
                    <a:pt x="1409700" y="1384554"/>
                  </a:lnTo>
                  <a:lnTo>
                    <a:pt x="1409700" y="1379982"/>
                  </a:lnTo>
                  <a:lnTo>
                    <a:pt x="1402644" y="1379982"/>
                  </a:lnTo>
                  <a:lnTo>
                    <a:pt x="1398772" y="1383118"/>
                  </a:lnTo>
                  <a:lnTo>
                    <a:pt x="1409700" y="1388364"/>
                  </a:lnTo>
                  <a:lnTo>
                    <a:pt x="1415472" y="1388364"/>
                  </a:lnTo>
                  <a:lnTo>
                    <a:pt x="1419057" y="1385356"/>
                  </a:lnTo>
                  <a:lnTo>
                    <a:pt x="1422400" y="1382649"/>
                  </a:lnTo>
                  <a:lnTo>
                    <a:pt x="1422400" y="1375410"/>
                  </a:lnTo>
                  <a:lnTo>
                    <a:pt x="1431337" y="1375410"/>
                  </a:lnTo>
                  <a:lnTo>
                    <a:pt x="1435100" y="1372362"/>
                  </a:lnTo>
                  <a:close/>
                </a:path>
                <a:path w="2260600" h="1711960">
                  <a:moveTo>
                    <a:pt x="1409700" y="1359408"/>
                  </a:moveTo>
                  <a:lnTo>
                    <a:pt x="1405164" y="1359408"/>
                  </a:lnTo>
                  <a:lnTo>
                    <a:pt x="1399116" y="1364488"/>
                  </a:lnTo>
                  <a:lnTo>
                    <a:pt x="1409700" y="1359408"/>
                  </a:lnTo>
                  <a:close/>
                </a:path>
                <a:path w="2260600" h="1711960">
                  <a:moveTo>
                    <a:pt x="1409700" y="1355598"/>
                  </a:moveTo>
                  <a:lnTo>
                    <a:pt x="1409700" y="1351026"/>
                  </a:lnTo>
                  <a:lnTo>
                    <a:pt x="1402772" y="1351026"/>
                  </a:lnTo>
                  <a:lnTo>
                    <a:pt x="1409700" y="1355598"/>
                  </a:lnTo>
                  <a:close/>
                </a:path>
                <a:path w="2260600" h="1711960">
                  <a:moveTo>
                    <a:pt x="1419057" y="1369394"/>
                  </a:moveTo>
                  <a:lnTo>
                    <a:pt x="1410854" y="1373331"/>
                  </a:lnTo>
                  <a:lnTo>
                    <a:pt x="1402772" y="1379878"/>
                  </a:lnTo>
                  <a:lnTo>
                    <a:pt x="1409700" y="1379982"/>
                  </a:lnTo>
                  <a:lnTo>
                    <a:pt x="1409700" y="1384554"/>
                  </a:lnTo>
                  <a:lnTo>
                    <a:pt x="1419057" y="1369394"/>
                  </a:lnTo>
                  <a:close/>
                </a:path>
                <a:path w="2260600" h="1711960">
                  <a:moveTo>
                    <a:pt x="1415344" y="1359408"/>
                  </a:moveTo>
                  <a:lnTo>
                    <a:pt x="1411472" y="1356767"/>
                  </a:lnTo>
                  <a:lnTo>
                    <a:pt x="1409700" y="1355598"/>
                  </a:lnTo>
                  <a:lnTo>
                    <a:pt x="1405164" y="1359408"/>
                  </a:lnTo>
                  <a:lnTo>
                    <a:pt x="1415344" y="1359408"/>
                  </a:lnTo>
                  <a:close/>
                </a:path>
                <a:path w="2260600" h="1711960">
                  <a:moveTo>
                    <a:pt x="1415344" y="1388364"/>
                  </a:moveTo>
                  <a:lnTo>
                    <a:pt x="1409700" y="1388364"/>
                  </a:lnTo>
                  <a:lnTo>
                    <a:pt x="1409700" y="1390650"/>
                  </a:lnTo>
                  <a:lnTo>
                    <a:pt x="1411472" y="1391500"/>
                  </a:lnTo>
                  <a:lnTo>
                    <a:pt x="1415344" y="1388364"/>
                  </a:lnTo>
                  <a:close/>
                </a:path>
                <a:path w="2260600" h="1711960">
                  <a:moveTo>
                    <a:pt x="1411472" y="1391500"/>
                  </a:moveTo>
                  <a:lnTo>
                    <a:pt x="1409700" y="1390650"/>
                  </a:lnTo>
                  <a:lnTo>
                    <a:pt x="1409700" y="1392936"/>
                  </a:lnTo>
                  <a:lnTo>
                    <a:pt x="1411472" y="1391500"/>
                  </a:lnTo>
                  <a:close/>
                </a:path>
                <a:path w="2260600" h="1711960">
                  <a:moveTo>
                    <a:pt x="1427103" y="1396746"/>
                  </a:moveTo>
                  <a:lnTo>
                    <a:pt x="1422400" y="1396746"/>
                  </a:lnTo>
                  <a:lnTo>
                    <a:pt x="1411472" y="1391500"/>
                  </a:lnTo>
                  <a:lnTo>
                    <a:pt x="1409700" y="1392936"/>
                  </a:lnTo>
                  <a:lnTo>
                    <a:pt x="1422400" y="1400556"/>
                  </a:lnTo>
                  <a:lnTo>
                    <a:pt x="1422400" y="1399032"/>
                  </a:lnTo>
                  <a:lnTo>
                    <a:pt x="1423581" y="1399599"/>
                  </a:lnTo>
                  <a:lnTo>
                    <a:pt x="1427103" y="1396746"/>
                  </a:lnTo>
                  <a:close/>
                </a:path>
                <a:path w="2260600" h="1711960">
                  <a:moveTo>
                    <a:pt x="1422400" y="1363980"/>
                  </a:moveTo>
                  <a:lnTo>
                    <a:pt x="1410854" y="1373331"/>
                  </a:lnTo>
                  <a:lnTo>
                    <a:pt x="1419057" y="1369394"/>
                  </a:lnTo>
                  <a:lnTo>
                    <a:pt x="1422400" y="1363980"/>
                  </a:lnTo>
                  <a:close/>
                </a:path>
                <a:path w="2260600" h="1711960">
                  <a:moveTo>
                    <a:pt x="1435100" y="1390269"/>
                  </a:moveTo>
                  <a:lnTo>
                    <a:pt x="1435100" y="1382268"/>
                  </a:lnTo>
                  <a:lnTo>
                    <a:pt x="1422400" y="1388364"/>
                  </a:lnTo>
                  <a:lnTo>
                    <a:pt x="1415344" y="1388364"/>
                  </a:lnTo>
                  <a:lnTo>
                    <a:pt x="1411472" y="1391500"/>
                  </a:lnTo>
                  <a:lnTo>
                    <a:pt x="1422400" y="1396746"/>
                  </a:lnTo>
                  <a:lnTo>
                    <a:pt x="1427103" y="1396746"/>
                  </a:lnTo>
                  <a:lnTo>
                    <a:pt x="1435100" y="1390269"/>
                  </a:lnTo>
                  <a:close/>
                </a:path>
                <a:path w="2260600" h="1711960">
                  <a:moveTo>
                    <a:pt x="1435100" y="1367790"/>
                  </a:moveTo>
                  <a:lnTo>
                    <a:pt x="1435100" y="1365504"/>
                  </a:lnTo>
                  <a:lnTo>
                    <a:pt x="1422400" y="1359408"/>
                  </a:lnTo>
                  <a:lnTo>
                    <a:pt x="1415472" y="1359408"/>
                  </a:lnTo>
                  <a:lnTo>
                    <a:pt x="1428172" y="1367790"/>
                  </a:lnTo>
                  <a:lnTo>
                    <a:pt x="1435100" y="1367790"/>
                  </a:lnTo>
                  <a:close/>
                </a:path>
                <a:path w="2260600" h="1711960">
                  <a:moveTo>
                    <a:pt x="1447800" y="1379982"/>
                  </a:moveTo>
                  <a:lnTo>
                    <a:pt x="1440180" y="1375410"/>
                  </a:lnTo>
                  <a:lnTo>
                    <a:pt x="1435100" y="1375410"/>
                  </a:lnTo>
                  <a:lnTo>
                    <a:pt x="1423811" y="1381506"/>
                  </a:lnTo>
                  <a:lnTo>
                    <a:pt x="1415472" y="1388260"/>
                  </a:lnTo>
                  <a:lnTo>
                    <a:pt x="1422400" y="1388364"/>
                  </a:lnTo>
                  <a:lnTo>
                    <a:pt x="1435100" y="1382268"/>
                  </a:lnTo>
                  <a:lnTo>
                    <a:pt x="1435100" y="1390269"/>
                  </a:lnTo>
                  <a:lnTo>
                    <a:pt x="1447800" y="1379982"/>
                  </a:lnTo>
                  <a:close/>
                </a:path>
                <a:path w="2260600" h="1711960">
                  <a:moveTo>
                    <a:pt x="1428172" y="1367790"/>
                  </a:moveTo>
                  <a:lnTo>
                    <a:pt x="1422400" y="1363980"/>
                  </a:lnTo>
                  <a:lnTo>
                    <a:pt x="1419057" y="1369394"/>
                  </a:lnTo>
                  <a:lnTo>
                    <a:pt x="1422400" y="1367790"/>
                  </a:lnTo>
                  <a:lnTo>
                    <a:pt x="1428172" y="1367790"/>
                  </a:lnTo>
                  <a:close/>
                </a:path>
                <a:path w="2260600" h="1711960">
                  <a:moveTo>
                    <a:pt x="1431337" y="1375410"/>
                  </a:moveTo>
                  <a:lnTo>
                    <a:pt x="1422400" y="1375410"/>
                  </a:lnTo>
                  <a:lnTo>
                    <a:pt x="1422400" y="1382268"/>
                  </a:lnTo>
                  <a:lnTo>
                    <a:pt x="1423581" y="1381630"/>
                  </a:lnTo>
                  <a:lnTo>
                    <a:pt x="1423811" y="1381506"/>
                  </a:lnTo>
                  <a:lnTo>
                    <a:pt x="1431337" y="1375410"/>
                  </a:lnTo>
                  <a:close/>
                </a:path>
                <a:path w="2260600" h="1711960">
                  <a:moveTo>
                    <a:pt x="1423581" y="1381692"/>
                  </a:moveTo>
                  <a:lnTo>
                    <a:pt x="1422400" y="1382268"/>
                  </a:lnTo>
                  <a:lnTo>
                    <a:pt x="1422400" y="1382649"/>
                  </a:lnTo>
                  <a:lnTo>
                    <a:pt x="1423581" y="1381692"/>
                  </a:lnTo>
                  <a:close/>
                </a:path>
                <a:path w="2260600" h="1711960">
                  <a:moveTo>
                    <a:pt x="1423581" y="1399599"/>
                  </a:moveTo>
                  <a:lnTo>
                    <a:pt x="1422400" y="1399032"/>
                  </a:lnTo>
                  <a:lnTo>
                    <a:pt x="1422400" y="1400556"/>
                  </a:lnTo>
                  <a:lnTo>
                    <a:pt x="1423581" y="1399599"/>
                  </a:lnTo>
                  <a:close/>
                </a:path>
                <a:path w="2260600" h="1711960">
                  <a:moveTo>
                    <a:pt x="1435100" y="1405128"/>
                  </a:moveTo>
                  <a:lnTo>
                    <a:pt x="1423811" y="1399709"/>
                  </a:lnTo>
                  <a:lnTo>
                    <a:pt x="1423581" y="1399599"/>
                  </a:lnTo>
                  <a:lnTo>
                    <a:pt x="1422400" y="1400556"/>
                  </a:lnTo>
                  <a:lnTo>
                    <a:pt x="1422400" y="1405128"/>
                  </a:lnTo>
                  <a:lnTo>
                    <a:pt x="1435100" y="1405128"/>
                  </a:lnTo>
                  <a:close/>
                </a:path>
                <a:path w="2260600" h="1711960">
                  <a:moveTo>
                    <a:pt x="1460500" y="1388364"/>
                  </a:moveTo>
                  <a:lnTo>
                    <a:pt x="1453572" y="1383792"/>
                  </a:lnTo>
                  <a:lnTo>
                    <a:pt x="1447800" y="1383792"/>
                  </a:lnTo>
                  <a:lnTo>
                    <a:pt x="1444272" y="1385697"/>
                  </a:lnTo>
                  <a:lnTo>
                    <a:pt x="1435100" y="1400556"/>
                  </a:lnTo>
                  <a:lnTo>
                    <a:pt x="1435100" y="1396746"/>
                  </a:lnTo>
                  <a:lnTo>
                    <a:pt x="1427103" y="1396746"/>
                  </a:lnTo>
                  <a:lnTo>
                    <a:pt x="1423581" y="1399599"/>
                  </a:lnTo>
                  <a:lnTo>
                    <a:pt x="1435100" y="1405128"/>
                  </a:lnTo>
                  <a:lnTo>
                    <a:pt x="1440542" y="1405128"/>
                  </a:lnTo>
                  <a:lnTo>
                    <a:pt x="1460500" y="1388364"/>
                  </a:lnTo>
                  <a:close/>
                </a:path>
                <a:path w="2260600" h="1711960">
                  <a:moveTo>
                    <a:pt x="1435100" y="1375410"/>
                  </a:moveTo>
                  <a:lnTo>
                    <a:pt x="1431337" y="1375410"/>
                  </a:lnTo>
                  <a:lnTo>
                    <a:pt x="1423811" y="1381506"/>
                  </a:lnTo>
                  <a:lnTo>
                    <a:pt x="1435100" y="1375410"/>
                  </a:lnTo>
                  <a:close/>
                </a:path>
                <a:path w="2260600" h="1711960">
                  <a:moveTo>
                    <a:pt x="1447800" y="1379982"/>
                  </a:moveTo>
                  <a:lnTo>
                    <a:pt x="1427103" y="1396746"/>
                  </a:lnTo>
                  <a:lnTo>
                    <a:pt x="1435100" y="1396746"/>
                  </a:lnTo>
                  <a:lnTo>
                    <a:pt x="1435100" y="1390650"/>
                  </a:lnTo>
                  <a:lnTo>
                    <a:pt x="1444272" y="1385697"/>
                  </a:lnTo>
                  <a:lnTo>
                    <a:pt x="1447800" y="1379982"/>
                  </a:lnTo>
                  <a:close/>
                </a:path>
                <a:path w="2260600" h="1711960">
                  <a:moveTo>
                    <a:pt x="1435100" y="1372362"/>
                  </a:moveTo>
                  <a:lnTo>
                    <a:pt x="1435100" y="1367790"/>
                  </a:lnTo>
                  <a:lnTo>
                    <a:pt x="1428172" y="1367790"/>
                  </a:lnTo>
                  <a:lnTo>
                    <a:pt x="1435100" y="1372362"/>
                  </a:lnTo>
                  <a:close/>
                </a:path>
                <a:path w="2260600" h="1711960">
                  <a:moveTo>
                    <a:pt x="1440180" y="1375410"/>
                  </a:moveTo>
                  <a:lnTo>
                    <a:pt x="1435100" y="1372362"/>
                  </a:lnTo>
                  <a:lnTo>
                    <a:pt x="1431337" y="1375410"/>
                  </a:lnTo>
                  <a:lnTo>
                    <a:pt x="1440180" y="1375410"/>
                  </a:lnTo>
                  <a:close/>
                </a:path>
                <a:path w="2260600" h="1711960">
                  <a:moveTo>
                    <a:pt x="1444272" y="1385697"/>
                  </a:moveTo>
                  <a:lnTo>
                    <a:pt x="1435100" y="1390650"/>
                  </a:lnTo>
                  <a:lnTo>
                    <a:pt x="1435100" y="1400556"/>
                  </a:lnTo>
                  <a:lnTo>
                    <a:pt x="1444272" y="1385697"/>
                  </a:lnTo>
                  <a:close/>
                </a:path>
                <a:path w="2260600" h="1711960">
                  <a:moveTo>
                    <a:pt x="1440542" y="1405128"/>
                  </a:moveTo>
                  <a:lnTo>
                    <a:pt x="1435100" y="1405128"/>
                  </a:lnTo>
                  <a:lnTo>
                    <a:pt x="1435100" y="1406652"/>
                  </a:lnTo>
                  <a:lnTo>
                    <a:pt x="1437308" y="1407844"/>
                  </a:lnTo>
                  <a:lnTo>
                    <a:pt x="1440542" y="1405128"/>
                  </a:lnTo>
                  <a:close/>
                </a:path>
                <a:path w="2260600" h="1711960">
                  <a:moveTo>
                    <a:pt x="1437308" y="1407844"/>
                  </a:moveTo>
                  <a:lnTo>
                    <a:pt x="1435100" y="1406652"/>
                  </a:lnTo>
                  <a:lnTo>
                    <a:pt x="1435100" y="1409700"/>
                  </a:lnTo>
                  <a:lnTo>
                    <a:pt x="1437308" y="1407844"/>
                  </a:lnTo>
                  <a:close/>
                </a:path>
                <a:path w="2260600" h="1711960">
                  <a:moveTo>
                    <a:pt x="1460500" y="1399032"/>
                  </a:moveTo>
                  <a:lnTo>
                    <a:pt x="1447800" y="1405128"/>
                  </a:lnTo>
                  <a:lnTo>
                    <a:pt x="1440542" y="1405128"/>
                  </a:lnTo>
                  <a:lnTo>
                    <a:pt x="1437308" y="1407844"/>
                  </a:lnTo>
                  <a:lnTo>
                    <a:pt x="1447800" y="1413510"/>
                  </a:lnTo>
                  <a:lnTo>
                    <a:pt x="1447800" y="1409700"/>
                  </a:lnTo>
                  <a:lnTo>
                    <a:pt x="1460500" y="1399032"/>
                  </a:lnTo>
                  <a:close/>
                </a:path>
                <a:path w="2260600" h="1711960">
                  <a:moveTo>
                    <a:pt x="1460500" y="1383792"/>
                  </a:moveTo>
                  <a:lnTo>
                    <a:pt x="1460500" y="1382268"/>
                  </a:lnTo>
                  <a:lnTo>
                    <a:pt x="1447800" y="1375410"/>
                  </a:lnTo>
                  <a:lnTo>
                    <a:pt x="1440180" y="1375410"/>
                  </a:lnTo>
                  <a:lnTo>
                    <a:pt x="1447800" y="1379982"/>
                  </a:lnTo>
                  <a:lnTo>
                    <a:pt x="1453572" y="1383792"/>
                  </a:lnTo>
                  <a:lnTo>
                    <a:pt x="1460500" y="1383792"/>
                  </a:lnTo>
                  <a:close/>
                </a:path>
                <a:path w="2260600" h="1711960">
                  <a:moveTo>
                    <a:pt x="1468664" y="1392174"/>
                  </a:moveTo>
                  <a:lnTo>
                    <a:pt x="1460500" y="1392174"/>
                  </a:lnTo>
                  <a:lnTo>
                    <a:pt x="1447800" y="1399032"/>
                  </a:lnTo>
                  <a:lnTo>
                    <a:pt x="1440542" y="1405128"/>
                  </a:lnTo>
                  <a:lnTo>
                    <a:pt x="1447800" y="1405128"/>
                  </a:lnTo>
                  <a:lnTo>
                    <a:pt x="1460500" y="1399032"/>
                  </a:lnTo>
                  <a:lnTo>
                    <a:pt x="1468664" y="1392174"/>
                  </a:lnTo>
                  <a:close/>
                </a:path>
                <a:path w="2260600" h="1711960">
                  <a:moveTo>
                    <a:pt x="1453572" y="1383792"/>
                  </a:moveTo>
                  <a:lnTo>
                    <a:pt x="1447800" y="1379982"/>
                  </a:lnTo>
                  <a:lnTo>
                    <a:pt x="1444272" y="1385697"/>
                  </a:lnTo>
                  <a:lnTo>
                    <a:pt x="1447800" y="1383792"/>
                  </a:lnTo>
                  <a:lnTo>
                    <a:pt x="1453572" y="1383792"/>
                  </a:lnTo>
                  <a:close/>
                </a:path>
                <a:path w="2260600" h="1711960">
                  <a:moveTo>
                    <a:pt x="1460500" y="1392174"/>
                  </a:moveTo>
                  <a:lnTo>
                    <a:pt x="1460500" y="1388364"/>
                  </a:lnTo>
                  <a:lnTo>
                    <a:pt x="1447800" y="1399032"/>
                  </a:lnTo>
                  <a:lnTo>
                    <a:pt x="1460500" y="1392174"/>
                  </a:lnTo>
                  <a:close/>
                </a:path>
                <a:path w="2260600" h="1711960">
                  <a:moveTo>
                    <a:pt x="1485900" y="1400556"/>
                  </a:moveTo>
                  <a:lnTo>
                    <a:pt x="1485900" y="1399032"/>
                  </a:lnTo>
                  <a:lnTo>
                    <a:pt x="1473200" y="1392174"/>
                  </a:lnTo>
                  <a:lnTo>
                    <a:pt x="1468664" y="1392174"/>
                  </a:lnTo>
                  <a:lnTo>
                    <a:pt x="1447800" y="1409700"/>
                  </a:lnTo>
                  <a:lnTo>
                    <a:pt x="1453572" y="1413510"/>
                  </a:lnTo>
                  <a:lnTo>
                    <a:pt x="1460500" y="1413510"/>
                  </a:lnTo>
                  <a:lnTo>
                    <a:pt x="1460500" y="1400556"/>
                  </a:lnTo>
                  <a:lnTo>
                    <a:pt x="1470848" y="1400556"/>
                  </a:lnTo>
                  <a:lnTo>
                    <a:pt x="1473200" y="1396746"/>
                  </a:lnTo>
                  <a:lnTo>
                    <a:pt x="1478972" y="1400556"/>
                  </a:lnTo>
                  <a:lnTo>
                    <a:pt x="1485900" y="1400556"/>
                  </a:lnTo>
                  <a:close/>
                </a:path>
                <a:path w="2260600" h="1711960">
                  <a:moveTo>
                    <a:pt x="1453572" y="1413510"/>
                  </a:moveTo>
                  <a:lnTo>
                    <a:pt x="1447800" y="1409700"/>
                  </a:lnTo>
                  <a:lnTo>
                    <a:pt x="1447800" y="1413510"/>
                  </a:lnTo>
                  <a:lnTo>
                    <a:pt x="1453572" y="1413510"/>
                  </a:lnTo>
                  <a:close/>
                </a:path>
                <a:path w="2260600" h="1711960">
                  <a:moveTo>
                    <a:pt x="1473200" y="1415034"/>
                  </a:moveTo>
                  <a:lnTo>
                    <a:pt x="1473200" y="1413510"/>
                  </a:lnTo>
                  <a:lnTo>
                    <a:pt x="1463221" y="1413510"/>
                  </a:lnTo>
                  <a:lnTo>
                    <a:pt x="1460500" y="1418082"/>
                  </a:lnTo>
                  <a:lnTo>
                    <a:pt x="1453572" y="1413510"/>
                  </a:lnTo>
                  <a:lnTo>
                    <a:pt x="1447800" y="1413510"/>
                  </a:lnTo>
                  <a:lnTo>
                    <a:pt x="1447800" y="1415034"/>
                  </a:lnTo>
                  <a:lnTo>
                    <a:pt x="1460500" y="1422654"/>
                  </a:lnTo>
                  <a:lnTo>
                    <a:pt x="1463430" y="1422654"/>
                  </a:lnTo>
                  <a:lnTo>
                    <a:pt x="1473200" y="1415034"/>
                  </a:lnTo>
                  <a:close/>
                </a:path>
                <a:path w="2260600" h="1711960">
                  <a:moveTo>
                    <a:pt x="1473200" y="1388364"/>
                  </a:moveTo>
                  <a:lnTo>
                    <a:pt x="1473200" y="1383792"/>
                  </a:lnTo>
                  <a:lnTo>
                    <a:pt x="1453572" y="1383792"/>
                  </a:lnTo>
                  <a:lnTo>
                    <a:pt x="1460500" y="1388364"/>
                  </a:lnTo>
                  <a:lnTo>
                    <a:pt x="1460500" y="1392174"/>
                  </a:lnTo>
                  <a:lnTo>
                    <a:pt x="1468664" y="1392174"/>
                  </a:lnTo>
                  <a:lnTo>
                    <a:pt x="1473200" y="1388364"/>
                  </a:lnTo>
                  <a:close/>
                </a:path>
                <a:path w="2260600" h="1711960">
                  <a:moveTo>
                    <a:pt x="1462851" y="1413510"/>
                  </a:moveTo>
                  <a:lnTo>
                    <a:pt x="1453572" y="1413510"/>
                  </a:lnTo>
                  <a:lnTo>
                    <a:pt x="1460500" y="1418082"/>
                  </a:lnTo>
                  <a:lnTo>
                    <a:pt x="1460500" y="1417320"/>
                  </a:lnTo>
                  <a:lnTo>
                    <a:pt x="1462851" y="1413510"/>
                  </a:lnTo>
                  <a:close/>
                </a:path>
                <a:path w="2260600" h="1711960">
                  <a:moveTo>
                    <a:pt x="1470848" y="1400556"/>
                  </a:moveTo>
                  <a:lnTo>
                    <a:pt x="1460500" y="1400556"/>
                  </a:lnTo>
                  <a:lnTo>
                    <a:pt x="1460500" y="1413510"/>
                  </a:lnTo>
                  <a:lnTo>
                    <a:pt x="1462851" y="1413510"/>
                  </a:lnTo>
                  <a:lnTo>
                    <a:pt x="1470848" y="1400556"/>
                  </a:lnTo>
                  <a:close/>
                </a:path>
                <a:path w="2260600" h="1711960">
                  <a:moveTo>
                    <a:pt x="1463221" y="1413510"/>
                  </a:moveTo>
                  <a:lnTo>
                    <a:pt x="1462851" y="1413510"/>
                  </a:lnTo>
                  <a:lnTo>
                    <a:pt x="1460500" y="1417320"/>
                  </a:lnTo>
                  <a:lnTo>
                    <a:pt x="1460500" y="1418082"/>
                  </a:lnTo>
                  <a:lnTo>
                    <a:pt x="1463221" y="1413510"/>
                  </a:lnTo>
                  <a:close/>
                </a:path>
                <a:path w="2260600" h="1711960">
                  <a:moveTo>
                    <a:pt x="1463430" y="1422654"/>
                  </a:moveTo>
                  <a:lnTo>
                    <a:pt x="1460500" y="1422654"/>
                  </a:lnTo>
                  <a:lnTo>
                    <a:pt x="1460500" y="1424940"/>
                  </a:lnTo>
                  <a:lnTo>
                    <a:pt x="1463430" y="1422654"/>
                  </a:lnTo>
                  <a:close/>
                </a:path>
                <a:path w="2260600" h="1711960">
                  <a:moveTo>
                    <a:pt x="1485900" y="1415796"/>
                  </a:moveTo>
                  <a:lnTo>
                    <a:pt x="1485900" y="1415034"/>
                  </a:lnTo>
                  <a:lnTo>
                    <a:pt x="1473200" y="1422654"/>
                  </a:lnTo>
                  <a:lnTo>
                    <a:pt x="1463430" y="1422654"/>
                  </a:lnTo>
                  <a:lnTo>
                    <a:pt x="1460500" y="1424940"/>
                  </a:lnTo>
                  <a:lnTo>
                    <a:pt x="1460500" y="1429512"/>
                  </a:lnTo>
                  <a:lnTo>
                    <a:pt x="1473200" y="1429512"/>
                  </a:lnTo>
                  <a:lnTo>
                    <a:pt x="1473200" y="1426464"/>
                  </a:lnTo>
                  <a:lnTo>
                    <a:pt x="1485900" y="1415796"/>
                  </a:lnTo>
                  <a:close/>
                </a:path>
                <a:path w="2260600" h="1711960">
                  <a:moveTo>
                    <a:pt x="1473200" y="1396746"/>
                  </a:moveTo>
                  <a:lnTo>
                    <a:pt x="1462851" y="1413510"/>
                  </a:lnTo>
                  <a:lnTo>
                    <a:pt x="1463221" y="1413510"/>
                  </a:lnTo>
                  <a:lnTo>
                    <a:pt x="1473200" y="1396746"/>
                  </a:lnTo>
                  <a:close/>
                </a:path>
                <a:path w="2260600" h="1711960">
                  <a:moveTo>
                    <a:pt x="1470848" y="1413510"/>
                  </a:moveTo>
                  <a:lnTo>
                    <a:pt x="1470848" y="1400697"/>
                  </a:lnTo>
                  <a:lnTo>
                    <a:pt x="1463221" y="1413510"/>
                  </a:lnTo>
                  <a:lnTo>
                    <a:pt x="1470848" y="1413510"/>
                  </a:lnTo>
                  <a:close/>
                </a:path>
                <a:path w="2260600" h="1711960">
                  <a:moveTo>
                    <a:pt x="1494064" y="1408938"/>
                  </a:moveTo>
                  <a:lnTo>
                    <a:pt x="1485900" y="1408938"/>
                  </a:lnTo>
                  <a:lnTo>
                    <a:pt x="1473200" y="1415034"/>
                  </a:lnTo>
                  <a:lnTo>
                    <a:pt x="1463430" y="1422654"/>
                  </a:lnTo>
                  <a:lnTo>
                    <a:pt x="1473200" y="1422654"/>
                  </a:lnTo>
                  <a:lnTo>
                    <a:pt x="1485900" y="1415034"/>
                  </a:lnTo>
                  <a:lnTo>
                    <a:pt x="1485900" y="1415796"/>
                  </a:lnTo>
                  <a:lnTo>
                    <a:pt x="1494064" y="1408938"/>
                  </a:lnTo>
                  <a:close/>
                </a:path>
                <a:path w="2260600" h="1711960">
                  <a:moveTo>
                    <a:pt x="1473200" y="1392174"/>
                  </a:moveTo>
                  <a:lnTo>
                    <a:pt x="1473200" y="1388364"/>
                  </a:lnTo>
                  <a:lnTo>
                    <a:pt x="1468664" y="1392174"/>
                  </a:lnTo>
                  <a:lnTo>
                    <a:pt x="1473200" y="1392174"/>
                  </a:lnTo>
                  <a:close/>
                </a:path>
                <a:path w="2260600" h="1711960">
                  <a:moveTo>
                    <a:pt x="1478972" y="1400556"/>
                  </a:moveTo>
                  <a:lnTo>
                    <a:pt x="1473200" y="1396746"/>
                  </a:lnTo>
                  <a:lnTo>
                    <a:pt x="1470848" y="1400697"/>
                  </a:lnTo>
                  <a:lnTo>
                    <a:pt x="1470848" y="1400556"/>
                  </a:lnTo>
                  <a:lnTo>
                    <a:pt x="1478972" y="1400556"/>
                  </a:lnTo>
                  <a:close/>
                </a:path>
                <a:path w="2260600" h="1711960">
                  <a:moveTo>
                    <a:pt x="1485900" y="1405128"/>
                  </a:moveTo>
                  <a:lnTo>
                    <a:pt x="1478972" y="1400556"/>
                  </a:lnTo>
                  <a:lnTo>
                    <a:pt x="1470848" y="1400556"/>
                  </a:lnTo>
                  <a:lnTo>
                    <a:pt x="1470848" y="1413510"/>
                  </a:lnTo>
                  <a:lnTo>
                    <a:pt x="1473200" y="1413510"/>
                  </a:lnTo>
                  <a:lnTo>
                    <a:pt x="1473200" y="1415034"/>
                  </a:lnTo>
                  <a:lnTo>
                    <a:pt x="1485900" y="1405128"/>
                  </a:lnTo>
                  <a:close/>
                </a:path>
                <a:path w="2260600" h="1711960">
                  <a:moveTo>
                    <a:pt x="1485900" y="1408938"/>
                  </a:moveTo>
                  <a:lnTo>
                    <a:pt x="1485900" y="1405128"/>
                  </a:lnTo>
                  <a:lnTo>
                    <a:pt x="1473200" y="1415034"/>
                  </a:lnTo>
                  <a:lnTo>
                    <a:pt x="1485900" y="1408938"/>
                  </a:lnTo>
                  <a:close/>
                </a:path>
                <a:path w="2260600" h="1711960">
                  <a:moveTo>
                    <a:pt x="1511300" y="1417320"/>
                  </a:moveTo>
                  <a:lnTo>
                    <a:pt x="1511300" y="1415034"/>
                  </a:lnTo>
                  <a:lnTo>
                    <a:pt x="1498600" y="1408938"/>
                  </a:lnTo>
                  <a:lnTo>
                    <a:pt x="1494064" y="1408938"/>
                  </a:lnTo>
                  <a:lnTo>
                    <a:pt x="1473200" y="1426464"/>
                  </a:lnTo>
                  <a:lnTo>
                    <a:pt x="1478280" y="1429512"/>
                  </a:lnTo>
                  <a:lnTo>
                    <a:pt x="1485900" y="1429512"/>
                  </a:lnTo>
                  <a:lnTo>
                    <a:pt x="1485900" y="1423416"/>
                  </a:lnTo>
                  <a:lnTo>
                    <a:pt x="1495257" y="1418924"/>
                  </a:lnTo>
                  <a:lnTo>
                    <a:pt x="1498600" y="1413510"/>
                  </a:lnTo>
                  <a:lnTo>
                    <a:pt x="1504372" y="1417320"/>
                  </a:lnTo>
                  <a:lnTo>
                    <a:pt x="1511300" y="1417320"/>
                  </a:lnTo>
                  <a:close/>
                </a:path>
                <a:path w="2260600" h="1711960">
                  <a:moveTo>
                    <a:pt x="1478280" y="1429512"/>
                  </a:moveTo>
                  <a:lnTo>
                    <a:pt x="1473200" y="1426464"/>
                  </a:lnTo>
                  <a:lnTo>
                    <a:pt x="1473200" y="1429512"/>
                  </a:lnTo>
                  <a:lnTo>
                    <a:pt x="1478280" y="1429512"/>
                  </a:lnTo>
                  <a:close/>
                </a:path>
                <a:path w="2260600" h="1711960">
                  <a:moveTo>
                    <a:pt x="1500011" y="1431036"/>
                  </a:moveTo>
                  <a:lnTo>
                    <a:pt x="1498600" y="1431798"/>
                  </a:lnTo>
                  <a:lnTo>
                    <a:pt x="1498600" y="1423416"/>
                  </a:lnTo>
                  <a:lnTo>
                    <a:pt x="1489910" y="1427586"/>
                  </a:lnTo>
                  <a:lnTo>
                    <a:pt x="1485900" y="1434084"/>
                  </a:lnTo>
                  <a:lnTo>
                    <a:pt x="1478280" y="1429512"/>
                  </a:lnTo>
                  <a:lnTo>
                    <a:pt x="1473200" y="1429512"/>
                  </a:lnTo>
                  <a:lnTo>
                    <a:pt x="1473200" y="1431798"/>
                  </a:lnTo>
                  <a:lnTo>
                    <a:pt x="1485900" y="1437894"/>
                  </a:lnTo>
                  <a:lnTo>
                    <a:pt x="1491544" y="1437894"/>
                  </a:lnTo>
                  <a:lnTo>
                    <a:pt x="1500011" y="1431036"/>
                  </a:lnTo>
                  <a:close/>
                </a:path>
                <a:path w="2260600" h="1711960">
                  <a:moveTo>
                    <a:pt x="1489910" y="1427586"/>
                  </a:moveTo>
                  <a:lnTo>
                    <a:pt x="1485900" y="1429512"/>
                  </a:lnTo>
                  <a:lnTo>
                    <a:pt x="1478280" y="1429512"/>
                  </a:lnTo>
                  <a:lnTo>
                    <a:pt x="1485900" y="1434084"/>
                  </a:lnTo>
                  <a:lnTo>
                    <a:pt x="1489910" y="1427586"/>
                  </a:lnTo>
                  <a:close/>
                </a:path>
                <a:path w="2260600" h="1711960">
                  <a:moveTo>
                    <a:pt x="1497445" y="1406097"/>
                  </a:moveTo>
                  <a:lnTo>
                    <a:pt x="1485900" y="1400556"/>
                  </a:lnTo>
                  <a:lnTo>
                    <a:pt x="1478972" y="1400556"/>
                  </a:lnTo>
                  <a:lnTo>
                    <a:pt x="1485900" y="1405128"/>
                  </a:lnTo>
                  <a:lnTo>
                    <a:pt x="1485900" y="1408938"/>
                  </a:lnTo>
                  <a:lnTo>
                    <a:pt x="1494064" y="1408938"/>
                  </a:lnTo>
                  <a:lnTo>
                    <a:pt x="1497445" y="1406097"/>
                  </a:lnTo>
                  <a:close/>
                </a:path>
                <a:path w="2260600" h="1711960">
                  <a:moveTo>
                    <a:pt x="1495257" y="1418924"/>
                  </a:moveTo>
                  <a:lnTo>
                    <a:pt x="1485900" y="1423416"/>
                  </a:lnTo>
                  <a:lnTo>
                    <a:pt x="1485900" y="1429512"/>
                  </a:lnTo>
                  <a:lnTo>
                    <a:pt x="1489910" y="1427586"/>
                  </a:lnTo>
                  <a:lnTo>
                    <a:pt x="1495257" y="1418924"/>
                  </a:lnTo>
                  <a:close/>
                </a:path>
                <a:path w="2260600" h="1711960">
                  <a:moveTo>
                    <a:pt x="1491544" y="1437894"/>
                  </a:moveTo>
                  <a:lnTo>
                    <a:pt x="1485900" y="1437894"/>
                  </a:lnTo>
                  <a:lnTo>
                    <a:pt x="1485900" y="1440180"/>
                  </a:lnTo>
                  <a:lnTo>
                    <a:pt x="1487593" y="1441094"/>
                  </a:lnTo>
                  <a:lnTo>
                    <a:pt x="1491544" y="1437894"/>
                  </a:lnTo>
                  <a:close/>
                </a:path>
                <a:path w="2260600" h="1711960">
                  <a:moveTo>
                    <a:pt x="1487593" y="1441094"/>
                  </a:moveTo>
                  <a:lnTo>
                    <a:pt x="1485900" y="1440180"/>
                  </a:lnTo>
                  <a:lnTo>
                    <a:pt x="1485900" y="1442466"/>
                  </a:lnTo>
                  <a:lnTo>
                    <a:pt x="1487593" y="1441094"/>
                  </a:lnTo>
                  <a:close/>
                </a:path>
                <a:path w="2260600" h="1711960">
                  <a:moveTo>
                    <a:pt x="1511300" y="1432179"/>
                  </a:moveTo>
                  <a:lnTo>
                    <a:pt x="1511300" y="1431798"/>
                  </a:lnTo>
                  <a:lnTo>
                    <a:pt x="1498600" y="1437894"/>
                  </a:lnTo>
                  <a:lnTo>
                    <a:pt x="1491544" y="1437894"/>
                  </a:lnTo>
                  <a:lnTo>
                    <a:pt x="1487593" y="1441094"/>
                  </a:lnTo>
                  <a:lnTo>
                    <a:pt x="1498600" y="1447038"/>
                  </a:lnTo>
                  <a:lnTo>
                    <a:pt x="1498600" y="1442466"/>
                  </a:lnTo>
                  <a:lnTo>
                    <a:pt x="1511300" y="1432179"/>
                  </a:lnTo>
                  <a:close/>
                </a:path>
                <a:path w="2260600" h="1711960">
                  <a:moveTo>
                    <a:pt x="1511300" y="1421892"/>
                  </a:moveTo>
                  <a:lnTo>
                    <a:pt x="1504372" y="1417320"/>
                  </a:lnTo>
                  <a:lnTo>
                    <a:pt x="1498600" y="1417320"/>
                  </a:lnTo>
                  <a:lnTo>
                    <a:pt x="1495257" y="1418924"/>
                  </a:lnTo>
                  <a:lnTo>
                    <a:pt x="1489910" y="1427586"/>
                  </a:lnTo>
                  <a:lnTo>
                    <a:pt x="1498600" y="1423416"/>
                  </a:lnTo>
                  <a:lnTo>
                    <a:pt x="1498600" y="1431798"/>
                  </a:lnTo>
                  <a:lnTo>
                    <a:pt x="1500011" y="1431036"/>
                  </a:lnTo>
                  <a:lnTo>
                    <a:pt x="1511300" y="1421892"/>
                  </a:lnTo>
                  <a:close/>
                </a:path>
                <a:path w="2260600" h="1711960">
                  <a:moveTo>
                    <a:pt x="1520237" y="1424940"/>
                  </a:moveTo>
                  <a:lnTo>
                    <a:pt x="1511300" y="1424940"/>
                  </a:lnTo>
                  <a:lnTo>
                    <a:pt x="1500011" y="1431036"/>
                  </a:lnTo>
                  <a:lnTo>
                    <a:pt x="1491544" y="1437894"/>
                  </a:lnTo>
                  <a:lnTo>
                    <a:pt x="1498600" y="1437894"/>
                  </a:lnTo>
                  <a:lnTo>
                    <a:pt x="1511300" y="1431798"/>
                  </a:lnTo>
                  <a:lnTo>
                    <a:pt x="1511300" y="1432179"/>
                  </a:lnTo>
                  <a:lnTo>
                    <a:pt x="1520237" y="1424940"/>
                  </a:lnTo>
                  <a:close/>
                </a:path>
                <a:path w="2260600" h="1711960">
                  <a:moveTo>
                    <a:pt x="1498600" y="1408938"/>
                  </a:moveTo>
                  <a:lnTo>
                    <a:pt x="1498600" y="1406652"/>
                  </a:lnTo>
                  <a:lnTo>
                    <a:pt x="1497445" y="1406097"/>
                  </a:lnTo>
                  <a:lnTo>
                    <a:pt x="1494064" y="1408938"/>
                  </a:lnTo>
                  <a:lnTo>
                    <a:pt x="1498600" y="1408938"/>
                  </a:lnTo>
                  <a:close/>
                </a:path>
                <a:path w="2260600" h="1711960">
                  <a:moveTo>
                    <a:pt x="1504372" y="1417320"/>
                  </a:moveTo>
                  <a:lnTo>
                    <a:pt x="1498600" y="1413510"/>
                  </a:lnTo>
                  <a:lnTo>
                    <a:pt x="1495257" y="1418924"/>
                  </a:lnTo>
                  <a:lnTo>
                    <a:pt x="1498600" y="1417320"/>
                  </a:lnTo>
                  <a:lnTo>
                    <a:pt x="1504372" y="1417320"/>
                  </a:lnTo>
                  <a:close/>
                </a:path>
                <a:path w="2260600" h="1711960">
                  <a:moveTo>
                    <a:pt x="1498600" y="1406652"/>
                  </a:moveTo>
                  <a:lnTo>
                    <a:pt x="1498600" y="1405128"/>
                  </a:lnTo>
                  <a:lnTo>
                    <a:pt x="1497445" y="1406097"/>
                  </a:lnTo>
                  <a:lnTo>
                    <a:pt x="1498600" y="1406652"/>
                  </a:lnTo>
                  <a:close/>
                </a:path>
                <a:path w="2260600" h="1711960">
                  <a:moveTo>
                    <a:pt x="1536700" y="1433322"/>
                  </a:moveTo>
                  <a:lnTo>
                    <a:pt x="1536700" y="1431798"/>
                  </a:lnTo>
                  <a:lnTo>
                    <a:pt x="1524000" y="1424940"/>
                  </a:lnTo>
                  <a:lnTo>
                    <a:pt x="1520237" y="1424940"/>
                  </a:lnTo>
                  <a:lnTo>
                    <a:pt x="1498600" y="1442466"/>
                  </a:lnTo>
                  <a:lnTo>
                    <a:pt x="1506220" y="1447038"/>
                  </a:lnTo>
                  <a:lnTo>
                    <a:pt x="1511300" y="1447038"/>
                  </a:lnTo>
                  <a:lnTo>
                    <a:pt x="1511300" y="1433322"/>
                  </a:lnTo>
                  <a:lnTo>
                    <a:pt x="1521648" y="1433322"/>
                  </a:lnTo>
                  <a:lnTo>
                    <a:pt x="1524000" y="1429512"/>
                  </a:lnTo>
                  <a:lnTo>
                    <a:pt x="1529772" y="1433322"/>
                  </a:lnTo>
                  <a:lnTo>
                    <a:pt x="1536700" y="1433322"/>
                  </a:lnTo>
                  <a:close/>
                </a:path>
                <a:path w="2260600" h="1711960">
                  <a:moveTo>
                    <a:pt x="1506220" y="1447038"/>
                  </a:moveTo>
                  <a:lnTo>
                    <a:pt x="1498600" y="1442466"/>
                  </a:lnTo>
                  <a:lnTo>
                    <a:pt x="1498600" y="1447038"/>
                  </a:lnTo>
                  <a:lnTo>
                    <a:pt x="1506220" y="1447038"/>
                  </a:lnTo>
                  <a:close/>
                </a:path>
                <a:path w="2260600" h="1711960">
                  <a:moveTo>
                    <a:pt x="1526116" y="1446784"/>
                  </a:moveTo>
                  <a:lnTo>
                    <a:pt x="1524000" y="1447800"/>
                  </a:lnTo>
                  <a:lnTo>
                    <a:pt x="1524000" y="1447038"/>
                  </a:lnTo>
                  <a:lnTo>
                    <a:pt x="1513181" y="1447038"/>
                  </a:lnTo>
                  <a:lnTo>
                    <a:pt x="1511300" y="1450086"/>
                  </a:lnTo>
                  <a:lnTo>
                    <a:pt x="1506220" y="1447038"/>
                  </a:lnTo>
                  <a:lnTo>
                    <a:pt x="1498600" y="1447038"/>
                  </a:lnTo>
                  <a:lnTo>
                    <a:pt x="1498600" y="1447800"/>
                  </a:lnTo>
                  <a:lnTo>
                    <a:pt x="1511300" y="1454658"/>
                  </a:lnTo>
                  <a:lnTo>
                    <a:pt x="1516742" y="1454658"/>
                  </a:lnTo>
                  <a:lnTo>
                    <a:pt x="1526116" y="1446784"/>
                  </a:lnTo>
                  <a:close/>
                </a:path>
                <a:path w="2260600" h="1711960">
                  <a:moveTo>
                    <a:pt x="1511300" y="1424940"/>
                  </a:moveTo>
                  <a:lnTo>
                    <a:pt x="1511300" y="1421892"/>
                  </a:lnTo>
                  <a:lnTo>
                    <a:pt x="1500011" y="1431036"/>
                  </a:lnTo>
                  <a:lnTo>
                    <a:pt x="1511300" y="1424940"/>
                  </a:lnTo>
                  <a:close/>
                </a:path>
                <a:path w="2260600" h="1711960">
                  <a:moveTo>
                    <a:pt x="1524000" y="1421892"/>
                  </a:moveTo>
                  <a:lnTo>
                    <a:pt x="1524000" y="1417320"/>
                  </a:lnTo>
                  <a:lnTo>
                    <a:pt x="1504372" y="1417320"/>
                  </a:lnTo>
                  <a:lnTo>
                    <a:pt x="1511300" y="1421892"/>
                  </a:lnTo>
                  <a:lnTo>
                    <a:pt x="1511300" y="1424940"/>
                  </a:lnTo>
                  <a:lnTo>
                    <a:pt x="1520237" y="1424940"/>
                  </a:lnTo>
                  <a:lnTo>
                    <a:pt x="1524000" y="1421892"/>
                  </a:lnTo>
                  <a:close/>
                </a:path>
                <a:path w="2260600" h="1711960">
                  <a:moveTo>
                    <a:pt x="1513181" y="1447038"/>
                  </a:moveTo>
                  <a:lnTo>
                    <a:pt x="1506220" y="1447038"/>
                  </a:lnTo>
                  <a:lnTo>
                    <a:pt x="1511300" y="1450086"/>
                  </a:lnTo>
                  <a:lnTo>
                    <a:pt x="1513181" y="1447038"/>
                  </a:lnTo>
                  <a:close/>
                </a:path>
                <a:path w="2260600" h="1711960">
                  <a:moveTo>
                    <a:pt x="1521648" y="1433322"/>
                  </a:moveTo>
                  <a:lnTo>
                    <a:pt x="1511300" y="1433322"/>
                  </a:lnTo>
                  <a:lnTo>
                    <a:pt x="1511300" y="1447038"/>
                  </a:lnTo>
                  <a:lnTo>
                    <a:pt x="1513181" y="1447038"/>
                  </a:lnTo>
                  <a:lnTo>
                    <a:pt x="1521648" y="1433322"/>
                  </a:lnTo>
                  <a:close/>
                </a:path>
                <a:path w="2260600" h="1711960">
                  <a:moveTo>
                    <a:pt x="1516742" y="1454658"/>
                  </a:moveTo>
                  <a:lnTo>
                    <a:pt x="1511300" y="1454658"/>
                  </a:lnTo>
                  <a:lnTo>
                    <a:pt x="1511300" y="1459230"/>
                  </a:lnTo>
                  <a:lnTo>
                    <a:pt x="1516742" y="1454658"/>
                  </a:lnTo>
                  <a:close/>
                </a:path>
                <a:path w="2260600" h="1711960">
                  <a:moveTo>
                    <a:pt x="1544864" y="1450086"/>
                  </a:moveTo>
                  <a:lnTo>
                    <a:pt x="1536700" y="1450086"/>
                  </a:lnTo>
                  <a:lnTo>
                    <a:pt x="1536700" y="1447800"/>
                  </a:lnTo>
                  <a:lnTo>
                    <a:pt x="1524000" y="1454658"/>
                  </a:lnTo>
                  <a:lnTo>
                    <a:pt x="1516742" y="1454658"/>
                  </a:lnTo>
                  <a:lnTo>
                    <a:pt x="1511300" y="1459230"/>
                  </a:lnTo>
                  <a:lnTo>
                    <a:pt x="1517072" y="1463040"/>
                  </a:lnTo>
                  <a:lnTo>
                    <a:pt x="1529442" y="1463040"/>
                  </a:lnTo>
                  <a:lnTo>
                    <a:pt x="1544864" y="1450086"/>
                  </a:lnTo>
                  <a:close/>
                </a:path>
                <a:path w="2260600" h="1711960">
                  <a:moveTo>
                    <a:pt x="1517072" y="1463040"/>
                  </a:moveTo>
                  <a:lnTo>
                    <a:pt x="1511300" y="1459230"/>
                  </a:lnTo>
                  <a:lnTo>
                    <a:pt x="1511300" y="1463040"/>
                  </a:lnTo>
                  <a:lnTo>
                    <a:pt x="1517072" y="1463040"/>
                  </a:lnTo>
                  <a:close/>
                </a:path>
                <a:path w="2260600" h="1711960">
                  <a:moveTo>
                    <a:pt x="1536700" y="1437894"/>
                  </a:moveTo>
                  <a:lnTo>
                    <a:pt x="1529772" y="1433322"/>
                  </a:lnTo>
                  <a:lnTo>
                    <a:pt x="1521648" y="1433322"/>
                  </a:lnTo>
                  <a:lnTo>
                    <a:pt x="1513181" y="1447038"/>
                  </a:lnTo>
                  <a:lnTo>
                    <a:pt x="1524000" y="1447038"/>
                  </a:lnTo>
                  <a:lnTo>
                    <a:pt x="1524000" y="1441704"/>
                  </a:lnTo>
                  <a:lnTo>
                    <a:pt x="1532164" y="1441704"/>
                  </a:lnTo>
                  <a:lnTo>
                    <a:pt x="1536700" y="1437894"/>
                  </a:lnTo>
                  <a:close/>
                </a:path>
                <a:path w="2260600" h="1711960">
                  <a:moveTo>
                    <a:pt x="1548245" y="1447245"/>
                  </a:moveTo>
                  <a:lnTo>
                    <a:pt x="1536700" y="1441704"/>
                  </a:lnTo>
                  <a:lnTo>
                    <a:pt x="1526116" y="1446784"/>
                  </a:lnTo>
                  <a:lnTo>
                    <a:pt x="1516742" y="1454658"/>
                  </a:lnTo>
                  <a:lnTo>
                    <a:pt x="1524000" y="1454658"/>
                  </a:lnTo>
                  <a:lnTo>
                    <a:pt x="1536700" y="1447800"/>
                  </a:lnTo>
                  <a:lnTo>
                    <a:pt x="1536700" y="1450086"/>
                  </a:lnTo>
                  <a:lnTo>
                    <a:pt x="1544864" y="1450086"/>
                  </a:lnTo>
                  <a:lnTo>
                    <a:pt x="1548245" y="1447245"/>
                  </a:lnTo>
                  <a:close/>
                </a:path>
                <a:path w="2260600" h="1711960">
                  <a:moveTo>
                    <a:pt x="1529442" y="1463040"/>
                  </a:moveTo>
                  <a:lnTo>
                    <a:pt x="1517072" y="1463040"/>
                  </a:lnTo>
                  <a:lnTo>
                    <a:pt x="1524000" y="1467612"/>
                  </a:lnTo>
                  <a:lnTo>
                    <a:pt x="1524000" y="1464564"/>
                  </a:lnTo>
                  <a:lnTo>
                    <a:pt x="1526116" y="1465834"/>
                  </a:lnTo>
                  <a:lnTo>
                    <a:pt x="1529442" y="1463040"/>
                  </a:lnTo>
                  <a:close/>
                </a:path>
                <a:path w="2260600" h="1711960">
                  <a:moveTo>
                    <a:pt x="1524000" y="1424940"/>
                  </a:moveTo>
                  <a:lnTo>
                    <a:pt x="1524000" y="1421892"/>
                  </a:lnTo>
                  <a:lnTo>
                    <a:pt x="1520237" y="1424940"/>
                  </a:lnTo>
                  <a:lnTo>
                    <a:pt x="1524000" y="1424940"/>
                  </a:lnTo>
                  <a:close/>
                </a:path>
                <a:path w="2260600" h="1711960">
                  <a:moveTo>
                    <a:pt x="1529772" y="1433322"/>
                  </a:moveTo>
                  <a:lnTo>
                    <a:pt x="1524000" y="1429512"/>
                  </a:lnTo>
                  <a:lnTo>
                    <a:pt x="1521648" y="1433322"/>
                  </a:lnTo>
                  <a:lnTo>
                    <a:pt x="1529772" y="1433322"/>
                  </a:lnTo>
                  <a:close/>
                </a:path>
                <a:path w="2260600" h="1711960">
                  <a:moveTo>
                    <a:pt x="1532164" y="1441704"/>
                  </a:moveTo>
                  <a:lnTo>
                    <a:pt x="1524000" y="1441704"/>
                  </a:lnTo>
                  <a:lnTo>
                    <a:pt x="1524000" y="1447800"/>
                  </a:lnTo>
                  <a:lnTo>
                    <a:pt x="1526116" y="1446784"/>
                  </a:lnTo>
                  <a:lnTo>
                    <a:pt x="1532164" y="1441704"/>
                  </a:lnTo>
                  <a:close/>
                </a:path>
                <a:path w="2260600" h="1711960">
                  <a:moveTo>
                    <a:pt x="1526116" y="1465834"/>
                  </a:moveTo>
                  <a:lnTo>
                    <a:pt x="1524000" y="1464564"/>
                  </a:lnTo>
                  <a:lnTo>
                    <a:pt x="1524000" y="1467612"/>
                  </a:lnTo>
                  <a:lnTo>
                    <a:pt x="1526116" y="1465834"/>
                  </a:lnTo>
                  <a:close/>
                </a:path>
                <a:path w="2260600" h="1711960">
                  <a:moveTo>
                    <a:pt x="1536700" y="1472184"/>
                  </a:moveTo>
                  <a:lnTo>
                    <a:pt x="1526116" y="1465834"/>
                  </a:lnTo>
                  <a:lnTo>
                    <a:pt x="1524000" y="1467612"/>
                  </a:lnTo>
                  <a:lnTo>
                    <a:pt x="1524000" y="1472184"/>
                  </a:lnTo>
                  <a:lnTo>
                    <a:pt x="1536700" y="1472184"/>
                  </a:lnTo>
                  <a:close/>
                </a:path>
                <a:path w="2260600" h="1711960">
                  <a:moveTo>
                    <a:pt x="1536700" y="1441704"/>
                  </a:moveTo>
                  <a:lnTo>
                    <a:pt x="1532164" y="1441704"/>
                  </a:lnTo>
                  <a:lnTo>
                    <a:pt x="1526116" y="1446784"/>
                  </a:lnTo>
                  <a:lnTo>
                    <a:pt x="1536700" y="1441704"/>
                  </a:lnTo>
                  <a:close/>
                </a:path>
                <a:path w="2260600" h="1711960">
                  <a:moveTo>
                    <a:pt x="1562100" y="1454658"/>
                  </a:moveTo>
                  <a:lnTo>
                    <a:pt x="1555172" y="1450086"/>
                  </a:lnTo>
                  <a:lnTo>
                    <a:pt x="1547132" y="1450086"/>
                  </a:lnTo>
                  <a:lnTo>
                    <a:pt x="1536700" y="1467612"/>
                  </a:lnTo>
                  <a:lnTo>
                    <a:pt x="1536700" y="1463040"/>
                  </a:lnTo>
                  <a:lnTo>
                    <a:pt x="1529442" y="1463040"/>
                  </a:lnTo>
                  <a:lnTo>
                    <a:pt x="1526116" y="1465834"/>
                  </a:lnTo>
                  <a:lnTo>
                    <a:pt x="1536700" y="1472184"/>
                  </a:lnTo>
                  <a:lnTo>
                    <a:pt x="1549400" y="1464564"/>
                  </a:lnTo>
                  <a:lnTo>
                    <a:pt x="1551516" y="1463548"/>
                  </a:lnTo>
                  <a:lnTo>
                    <a:pt x="1562100" y="1454658"/>
                  </a:lnTo>
                  <a:close/>
                </a:path>
                <a:path w="2260600" h="1711960">
                  <a:moveTo>
                    <a:pt x="1547132" y="1450086"/>
                  </a:moveTo>
                  <a:lnTo>
                    <a:pt x="1544864" y="1450086"/>
                  </a:lnTo>
                  <a:lnTo>
                    <a:pt x="1529442" y="1463040"/>
                  </a:lnTo>
                  <a:lnTo>
                    <a:pt x="1536700" y="1463040"/>
                  </a:lnTo>
                  <a:lnTo>
                    <a:pt x="1536700" y="1467612"/>
                  </a:lnTo>
                  <a:lnTo>
                    <a:pt x="1547132" y="1450086"/>
                  </a:lnTo>
                  <a:close/>
                </a:path>
                <a:path w="2260600" h="1711960">
                  <a:moveTo>
                    <a:pt x="1536700" y="1437894"/>
                  </a:moveTo>
                  <a:lnTo>
                    <a:pt x="1536700" y="1433322"/>
                  </a:lnTo>
                  <a:lnTo>
                    <a:pt x="1529772" y="1433322"/>
                  </a:lnTo>
                  <a:lnTo>
                    <a:pt x="1536700" y="1437894"/>
                  </a:lnTo>
                  <a:close/>
                </a:path>
                <a:path w="2260600" h="1711960">
                  <a:moveTo>
                    <a:pt x="1542472" y="1441704"/>
                  </a:moveTo>
                  <a:lnTo>
                    <a:pt x="1536700" y="1437894"/>
                  </a:lnTo>
                  <a:lnTo>
                    <a:pt x="1532164" y="1441704"/>
                  </a:lnTo>
                  <a:lnTo>
                    <a:pt x="1542472" y="1441704"/>
                  </a:lnTo>
                  <a:close/>
                </a:path>
                <a:path w="2260600" h="1711960">
                  <a:moveTo>
                    <a:pt x="1549400" y="1446276"/>
                  </a:moveTo>
                  <a:lnTo>
                    <a:pt x="1542472" y="1441704"/>
                  </a:lnTo>
                  <a:lnTo>
                    <a:pt x="1536700" y="1441704"/>
                  </a:lnTo>
                  <a:lnTo>
                    <a:pt x="1548245" y="1447245"/>
                  </a:lnTo>
                  <a:lnTo>
                    <a:pt x="1549400" y="1446276"/>
                  </a:lnTo>
                  <a:close/>
                </a:path>
                <a:path w="2260600" h="1711960">
                  <a:moveTo>
                    <a:pt x="1551516" y="1463548"/>
                  </a:moveTo>
                  <a:lnTo>
                    <a:pt x="1549400" y="1464564"/>
                  </a:lnTo>
                  <a:lnTo>
                    <a:pt x="1536700" y="1472184"/>
                  </a:lnTo>
                  <a:lnTo>
                    <a:pt x="1541235" y="1472184"/>
                  </a:lnTo>
                  <a:lnTo>
                    <a:pt x="1551516" y="1463548"/>
                  </a:lnTo>
                  <a:close/>
                </a:path>
                <a:path w="2260600" h="1711960">
                  <a:moveTo>
                    <a:pt x="1541235" y="1472184"/>
                  </a:moveTo>
                  <a:lnTo>
                    <a:pt x="1536700" y="1472184"/>
                  </a:lnTo>
                  <a:lnTo>
                    <a:pt x="1536700" y="1475994"/>
                  </a:lnTo>
                  <a:lnTo>
                    <a:pt x="1541235" y="1472184"/>
                  </a:lnTo>
                  <a:close/>
                </a:path>
                <a:path w="2260600" h="1711960">
                  <a:moveTo>
                    <a:pt x="1562100" y="1464564"/>
                  </a:moveTo>
                  <a:lnTo>
                    <a:pt x="1549400" y="1472184"/>
                  </a:lnTo>
                  <a:lnTo>
                    <a:pt x="1541235" y="1472184"/>
                  </a:lnTo>
                  <a:lnTo>
                    <a:pt x="1536700" y="1475994"/>
                  </a:lnTo>
                  <a:lnTo>
                    <a:pt x="1536700" y="1480566"/>
                  </a:lnTo>
                  <a:lnTo>
                    <a:pt x="1549400" y="1480566"/>
                  </a:lnTo>
                  <a:lnTo>
                    <a:pt x="1549400" y="1474470"/>
                  </a:lnTo>
                  <a:lnTo>
                    <a:pt x="1562100" y="1464564"/>
                  </a:lnTo>
                  <a:close/>
                </a:path>
                <a:path w="2260600" h="1711960">
                  <a:moveTo>
                    <a:pt x="1569915" y="1458468"/>
                  </a:moveTo>
                  <a:lnTo>
                    <a:pt x="1562100" y="1458468"/>
                  </a:lnTo>
                  <a:lnTo>
                    <a:pt x="1551516" y="1463548"/>
                  </a:lnTo>
                  <a:lnTo>
                    <a:pt x="1541235" y="1472184"/>
                  </a:lnTo>
                  <a:lnTo>
                    <a:pt x="1549400" y="1472184"/>
                  </a:lnTo>
                  <a:lnTo>
                    <a:pt x="1562100" y="1464564"/>
                  </a:lnTo>
                  <a:lnTo>
                    <a:pt x="1569915" y="1458468"/>
                  </a:lnTo>
                  <a:close/>
                </a:path>
                <a:path w="2260600" h="1711960">
                  <a:moveTo>
                    <a:pt x="1562100" y="1450086"/>
                  </a:moveTo>
                  <a:lnTo>
                    <a:pt x="1562100" y="1447800"/>
                  </a:lnTo>
                  <a:lnTo>
                    <a:pt x="1549400" y="1441704"/>
                  </a:lnTo>
                  <a:lnTo>
                    <a:pt x="1542472" y="1441704"/>
                  </a:lnTo>
                  <a:lnTo>
                    <a:pt x="1555172" y="1450086"/>
                  </a:lnTo>
                  <a:lnTo>
                    <a:pt x="1562100" y="1450086"/>
                  </a:lnTo>
                  <a:close/>
                </a:path>
                <a:path w="2260600" h="1711960">
                  <a:moveTo>
                    <a:pt x="1548694" y="1447461"/>
                  </a:moveTo>
                  <a:lnTo>
                    <a:pt x="1548245" y="1447245"/>
                  </a:lnTo>
                  <a:lnTo>
                    <a:pt x="1544864" y="1450086"/>
                  </a:lnTo>
                  <a:lnTo>
                    <a:pt x="1547132" y="1450086"/>
                  </a:lnTo>
                  <a:lnTo>
                    <a:pt x="1548694" y="1447461"/>
                  </a:lnTo>
                  <a:close/>
                </a:path>
                <a:path w="2260600" h="1711960">
                  <a:moveTo>
                    <a:pt x="1549400" y="1450086"/>
                  </a:moveTo>
                  <a:lnTo>
                    <a:pt x="1549400" y="1447800"/>
                  </a:lnTo>
                  <a:lnTo>
                    <a:pt x="1548694" y="1447461"/>
                  </a:lnTo>
                  <a:lnTo>
                    <a:pt x="1547132" y="1450086"/>
                  </a:lnTo>
                  <a:lnTo>
                    <a:pt x="1549400" y="1450086"/>
                  </a:lnTo>
                  <a:close/>
                </a:path>
                <a:path w="2260600" h="1711960">
                  <a:moveTo>
                    <a:pt x="1549400" y="1446276"/>
                  </a:moveTo>
                  <a:lnTo>
                    <a:pt x="1548245" y="1447245"/>
                  </a:lnTo>
                  <a:lnTo>
                    <a:pt x="1548694" y="1447461"/>
                  </a:lnTo>
                  <a:lnTo>
                    <a:pt x="1549400" y="1446276"/>
                  </a:lnTo>
                  <a:close/>
                </a:path>
                <a:path w="2260600" h="1711960">
                  <a:moveTo>
                    <a:pt x="1555172" y="1450086"/>
                  </a:moveTo>
                  <a:lnTo>
                    <a:pt x="1549400" y="1446276"/>
                  </a:lnTo>
                  <a:lnTo>
                    <a:pt x="1548694" y="1447461"/>
                  </a:lnTo>
                  <a:lnTo>
                    <a:pt x="1549400" y="1447800"/>
                  </a:lnTo>
                  <a:lnTo>
                    <a:pt x="1549400" y="1450086"/>
                  </a:lnTo>
                  <a:lnTo>
                    <a:pt x="1555172" y="1450086"/>
                  </a:lnTo>
                  <a:close/>
                </a:path>
                <a:path w="2260600" h="1711960">
                  <a:moveTo>
                    <a:pt x="1586318" y="1463996"/>
                  </a:moveTo>
                  <a:lnTo>
                    <a:pt x="1574800" y="1458468"/>
                  </a:lnTo>
                  <a:lnTo>
                    <a:pt x="1569915" y="1458468"/>
                  </a:lnTo>
                  <a:lnTo>
                    <a:pt x="1549400" y="1474470"/>
                  </a:lnTo>
                  <a:lnTo>
                    <a:pt x="1558636" y="1480566"/>
                  </a:lnTo>
                  <a:lnTo>
                    <a:pt x="1562100" y="1480566"/>
                  </a:lnTo>
                  <a:lnTo>
                    <a:pt x="1562100" y="1472946"/>
                  </a:lnTo>
                  <a:lnTo>
                    <a:pt x="1571272" y="1468543"/>
                  </a:lnTo>
                  <a:lnTo>
                    <a:pt x="1574800" y="1463040"/>
                  </a:lnTo>
                  <a:lnTo>
                    <a:pt x="1574800" y="1466850"/>
                  </a:lnTo>
                  <a:lnTo>
                    <a:pt x="1582796" y="1466850"/>
                  </a:lnTo>
                  <a:lnTo>
                    <a:pt x="1586318" y="1463996"/>
                  </a:lnTo>
                  <a:close/>
                </a:path>
                <a:path w="2260600" h="1711960">
                  <a:moveTo>
                    <a:pt x="1558636" y="1480566"/>
                  </a:moveTo>
                  <a:lnTo>
                    <a:pt x="1549400" y="1474470"/>
                  </a:lnTo>
                  <a:lnTo>
                    <a:pt x="1549400" y="1480566"/>
                  </a:lnTo>
                  <a:lnTo>
                    <a:pt x="1558636" y="1480566"/>
                  </a:lnTo>
                  <a:close/>
                </a:path>
                <a:path w="2260600" h="1711960">
                  <a:moveTo>
                    <a:pt x="1574800" y="1473327"/>
                  </a:moveTo>
                  <a:lnTo>
                    <a:pt x="1574800" y="1472946"/>
                  </a:lnTo>
                  <a:lnTo>
                    <a:pt x="1564481" y="1479137"/>
                  </a:lnTo>
                  <a:lnTo>
                    <a:pt x="1562100" y="1482852"/>
                  </a:lnTo>
                  <a:lnTo>
                    <a:pt x="1558636" y="1480566"/>
                  </a:lnTo>
                  <a:lnTo>
                    <a:pt x="1549400" y="1480566"/>
                  </a:lnTo>
                  <a:lnTo>
                    <a:pt x="1549400" y="1481328"/>
                  </a:lnTo>
                  <a:lnTo>
                    <a:pt x="1562100" y="1487424"/>
                  </a:lnTo>
                  <a:lnTo>
                    <a:pt x="1562100" y="1483614"/>
                  </a:lnTo>
                  <a:lnTo>
                    <a:pt x="1574800" y="1473327"/>
                  </a:lnTo>
                  <a:close/>
                </a:path>
                <a:path w="2260600" h="1711960">
                  <a:moveTo>
                    <a:pt x="1562100" y="1458468"/>
                  </a:moveTo>
                  <a:lnTo>
                    <a:pt x="1562100" y="1454658"/>
                  </a:lnTo>
                  <a:lnTo>
                    <a:pt x="1551516" y="1463548"/>
                  </a:lnTo>
                  <a:lnTo>
                    <a:pt x="1562100" y="1458468"/>
                  </a:lnTo>
                  <a:close/>
                </a:path>
                <a:path w="2260600" h="1711960">
                  <a:moveTo>
                    <a:pt x="1573590" y="1455601"/>
                  </a:moveTo>
                  <a:lnTo>
                    <a:pt x="1562100" y="1450086"/>
                  </a:lnTo>
                  <a:lnTo>
                    <a:pt x="1555172" y="1450086"/>
                  </a:lnTo>
                  <a:lnTo>
                    <a:pt x="1562100" y="1454658"/>
                  </a:lnTo>
                  <a:lnTo>
                    <a:pt x="1562100" y="1458468"/>
                  </a:lnTo>
                  <a:lnTo>
                    <a:pt x="1569915" y="1458468"/>
                  </a:lnTo>
                  <a:lnTo>
                    <a:pt x="1573590" y="1455601"/>
                  </a:lnTo>
                  <a:close/>
                </a:path>
                <a:path w="2260600" h="1711960">
                  <a:moveTo>
                    <a:pt x="1564481" y="1479137"/>
                  </a:moveTo>
                  <a:lnTo>
                    <a:pt x="1562100" y="1480566"/>
                  </a:lnTo>
                  <a:lnTo>
                    <a:pt x="1558636" y="1480566"/>
                  </a:lnTo>
                  <a:lnTo>
                    <a:pt x="1562100" y="1482852"/>
                  </a:lnTo>
                  <a:lnTo>
                    <a:pt x="1564481" y="1479137"/>
                  </a:lnTo>
                  <a:close/>
                </a:path>
                <a:path w="2260600" h="1711960">
                  <a:moveTo>
                    <a:pt x="1571272" y="1468543"/>
                  </a:moveTo>
                  <a:lnTo>
                    <a:pt x="1562100" y="1472946"/>
                  </a:lnTo>
                  <a:lnTo>
                    <a:pt x="1562100" y="1480566"/>
                  </a:lnTo>
                  <a:lnTo>
                    <a:pt x="1564481" y="1479137"/>
                  </a:lnTo>
                  <a:lnTo>
                    <a:pt x="1571272" y="1468543"/>
                  </a:lnTo>
                  <a:close/>
                </a:path>
                <a:path w="2260600" h="1711960">
                  <a:moveTo>
                    <a:pt x="1599018" y="1472378"/>
                  </a:moveTo>
                  <a:lnTo>
                    <a:pt x="1587500" y="1466850"/>
                  </a:lnTo>
                  <a:lnTo>
                    <a:pt x="1582796" y="1466850"/>
                  </a:lnTo>
                  <a:lnTo>
                    <a:pt x="1562100" y="1483614"/>
                  </a:lnTo>
                  <a:lnTo>
                    <a:pt x="1567872" y="1487424"/>
                  </a:lnTo>
                  <a:lnTo>
                    <a:pt x="1574800" y="1487424"/>
                  </a:lnTo>
                  <a:lnTo>
                    <a:pt x="1574800" y="1481328"/>
                  </a:lnTo>
                  <a:lnTo>
                    <a:pt x="1587500" y="1474470"/>
                  </a:lnTo>
                  <a:lnTo>
                    <a:pt x="1596390" y="1474470"/>
                  </a:lnTo>
                  <a:lnTo>
                    <a:pt x="1597572" y="1473550"/>
                  </a:lnTo>
                  <a:lnTo>
                    <a:pt x="1599018" y="1472378"/>
                  </a:lnTo>
                  <a:close/>
                </a:path>
                <a:path w="2260600" h="1711960">
                  <a:moveTo>
                    <a:pt x="1567872" y="1487424"/>
                  </a:moveTo>
                  <a:lnTo>
                    <a:pt x="1562100" y="1483614"/>
                  </a:lnTo>
                  <a:lnTo>
                    <a:pt x="1562100" y="1487424"/>
                  </a:lnTo>
                  <a:lnTo>
                    <a:pt x="1567872" y="1487424"/>
                  </a:lnTo>
                  <a:close/>
                </a:path>
                <a:path w="2260600" h="1711960">
                  <a:moveTo>
                    <a:pt x="1581727" y="1496568"/>
                  </a:moveTo>
                  <a:lnTo>
                    <a:pt x="1567872" y="1487424"/>
                  </a:lnTo>
                  <a:lnTo>
                    <a:pt x="1562100" y="1487424"/>
                  </a:lnTo>
                  <a:lnTo>
                    <a:pt x="1562100" y="1489710"/>
                  </a:lnTo>
                  <a:lnTo>
                    <a:pt x="1574800" y="1496568"/>
                  </a:lnTo>
                  <a:lnTo>
                    <a:pt x="1581727" y="1496568"/>
                  </a:lnTo>
                  <a:close/>
                </a:path>
                <a:path w="2260600" h="1711960">
                  <a:moveTo>
                    <a:pt x="1582796" y="1466850"/>
                  </a:moveTo>
                  <a:lnTo>
                    <a:pt x="1574800" y="1466850"/>
                  </a:lnTo>
                  <a:lnTo>
                    <a:pt x="1571272" y="1468543"/>
                  </a:lnTo>
                  <a:lnTo>
                    <a:pt x="1564481" y="1479137"/>
                  </a:lnTo>
                  <a:lnTo>
                    <a:pt x="1574800" y="1472946"/>
                  </a:lnTo>
                  <a:lnTo>
                    <a:pt x="1574800" y="1473327"/>
                  </a:lnTo>
                  <a:lnTo>
                    <a:pt x="1582796" y="1466850"/>
                  </a:lnTo>
                  <a:close/>
                </a:path>
                <a:path w="2260600" h="1711960">
                  <a:moveTo>
                    <a:pt x="1580444" y="1487424"/>
                  </a:moveTo>
                  <a:lnTo>
                    <a:pt x="1567872" y="1487424"/>
                  </a:lnTo>
                  <a:lnTo>
                    <a:pt x="1574800" y="1491996"/>
                  </a:lnTo>
                  <a:lnTo>
                    <a:pt x="1580444" y="1487424"/>
                  </a:lnTo>
                  <a:close/>
                </a:path>
                <a:path w="2260600" h="1711960">
                  <a:moveTo>
                    <a:pt x="1574800" y="1458468"/>
                  </a:moveTo>
                  <a:lnTo>
                    <a:pt x="1574800" y="1456182"/>
                  </a:lnTo>
                  <a:lnTo>
                    <a:pt x="1573590" y="1455601"/>
                  </a:lnTo>
                  <a:lnTo>
                    <a:pt x="1569915" y="1458468"/>
                  </a:lnTo>
                  <a:lnTo>
                    <a:pt x="1574800" y="1458468"/>
                  </a:lnTo>
                  <a:close/>
                </a:path>
                <a:path w="2260600" h="1711960">
                  <a:moveTo>
                    <a:pt x="1574800" y="1466850"/>
                  </a:moveTo>
                  <a:lnTo>
                    <a:pt x="1574800" y="1463040"/>
                  </a:lnTo>
                  <a:lnTo>
                    <a:pt x="1571272" y="1468543"/>
                  </a:lnTo>
                  <a:lnTo>
                    <a:pt x="1574800" y="1466850"/>
                  </a:lnTo>
                  <a:close/>
                </a:path>
                <a:path w="2260600" h="1711960">
                  <a:moveTo>
                    <a:pt x="1574800" y="1456182"/>
                  </a:moveTo>
                  <a:lnTo>
                    <a:pt x="1574800" y="1454658"/>
                  </a:lnTo>
                  <a:lnTo>
                    <a:pt x="1573590" y="1455601"/>
                  </a:lnTo>
                  <a:lnTo>
                    <a:pt x="1574800" y="1456182"/>
                  </a:lnTo>
                  <a:close/>
                </a:path>
                <a:path w="2260600" h="1711960">
                  <a:moveTo>
                    <a:pt x="1587500" y="1463040"/>
                  </a:moveTo>
                  <a:lnTo>
                    <a:pt x="1587500" y="1458468"/>
                  </a:lnTo>
                  <a:lnTo>
                    <a:pt x="1574800" y="1458468"/>
                  </a:lnTo>
                  <a:lnTo>
                    <a:pt x="1586318" y="1463996"/>
                  </a:lnTo>
                  <a:lnTo>
                    <a:pt x="1587500" y="1463040"/>
                  </a:lnTo>
                  <a:close/>
                </a:path>
                <a:path w="2260600" h="1711960">
                  <a:moveTo>
                    <a:pt x="1596390" y="1474508"/>
                  </a:moveTo>
                  <a:lnTo>
                    <a:pt x="1587500" y="1474470"/>
                  </a:lnTo>
                  <a:lnTo>
                    <a:pt x="1574800" y="1481328"/>
                  </a:lnTo>
                  <a:lnTo>
                    <a:pt x="1574800" y="1487424"/>
                  </a:lnTo>
                  <a:lnTo>
                    <a:pt x="1587500" y="1481328"/>
                  </a:lnTo>
                  <a:lnTo>
                    <a:pt x="1587500" y="1481709"/>
                  </a:lnTo>
                  <a:lnTo>
                    <a:pt x="1596390" y="1474508"/>
                  </a:lnTo>
                  <a:close/>
                </a:path>
                <a:path w="2260600" h="1711960">
                  <a:moveTo>
                    <a:pt x="1587500" y="1481709"/>
                  </a:moveTo>
                  <a:lnTo>
                    <a:pt x="1587500" y="1481328"/>
                  </a:lnTo>
                  <a:lnTo>
                    <a:pt x="1574800" y="1487424"/>
                  </a:lnTo>
                  <a:lnTo>
                    <a:pt x="1580444" y="1487424"/>
                  </a:lnTo>
                  <a:lnTo>
                    <a:pt x="1587500" y="1481709"/>
                  </a:lnTo>
                  <a:close/>
                </a:path>
                <a:path w="2260600" h="1711960">
                  <a:moveTo>
                    <a:pt x="1593631" y="1489709"/>
                  </a:moveTo>
                  <a:lnTo>
                    <a:pt x="1587500" y="1489709"/>
                  </a:lnTo>
                  <a:lnTo>
                    <a:pt x="1587500" y="1487424"/>
                  </a:lnTo>
                  <a:lnTo>
                    <a:pt x="1580444" y="1487424"/>
                  </a:lnTo>
                  <a:lnTo>
                    <a:pt x="1574800" y="1491996"/>
                  </a:lnTo>
                  <a:lnTo>
                    <a:pt x="1581727" y="1496568"/>
                  </a:lnTo>
                  <a:lnTo>
                    <a:pt x="1587500" y="1496568"/>
                  </a:lnTo>
                  <a:lnTo>
                    <a:pt x="1590675" y="1494853"/>
                  </a:lnTo>
                  <a:lnTo>
                    <a:pt x="1593631" y="1489709"/>
                  </a:lnTo>
                  <a:close/>
                </a:path>
                <a:path w="2260600" h="1711960">
                  <a:moveTo>
                    <a:pt x="1612900" y="1497330"/>
                  </a:moveTo>
                  <a:lnTo>
                    <a:pt x="1589251" y="1497330"/>
                  </a:lnTo>
                  <a:lnTo>
                    <a:pt x="1587500" y="1500378"/>
                  </a:lnTo>
                  <a:lnTo>
                    <a:pt x="1581727" y="1496568"/>
                  </a:lnTo>
                  <a:lnTo>
                    <a:pt x="1574800" y="1496568"/>
                  </a:lnTo>
                  <a:lnTo>
                    <a:pt x="1574800" y="1497330"/>
                  </a:lnTo>
                  <a:lnTo>
                    <a:pt x="1587500" y="1504188"/>
                  </a:lnTo>
                  <a:lnTo>
                    <a:pt x="1600200" y="1504188"/>
                  </a:lnTo>
                  <a:lnTo>
                    <a:pt x="1612900" y="1497330"/>
                  </a:lnTo>
                  <a:close/>
                </a:path>
                <a:path w="2260600" h="1711960">
                  <a:moveTo>
                    <a:pt x="1612900" y="1482852"/>
                  </a:moveTo>
                  <a:lnTo>
                    <a:pt x="1612900" y="1481328"/>
                  </a:lnTo>
                  <a:lnTo>
                    <a:pt x="1600200" y="1474470"/>
                  </a:lnTo>
                  <a:lnTo>
                    <a:pt x="1596390" y="1474508"/>
                  </a:lnTo>
                  <a:lnTo>
                    <a:pt x="1580444" y="1487424"/>
                  </a:lnTo>
                  <a:lnTo>
                    <a:pt x="1587500" y="1487424"/>
                  </a:lnTo>
                  <a:lnTo>
                    <a:pt x="1587500" y="1482852"/>
                  </a:lnTo>
                  <a:lnTo>
                    <a:pt x="1597572" y="1482852"/>
                  </a:lnTo>
                  <a:lnTo>
                    <a:pt x="1600200" y="1478280"/>
                  </a:lnTo>
                  <a:lnTo>
                    <a:pt x="1600200" y="1482852"/>
                  </a:lnTo>
                  <a:lnTo>
                    <a:pt x="1612900" y="1482852"/>
                  </a:lnTo>
                  <a:close/>
                </a:path>
                <a:path w="2260600" h="1711960">
                  <a:moveTo>
                    <a:pt x="1590675" y="1494853"/>
                  </a:moveTo>
                  <a:lnTo>
                    <a:pt x="1587500" y="1496568"/>
                  </a:lnTo>
                  <a:lnTo>
                    <a:pt x="1581727" y="1496568"/>
                  </a:lnTo>
                  <a:lnTo>
                    <a:pt x="1587500" y="1500378"/>
                  </a:lnTo>
                  <a:lnTo>
                    <a:pt x="1587500" y="1497330"/>
                  </a:lnTo>
                  <a:lnTo>
                    <a:pt x="1589251" y="1497330"/>
                  </a:lnTo>
                  <a:lnTo>
                    <a:pt x="1590675" y="1494853"/>
                  </a:lnTo>
                  <a:close/>
                </a:path>
                <a:path w="2260600" h="1711960">
                  <a:moveTo>
                    <a:pt x="1587500" y="1466850"/>
                  </a:moveTo>
                  <a:lnTo>
                    <a:pt x="1587500" y="1464564"/>
                  </a:lnTo>
                  <a:lnTo>
                    <a:pt x="1586318" y="1463996"/>
                  </a:lnTo>
                  <a:lnTo>
                    <a:pt x="1582796" y="1466850"/>
                  </a:lnTo>
                  <a:lnTo>
                    <a:pt x="1587500" y="1466850"/>
                  </a:lnTo>
                  <a:close/>
                </a:path>
                <a:path w="2260600" h="1711960">
                  <a:moveTo>
                    <a:pt x="1600200" y="1471422"/>
                  </a:moveTo>
                  <a:lnTo>
                    <a:pt x="1587500" y="1463040"/>
                  </a:lnTo>
                  <a:lnTo>
                    <a:pt x="1586318" y="1463996"/>
                  </a:lnTo>
                  <a:lnTo>
                    <a:pt x="1587500" y="1464564"/>
                  </a:lnTo>
                  <a:lnTo>
                    <a:pt x="1587500" y="1466850"/>
                  </a:lnTo>
                  <a:lnTo>
                    <a:pt x="1599018" y="1472378"/>
                  </a:lnTo>
                  <a:lnTo>
                    <a:pt x="1600200" y="1471422"/>
                  </a:lnTo>
                  <a:close/>
                </a:path>
                <a:path w="2260600" h="1711960">
                  <a:moveTo>
                    <a:pt x="1597572" y="1482852"/>
                  </a:moveTo>
                  <a:lnTo>
                    <a:pt x="1587500" y="1482852"/>
                  </a:lnTo>
                  <a:lnTo>
                    <a:pt x="1587500" y="1489710"/>
                  </a:lnTo>
                  <a:lnTo>
                    <a:pt x="1596390" y="1484909"/>
                  </a:lnTo>
                  <a:lnTo>
                    <a:pt x="1597572" y="1482852"/>
                  </a:lnTo>
                  <a:close/>
                </a:path>
                <a:path w="2260600" h="1711960">
                  <a:moveTo>
                    <a:pt x="1596390" y="1484909"/>
                  </a:moveTo>
                  <a:lnTo>
                    <a:pt x="1587500" y="1489710"/>
                  </a:lnTo>
                  <a:lnTo>
                    <a:pt x="1593631" y="1489709"/>
                  </a:lnTo>
                  <a:lnTo>
                    <a:pt x="1596390" y="1484909"/>
                  </a:lnTo>
                  <a:close/>
                </a:path>
                <a:path w="2260600" h="1711960">
                  <a:moveTo>
                    <a:pt x="1589251" y="1497330"/>
                  </a:moveTo>
                  <a:lnTo>
                    <a:pt x="1587500" y="1497330"/>
                  </a:lnTo>
                  <a:lnTo>
                    <a:pt x="1587500" y="1500378"/>
                  </a:lnTo>
                  <a:lnTo>
                    <a:pt x="1589251" y="1497330"/>
                  </a:lnTo>
                  <a:close/>
                </a:path>
                <a:path w="2260600" h="1711960">
                  <a:moveTo>
                    <a:pt x="1605642" y="1504188"/>
                  </a:moveTo>
                  <a:lnTo>
                    <a:pt x="1587500" y="1504188"/>
                  </a:lnTo>
                  <a:lnTo>
                    <a:pt x="1587500" y="1505712"/>
                  </a:lnTo>
                  <a:lnTo>
                    <a:pt x="1600200" y="1512570"/>
                  </a:lnTo>
                  <a:lnTo>
                    <a:pt x="1600200" y="1505712"/>
                  </a:lnTo>
                  <a:lnTo>
                    <a:pt x="1602408" y="1506904"/>
                  </a:lnTo>
                  <a:lnTo>
                    <a:pt x="1605642" y="1504188"/>
                  </a:lnTo>
                  <a:close/>
                </a:path>
                <a:path w="2260600" h="1711960">
                  <a:moveTo>
                    <a:pt x="1600200" y="1512570"/>
                  </a:moveTo>
                  <a:lnTo>
                    <a:pt x="1587500" y="1505712"/>
                  </a:lnTo>
                  <a:lnTo>
                    <a:pt x="1587500" y="1512570"/>
                  </a:lnTo>
                  <a:lnTo>
                    <a:pt x="1600200" y="1512570"/>
                  </a:lnTo>
                  <a:close/>
                </a:path>
                <a:path w="2260600" h="1711960">
                  <a:moveTo>
                    <a:pt x="1612900" y="1497330"/>
                  </a:moveTo>
                  <a:lnTo>
                    <a:pt x="1612900" y="1489709"/>
                  </a:lnTo>
                  <a:lnTo>
                    <a:pt x="1600200" y="1489710"/>
                  </a:lnTo>
                  <a:lnTo>
                    <a:pt x="1590675" y="1494853"/>
                  </a:lnTo>
                  <a:lnTo>
                    <a:pt x="1589251" y="1497330"/>
                  </a:lnTo>
                  <a:lnTo>
                    <a:pt x="1612900" y="1497330"/>
                  </a:lnTo>
                  <a:close/>
                </a:path>
                <a:path w="2260600" h="1711960">
                  <a:moveTo>
                    <a:pt x="1600200" y="1489710"/>
                  </a:moveTo>
                  <a:lnTo>
                    <a:pt x="1593631" y="1489709"/>
                  </a:lnTo>
                  <a:lnTo>
                    <a:pt x="1590675" y="1494853"/>
                  </a:lnTo>
                  <a:lnTo>
                    <a:pt x="1600200" y="1489710"/>
                  </a:lnTo>
                  <a:close/>
                </a:path>
                <a:path w="2260600" h="1711960">
                  <a:moveTo>
                    <a:pt x="1612900" y="1482852"/>
                  </a:moveTo>
                  <a:lnTo>
                    <a:pt x="1600200" y="1482852"/>
                  </a:lnTo>
                  <a:lnTo>
                    <a:pt x="1596390" y="1484909"/>
                  </a:lnTo>
                  <a:lnTo>
                    <a:pt x="1593631" y="1489709"/>
                  </a:lnTo>
                  <a:lnTo>
                    <a:pt x="1600200" y="1489709"/>
                  </a:lnTo>
                  <a:lnTo>
                    <a:pt x="1612900" y="1482852"/>
                  </a:lnTo>
                  <a:close/>
                </a:path>
                <a:path w="2260600" h="1711960">
                  <a:moveTo>
                    <a:pt x="1600200" y="1474470"/>
                  </a:moveTo>
                  <a:lnTo>
                    <a:pt x="1600200" y="1472946"/>
                  </a:lnTo>
                  <a:lnTo>
                    <a:pt x="1599018" y="1472378"/>
                  </a:lnTo>
                  <a:lnTo>
                    <a:pt x="1596390" y="1474508"/>
                  </a:lnTo>
                  <a:lnTo>
                    <a:pt x="1600200" y="1474470"/>
                  </a:lnTo>
                  <a:close/>
                </a:path>
                <a:path w="2260600" h="1711960">
                  <a:moveTo>
                    <a:pt x="1600200" y="1482852"/>
                  </a:moveTo>
                  <a:lnTo>
                    <a:pt x="1597572" y="1482852"/>
                  </a:lnTo>
                  <a:lnTo>
                    <a:pt x="1596390" y="1484909"/>
                  </a:lnTo>
                  <a:lnTo>
                    <a:pt x="1600200" y="1482852"/>
                  </a:lnTo>
                  <a:close/>
                </a:path>
                <a:path w="2260600" h="1711960">
                  <a:moveTo>
                    <a:pt x="1600200" y="1482852"/>
                  </a:moveTo>
                  <a:lnTo>
                    <a:pt x="1600200" y="1478280"/>
                  </a:lnTo>
                  <a:lnTo>
                    <a:pt x="1597572" y="1482852"/>
                  </a:lnTo>
                  <a:lnTo>
                    <a:pt x="1600200" y="1482852"/>
                  </a:lnTo>
                  <a:close/>
                </a:path>
                <a:path w="2260600" h="1711960">
                  <a:moveTo>
                    <a:pt x="1600200" y="1472946"/>
                  </a:moveTo>
                  <a:lnTo>
                    <a:pt x="1600200" y="1471422"/>
                  </a:lnTo>
                  <a:lnTo>
                    <a:pt x="1599018" y="1472378"/>
                  </a:lnTo>
                  <a:lnTo>
                    <a:pt x="1600200" y="1472946"/>
                  </a:lnTo>
                  <a:close/>
                </a:path>
                <a:path w="2260600" h="1711960">
                  <a:moveTo>
                    <a:pt x="1612900" y="1481328"/>
                  </a:moveTo>
                  <a:lnTo>
                    <a:pt x="1612900" y="1474470"/>
                  </a:lnTo>
                  <a:lnTo>
                    <a:pt x="1600200" y="1474470"/>
                  </a:lnTo>
                  <a:lnTo>
                    <a:pt x="1612900" y="1481328"/>
                  </a:lnTo>
                  <a:close/>
                </a:path>
                <a:path w="2260600" h="1711960">
                  <a:moveTo>
                    <a:pt x="1623943" y="1488815"/>
                  </a:moveTo>
                  <a:lnTo>
                    <a:pt x="1612900" y="1482852"/>
                  </a:lnTo>
                  <a:lnTo>
                    <a:pt x="1600200" y="1489710"/>
                  </a:lnTo>
                  <a:lnTo>
                    <a:pt x="1612900" y="1489709"/>
                  </a:lnTo>
                  <a:lnTo>
                    <a:pt x="1612900" y="1491234"/>
                  </a:lnTo>
                  <a:lnTo>
                    <a:pt x="1621064" y="1491234"/>
                  </a:lnTo>
                  <a:lnTo>
                    <a:pt x="1623943" y="1488815"/>
                  </a:lnTo>
                  <a:close/>
                </a:path>
                <a:path w="2260600" h="1711960">
                  <a:moveTo>
                    <a:pt x="1621064" y="1491234"/>
                  </a:moveTo>
                  <a:lnTo>
                    <a:pt x="1612900" y="1491234"/>
                  </a:lnTo>
                  <a:lnTo>
                    <a:pt x="1612900" y="1497330"/>
                  </a:lnTo>
                  <a:lnTo>
                    <a:pt x="1600200" y="1504188"/>
                  </a:lnTo>
                  <a:lnTo>
                    <a:pt x="1605642" y="1504188"/>
                  </a:lnTo>
                  <a:lnTo>
                    <a:pt x="1621064" y="1491234"/>
                  </a:lnTo>
                  <a:close/>
                </a:path>
                <a:path w="2260600" h="1711960">
                  <a:moveTo>
                    <a:pt x="1602408" y="1506904"/>
                  </a:moveTo>
                  <a:lnTo>
                    <a:pt x="1600200" y="1505712"/>
                  </a:lnTo>
                  <a:lnTo>
                    <a:pt x="1600200" y="1508760"/>
                  </a:lnTo>
                  <a:lnTo>
                    <a:pt x="1602408" y="1506904"/>
                  </a:lnTo>
                  <a:close/>
                </a:path>
                <a:path w="2260600" h="1711960">
                  <a:moveTo>
                    <a:pt x="1612900" y="1512570"/>
                  </a:moveTo>
                  <a:lnTo>
                    <a:pt x="1602408" y="1506904"/>
                  </a:lnTo>
                  <a:lnTo>
                    <a:pt x="1600200" y="1508760"/>
                  </a:lnTo>
                  <a:lnTo>
                    <a:pt x="1605972" y="1512570"/>
                  </a:lnTo>
                  <a:lnTo>
                    <a:pt x="1612900" y="1512570"/>
                  </a:lnTo>
                  <a:close/>
                </a:path>
                <a:path w="2260600" h="1711960">
                  <a:moveTo>
                    <a:pt x="1605972" y="1512570"/>
                  </a:moveTo>
                  <a:lnTo>
                    <a:pt x="1600200" y="1508760"/>
                  </a:lnTo>
                  <a:lnTo>
                    <a:pt x="1600200" y="1512570"/>
                  </a:lnTo>
                  <a:lnTo>
                    <a:pt x="1605972" y="1512570"/>
                  </a:lnTo>
                  <a:close/>
                </a:path>
                <a:path w="2260600" h="1711960">
                  <a:moveTo>
                    <a:pt x="1633681" y="1499685"/>
                  </a:moveTo>
                  <a:lnTo>
                    <a:pt x="1625600" y="1499616"/>
                  </a:lnTo>
                  <a:lnTo>
                    <a:pt x="1612900" y="1505712"/>
                  </a:lnTo>
                  <a:lnTo>
                    <a:pt x="1612900" y="1504188"/>
                  </a:lnTo>
                  <a:lnTo>
                    <a:pt x="1605642" y="1504188"/>
                  </a:lnTo>
                  <a:lnTo>
                    <a:pt x="1602408" y="1506904"/>
                  </a:lnTo>
                  <a:lnTo>
                    <a:pt x="1612900" y="1512570"/>
                  </a:lnTo>
                  <a:lnTo>
                    <a:pt x="1625600" y="1505712"/>
                  </a:lnTo>
                  <a:lnTo>
                    <a:pt x="1627481" y="1504808"/>
                  </a:lnTo>
                  <a:lnTo>
                    <a:pt x="1627716" y="1504696"/>
                  </a:lnTo>
                  <a:lnTo>
                    <a:pt x="1633681" y="1499685"/>
                  </a:lnTo>
                  <a:close/>
                </a:path>
                <a:path w="2260600" h="1711960">
                  <a:moveTo>
                    <a:pt x="1638300" y="1495806"/>
                  </a:moveTo>
                  <a:lnTo>
                    <a:pt x="1631372" y="1491234"/>
                  </a:lnTo>
                  <a:lnTo>
                    <a:pt x="1621064" y="1491234"/>
                  </a:lnTo>
                  <a:lnTo>
                    <a:pt x="1605642" y="1504188"/>
                  </a:lnTo>
                  <a:lnTo>
                    <a:pt x="1612900" y="1504188"/>
                  </a:lnTo>
                  <a:lnTo>
                    <a:pt x="1612900" y="1505712"/>
                  </a:lnTo>
                  <a:lnTo>
                    <a:pt x="1625600" y="1499616"/>
                  </a:lnTo>
                  <a:lnTo>
                    <a:pt x="1633681" y="1499616"/>
                  </a:lnTo>
                  <a:lnTo>
                    <a:pt x="1636888" y="1496991"/>
                  </a:lnTo>
                  <a:lnTo>
                    <a:pt x="1638300" y="1495806"/>
                  </a:lnTo>
                  <a:close/>
                </a:path>
                <a:path w="2260600" h="1711960">
                  <a:moveTo>
                    <a:pt x="1618342" y="1512570"/>
                  </a:moveTo>
                  <a:lnTo>
                    <a:pt x="1605972" y="1512570"/>
                  </a:lnTo>
                  <a:lnTo>
                    <a:pt x="1612900" y="1517142"/>
                  </a:lnTo>
                  <a:lnTo>
                    <a:pt x="1618342" y="1512570"/>
                  </a:lnTo>
                  <a:close/>
                </a:path>
                <a:path w="2260600" h="1711960">
                  <a:moveTo>
                    <a:pt x="1638300" y="1491234"/>
                  </a:moveTo>
                  <a:lnTo>
                    <a:pt x="1638300" y="1489710"/>
                  </a:lnTo>
                  <a:lnTo>
                    <a:pt x="1625600" y="1482852"/>
                  </a:lnTo>
                  <a:lnTo>
                    <a:pt x="1612900" y="1482852"/>
                  </a:lnTo>
                  <a:lnTo>
                    <a:pt x="1623943" y="1488815"/>
                  </a:lnTo>
                  <a:lnTo>
                    <a:pt x="1625600" y="1487424"/>
                  </a:lnTo>
                  <a:lnTo>
                    <a:pt x="1631372" y="1491234"/>
                  </a:lnTo>
                  <a:lnTo>
                    <a:pt x="1638300" y="1491234"/>
                  </a:lnTo>
                  <a:close/>
                </a:path>
                <a:path w="2260600" h="1711960">
                  <a:moveTo>
                    <a:pt x="1627481" y="1504893"/>
                  </a:moveTo>
                  <a:lnTo>
                    <a:pt x="1626658" y="1505204"/>
                  </a:lnTo>
                  <a:lnTo>
                    <a:pt x="1625600" y="1505712"/>
                  </a:lnTo>
                  <a:lnTo>
                    <a:pt x="1612900" y="1512570"/>
                  </a:lnTo>
                  <a:lnTo>
                    <a:pt x="1618342" y="1512570"/>
                  </a:lnTo>
                  <a:lnTo>
                    <a:pt x="1627481" y="1504893"/>
                  </a:lnTo>
                  <a:close/>
                </a:path>
                <a:path w="2260600" h="1711960">
                  <a:moveTo>
                    <a:pt x="1636888" y="1506474"/>
                  </a:moveTo>
                  <a:lnTo>
                    <a:pt x="1625600" y="1512570"/>
                  </a:lnTo>
                  <a:lnTo>
                    <a:pt x="1618342" y="1512570"/>
                  </a:lnTo>
                  <a:lnTo>
                    <a:pt x="1612900" y="1517142"/>
                  </a:lnTo>
                  <a:lnTo>
                    <a:pt x="1620520" y="1521714"/>
                  </a:lnTo>
                  <a:lnTo>
                    <a:pt x="1627481" y="1521714"/>
                  </a:lnTo>
                  <a:lnTo>
                    <a:pt x="1636888" y="1506474"/>
                  </a:lnTo>
                  <a:close/>
                </a:path>
                <a:path w="2260600" h="1711960">
                  <a:moveTo>
                    <a:pt x="1620520" y="1521714"/>
                  </a:moveTo>
                  <a:lnTo>
                    <a:pt x="1612900" y="1517142"/>
                  </a:lnTo>
                  <a:lnTo>
                    <a:pt x="1612900" y="1521714"/>
                  </a:lnTo>
                  <a:lnTo>
                    <a:pt x="1620520" y="1521714"/>
                  </a:lnTo>
                  <a:close/>
                </a:path>
                <a:path w="2260600" h="1711960">
                  <a:moveTo>
                    <a:pt x="1633681" y="1529334"/>
                  </a:moveTo>
                  <a:lnTo>
                    <a:pt x="1625934" y="1524220"/>
                  </a:lnTo>
                  <a:lnTo>
                    <a:pt x="1625600" y="1524762"/>
                  </a:lnTo>
                  <a:lnTo>
                    <a:pt x="1620520" y="1521714"/>
                  </a:lnTo>
                  <a:lnTo>
                    <a:pt x="1612900" y="1521714"/>
                  </a:lnTo>
                  <a:lnTo>
                    <a:pt x="1612900" y="1522476"/>
                  </a:lnTo>
                  <a:lnTo>
                    <a:pt x="1625600" y="1529334"/>
                  </a:lnTo>
                  <a:lnTo>
                    <a:pt x="1633681" y="1529334"/>
                  </a:lnTo>
                  <a:close/>
                </a:path>
                <a:path w="2260600" h="1711960">
                  <a:moveTo>
                    <a:pt x="1649790" y="1505131"/>
                  </a:moveTo>
                  <a:lnTo>
                    <a:pt x="1638300" y="1499616"/>
                  </a:lnTo>
                  <a:lnTo>
                    <a:pt x="1627716" y="1504696"/>
                  </a:lnTo>
                  <a:lnTo>
                    <a:pt x="1618342" y="1512570"/>
                  </a:lnTo>
                  <a:lnTo>
                    <a:pt x="1625600" y="1512570"/>
                  </a:lnTo>
                  <a:lnTo>
                    <a:pt x="1636888" y="1506474"/>
                  </a:lnTo>
                  <a:lnTo>
                    <a:pt x="1638300" y="1504188"/>
                  </a:lnTo>
                  <a:lnTo>
                    <a:pt x="1638300" y="1507998"/>
                  </a:lnTo>
                  <a:lnTo>
                    <a:pt x="1646115" y="1507998"/>
                  </a:lnTo>
                  <a:lnTo>
                    <a:pt x="1649790" y="1505131"/>
                  </a:lnTo>
                  <a:close/>
                </a:path>
                <a:path w="2260600" h="1711960">
                  <a:moveTo>
                    <a:pt x="1627481" y="1521714"/>
                  </a:moveTo>
                  <a:lnTo>
                    <a:pt x="1620520" y="1521714"/>
                  </a:lnTo>
                  <a:lnTo>
                    <a:pt x="1625600" y="1524762"/>
                  </a:lnTo>
                  <a:lnTo>
                    <a:pt x="1625600" y="1522476"/>
                  </a:lnTo>
                  <a:lnTo>
                    <a:pt x="1626507" y="1522965"/>
                  </a:lnTo>
                  <a:lnTo>
                    <a:pt x="1626658" y="1523047"/>
                  </a:lnTo>
                  <a:lnTo>
                    <a:pt x="1627481" y="1521714"/>
                  </a:lnTo>
                  <a:close/>
                </a:path>
                <a:path w="2260600" h="1711960">
                  <a:moveTo>
                    <a:pt x="1625600" y="1491234"/>
                  </a:moveTo>
                  <a:lnTo>
                    <a:pt x="1625600" y="1489710"/>
                  </a:lnTo>
                  <a:lnTo>
                    <a:pt x="1623943" y="1488815"/>
                  </a:lnTo>
                  <a:lnTo>
                    <a:pt x="1621064" y="1491234"/>
                  </a:lnTo>
                  <a:lnTo>
                    <a:pt x="1625600" y="1491234"/>
                  </a:lnTo>
                  <a:close/>
                </a:path>
                <a:path w="2260600" h="1711960">
                  <a:moveTo>
                    <a:pt x="1631372" y="1491234"/>
                  </a:moveTo>
                  <a:lnTo>
                    <a:pt x="1625600" y="1487424"/>
                  </a:lnTo>
                  <a:lnTo>
                    <a:pt x="1623943" y="1488815"/>
                  </a:lnTo>
                  <a:lnTo>
                    <a:pt x="1625600" y="1489710"/>
                  </a:lnTo>
                  <a:lnTo>
                    <a:pt x="1625600" y="1491234"/>
                  </a:lnTo>
                  <a:lnTo>
                    <a:pt x="1631372" y="1491234"/>
                  </a:lnTo>
                  <a:close/>
                </a:path>
                <a:path w="2260600" h="1711960">
                  <a:moveTo>
                    <a:pt x="1626658" y="1523047"/>
                  </a:moveTo>
                  <a:lnTo>
                    <a:pt x="1625600" y="1522476"/>
                  </a:lnTo>
                  <a:lnTo>
                    <a:pt x="1625600" y="1524000"/>
                  </a:lnTo>
                  <a:lnTo>
                    <a:pt x="1626507" y="1523292"/>
                  </a:lnTo>
                  <a:lnTo>
                    <a:pt x="1626658" y="1523047"/>
                  </a:lnTo>
                  <a:close/>
                </a:path>
                <a:path w="2260600" h="1711960">
                  <a:moveTo>
                    <a:pt x="1626507" y="1523292"/>
                  </a:moveTo>
                  <a:lnTo>
                    <a:pt x="1625600" y="1524000"/>
                  </a:lnTo>
                  <a:lnTo>
                    <a:pt x="1625934" y="1524220"/>
                  </a:lnTo>
                  <a:lnTo>
                    <a:pt x="1626507" y="1523292"/>
                  </a:lnTo>
                  <a:close/>
                </a:path>
                <a:path w="2260600" h="1711960">
                  <a:moveTo>
                    <a:pt x="1625934" y="1524220"/>
                  </a:moveTo>
                  <a:lnTo>
                    <a:pt x="1625600" y="1524000"/>
                  </a:lnTo>
                  <a:lnTo>
                    <a:pt x="1625600" y="1524762"/>
                  </a:lnTo>
                  <a:lnTo>
                    <a:pt x="1625934" y="1524220"/>
                  </a:lnTo>
                  <a:close/>
                </a:path>
                <a:path w="2260600" h="1711960">
                  <a:moveTo>
                    <a:pt x="1638300" y="1529334"/>
                  </a:moveTo>
                  <a:lnTo>
                    <a:pt x="1627716" y="1523618"/>
                  </a:lnTo>
                  <a:lnTo>
                    <a:pt x="1627481" y="1523492"/>
                  </a:lnTo>
                  <a:lnTo>
                    <a:pt x="1626658" y="1523174"/>
                  </a:lnTo>
                  <a:lnTo>
                    <a:pt x="1626507" y="1523292"/>
                  </a:lnTo>
                  <a:lnTo>
                    <a:pt x="1625934" y="1524220"/>
                  </a:lnTo>
                  <a:lnTo>
                    <a:pt x="1633681" y="1529334"/>
                  </a:lnTo>
                  <a:lnTo>
                    <a:pt x="1638300" y="1529334"/>
                  </a:lnTo>
                  <a:close/>
                </a:path>
                <a:path w="2260600" h="1711960">
                  <a:moveTo>
                    <a:pt x="1628530" y="1521714"/>
                  </a:moveTo>
                  <a:lnTo>
                    <a:pt x="1627481" y="1521714"/>
                  </a:lnTo>
                  <a:lnTo>
                    <a:pt x="1626658" y="1523047"/>
                  </a:lnTo>
                  <a:lnTo>
                    <a:pt x="1627481" y="1522532"/>
                  </a:lnTo>
                  <a:lnTo>
                    <a:pt x="1628530" y="1521714"/>
                  </a:lnTo>
                  <a:close/>
                </a:path>
                <a:path w="2260600" h="1711960">
                  <a:moveTo>
                    <a:pt x="1638300" y="1529333"/>
                  </a:moveTo>
                  <a:lnTo>
                    <a:pt x="1638300" y="1521714"/>
                  </a:lnTo>
                  <a:lnTo>
                    <a:pt x="1628530" y="1521714"/>
                  </a:lnTo>
                  <a:lnTo>
                    <a:pt x="1626658" y="1523174"/>
                  </a:lnTo>
                  <a:lnTo>
                    <a:pt x="1627481" y="1523492"/>
                  </a:lnTo>
                  <a:lnTo>
                    <a:pt x="1638300" y="1529333"/>
                  </a:lnTo>
                  <a:close/>
                </a:path>
                <a:path w="2260600" h="1711960">
                  <a:moveTo>
                    <a:pt x="1646115" y="1507998"/>
                  </a:moveTo>
                  <a:lnTo>
                    <a:pt x="1638300" y="1507998"/>
                  </a:lnTo>
                  <a:lnTo>
                    <a:pt x="1638300" y="1505712"/>
                  </a:lnTo>
                  <a:lnTo>
                    <a:pt x="1636888" y="1506474"/>
                  </a:lnTo>
                  <a:lnTo>
                    <a:pt x="1627481" y="1521714"/>
                  </a:lnTo>
                  <a:lnTo>
                    <a:pt x="1628530" y="1521714"/>
                  </a:lnTo>
                  <a:lnTo>
                    <a:pt x="1646115" y="1507998"/>
                  </a:lnTo>
                  <a:close/>
                </a:path>
                <a:path w="2260600" h="1711960">
                  <a:moveTo>
                    <a:pt x="1638300" y="1499616"/>
                  </a:moveTo>
                  <a:lnTo>
                    <a:pt x="1633681" y="1499685"/>
                  </a:lnTo>
                  <a:lnTo>
                    <a:pt x="1627716" y="1504696"/>
                  </a:lnTo>
                  <a:lnTo>
                    <a:pt x="1638300" y="1499616"/>
                  </a:lnTo>
                  <a:close/>
                </a:path>
                <a:path w="2260600" h="1711960">
                  <a:moveTo>
                    <a:pt x="1663700" y="1512570"/>
                  </a:moveTo>
                  <a:lnTo>
                    <a:pt x="1656772" y="1507998"/>
                  </a:lnTo>
                  <a:lnTo>
                    <a:pt x="1651000" y="1507998"/>
                  </a:lnTo>
                  <a:lnTo>
                    <a:pt x="1638300" y="1514094"/>
                  </a:lnTo>
                  <a:lnTo>
                    <a:pt x="1628530" y="1521714"/>
                  </a:lnTo>
                  <a:lnTo>
                    <a:pt x="1638300" y="1521714"/>
                  </a:lnTo>
                  <a:lnTo>
                    <a:pt x="1638300" y="1529334"/>
                  </a:lnTo>
                  <a:lnTo>
                    <a:pt x="1651000" y="1522476"/>
                  </a:lnTo>
                  <a:lnTo>
                    <a:pt x="1663700" y="1512570"/>
                  </a:lnTo>
                  <a:close/>
                </a:path>
                <a:path w="2260600" h="1711960">
                  <a:moveTo>
                    <a:pt x="1638300" y="1495806"/>
                  </a:moveTo>
                  <a:lnTo>
                    <a:pt x="1638300" y="1491234"/>
                  </a:lnTo>
                  <a:lnTo>
                    <a:pt x="1631372" y="1491234"/>
                  </a:lnTo>
                  <a:lnTo>
                    <a:pt x="1638300" y="1495806"/>
                  </a:lnTo>
                  <a:close/>
                </a:path>
                <a:path w="2260600" h="1711960">
                  <a:moveTo>
                    <a:pt x="1638300" y="1499616"/>
                  </a:moveTo>
                  <a:lnTo>
                    <a:pt x="1638300" y="1495806"/>
                  </a:lnTo>
                  <a:lnTo>
                    <a:pt x="1633681" y="1499685"/>
                  </a:lnTo>
                  <a:lnTo>
                    <a:pt x="1638300" y="1499616"/>
                  </a:lnTo>
                  <a:close/>
                </a:path>
                <a:path w="2260600" h="1711960">
                  <a:moveTo>
                    <a:pt x="1642207" y="1529334"/>
                  </a:moveTo>
                  <a:lnTo>
                    <a:pt x="1633681" y="1529334"/>
                  </a:lnTo>
                  <a:lnTo>
                    <a:pt x="1638300" y="1532381"/>
                  </a:lnTo>
                  <a:lnTo>
                    <a:pt x="1638300" y="1530858"/>
                  </a:lnTo>
                  <a:lnTo>
                    <a:pt x="1639509" y="1531438"/>
                  </a:lnTo>
                  <a:lnTo>
                    <a:pt x="1642207" y="1529334"/>
                  </a:lnTo>
                  <a:close/>
                </a:path>
                <a:path w="2260600" h="1711960">
                  <a:moveTo>
                    <a:pt x="1638300" y="1505712"/>
                  </a:moveTo>
                  <a:lnTo>
                    <a:pt x="1638300" y="1504188"/>
                  </a:lnTo>
                  <a:lnTo>
                    <a:pt x="1636888" y="1506474"/>
                  </a:lnTo>
                  <a:lnTo>
                    <a:pt x="1638300" y="1505712"/>
                  </a:lnTo>
                  <a:close/>
                </a:path>
                <a:path w="2260600" h="1711960">
                  <a:moveTo>
                    <a:pt x="1651000" y="1504188"/>
                  </a:moveTo>
                  <a:lnTo>
                    <a:pt x="1651000" y="1499616"/>
                  </a:lnTo>
                  <a:lnTo>
                    <a:pt x="1638300" y="1499616"/>
                  </a:lnTo>
                  <a:lnTo>
                    <a:pt x="1649790" y="1505131"/>
                  </a:lnTo>
                  <a:lnTo>
                    <a:pt x="1651000" y="1504188"/>
                  </a:lnTo>
                  <a:close/>
                </a:path>
                <a:path w="2260600" h="1711960">
                  <a:moveTo>
                    <a:pt x="1651000" y="1507998"/>
                  </a:moveTo>
                  <a:lnTo>
                    <a:pt x="1646115" y="1507998"/>
                  </a:lnTo>
                  <a:lnTo>
                    <a:pt x="1638300" y="1514094"/>
                  </a:lnTo>
                  <a:lnTo>
                    <a:pt x="1651000" y="1507998"/>
                  </a:lnTo>
                  <a:close/>
                </a:path>
                <a:path w="2260600" h="1711960">
                  <a:moveTo>
                    <a:pt x="1651000" y="1522476"/>
                  </a:moveTo>
                  <a:lnTo>
                    <a:pt x="1638300" y="1529334"/>
                  </a:lnTo>
                  <a:lnTo>
                    <a:pt x="1642207" y="1529334"/>
                  </a:lnTo>
                  <a:lnTo>
                    <a:pt x="1651000" y="1522476"/>
                  </a:lnTo>
                  <a:close/>
                </a:path>
                <a:path w="2260600" h="1711960">
                  <a:moveTo>
                    <a:pt x="1639509" y="1531438"/>
                  </a:moveTo>
                  <a:lnTo>
                    <a:pt x="1638300" y="1530858"/>
                  </a:lnTo>
                  <a:lnTo>
                    <a:pt x="1638300" y="1532382"/>
                  </a:lnTo>
                  <a:lnTo>
                    <a:pt x="1639509" y="1531438"/>
                  </a:lnTo>
                  <a:close/>
                </a:path>
                <a:path w="2260600" h="1711960">
                  <a:moveTo>
                    <a:pt x="1651000" y="1536954"/>
                  </a:moveTo>
                  <a:lnTo>
                    <a:pt x="1639509" y="1531438"/>
                  </a:lnTo>
                  <a:lnTo>
                    <a:pt x="1638300" y="1532382"/>
                  </a:lnTo>
                  <a:lnTo>
                    <a:pt x="1638300" y="1536954"/>
                  </a:lnTo>
                  <a:lnTo>
                    <a:pt x="1651000" y="1536954"/>
                  </a:lnTo>
                  <a:close/>
                </a:path>
                <a:path w="2260600" h="1711960">
                  <a:moveTo>
                    <a:pt x="1676400" y="1520190"/>
                  </a:moveTo>
                  <a:lnTo>
                    <a:pt x="1668780" y="1515618"/>
                  </a:lnTo>
                  <a:lnTo>
                    <a:pt x="1663700" y="1515618"/>
                  </a:lnTo>
                  <a:lnTo>
                    <a:pt x="1660877" y="1517142"/>
                  </a:lnTo>
                  <a:lnTo>
                    <a:pt x="1651000" y="1533144"/>
                  </a:lnTo>
                  <a:lnTo>
                    <a:pt x="1651000" y="1529334"/>
                  </a:lnTo>
                  <a:lnTo>
                    <a:pt x="1642207" y="1529334"/>
                  </a:lnTo>
                  <a:lnTo>
                    <a:pt x="1639509" y="1531438"/>
                  </a:lnTo>
                  <a:lnTo>
                    <a:pt x="1651000" y="1536954"/>
                  </a:lnTo>
                  <a:lnTo>
                    <a:pt x="1656442" y="1536954"/>
                  </a:lnTo>
                  <a:lnTo>
                    <a:pt x="1676400" y="1520190"/>
                  </a:lnTo>
                  <a:close/>
                </a:path>
                <a:path w="2260600" h="1711960">
                  <a:moveTo>
                    <a:pt x="1660877" y="1517142"/>
                  </a:moveTo>
                  <a:lnTo>
                    <a:pt x="1651000" y="1522476"/>
                  </a:lnTo>
                  <a:lnTo>
                    <a:pt x="1642207" y="1529334"/>
                  </a:lnTo>
                  <a:lnTo>
                    <a:pt x="1651000" y="1529334"/>
                  </a:lnTo>
                  <a:lnTo>
                    <a:pt x="1651000" y="1533144"/>
                  </a:lnTo>
                  <a:lnTo>
                    <a:pt x="1660877" y="1517142"/>
                  </a:lnTo>
                  <a:close/>
                </a:path>
                <a:path w="2260600" h="1711960">
                  <a:moveTo>
                    <a:pt x="1651000" y="1507998"/>
                  </a:moveTo>
                  <a:lnTo>
                    <a:pt x="1651000" y="1505712"/>
                  </a:lnTo>
                  <a:lnTo>
                    <a:pt x="1649790" y="1505131"/>
                  </a:lnTo>
                  <a:lnTo>
                    <a:pt x="1646115" y="1507998"/>
                  </a:lnTo>
                  <a:lnTo>
                    <a:pt x="1651000" y="1507998"/>
                  </a:lnTo>
                  <a:close/>
                </a:path>
                <a:path w="2260600" h="1711960">
                  <a:moveTo>
                    <a:pt x="1656772" y="1507998"/>
                  </a:moveTo>
                  <a:lnTo>
                    <a:pt x="1651000" y="1504188"/>
                  </a:lnTo>
                  <a:lnTo>
                    <a:pt x="1649790" y="1505131"/>
                  </a:lnTo>
                  <a:lnTo>
                    <a:pt x="1651000" y="1505712"/>
                  </a:lnTo>
                  <a:lnTo>
                    <a:pt x="1651000" y="1507998"/>
                  </a:lnTo>
                  <a:lnTo>
                    <a:pt x="1656772" y="1507998"/>
                  </a:lnTo>
                  <a:close/>
                </a:path>
                <a:path w="2260600" h="1711960">
                  <a:moveTo>
                    <a:pt x="1663700" y="1512570"/>
                  </a:moveTo>
                  <a:lnTo>
                    <a:pt x="1651000" y="1522476"/>
                  </a:lnTo>
                  <a:lnTo>
                    <a:pt x="1660877" y="1517142"/>
                  </a:lnTo>
                  <a:lnTo>
                    <a:pt x="1663700" y="1512570"/>
                  </a:lnTo>
                  <a:close/>
                </a:path>
                <a:path w="2260600" h="1711960">
                  <a:moveTo>
                    <a:pt x="1656442" y="1536954"/>
                  </a:moveTo>
                  <a:lnTo>
                    <a:pt x="1651000" y="1536954"/>
                  </a:lnTo>
                  <a:lnTo>
                    <a:pt x="1651000" y="1538478"/>
                  </a:lnTo>
                  <a:lnTo>
                    <a:pt x="1653116" y="1539748"/>
                  </a:lnTo>
                  <a:lnTo>
                    <a:pt x="1656442" y="1536954"/>
                  </a:lnTo>
                  <a:close/>
                </a:path>
                <a:path w="2260600" h="1711960">
                  <a:moveTo>
                    <a:pt x="1653116" y="1539748"/>
                  </a:moveTo>
                  <a:lnTo>
                    <a:pt x="1651000" y="1538478"/>
                  </a:lnTo>
                  <a:lnTo>
                    <a:pt x="1651000" y="1541526"/>
                  </a:lnTo>
                  <a:lnTo>
                    <a:pt x="1653116" y="1539748"/>
                  </a:lnTo>
                  <a:close/>
                </a:path>
                <a:path w="2260600" h="1711960">
                  <a:moveTo>
                    <a:pt x="1676400" y="1530858"/>
                  </a:moveTo>
                  <a:lnTo>
                    <a:pt x="1663700" y="1536954"/>
                  </a:lnTo>
                  <a:lnTo>
                    <a:pt x="1656442" y="1536954"/>
                  </a:lnTo>
                  <a:lnTo>
                    <a:pt x="1653116" y="1539748"/>
                  </a:lnTo>
                  <a:lnTo>
                    <a:pt x="1663700" y="1546098"/>
                  </a:lnTo>
                  <a:lnTo>
                    <a:pt x="1663700" y="1541526"/>
                  </a:lnTo>
                  <a:lnTo>
                    <a:pt x="1676400" y="1530858"/>
                  </a:lnTo>
                  <a:close/>
                </a:path>
                <a:path w="2260600" h="1711960">
                  <a:moveTo>
                    <a:pt x="1684564" y="1524000"/>
                  </a:moveTo>
                  <a:lnTo>
                    <a:pt x="1676400" y="1524000"/>
                  </a:lnTo>
                  <a:lnTo>
                    <a:pt x="1663700" y="1530858"/>
                  </a:lnTo>
                  <a:lnTo>
                    <a:pt x="1656442" y="1536954"/>
                  </a:lnTo>
                  <a:lnTo>
                    <a:pt x="1663700" y="1536954"/>
                  </a:lnTo>
                  <a:lnTo>
                    <a:pt x="1676400" y="1530858"/>
                  </a:lnTo>
                  <a:lnTo>
                    <a:pt x="1684564" y="1524000"/>
                  </a:lnTo>
                  <a:close/>
                </a:path>
                <a:path w="2260600" h="1711960">
                  <a:moveTo>
                    <a:pt x="1676400" y="1515618"/>
                  </a:moveTo>
                  <a:lnTo>
                    <a:pt x="1676400" y="1514094"/>
                  </a:lnTo>
                  <a:lnTo>
                    <a:pt x="1663700" y="1507998"/>
                  </a:lnTo>
                  <a:lnTo>
                    <a:pt x="1656772" y="1507998"/>
                  </a:lnTo>
                  <a:lnTo>
                    <a:pt x="1663700" y="1512570"/>
                  </a:lnTo>
                  <a:lnTo>
                    <a:pt x="1668780" y="1515618"/>
                  </a:lnTo>
                  <a:lnTo>
                    <a:pt x="1676400" y="1515618"/>
                  </a:lnTo>
                  <a:close/>
                </a:path>
                <a:path w="2260600" h="1711960">
                  <a:moveTo>
                    <a:pt x="1668780" y="1515618"/>
                  </a:moveTo>
                  <a:lnTo>
                    <a:pt x="1663700" y="1512570"/>
                  </a:lnTo>
                  <a:lnTo>
                    <a:pt x="1660877" y="1517142"/>
                  </a:lnTo>
                  <a:lnTo>
                    <a:pt x="1663700" y="1515618"/>
                  </a:lnTo>
                  <a:lnTo>
                    <a:pt x="1668780" y="1515618"/>
                  </a:lnTo>
                  <a:close/>
                </a:path>
                <a:path w="2260600" h="1711960">
                  <a:moveTo>
                    <a:pt x="1676400" y="1524000"/>
                  </a:moveTo>
                  <a:lnTo>
                    <a:pt x="1676400" y="1520190"/>
                  </a:lnTo>
                  <a:lnTo>
                    <a:pt x="1663700" y="1530858"/>
                  </a:lnTo>
                  <a:lnTo>
                    <a:pt x="1676400" y="1524000"/>
                  </a:lnTo>
                  <a:close/>
                </a:path>
                <a:path w="2260600" h="1711960">
                  <a:moveTo>
                    <a:pt x="1700143" y="1529963"/>
                  </a:moveTo>
                  <a:lnTo>
                    <a:pt x="1689100" y="1524000"/>
                  </a:lnTo>
                  <a:lnTo>
                    <a:pt x="1676400" y="1530858"/>
                  </a:lnTo>
                  <a:lnTo>
                    <a:pt x="1663700" y="1541526"/>
                  </a:lnTo>
                  <a:lnTo>
                    <a:pt x="1670627" y="1546098"/>
                  </a:lnTo>
                  <a:lnTo>
                    <a:pt x="1678589" y="1546098"/>
                  </a:lnTo>
                  <a:lnTo>
                    <a:pt x="1689100" y="1527810"/>
                  </a:lnTo>
                  <a:lnTo>
                    <a:pt x="1689100" y="1532382"/>
                  </a:lnTo>
                  <a:lnTo>
                    <a:pt x="1697264" y="1532382"/>
                  </a:lnTo>
                  <a:lnTo>
                    <a:pt x="1700143" y="1529963"/>
                  </a:lnTo>
                  <a:close/>
                </a:path>
                <a:path w="2260600" h="1711960">
                  <a:moveTo>
                    <a:pt x="1670627" y="1546098"/>
                  </a:moveTo>
                  <a:lnTo>
                    <a:pt x="1663700" y="1541526"/>
                  </a:lnTo>
                  <a:lnTo>
                    <a:pt x="1663700" y="1546098"/>
                  </a:lnTo>
                  <a:lnTo>
                    <a:pt x="1670627" y="1546098"/>
                  </a:lnTo>
                  <a:close/>
                </a:path>
                <a:path w="2260600" h="1711960">
                  <a:moveTo>
                    <a:pt x="1682172" y="1553718"/>
                  </a:moveTo>
                  <a:lnTo>
                    <a:pt x="1670627" y="1546098"/>
                  </a:lnTo>
                  <a:lnTo>
                    <a:pt x="1663700" y="1546098"/>
                  </a:lnTo>
                  <a:lnTo>
                    <a:pt x="1663700" y="1546860"/>
                  </a:lnTo>
                  <a:lnTo>
                    <a:pt x="1676400" y="1553718"/>
                  </a:lnTo>
                  <a:lnTo>
                    <a:pt x="1682172" y="1553718"/>
                  </a:lnTo>
                  <a:close/>
                </a:path>
                <a:path w="2260600" h="1711960">
                  <a:moveTo>
                    <a:pt x="1689100" y="1520190"/>
                  </a:moveTo>
                  <a:lnTo>
                    <a:pt x="1689100" y="1515618"/>
                  </a:lnTo>
                  <a:lnTo>
                    <a:pt x="1668780" y="1515618"/>
                  </a:lnTo>
                  <a:lnTo>
                    <a:pt x="1676400" y="1520190"/>
                  </a:lnTo>
                  <a:lnTo>
                    <a:pt x="1676400" y="1524000"/>
                  </a:lnTo>
                  <a:lnTo>
                    <a:pt x="1684564" y="1524000"/>
                  </a:lnTo>
                  <a:lnTo>
                    <a:pt x="1689100" y="1520190"/>
                  </a:lnTo>
                  <a:close/>
                </a:path>
                <a:path w="2260600" h="1711960">
                  <a:moveTo>
                    <a:pt x="1678589" y="1546098"/>
                  </a:moveTo>
                  <a:lnTo>
                    <a:pt x="1670627" y="1546098"/>
                  </a:lnTo>
                  <a:lnTo>
                    <a:pt x="1676400" y="1549908"/>
                  </a:lnTo>
                  <a:lnTo>
                    <a:pt x="1676400" y="1546860"/>
                  </a:lnTo>
                  <a:lnTo>
                    <a:pt x="1677736" y="1547581"/>
                  </a:lnTo>
                  <a:lnTo>
                    <a:pt x="1678589" y="1546098"/>
                  </a:lnTo>
                  <a:close/>
                </a:path>
                <a:path w="2260600" h="1711960">
                  <a:moveTo>
                    <a:pt x="1689100" y="1524000"/>
                  </a:moveTo>
                  <a:lnTo>
                    <a:pt x="1684564" y="1524000"/>
                  </a:lnTo>
                  <a:lnTo>
                    <a:pt x="1676400" y="1530858"/>
                  </a:lnTo>
                  <a:lnTo>
                    <a:pt x="1689100" y="1524000"/>
                  </a:lnTo>
                  <a:close/>
                </a:path>
                <a:path w="2260600" h="1711960">
                  <a:moveTo>
                    <a:pt x="1677736" y="1547581"/>
                  </a:moveTo>
                  <a:lnTo>
                    <a:pt x="1676400" y="1546860"/>
                  </a:lnTo>
                  <a:lnTo>
                    <a:pt x="1676400" y="1549908"/>
                  </a:lnTo>
                  <a:lnTo>
                    <a:pt x="1677736" y="1547581"/>
                  </a:lnTo>
                  <a:close/>
                </a:path>
                <a:path w="2260600" h="1711960">
                  <a:moveTo>
                    <a:pt x="1678589" y="1548068"/>
                  </a:moveTo>
                  <a:lnTo>
                    <a:pt x="1677736" y="1547581"/>
                  </a:lnTo>
                  <a:lnTo>
                    <a:pt x="1676400" y="1549908"/>
                  </a:lnTo>
                  <a:lnTo>
                    <a:pt x="1678589" y="1548068"/>
                  </a:lnTo>
                  <a:close/>
                </a:path>
                <a:path w="2260600" h="1711960">
                  <a:moveTo>
                    <a:pt x="1689100" y="1553718"/>
                  </a:moveTo>
                  <a:lnTo>
                    <a:pt x="1680935" y="1549309"/>
                  </a:lnTo>
                  <a:lnTo>
                    <a:pt x="1678589" y="1548068"/>
                  </a:lnTo>
                  <a:lnTo>
                    <a:pt x="1676400" y="1549908"/>
                  </a:lnTo>
                  <a:lnTo>
                    <a:pt x="1682172" y="1553718"/>
                  </a:lnTo>
                  <a:lnTo>
                    <a:pt x="1689100" y="1553718"/>
                  </a:lnTo>
                  <a:close/>
                </a:path>
                <a:path w="2260600" h="1711960">
                  <a:moveTo>
                    <a:pt x="1680935" y="1546098"/>
                  </a:moveTo>
                  <a:lnTo>
                    <a:pt x="1678589" y="1546098"/>
                  </a:lnTo>
                  <a:lnTo>
                    <a:pt x="1677736" y="1547581"/>
                  </a:lnTo>
                  <a:lnTo>
                    <a:pt x="1678589" y="1548042"/>
                  </a:lnTo>
                  <a:lnTo>
                    <a:pt x="1680935" y="1546098"/>
                  </a:lnTo>
                  <a:close/>
                </a:path>
                <a:path w="2260600" h="1711960">
                  <a:moveTo>
                    <a:pt x="1691216" y="1537462"/>
                  </a:moveTo>
                  <a:lnTo>
                    <a:pt x="1689100" y="1538478"/>
                  </a:lnTo>
                  <a:lnTo>
                    <a:pt x="1689100" y="1527810"/>
                  </a:lnTo>
                  <a:lnTo>
                    <a:pt x="1678589" y="1546098"/>
                  </a:lnTo>
                  <a:lnTo>
                    <a:pt x="1680935" y="1546098"/>
                  </a:lnTo>
                  <a:lnTo>
                    <a:pt x="1691216" y="1537462"/>
                  </a:lnTo>
                  <a:close/>
                </a:path>
                <a:path w="2260600" h="1711960">
                  <a:moveTo>
                    <a:pt x="1689100" y="1553718"/>
                  </a:moveTo>
                  <a:lnTo>
                    <a:pt x="1689100" y="1546098"/>
                  </a:lnTo>
                  <a:lnTo>
                    <a:pt x="1680935" y="1546098"/>
                  </a:lnTo>
                  <a:lnTo>
                    <a:pt x="1678589" y="1548068"/>
                  </a:lnTo>
                  <a:lnTo>
                    <a:pt x="1680935" y="1549309"/>
                  </a:lnTo>
                  <a:lnTo>
                    <a:pt x="1689100" y="1553718"/>
                  </a:lnTo>
                  <a:close/>
                </a:path>
                <a:path w="2260600" h="1711960">
                  <a:moveTo>
                    <a:pt x="1708150" y="1535430"/>
                  </a:moveTo>
                  <a:lnTo>
                    <a:pt x="1701800" y="1532382"/>
                  </a:lnTo>
                  <a:lnTo>
                    <a:pt x="1691216" y="1537462"/>
                  </a:lnTo>
                  <a:lnTo>
                    <a:pt x="1680935" y="1546098"/>
                  </a:lnTo>
                  <a:lnTo>
                    <a:pt x="1689100" y="1546098"/>
                  </a:lnTo>
                  <a:lnTo>
                    <a:pt x="1689100" y="1553718"/>
                  </a:lnTo>
                  <a:lnTo>
                    <a:pt x="1701800" y="1546860"/>
                  </a:lnTo>
                  <a:lnTo>
                    <a:pt x="1701800" y="1538478"/>
                  </a:lnTo>
                  <a:lnTo>
                    <a:pt x="1708150" y="1535430"/>
                  </a:lnTo>
                  <a:close/>
                </a:path>
                <a:path w="2260600" h="1711960">
                  <a:moveTo>
                    <a:pt x="1694542" y="1553718"/>
                  </a:moveTo>
                  <a:lnTo>
                    <a:pt x="1682172" y="1553718"/>
                  </a:lnTo>
                  <a:lnTo>
                    <a:pt x="1689100" y="1558290"/>
                  </a:lnTo>
                  <a:lnTo>
                    <a:pt x="1689100" y="1555242"/>
                  </a:lnTo>
                  <a:lnTo>
                    <a:pt x="1691216" y="1556511"/>
                  </a:lnTo>
                  <a:lnTo>
                    <a:pt x="1694542" y="1553718"/>
                  </a:lnTo>
                  <a:close/>
                </a:path>
                <a:path w="2260600" h="1711960">
                  <a:moveTo>
                    <a:pt x="1689100" y="1524000"/>
                  </a:moveTo>
                  <a:lnTo>
                    <a:pt x="1689100" y="1520190"/>
                  </a:lnTo>
                  <a:lnTo>
                    <a:pt x="1684564" y="1524000"/>
                  </a:lnTo>
                  <a:lnTo>
                    <a:pt x="1689100" y="1524000"/>
                  </a:lnTo>
                  <a:close/>
                </a:path>
                <a:path w="2260600" h="1711960">
                  <a:moveTo>
                    <a:pt x="1701800" y="1528572"/>
                  </a:moveTo>
                  <a:lnTo>
                    <a:pt x="1701800" y="1524000"/>
                  </a:lnTo>
                  <a:lnTo>
                    <a:pt x="1689100" y="1524000"/>
                  </a:lnTo>
                  <a:lnTo>
                    <a:pt x="1700143" y="1529963"/>
                  </a:lnTo>
                  <a:lnTo>
                    <a:pt x="1701800" y="1528572"/>
                  </a:lnTo>
                  <a:close/>
                </a:path>
                <a:path w="2260600" h="1711960">
                  <a:moveTo>
                    <a:pt x="1697264" y="1532382"/>
                  </a:moveTo>
                  <a:lnTo>
                    <a:pt x="1689100" y="1532382"/>
                  </a:lnTo>
                  <a:lnTo>
                    <a:pt x="1689100" y="1538478"/>
                  </a:lnTo>
                  <a:lnTo>
                    <a:pt x="1691216" y="1537462"/>
                  </a:lnTo>
                  <a:lnTo>
                    <a:pt x="1697264" y="1532382"/>
                  </a:lnTo>
                  <a:close/>
                </a:path>
                <a:path w="2260600" h="1711960">
                  <a:moveTo>
                    <a:pt x="1702707" y="1546860"/>
                  </a:moveTo>
                  <a:lnTo>
                    <a:pt x="1701800" y="1546860"/>
                  </a:lnTo>
                  <a:lnTo>
                    <a:pt x="1689100" y="1553718"/>
                  </a:lnTo>
                  <a:lnTo>
                    <a:pt x="1694542" y="1553718"/>
                  </a:lnTo>
                  <a:lnTo>
                    <a:pt x="1702707" y="1546860"/>
                  </a:lnTo>
                  <a:close/>
                </a:path>
                <a:path w="2260600" h="1711960">
                  <a:moveTo>
                    <a:pt x="1691216" y="1556512"/>
                  </a:moveTo>
                  <a:lnTo>
                    <a:pt x="1689100" y="1555242"/>
                  </a:lnTo>
                  <a:lnTo>
                    <a:pt x="1689100" y="1558290"/>
                  </a:lnTo>
                  <a:lnTo>
                    <a:pt x="1691216" y="1556512"/>
                  </a:lnTo>
                  <a:close/>
                </a:path>
                <a:path w="2260600" h="1711960">
                  <a:moveTo>
                    <a:pt x="1701800" y="1562862"/>
                  </a:moveTo>
                  <a:lnTo>
                    <a:pt x="1691216" y="1556512"/>
                  </a:lnTo>
                  <a:lnTo>
                    <a:pt x="1689100" y="1558290"/>
                  </a:lnTo>
                  <a:lnTo>
                    <a:pt x="1689100" y="1562862"/>
                  </a:lnTo>
                  <a:lnTo>
                    <a:pt x="1701800" y="1562862"/>
                  </a:lnTo>
                  <a:close/>
                </a:path>
                <a:path w="2260600" h="1711960">
                  <a:moveTo>
                    <a:pt x="1701800" y="1532382"/>
                  </a:moveTo>
                  <a:lnTo>
                    <a:pt x="1697264" y="1532382"/>
                  </a:lnTo>
                  <a:lnTo>
                    <a:pt x="1691216" y="1537462"/>
                  </a:lnTo>
                  <a:lnTo>
                    <a:pt x="1701800" y="1532382"/>
                  </a:lnTo>
                  <a:close/>
                </a:path>
                <a:path w="2260600" h="1711960">
                  <a:moveTo>
                    <a:pt x="1708484" y="1558851"/>
                  </a:moveTo>
                  <a:lnTo>
                    <a:pt x="1701800" y="1555242"/>
                  </a:lnTo>
                  <a:lnTo>
                    <a:pt x="1701800" y="1553718"/>
                  </a:lnTo>
                  <a:lnTo>
                    <a:pt x="1694542" y="1553718"/>
                  </a:lnTo>
                  <a:lnTo>
                    <a:pt x="1691216" y="1556512"/>
                  </a:lnTo>
                  <a:lnTo>
                    <a:pt x="1701800" y="1562862"/>
                  </a:lnTo>
                  <a:lnTo>
                    <a:pt x="1708484" y="1558851"/>
                  </a:lnTo>
                  <a:close/>
                </a:path>
                <a:path w="2260600" h="1711960">
                  <a:moveTo>
                    <a:pt x="1727200" y="1555242"/>
                  </a:moveTo>
                  <a:lnTo>
                    <a:pt x="1727200" y="1546860"/>
                  </a:lnTo>
                  <a:lnTo>
                    <a:pt x="1702707" y="1546860"/>
                  </a:lnTo>
                  <a:lnTo>
                    <a:pt x="1694542" y="1553718"/>
                  </a:lnTo>
                  <a:lnTo>
                    <a:pt x="1701800" y="1553718"/>
                  </a:lnTo>
                  <a:lnTo>
                    <a:pt x="1701800" y="1555242"/>
                  </a:lnTo>
                  <a:lnTo>
                    <a:pt x="1727200" y="1555242"/>
                  </a:lnTo>
                  <a:close/>
                </a:path>
                <a:path w="2260600" h="1711960">
                  <a:moveTo>
                    <a:pt x="1701800" y="1532382"/>
                  </a:moveTo>
                  <a:lnTo>
                    <a:pt x="1701800" y="1530858"/>
                  </a:lnTo>
                  <a:lnTo>
                    <a:pt x="1700143" y="1529963"/>
                  </a:lnTo>
                  <a:lnTo>
                    <a:pt x="1697264" y="1532382"/>
                  </a:lnTo>
                  <a:lnTo>
                    <a:pt x="1701800" y="1532382"/>
                  </a:lnTo>
                  <a:close/>
                </a:path>
                <a:path w="2260600" h="1711960">
                  <a:moveTo>
                    <a:pt x="1707572" y="1532382"/>
                  </a:moveTo>
                  <a:lnTo>
                    <a:pt x="1701800" y="1528572"/>
                  </a:lnTo>
                  <a:lnTo>
                    <a:pt x="1700143" y="1529963"/>
                  </a:lnTo>
                  <a:lnTo>
                    <a:pt x="1701800" y="1530858"/>
                  </a:lnTo>
                  <a:lnTo>
                    <a:pt x="1701800" y="1532382"/>
                  </a:lnTo>
                  <a:lnTo>
                    <a:pt x="1707572" y="1532382"/>
                  </a:lnTo>
                  <a:close/>
                </a:path>
                <a:path w="2260600" h="1711960">
                  <a:moveTo>
                    <a:pt x="1710489" y="1534307"/>
                  </a:moveTo>
                  <a:lnTo>
                    <a:pt x="1707572" y="1532382"/>
                  </a:lnTo>
                  <a:lnTo>
                    <a:pt x="1701800" y="1532382"/>
                  </a:lnTo>
                  <a:lnTo>
                    <a:pt x="1708150" y="1535430"/>
                  </a:lnTo>
                  <a:lnTo>
                    <a:pt x="1710489" y="1534307"/>
                  </a:lnTo>
                  <a:close/>
                </a:path>
                <a:path w="2260600" h="1711960">
                  <a:moveTo>
                    <a:pt x="1713345" y="1537923"/>
                  </a:moveTo>
                  <a:lnTo>
                    <a:pt x="1708150" y="1535430"/>
                  </a:lnTo>
                  <a:lnTo>
                    <a:pt x="1701800" y="1538478"/>
                  </a:lnTo>
                  <a:lnTo>
                    <a:pt x="1701800" y="1546860"/>
                  </a:lnTo>
                  <a:lnTo>
                    <a:pt x="1703916" y="1545844"/>
                  </a:lnTo>
                  <a:lnTo>
                    <a:pt x="1713345" y="1537923"/>
                  </a:lnTo>
                  <a:close/>
                </a:path>
                <a:path w="2260600" h="1711960">
                  <a:moveTo>
                    <a:pt x="1703916" y="1545844"/>
                  </a:moveTo>
                  <a:lnTo>
                    <a:pt x="1701800" y="1546860"/>
                  </a:lnTo>
                  <a:lnTo>
                    <a:pt x="1702707" y="1546860"/>
                  </a:lnTo>
                  <a:lnTo>
                    <a:pt x="1703916" y="1545844"/>
                  </a:lnTo>
                  <a:close/>
                </a:path>
                <a:path w="2260600" h="1711960">
                  <a:moveTo>
                    <a:pt x="1714500" y="1555242"/>
                  </a:moveTo>
                  <a:lnTo>
                    <a:pt x="1701800" y="1555242"/>
                  </a:lnTo>
                  <a:lnTo>
                    <a:pt x="1708484" y="1558851"/>
                  </a:lnTo>
                  <a:lnTo>
                    <a:pt x="1714500" y="1555242"/>
                  </a:lnTo>
                  <a:close/>
                </a:path>
                <a:path w="2260600" h="1711960">
                  <a:moveTo>
                    <a:pt x="1714500" y="1562100"/>
                  </a:moveTo>
                  <a:lnTo>
                    <a:pt x="1708484" y="1558851"/>
                  </a:lnTo>
                  <a:lnTo>
                    <a:pt x="1701800" y="1562862"/>
                  </a:lnTo>
                  <a:lnTo>
                    <a:pt x="1702707" y="1562862"/>
                  </a:lnTo>
                  <a:lnTo>
                    <a:pt x="1703916" y="1562735"/>
                  </a:lnTo>
                  <a:lnTo>
                    <a:pt x="1713345" y="1562169"/>
                  </a:lnTo>
                  <a:lnTo>
                    <a:pt x="1714500" y="1562100"/>
                  </a:lnTo>
                  <a:close/>
                </a:path>
                <a:path w="2260600" h="1711960">
                  <a:moveTo>
                    <a:pt x="1748589" y="1551071"/>
                  </a:moveTo>
                  <a:lnTo>
                    <a:pt x="1745672" y="1549146"/>
                  </a:lnTo>
                  <a:lnTo>
                    <a:pt x="1737632" y="1549146"/>
                  </a:lnTo>
                  <a:lnTo>
                    <a:pt x="1727200" y="1566672"/>
                  </a:lnTo>
                  <a:lnTo>
                    <a:pt x="1727200" y="1562100"/>
                  </a:lnTo>
                  <a:lnTo>
                    <a:pt x="1715770" y="1562100"/>
                  </a:lnTo>
                  <a:lnTo>
                    <a:pt x="1714500" y="1562862"/>
                  </a:lnTo>
                  <a:lnTo>
                    <a:pt x="1701800" y="1562862"/>
                  </a:lnTo>
                  <a:lnTo>
                    <a:pt x="1701800" y="1563623"/>
                  </a:lnTo>
                  <a:lnTo>
                    <a:pt x="1714500" y="1571244"/>
                  </a:lnTo>
                  <a:lnTo>
                    <a:pt x="1714500" y="1563623"/>
                  </a:lnTo>
                  <a:lnTo>
                    <a:pt x="1727200" y="1571244"/>
                  </a:lnTo>
                  <a:lnTo>
                    <a:pt x="1739900" y="1563623"/>
                  </a:lnTo>
                  <a:lnTo>
                    <a:pt x="1739900" y="1555242"/>
                  </a:lnTo>
                  <a:lnTo>
                    <a:pt x="1748589" y="1551071"/>
                  </a:lnTo>
                  <a:close/>
                </a:path>
                <a:path w="2260600" h="1711960">
                  <a:moveTo>
                    <a:pt x="1727200" y="1540764"/>
                  </a:moveTo>
                  <a:lnTo>
                    <a:pt x="1714500" y="1540764"/>
                  </a:lnTo>
                  <a:lnTo>
                    <a:pt x="1703916" y="1545844"/>
                  </a:lnTo>
                  <a:lnTo>
                    <a:pt x="1702707" y="1546860"/>
                  </a:lnTo>
                  <a:lnTo>
                    <a:pt x="1714500" y="1546860"/>
                  </a:lnTo>
                  <a:lnTo>
                    <a:pt x="1727200" y="1540764"/>
                  </a:lnTo>
                  <a:close/>
                </a:path>
                <a:path w="2260600" h="1711960">
                  <a:moveTo>
                    <a:pt x="1715770" y="1562100"/>
                  </a:moveTo>
                  <a:lnTo>
                    <a:pt x="1713345" y="1562169"/>
                  </a:lnTo>
                  <a:lnTo>
                    <a:pt x="1703916" y="1562735"/>
                  </a:lnTo>
                  <a:lnTo>
                    <a:pt x="1702707" y="1562807"/>
                  </a:lnTo>
                  <a:lnTo>
                    <a:pt x="1714500" y="1562862"/>
                  </a:lnTo>
                  <a:lnTo>
                    <a:pt x="1715770" y="1562100"/>
                  </a:lnTo>
                  <a:close/>
                </a:path>
                <a:path w="2260600" h="1711960">
                  <a:moveTo>
                    <a:pt x="1714500" y="1540764"/>
                  </a:moveTo>
                  <a:lnTo>
                    <a:pt x="1714500" y="1538478"/>
                  </a:lnTo>
                  <a:lnTo>
                    <a:pt x="1713345" y="1537923"/>
                  </a:lnTo>
                  <a:lnTo>
                    <a:pt x="1703916" y="1545844"/>
                  </a:lnTo>
                  <a:lnTo>
                    <a:pt x="1714500" y="1540764"/>
                  </a:lnTo>
                  <a:close/>
                </a:path>
                <a:path w="2260600" h="1711960">
                  <a:moveTo>
                    <a:pt x="1714500" y="1532382"/>
                  </a:moveTo>
                  <a:lnTo>
                    <a:pt x="1707572" y="1532382"/>
                  </a:lnTo>
                  <a:lnTo>
                    <a:pt x="1710489" y="1534307"/>
                  </a:lnTo>
                  <a:lnTo>
                    <a:pt x="1714500" y="1532382"/>
                  </a:lnTo>
                  <a:close/>
                </a:path>
                <a:path w="2260600" h="1711960">
                  <a:moveTo>
                    <a:pt x="1714500" y="1536954"/>
                  </a:moveTo>
                  <a:lnTo>
                    <a:pt x="1710489" y="1534307"/>
                  </a:lnTo>
                  <a:lnTo>
                    <a:pt x="1708150" y="1535430"/>
                  </a:lnTo>
                  <a:lnTo>
                    <a:pt x="1713345" y="1537923"/>
                  </a:lnTo>
                  <a:lnTo>
                    <a:pt x="1714500" y="1536954"/>
                  </a:lnTo>
                  <a:close/>
                </a:path>
                <a:path w="2260600" h="1711960">
                  <a:moveTo>
                    <a:pt x="1727200" y="1555242"/>
                  </a:moveTo>
                  <a:lnTo>
                    <a:pt x="1714500" y="1555242"/>
                  </a:lnTo>
                  <a:lnTo>
                    <a:pt x="1708484" y="1558851"/>
                  </a:lnTo>
                  <a:lnTo>
                    <a:pt x="1714500" y="1562100"/>
                  </a:lnTo>
                  <a:lnTo>
                    <a:pt x="1715770" y="1562100"/>
                  </a:lnTo>
                  <a:lnTo>
                    <a:pt x="1727200" y="1555242"/>
                  </a:lnTo>
                  <a:close/>
                </a:path>
                <a:path w="2260600" h="1711960">
                  <a:moveTo>
                    <a:pt x="1727200" y="1540764"/>
                  </a:moveTo>
                  <a:lnTo>
                    <a:pt x="1727200" y="1538478"/>
                  </a:lnTo>
                  <a:lnTo>
                    <a:pt x="1714500" y="1532382"/>
                  </a:lnTo>
                  <a:lnTo>
                    <a:pt x="1710489" y="1534307"/>
                  </a:lnTo>
                  <a:lnTo>
                    <a:pt x="1714500" y="1536954"/>
                  </a:lnTo>
                  <a:lnTo>
                    <a:pt x="1714500" y="1540764"/>
                  </a:lnTo>
                  <a:lnTo>
                    <a:pt x="1727200" y="1540764"/>
                  </a:lnTo>
                  <a:close/>
                </a:path>
                <a:path w="2260600" h="1711960">
                  <a:moveTo>
                    <a:pt x="1714500" y="1538478"/>
                  </a:moveTo>
                  <a:lnTo>
                    <a:pt x="1714500" y="1536954"/>
                  </a:lnTo>
                  <a:lnTo>
                    <a:pt x="1713345" y="1537923"/>
                  </a:lnTo>
                  <a:lnTo>
                    <a:pt x="1714500" y="1538478"/>
                  </a:lnTo>
                  <a:close/>
                </a:path>
                <a:path w="2260600" h="1711960">
                  <a:moveTo>
                    <a:pt x="1727200" y="1538478"/>
                  </a:moveTo>
                  <a:lnTo>
                    <a:pt x="1727200" y="1532382"/>
                  </a:lnTo>
                  <a:lnTo>
                    <a:pt x="1714500" y="1532382"/>
                  </a:lnTo>
                  <a:lnTo>
                    <a:pt x="1727200" y="1538478"/>
                  </a:lnTo>
                  <a:close/>
                </a:path>
                <a:path w="2260600" h="1711960">
                  <a:moveTo>
                    <a:pt x="1739194" y="1546521"/>
                  </a:moveTo>
                  <a:lnTo>
                    <a:pt x="1727200" y="1540764"/>
                  </a:lnTo>
                  <a:lnTo>
                    <a:pt x="1714500" y="1546860"/>
                  </a:lnTo>
                  <a:lnTo>
                    <a:pt x="1727200" y="1546860"/>
                  </a:lnTo>
                  <a:lnTo>
                    <a:pt x="1727200" y="1549146"/>
                  </a:lnTo>
                  <a:lnTo>
                    <a:pt x="1737632" y="1549146"/>
                  </a:lnTo>
                  <a:lnTo>
                    <a:pt x="1739194" y="1546521"/>
                  </a:lnTo>
                  <a:close/>
                </a:path>
                <a:path w="2260600" h="1711960">
                  <a:moveTo>
                    <a:pt x="1727200" y="1571244"/>
                  </a:moveTo>
                  <a:lnTo>
                    <a:pt x="1714500" y="1563623"/>
                  </a:lnTo>
                  <a:lnTo>
                    <a:pt x="1714500" y="1571244"/>
                  </a:lnTo>
                  <a:lnTo>
                    <a:pt x="1727200" y="1571244"/>
                  </a:lnTo>
                  <a:close/>
                </a:path>
                <a:path w="2260600" h="1711960">
                  <a:moveTo>
                    <a:pt x="1727200" y="1562100"/>
                  </a:moveTo>
                  <a:lnTo>
                    <a:pt x="1727200" y="1555242"/>
                  </a:lnTo>
                  <a:lnTo>
                    <a:pt x="1715770" y="1562100"/>
                  </a:lnTo>
                  <a:lnTo>
                    <a:pt x="1727200" y="1562100"/>
                  </a:lnTo>
                  <a:close/>
                </a:path>
                <a:path w="2260600" h="1711960">
                  <a:moveTo>
                    <a:pt x="1752599" y="1549146"/>
                  </a:moveTo>
                  <a:lnTo>
                    <a:pt x="1752599" y="1546859"/>
                  </a:lnTo>
                  <a:lnTo>
                    <a:pt x="1739900" y="1540764"/>
                  </a:lnTo>
                  <a:lnTo>
                    <a:pt x="1727200" y="1540764"/>
                  </a:lnTo>
                  <a:lnTo>
                    <a:pt x="1739194" y="1546521"/>
                  </a:lnTo>
                  <a:lnTo>
                    <a:pt x="1739900" y="1545336"/>
                  </a:lnTo>
                  <a:lnTo>
                    <a:pt x="1745672" y="1549146"/>
                  </a:lnTo>
                  <a:lnTo>
                    <a:pt x="1752599" y="1549146"/>
                  </a:lnTo>
                  <a:close/>
                </a:path>
                <a:path w="2260600" h="1711960">
                  <a:moveTo>
                    <a:pt x="1737632" y="1549146"/>
                  </a:moveTo>
                  <a:lnTo>
                    <a:pt x="1727200" y="1549146"/>
                  </a:lnTo>
                  <a:lnTo>
                    <a:pt x="1727200" y="1566672"/>
                  </a:lnTo>
                  <a:lnTo>
                    <a:pt x="1737632" y="1549146"/>
                  </a:lnTo>
                  <a:close/>
                </a:path>
                <a:path w="2260600" h="1711960">
                  <a:moveTo>
                    <a:pt x="1740370" y="1563624"/>
                  </a:moveTo>
                  <a:lnTo>
                    <a:pt x="1739900" y="1563623"/>
                  </a:lnTo>
                  <a:lnTo>
                    <a:pt x="1727200" y="1571244"/>
                  </a:lnTo>
                  <a:lnTo>
                    <a:pt x="1730962" y="1571244"/>
                  </a:lnTo>
                  <a:lnTo>
                    <a:pt x="1740370" y="1563624"/>
                  </a:lnTo>
                  <a:close/>
                </a:path>
                <a:path w="2260600" h="1711960">
                  <a:moveTo>
                    <a:pt x="1730962" y="1571244"/>
                  </a:moveTo>
                  <a:lnTo>
                    <a:pt x="1727200" y="1571244"/>
                  </a:lnTo>
                  <a:lnTo>
                    <a:pt x="1727200" y="1574292"/>
                  </a:lnTo>
                  <a:lnTo>
                    <a:pt x="1730962" y="1571244"/>
                  </a:lnTo>
                  <a:close/>
                </a:path>
                <a:path w="2260600" h="1711960">
                  <a:moveTo>
                    <a:pt x="1778000" y="1565148"/>
                  </a:moveTo>
                  <a:lnTo>
                    <a:pt x="1778000" y="1563624"/>
                  </a:lnTo>
                  <a:lnTo>
                    <a:pt x="1752599" y="1563624"/>
                  </a:lnTo>
                  <a:lnTo>
                    <a:pt x="1739900" y="1571244"/>
                  </a:lnTo>
                  <a:lnTo>
                    <a:pt x="1730962" y="1571244"/>
                  </a:lnTo>
                  <a:lnTo>
                    <a:pt x="1727200" y="1574292"/>
                  </a:lnTo>
                  <a:lnTo>
                    <a:pt x="1727200" y="1578864"/>
                  </a:lnTo>
                  <a:lnTo>
                    <a:pt x="1739900" y="1578864"/>
                  </a:lnTo>
                  <a:lnTo>
                    <a:pt x="1739900" y="1572006"/>
                  </a:lnTo>
                  <a:lnTo>
                    <a:pt x="1765300" y="1572006"/>
                  </a:lnTo>
                  <a:lnTo>
                    <a:pt x="1778000" y="1565148"/>
                  </a:lnTo>
                  <a:close/>
                </a:path>
                <a:path w="2260600" h="1711960">
                  <a:moveTo>
                    <a:pt x="1752599" y="1563624"/>
                  </a:moveTo>
                  <a:lnTo>
                    <a:pt x="1740370" y="1563624"/>
                  </a:lnTo>
                  <a:lnTo>
                    <a:pt x="1730962" y="1571244"/>
                  </a:lnTo>
                  <a:lnTo>
                    <a:pt x="1739900" y="1571244"/>
                  </a:lnTo>
                  <a:lnTo>
                    <a:pt x="1752599" y="1563624"/>
                  </a:lnTo>
                  <a:close/>
                </a:path>
                <a:path w="2260600" h="1711960">
                  <a:moveTo>
                    <a:pt x="1739900" y="1549146"/>
                  </a:moveTo>
                  <a:lnTo>
                    <a:pt x="1739900" y="1546860"/>
                  </a:lnTo>
                  <a:lnTo>
                    <a:pt x="1739194" y="1546521"/>
                  </a:lnTo>
                  <a:lnTo>
                    <a:pt x="1737632" y="1549146"/>
                  </a:lnTo>
                  <a:lnTo>
                    <a:pt x="1739900" y="1549146"/>
                  </a:lnTo>
                  <a:close/>
                </a:path>
                <a:path w="2260600" h="1711960">
                  <a:moveTo>
                    <a:pt x="1745672" y="1549146"/>
                  </a:moveTo>
                  <a:lnTo>
                    <a:pt x="1739900" y="1545336"/>
                  </a:lnTo>
                  <a:lnTo>
                    <a:pt x="1739194" y="1546521"/>
                  </a:lnTo>
                  <a:lnTo>
                    <a:pt x="1739900" y="1546860"/>
                  </a:lnTo>
                  <a:lnTo>
                    <a:pt x="1739900" y="1549146"/>
                  </a:lnTo>
                  <a:lnTo>
                    <a:pt x="1745672" y="1549146"/>
                  </a:lnTo>
                  <a:close/>
                </a:path>
                <a:path w="2260600" h="1711960">
                  <a:moveTo>
                    <a:pt x="1752599" y="1553718"/>
                  </a:moveTo>
                  <a:lnTo>
                    <a:pt x="1748589" y="1551071"/>
                  </a:lnTo>
                  <a:lnTo>
                    <a:pt x="1739900" y="1555242"/>
                  </a:lnTo>
                  <a:lnTo>
                    <a:pt x="1739900" y="1563623"/>
                  </a:lnTo>
                  <a:lnTo>
                    <a:pt x="1741054" y="1563069"/>
                  </a:lnTo>
                  <a:lnTo>
                    <a:pt x="1752599" y="1553718"/>
                  </a:lnTo>
                  <a:close/>
                </a:path>
                <a:path w="2260600" h="1711960">
                  <a:moveTo>
                    <a:pt x="1741054" y="1563069"/>
                  </a:moveTo>
                  <a:lnTo>
                    <a:pt x="1739900" y="1563623"/>
                  </a:lnTo>
                  <a:lnTo>
                    <a:pt x="1740370" y="1563624"/>
                  </a:lnTo>
                  <a:lnTo>
                    <a:pt x="1741054" y="1563069"/>
                  </a:lnTo>
                  <a:close/>
                </a:path>
                <a:path w="2260600" h="1711960">
                  <a:moveTo>
                    <a:pt x="1765300" y="1572006"/>
                  </a:moveTo>
                  <a:lnTo>
                    <a:pt x="1739900" y="1572006"/>
                  </a:lnTo>
                  <a:lnTo>
                    <a:pt x="1752599" y="1578863"/>
                  </a:lnTo>
                  <a:lnTo>
                    <a:pt x="1765300" y="1572006"/>
                  </a:lnTo>
                  <a:close/>
                </a:path>
                <a:path w="2260600" h="1711960">
                  <a:moveTo>
                    <a:pt x="1752599" y="1578864"/>
                  </a:moveTo>
                  <a:lnTo>
                    <a:pt x="1739900" y="1572006"/>
                  </a:lnTo>
                  <a:lnTo>
                    <a:pt x="1739900" y="1578864"/>
                  </a:lnTo>
                  <a:lnTo>
                    <a:pt x="1752599" y="1578864"/>
                  </a:lnTo>
                  <a:close/>
                </a:path>
                <a:path w="2260600" h="1711960">
                  <a:moveTo>
                    <a:pt x="1778000" y="1572386"/>
                  </a:moveTo>
                  <a:lnTo>
                    <a:pt x="1778000" y="1572006"/>
                  </a:lnTo>
                  <a:lnTo>
                    <a:pt x="1765300" y="1578864"/>
                  </a:lnTo>
                  <a:lnTo>
                    <a:pt x="1739900" y="1578864"/>
                  </a:lnTo>
                  <a:lnTo>
                    <a:pt x="1739900" y="1580388"/>
                  </a:lnTo>
                  <a:lnTo>
                    <a:pt x="1752599" y="1587245"/>
                  </a:lnTo>
                  <a:lnTo>
                    <a:pt x="1765300" y="1587246"/>
                  </a:lnTo>
                  <a:lnTo>
                    <a:pt x="1765300" y="1582673"/>
                  </a:lnTo>
                  <a:lnTo>
                    <a:pt x="1778000" y="1572386"/>
                  </a:lnTo>
                  <a:close/>
                </a:path>
                <a:path w="2260600" h="1711960">
                  <a:moveTo>
                    <a:pt x="1778000" y="1563624"/>
                  </a:moveTo>
                  <a:lnTo>
                    <a:pt x="1765300" y="1557528"/>
                  </a:lnTo>
                  <a:lnTo>
                    <a:pt x="1752599" y="1557528"/>
                  </a:lnTo>
                  <a:lnTo>
                    <a:pt x="1741054" y="1563069"/>
                  </a:lnTo>
                  <a:lnTo>
                    <a:pt x="1740370" y="1563624"/>
                  </a:lnTo>
                  <a:lnTo>
                    <a:pt x="1778000" y="1563624"/>
                  </a:lnTo>
                  <a:close/>
                </a:path>
                <a:path w="2260600" h="1711960">
                  <a:moveTo>
                    <a:pt x="1752599" y="1557528"/>
                  </a:moveTo>
                  <a:lnTo>
                    <a:pt x="1752599" y="1553718"/>
                  </a:lnTo>
                  <a:lnTo>
                    <a:pt x="1741054" y="1563069"/>
                  </a:lnTo>
                  <a:lnTo>
                    <a:pt x="1752599" y="1557528"/>
                  </a:lnTo>
                  <a:close/>
                </a:path>
                <a:path w="2260600" h="1711960">
                  <a:moveTo>
                    <a:pt x="1752599" y="1549146"/>
                  </a:moveTo>
                  <a:lnTo>
                    <a:pt x="1745672" y="1549146"/>
                  </a:lnTo>
                  <a:lnTo>
                    <a:pt x="1748589" y="1551071"/>
                  </a:lnTo>
                  <a:lnTo>
                    <a:pt x="1752599" y="1549146"/>
                  </a:lnTo>
                  <a:close/>
                </a:path>
                <a:path w="2260600" h="1711960">
                  <a:moveTo>
                    <a:pt x="1765300" y="1557528"/>
                  </a:moveTo>
                  <a:lnTo>
                    <a:pt x="1765300" y="1555242"/>
                  </a:lnTo>
                  <a:lnTo>
                    <a:pt x="1752599" y="1549146"/>
                  </a:lnTo>
                  <a:lnTo>
                    <a:pt x="1748589" y="1551071"/>
                  </a:lnTo>
                  <a:lnTo>
                    <a:pt x="1752599" y="1553717"/>
                  </a:lnTo>
                  <a:lnTo>
                    <a:pt x="1752599" y="1557528"/>
                  </a:lnTo>
                  <a:lnTo>
                    <a:pt x="1765300" y="1557528"/>
                  </a:lnTo>
                  <a:close/>
                </a:path>
                <a:path w="2260600" h="1711960">
                  <a:moveTo>
                    <a:pt x="1778000" y="1557528"/>
                  </a:moveTo>
                  <a:lnTo>
                    <a:pt x="1778000" y="1555242"/>
                  </a:lnTo>
                  <a:lnTo>
                    <a:pt x="1765300" y="1549146"/>
                  </a:lnTo>
                  <a:lnTo>
                    <a:pt x="1752599" y="1549146"/>
                  </a:lnTo>
                  <a:lnTo>
                    <a:pt x="1765300" y="1555242"/>
                  </a:lnTo>
                  <a:lnTo>
                    <a:pt x="1765300" y="1557528"/>
                  </a:lnTo>
                  <a:lnTo>
                    <a:pt x="1778000" y="1557528"/>
                  </a:lnTo>
                  <a:close/>
                </a:path>
                <a:path w="2260600" h="1711960">
                  <a:moveTo>
                    <a:pt x="1778000" y="1572006"/>
                  </a:moveTo>
                  <a:lnTo>
                    <a:pt x="1765300" y="1572006"/>
                  </a:lnTo>
                  <a:lnTo>
                    <a:pt x="1752599" y="1578864"/>
                  </a:lnTo>
                  <a:lnTo>
                    <a:pt x="1765300" y="1578864"/>
                  </a:lnTo>
                  <a:lnTo>
                    <a:pt x="1778000" y="1572006"/>
                  </a:lnTo>
                  <a:close/>
                </a:path>
                <a:path w="2260600" h="1711960">
                  <a:moveTo>
                    <a:pt x="1789518" y="1563056"/>
                  </a:moveTo>
                  <a:lnTo>
                    <a:pt x="1778000" y="1557528"/>
                  </a:lnTo>
                  <a:lnTo>
                    <a:pt x="1765300" y="1557528"/>
                  </a:lnTo>
                  <a:lnTo>
                    <a:pt x="1778000" y="1563623"/>
                  </a:lnTo>
                  <a:lnTo>
                    <a:pt x="1778000" y="1565148"/>
                  </a:lnTo>
                  <a:lnTo>
                    <a:pt x="1786937" y="1565148"/>
                  </a:lnTo>
                  <a:lnTo>
                    <a:pt x="1789518" y="1563056"/>
                  </a:lnTo>
                  <a:close/>
                </a:path>
                <a:path w="2260600" h="1711960">
                  <a:moveTo>
                    <a:pt x="1786937" y="1565148"/>
                  </a:moveTo>
                  <a:lnTo>
                    <a:pt x="1778000" y="1565148"/>
                  </a:lnTo>
                  <a:lnTo>
                    <a:pt x="1765300" y="1572006"/>
                  </a:lnTo>
                  <a:lnTo>
                    <a:pt x="1778000" y="1572006"/>
                  </a:lnTo>
                  <a:lnTo>
                    <a:pt x="1778000" y="1572386"/>
                  </a:lnTo>
                  <a:lnTo>
                    <a:pt x="1786937" y="1565148"/>
                  </a:lnTo>
                  <a:close/>
                </a:path>
                <a:path w="2260600" h="1711960">
                  <a:moveTo>
                    <a:pt x="1801743" y="1571111"/>
                  </a:moveTo>
                  <a:lnTo>
                    <a:pt x="1790700" y="1565148"/>
                  </a:lnTo>
                  <a:lnTo>
                    <a:pt x="1786937" y="1565148"/>
                  </a:lnTo>
                  <a:lnTo>
                    <a:pt x="1765300" y="1582673"/>
                  </a:lnTo>
                  <a:lnTo>
                    <a:pt x="1769110" y="1585188"/>
                  </a:lnTo>
                  <a:lnTo>
                    <a:pt x="1778000" y="1580388"/>
                  </a:lnTo>
                  <a:lnTo>
                    <a:pt x="1778000" y="1587246"/>
                  </a:lnTo>
                  <a:lnTo>
                    <a:pt x="1781342" y="1585441"/>
                  </a:lnTo>
                  <a:lnTo>
                    <a:pt x="1790700" y="1569720"/>
                  </a:lnTo>
                  <a:lnTo>
                    <a:pt x="1790700" y="1573530"/>
                  </a:lnTo>
                  <a:lnTo>
                    <a:pt x="1798864" y="1573530"/>
                  </a:lnTo>
                  <a:lnTo>
                    <a:pt x="1801743" y="1571111"/>
                  </a:lnTo>
                  <a:close/>
                </a:path>
                <a:path w="2260600" h="1711960">
                  <a:moveTo>
                    <a:pt x="1769110" y="1585188"/>
                  </a:moveTo>
                  <a:lnTo>
                    <a:pt x="1765300" y="1582673"/>
                  </a:lnTo>
                  <a:lnTo>
                    <a:pt x="1765300" y="1587246"/>
                  </a:lnTo>
                  <a:lnTo>
                    <a:pt x="1769110" y="1585188"/>
                  </a:lnTo>
                  <a:close/>
                </a:path>
                <a:path w="2260600" h="1711960">
                  <a:moveTo>
                    <a:pt x="1772227" y="1587246"/>
                  </a:moveTo>
                  <a:lnTo>
                    <a:pt x="1769110" y="1585188"/>
                  </a:lnTo>
                  <a:lnTo>
                    <a:pt x="1765300" y="1587246"/>
                  </a:lnTo>
                  <a:lnTo>
                    <a:pt x="1772227" y="1587246"/>
                  </a:lnTo>
                  <a:close/>
                </a:path>
                <a:path w="2260600" h="1711960">
                  <a:moveTo>
                    <a:pt x="1784927" y="1595628"/>
                  </a:moveTo>
                  <a:lnTo>
                    <a:pt x="1772227" y="1587246"/>
                  </a:lnTo>
                  <a:lnTo>
                    <a:pt x="1765300" y="1587246"/>
                  </a:lnTo>
                  <a:lnTo>
                    <a:pt x="1765300" y="1588008"/>
                  </a:lnTo>
                  <a:lnTo>
                    <a:pt x="1778000" y="1595628"/>
                  </a:lnTo>
                  <a:lnTo>
                    <a:pt x="1784927" y="1595628"/>
                  </a:lnTo>
                  <a:close/>
                </a:path>
                <a:path w="2260600" h="1711960">
                  <a:moveTo>
                    <a:pt x="1778000" y="1587246"/>
                  </a:moveTo>
                  <a:lnTo>
                    <a:pt x="1778000" y="1580388"/>
                  </a:lnTo>
                  <a:lnTo>
                    <a:pt x="1769110" y="1585188"/>
                  </a:lnTo>
                  <a:lnTo>
                    <a:pt x="1772227" y="1587246"/>
                  </a:lnTo>
                  <a:lnTo>
                    <a:pt x="1778000" y="1587246"/>
                  </a:lnTo>
                  <a:close/>
                </a:path>
                <a:path w="2260600" h="1711960">
                  <a:moveTo>
                    <a:pt x="1781342" y="1585441"/>
                  </a:moveTo>
                  <a:lnTo>
                    <a:pt x="1778000" y="1587246"/>
                  </a:lnTo>
                  <a:lnTo>
                    <a:pt x="1772227" y="1587246"/>
                  </a:lnTo>
                  <a:lnTo>
                    <a:pt x="1778000" y="1591056"/>
                  </a:lnTo>
                  <a:lnTo>
                    <a:pt x="1781342" y="1585441"/>
                  </a:lnTo>
                  <a:close/>
                </a:path>
                <a:path w="2260600" h="1711960">
                  <a:moveTo>
                    <a:pt x="1790700" y="1580388"/>
                  </a:moveTo>
                  <a:lnTo>
                    <a:pt x="1781342" y="1585441"/>
                  </a:lnTo>
                  <a:lnTo>
                    <a:pt x="1778000" y="1591056"/>
                  </a:lnTo>
                  <a:lnTo>
                    <a:pt x="1790700" y="1580388"/>
                  </a:lnTo>
                  <a:close/>
                </a:path>
                <a:path w="2260600" h="1711960">
                  <a:moveTo>
                    <a:pt x="1813938" y="1579220"/>
                  </a:moveTo>
                  <a:lnTo>
                    <a:pt x="1803400" y="1573530"/>
                  </a:lnTo>
                  <a:lnTo>
                    <a:pt x="1790700" y="1580388"/>
                  </a:lnTo>
                  <a:lnTo>
                    <a:pt x="1778000" y="1591056"/>
                  </a:lnTo>
                  <a:lnTo>
                    <a:pt x="1784927" y="1595628"/>
                  </a:lnTo>
                  <a:lnTo>
                    <a:pt x="1790700" y="1595628"/>
                  </a:lnTo>
                  <a:lnTo>
                    <a:pt x="1803400" y="1588008"/>
                  </a:lnTo>
                  <a:lnTo>
                    <a:pt x="1803400" y="1581912"/>
                  </a:lnTo>
                  <a:lnTo>
                    <a:pt x="1810844" y="1581912"/>
                  </a:lnTo>
                  <a:lnTo>
                    <a:pt x="1813938" y="1579220"/>
                  </a:lnTo>
                  <a:close/>
                </a:path>
                <a:path w="2260600" h="1711960">
                  <a:moveTo>
                    <a:pt x="1798864" y="1573530"/>
                  </a:moveTo>
                  <a:lnTo>
                    <a:pt x="1790700" y="1573530"/>
                  </a:lnTo>
                  <a:lnTo>
                    <a:pt x="1790700" y="1569720"/>
                  </a:lnTo>
                  <a:lnTo>
                    <a:pt x="1781342" y="1585441"/>
                  </a:lnTo>
                  <a:lnTo>
                    <a:pt x="1790700" y="1580388"/>
                  </a:lnTo>
                  <a:lnTo>
                    <a:pt x="1798864" y="1573530"/>
                  </a:lnTo>
                  <a:close/>
                </a:path>
                <a:path w="2260600" h="1711960">
                  <a:moveTo>
                    <a:pt x="1795079" y="1595628"/>
                  </a:moveTo>
                  <a:lnTo>
                    <a:pt x="1784927" y="1595628"/>
                  </a:lnTo>
                  <a:lnTo>
                    <a:pt x="1790700" y="1599438"/>
                  </a:lnTo>
                  <a:lnTo>
                    <a:pt x="1790700" y="1596390"/>
                  </a:lnTo>
                  <a:lnTo>
                    <a:pt x="1792861" y="1597557"/>
                  </a:lnTo>
                  <a:lnTo>
                    <a:pt x="1795079" y="1595628"/>
                  </a:lnTo>
                  <a:close/>
                </a:path>
                <a:path w="2260600" h="1711960">
                  <a:moveTo>
                    <a:pt x="1790700" y="1565148"/>
                  </a:moveTo>
                  <a:lnTo>
                    <a:pt x="1790700" y="1563623"/>
                  </a:lnTo>
                  <a:lnTo>
                    <a:pt x="1789518" y="1563056"/>
                  </a:lnTo>
                  <a:lnTo>
                    <a:pt x="1786937" y="1565148"/>
                  </a:lnTo>
                  <a:lnTo>
                    <a:pt x="1790700" y="1565148"/>
                  </a:lnTo>
                  <a:close/>
                </a:path>
                <a:path w="2260600" h="1711960">
                  <a:moveTo>
                    <a:pt x="1790700" y="1563623"/>
                  </a:moveTo>
                  <a:lnTo>
                    <a:pt x="1790700" y="1562100"/>
                  </a:lnTo>
                  <a:lnTo>
                    <a:pt x="1789518" y="1563056"/>
                  </a:lnTo>
                  <a:lnTo>
                    <a:pt x="1790700" y="1563623"/>
                  </a:lnTo>
                  <a:close/>
                </a:path>
                <a:path w="2260600" h="1711960">
                  <a:moveTo>
                    <a:pt x="1803400" y="1569720"/>
                  </a:moveTo>
                  <a:lnTo>
                    <a:pt x="1803400" y="1565148"/>
                  </a:lnTo>
                  <a:lnTo>
                    <a:pt x="1790700" y="1565148"/>
                  </a:lnTo>
                  <a:lnTo>
                    <a:pt x="1801743" y="1571111"/>
                  </a:lnTo>
                  <a:lnTo>
                    <a:pt x="1803400" y="1569720"/>
                  </a:lnTo>
                  <a:close/>
                </a:path>
                <a:path w="2260600" h="1711960">
                  <a:moveTo>
                    <a:pt x="1803400" y="1573530"/>
                  </a:moveTo>
                  <a:lnTo>
                    <a:pt x="1798864" y="1573530"/>
                  </a:lnTo>
                  <a:lnTo>
                    <a:pt x="1790700" y="1580388"/>
                  </a:lnTo>
                  <a:lnTo>
                    <a:pt x="1803400" y="1573530"/>
                  </a:lnTo>
                  <a:close/>
                </a:path>
                <a:path w="2260600" h="1711960">
                  <a:moveTo>
                    <a:pt x="1804376" y="1587539"/>
                  </a:moveTo>
                  <a:lnTo>
                    <a:pt x="1803400" y="1588008"/>
                  </a:lnTo>
                  <a:lnTo>
                    <a:pt x="1790700" y="1595628"/>
                  </a:lnTo>
                  <a:lnTo>
                    <a:pt x="1795079" y="1595628"/>
                  </a:lnTo>
                  <a:lnTo>
                    <a:pt x="1804376" y="1587539"/>
                  </a:lnTo>
                  <a:close/>
                </a:path>
                <a:path w="2260600" h="1711960">
                  <a:moveTo>
                    <a:pt x="1792861" y="1597557"/>
                  </a:moveTo>
                  <a:lnTo>
                    <a:pt x="1790700" y="1596390"/>
                  </a:lnTo>
                  <a:lnTo>
                    <a:pt x="1790700" y="1599438"/>
                  </a:lnTo>
                  <a:lnTo>
                    <a:pt x="1792861" y="1597557"/>
                  </a:lnTo>
                  <a:close/>
                </a:path>
                <a:path w="2260600" h="1711960">
                  <a:moveTo>
                    <a:pt x="1803400" y="1603248"/>
                  </a:moveTo>
                  <a:lnTo>
                    <a:pt x="1792861" y="1597557"/>
                  </a:lnTo>
                  <a:lnTo>
                    <a:pt x="1790700" y="1599438"/>
                  </a:lnTo>
                  <a:lnTo>
                    <a:pt x="1790700" y="1603248"/>
                  </a:lnTo>
                  <a:lnTo>
                    <a:pt x="1803400" y="1603248"/>
                  </a:lnTo>
                  <a:close/>
                </a:path>
                <a:path w="2260600" h="1711960">
                  <a:moveTo>
                    <a:pt x="1824789" y="1583837"/>
                  </a:moveTo>
                  <a:lnTo>
                    <a:pt x="1821872" y="1581912"/>
                  </a:lnTo>
                  <a:lnTo>
                    <a:pt x="1816100" y="1581912"/>
                  </a:lnTo>
                  <a:lnTo>
                    <a:pt x="1812757" y="1583516"/>
                  </a:lnTo>
                  <a:lnTo>
                    <a:pt x="1803400" y="1598676"/>
                  </a:lnTo>
                  <a:lnTo>
                    <a:pt x="1803400" y="1595628"/>
                  </a:lnTo>
                  <a:lnTo>
                    <a:pt x="1795079" y="1595628"/>
                  </a:lnTo>
                  <a:lnTo>
                    <a:pt x="1792861" y="1597557"/>
                  </a:lnTo>
                  <a:lnTo>
                    <a:pt x="1803400" y="1603248"/>
                  </a:lnTo>
                  <a:lnTo>
                    <a:pt x="1816100" y="1596390"/>
                  </a:lnTo>
                  <a:lnTo>
                    <a:pt x="1816100" y="1588008"/>
                  </a:lnTo>
                  <a:lnTo>
                    <a:pt x="1824789" y="1583837"/>
                  </a:lnTo>
                  <a:close/>
                </a:path>
                <a:path w="2260600" h="1711960">
                  <a:moveTo>
                    <a:pt x="1812757" y="1583516"/>
                  </a:moveTo>
                  <a:lnTo>
                    <a:pt x="1804504" y="1587477"/>
                  </a:lnTo>
                  <a:lnTo>
                    <a:pt x="1804376" y="1587539"/>
                  </a:lnTo>
                  <a:lnTo>
                    <a:pt x="1795079" y="1595628"/>
                  </a:lnTo>
                  <a:lnTo>
                    <a:pt x="1803400" y="1595628"/>
                  </a:lnTo>
                  <a:lnTo>
                    <a:pt x="1803400" y="1598676"/>
                  </a:lnTo>
                  <a:lnTo>
                    <a:pt x="1812757" y="1583516"/>
                  </a:lnTo>
                  <a:close/>
                </a:path>
                <a:path w="2260600" h="1711960">
                  <a:moveTo>
                    <a:pt x="1803400" y="1573530"/>
                  </a:moveTo>
                  <a:lnTo>
                    <a:pt x="1803400" y="1572006"/>
                  </a:lnTo>
                  <a:lnTo>
                    <a:pt x="1801743" y="1571111"/>
                  </a:lnTo>
                  <a:lnTo>
                    <a:pt x="1798864" y="1573530"/>
                  </a:lnTo>
                  <a:lnTo>
                    <a:pt x="1803400" y="1573530"/>
                  </a:lnTo>
                  <a:close/>
                </a:path>
                <a:path w="2260600" h="1711960">
                  <a:moveTo>
                    <a:pt x="1809750" y="1573530"/>
                  </a:moveTo>
                  <a:lnTo>
                    <a:pt x="1803400" y="1569720"/>
                  </a:lnTo>
                  <a:lnTo>
                    <a:pt x="1801743" y="1571111"/>
                  </a:lnTo>
                  <a:lnTo>
                    <a:pt x="1803400" y="1572006"/>
                  </a:lnTo>
                  <a:lnTo>
                    <a:pt x="1803400" y="1573530"/>
                  </a:lnTo>
                  <a:lnTo>
                    <a:pt x="1809750" y="1573530"/>
                  </a:lnTo>
                  <a:close/>
                </a:path>
                <a:path w="2260600" h="1711960">
                  <a:moveTo>
                    <a:pt x="1816100" y="1577340"/>
                  </a:moveTo>
                  <a:lnTo>
                    <a:pt x="1809750" y="1573530"/>
                  </a:lnTo>
                  <a:lnTo>
                    <a:pt x="1803400" y="1573530"/>
                  </a:lnTo>
                  <a:lnTo>
                    <a:pt x="1813748" y="1579118"/>
                  </a:lnTo>
                  <a:lnTo>
                    <a:pt x="1813938" y="1579220"/>
                  </a:lnTo>
                  <a:lnTo>
                    <a:pt x="1816100" y="1577340"/>
                  </a:lnTo>
                  <a:close/>
                </a:path>
                <a:path w="2260600" h="1711960">
                  <a:moveTo>
                    <a:pt x="1810844" y="1581912"/>
                  </a:moveTo>
                  <a:lnTo>
                    <a:pt x="1803400" y="1581912"/>
                  </a:lnTo>
                  <a:lnTo>
                    <a:pt x="1803400" y="1588008"/>
                  </a:lnTo>
                  <a:lnTo>
                    <a:pt x="1804376" y="1587539"/>
                  </a:lnTo>
                  <a:lnTo>
                    <a:pt x="1810844" y="1581912"/>
                  </a:lnTo>
                  <a:close/>
                </a:path>
                <a:path w="2260600" h="1711960">
                  <a:moveTo>
                    <a:pt x="1816100" y="1596390"/>
                  </a:moveTo>
                  <a:lnTo>
                    <a:pt x="1803400" y="1603248"/>
                  </a:lnTo>
                  <a:lnTo>
                    <a:pt x="1807307" y="1603248"/>
                  </a:lnTo>
                  <a:lnTo>
                    <a:pt x="1816100" y="1596390"/>
                  </a:lnTo>
                  <a:close/>
                </a:path>
                <a:path w="2260600" h="1711960">
                  <a:moveTo>
                    <a:pt x="1807307" y="1603248"/>
                  </a:moveTo>
                  <a:lnTo>
                    <a:pt x="1803400" y="1603248"/>
                  </a:lnTo>
                  <a:lnTo>
                    <a:pt x="1803400" y="1604772"/>
                  </a:lnTo>
                  <a:lnTo>
                    <a:pt x="1804376" y="1605358"/>
                  </a:lnTo>
                  <a:lnTo>
                    <a:pt x="1804504" y="1605434"/>
                  </a:lnTo>
                  <a:lnTo>
                    <a:pt x="1807307" y="1603248"/>
                  </a:lnTo>
                  <a:close/>
                </a:path>
                <a:path w="2260600" h="1711960">
                  <a:moveTo>
                    <a:pt x="1804504" y="1605434"/>
                  </a:moveTo>
                  <a:lnTo>
                    <a:pt x="1803400" y="1604772"/>
                  </a:lnTo>
                  <a:lnTo>
                    <a:pt x="1803400" y="1606296"/>
                  </a:lnTo>
                  <a:lnTo>
                    <a:pt x="1804376" y="1605533"/>
                  </a:lnTo>
                  <a:lnTo>
                    <a:pt x="1804504" y="1605434"/>
                  </a:lnTo>
                  <a:close/>
                </a:path>
                <a:path w="2260600" h="1711960">
                  <a:moveTo>
                    <a:pt x="1816100" y="1612392"/>
                  </a:moveTo>
                  <a:lnTo>
                    <a:pt x="1804504" y="1605434"/>
                  </a:lnTo>
                  <a:lnTo>
                    <a:pt x="1803400" y="1606296"/>
                  </a:lnTo>
                  <a:lnTo>
                    <a:pt x="1803400" y="1612392"/>
                  </a:lnTo>
                  <a:lnTo>
                    <a:pt x="1816100" y="1612392"/>
                  </a:lnTo>
                  <a:close/>
                </a:path>
                <a:path w="2260600" h="1711960">
                  <a:moveTo>
                    <a:pt x="1813748" y="1581912"/>
                  </a:moveTo>
                  <a:lnTo>
                    <a:pt x="1810844" y="1581912"/>
                  </a:lnTo>
                  <a:lnTo>
                    <a:pt x="1804504" y="1587428"/>
                  </a:lnTo>
                  <a:lnTo>
                    <a:pt x="1807307" y="1586132"/>
                  </a:lnTo>
                  <a:lnTo>
                    <a:pt x="1812757" y="1583516"/>
                  </a:lnTo>
                  <a:lnTo>
                    <a:pt x="1813748" y="1581912"/>
                  </a:lnTo>
                  <a:close/>
                </a:path>
                <a:path w="2260600" h="1711960">
                  <a:moveTo>
                    <a:pt x="1850189" y="1592219"/>
                  </a:moveTo>
                  <a:lnTo>
                    <a:pt x="1847272" y="1590294"/>
                  </a:lnTo>
                  <a:lnTo>
                    <a:pt x="1839232" y="1590294"/>
                  </a:lnTo>
                  <a:lnTo>
                    <a:pt x="1828800" y="1607820"/>
                  </a:lnTo>
                  <a:lnTo>
                    <a:pt x="1828800" y="1596390"/>
                  </a:lnTo>
                  <a:lnTo>
                    <a:pt x="1816100" y="1603248"/>
                  </a:lnTo>
                  <a:lnTo>
                    <a:pt x="1807307" y="1603248"/>
                  </a:lnTo>
                  <a:lnTo>
                    <a:pt x="1804504" y="1605434"/>
                  </a:lnTo>
                  <a:lnTo>
                    <a:pt x="1816100" y="1612392"/>
                  </a:lnTo>
                  <a:lnTo>
                    <a:pt x="1816100" y="1604772"/>
                  </a:lnTo>
                  <a:lnTo>
                    <a:pt x="1828800" y="1612392"/>
                  </a:lnTo>
                  <a:lnTo>
                    <a:pt x="1841500" y="1604772"/>
                  </a:lnTo>
                  <a:lnTo>
                    <a:pt x="1841500" y="1596390"/>
                  </a:lnTo>
                  <a:lnTo>
                    <a:pt x="1850189" y="1592219"/>
                  </a:lnTo>
                  <a:close/>
                </a:path>
                <a:path w="2260600" h="1711960">
                  <a:moveTo>
                    <a:pt x="1828800" y="1596390"/>
                  </a:moveTo>
                  <a:lnTo>
                    <a:pt x="1828800" y="1586484"/>
                  </a:lnTo>
                  <a:lnTo>
                    <a:pt x="1807307" y="1603248"/>
                  </a:lnTo>
                  <a:lnTo>
                    <a:pt x="1816100" y="1603248"/>
                  </a:lnTo>
                  <a:lnTo>
                    <a:pt x="1828800" y="1596390"/>
                  </a:lnTo>
                  <a:close/>
                </a:path>
                <a:path w="2260600" h="1711960">
                  <a:moveTo>
                    <a:pt x="1828800" y="1581912"/>
                  </a:moveTo>
                  <a:lnTo>
                    <a:pt x="1828800" y="1580388"/>
                  </a:lnTo>
                  <a:lnTo>
                    <a:pt x="1816100" y="1573530"/>
                  </a:lnTo>
                  <a:lnTo>
                    <a:pt x="1809750" y="1573530"/>
                  </a:lnTo>
                  <a:lnTo>
                    <a:pt x="1816100" y="1577340"/>
                  </a:lnTo>
                  <a:lnTo>
                    <a:pt x="1816100" y="1578102"/>
                  </a:lnTo>
                  <a:lnTo>
                    <a:pt x="1821872" y="1581912"/>
                  </a:lnTo>
                  <a:lnTo>
                    <a:pt x="1828800" y="1581912"/>
                  </a:lnTo>
                  <a:close/>
                </a:path>
                <a:path w="2260600" h="1711960">
                  <a:moveTo>
                    <a:pt x="1815041" y="1579816"/>
                  </a:moveTo>
                  <a:lnTo>
                    <a:pt x="1813938" y="1579220"/>
                  </a:lnTo>
                  <a:lnTo>
                    <a:pt x="1810844" y="1581912"/>
                  </a:lnTo>
                  <a:lnTo>
                    <a:pt x="1813748" y="1581912"/>
                  </a:lnTo>
                  <a:lnTo>
                    <a:pt x="1815041" y="1579816"/>
                  </a:lnTo>
                  <a:close/>
                </a:path>
                <a:path w="2260600" h="1711960">
                  <a:moveTo>
                    <a:pt x="1816100" y="1581912"/>
                  </a:moveTo>
                  <a:lnTo>
                    <a:pt x="1813748" y="1581912"/>
                  </a:lnTo>
                  <a:lnTo>
                    <a:pt x="1812757" y="1583516"/>
                  </a:lnTo>
                  <a:lnTo>
                    <a:pt x="1816100" y="1581912"/>
                  </a:lnTo>
                  <a:close/>
                </a:path>
                <a:path w="2260600" h="1711960">
                  <a:moveTo>
                    <a:pt x="1816100" y="1581912"/>
                  </a:moveTo>
                  <a:lnTo>
                    <a:pt x="1816100" y="1580388"/>
                  </a:lnTo>
                  <a:lnTo>
                    <a:pt x="1815041" y="1579816"/>
                  </a:lnTo>
                  <a:lnTo>
                    <a:pt x="1813748" y="1581912"/>
                  </a:lnTo>
                  <a:lnTo>
                    <a:pt x="1816100" y="1581912"/>
                  </a:lnTo>
                  <a:close/>
                </a:path>
                <a:path w="2260600" h="1711960">
                  <a:moveTo>
                    <a:pt x="1816100" y="1578102"/>
                  </a:moveTo>
                  <a:lnTo>
                    <a:pt x="1816100" y="1577340"/>
                  </a:lnTo>
                  <a:lnTo>
                    <a:pt x="1813938" y="1579220"/>
                  </a:lnTo>
                  <a:lnTo>
                    <a:pt x="1815041" y="1579816"/>
                  </a:lnTo>
                  <a:lnTo>
                    <a:pt x="1816100" y="1578102"/>
                  </a:lnTo>
                  <a:close/>
                </a:path>
                <a:path w="2260600" h="1711960">
                  <a:moveTo>
                    <a:pt x="1821872" y="1581912"/>
                  </a:moveTo>
                  <a:lnTo>
                    <a:pt x="1816100" y="1578102"/>
                  </a:lnTo>
                  <a:lnTo>
                    <a:pt x="1815041" y="1579816"/>
                  </a:lnTo>
                  <a:lnTo>
                    <a:pt x="1816100" y="1580388"/>
                  </a:lnTo>
                  <a:lnTo>
                    <a:pt x="1816100" y="1581912"/>
                  </a:lnTo>
                  <a:lnTo>
                    <a:pt x="1821872" y="1581912"/>
                  </a:lnTo>
                  <a:close/>
                </a:path>
                <a:path w="2260600" h="1711960">
                  <a:moveTo>
                    <a:pt x="1828800" y="1586484"/>
                  </a:moveTo>
                  <a:lnTo>
                    <a:pt x="1824789" y="1583837"/>
                  </a:lnTo>
                  <a:lnTo>
                    <a:pt x="1816100" y="1588008"/>
                  </a:lnTo>
                  <a:lnTo>
                    <a:pt x="1816100" y="1596390"/>
                  </a:lnTo>
                  <a:lnTo>
                    <a:pt x="1828800" y="1586484"/>
                  </a:lnTo>
                  <a:close/>
                </a:path>
                <a:path w="2260600" h="1711960">
                  <a:moveTo>
                    <a:pt x="1828800" y="1612392"/>
                  </a:moveTo>
                  <a:lnTo>
                    <a:pt x="1816100" y="1604772"/>
                  </a:lnTo>
                  <a:lnTo>
                    <a:pt x="1816100" y="1612392"/>
                  </a:lnTo>
                  <a:lnTo>
                    <a:pt x="1828800" y="1612392"/>
                  </a:lnTo>
                  <a:close/>
                </a:path>
                <a:path w="2260600" h="1711960">
                  <a:moveTo>
                    <a:pt x="1828800" y="1581912"/>
                  </a:moveTo>
                  <a:lnTo>
                    <a:pt x="1821872" y="1581912"/>
                  </a:lnTo>
                  <a:lnTo>
                    <a:pt x="1824789" y="1583837"/>
                  </a:lnTo>
                  <a:lnTo>
                    <a:pt x="1828800" y="1581912"/>
                  </a:lnTo>
                  <a:close/>
                </a:path>
                <a:path w="2260600" h="1711960">
                  <a:moveTo>
                    <a:pt x="1840794" y="1587669"/>
                  </a:moveTo>
                  <a:lnTo>
                    <a:pt x="1828800" y="1581912"/>
                  </a:lnTo>
                  <a:lnTo>
                    <a:pt x="1824789" y="1583837"/>
                  </a:lnTo>
                  <a:lnTo>
                    <a:pt x="1828800" y="1586484"/>
                  </a:lnTo>
                  <a:lnTo>
                    <a:pt x="1828800" y="1590294"/>
                  </a:lnTo>
                  <a:lnTo>
                    <a:pt x="1839232" y="1590294"/>
                  </a:lnTo>
                  <a:lnTo>
                    <a:pt x="1840794" y="1587669"/>
                  </a:lnTo>
                  <a:close/>
                </a:path>
                <a:path w="2260600" h="1711960">
                  <a:moveTo>
                    <a:pt x="1854200" y="1590294"/>
                  </a:moveTo>
                  <a:lnTo>
                    <a:pt x="1854200" y="1588008"/>
                  </a:lnTo>
                  <a:lnTo>
                    <a:pt x="1841500" y="1581912"/>
                  </a:lnTo>
                  <a:lnTo>
                    <a:pt x="1828800" y="1581912"/>
                  </a:lnTo>
                  <a:lnTo>
                    <a:pt x="1840794" y="1587669"/>
                  </a:lnTo>
                  <a:lnTo>
                    <a:pt x="1841500" y="1586484"/>
                  </a:lnTo>
                  <a:lnTo>
                    <a:pt x="1847272" y="1590294"/>
                  </a:lnTo>
                  <a:lnTo>
                    <a:pt x="1854200" y="1590294"/>
                  </a:lnTo>
                  <a:close/>
                </a:path>
                <a:path w="2260600" h="1711960">
                  <a:moveTo>
                    <a:pt x="1839232" y="1590294"/>
                  </a:moveTo>
                  <a:lnTo>
                    <a:pt x="1828800" y="1590294"/>
                  </a:lnTo>
                  <a:lnTo>
                    <a:pt x="1828800" y="1607820"/>
                  </a:lnTo>
                  <a:lnTo>
                    <a:pt x="1839232" y="1590294"/>
                  </a:lnTo>
                  <a:close/>
                </a:path>
                <a:path w="2260600" h="1711960">
                  <a:moveTo>
                    <a:pt x="1854200" y="1594866"/>
                  </a:moveTo>
                  <a:lnTo>
                    <a:pt x="1850189" y="1592219"/>
                  </a:lnTo>
                  <a:lnTo>
                    <a:pt x="1841500" y="1596390"/>
                  </a:lnTo>
                  <a:lnTo>
                    <a:pt x="1841500" y="1604772"/>
                  </a:lnTo>
                  <a:lnTo>
                    <a:pt x="1828800" y="1612392"/>
                  </a:lnTo>
                  <a:lnTo>
                    <a:pt x="1832562" y="1612392"/>
                  </a:lnTo>
                  <a:lnTo>
                    <a:pt x="1854200" y="1594866"/>
                  </a:lnTo>
                  <a:close/>
                </a:path>
                <a:path w="2260600" h="1711960">
                  <a:moveTo>
                    <a:pt x="1832562" y="1612392"/>
                  </a:moveTo>
                  <a:lnTo>
                    <a:pt x="1828800" y="1612392"/>
                  </a:lnTo>
                  <a:lnTo>
                    <a:pt x="1828800" y="1615440"/>
                  </a:lnTo>
                  <a:lnTo>
                    <a:pt x="1832562" y="1612392"/>
                  </a:lnTo>
                  <a:close/>
                </a:path>
                <a:path w="2260600" h="1711960">
                  <a:moveTo>
                    <a:pt x="1874896" y="1598676"/>
                  </a:moveTo>
                  <a:lnTo>
                    <a:pt x="1866900" y="1598676"/>
                  </a:lnTo>
                  <a:lnTo>
                    <a:pt x="1854200" y="1604772"/>
                  </a:lnTo>
                  <a:lnTo>
                    <a:pt x="1841500" y="1612392"/>
                  </a:lnTo>
                  <a:lnTo>
                    <a:pt x="1832562" y="1612392"/>
                  </a:lnTo>
                  <a:lnTo>
                    <a:pt x="1828800" y="1615440"/>
                  </a:lnTo>
                  <a:lnTo>
                    <a:pt x="1828800" y="1620773"/>
                  </a:lnTo>
                  <a:lnTo>
                    <a:pt x="1841500" y="1620773"/>
                  </a:lnTo>
                  <a:lnTo>
                    <a:pt x="1841500" y="1613154"/>
                  </a:lnTo>
                  <a:lnTo>
                    <a:pt x="1854200" y="1620773"/>
                  </a:lnTo>
                  <a:lnTo>
                    <a:pt x="1854200" y="1615440"/>
                  </a:lnTo>
                  <a:lnTo>
                    <a:pt x="1866900" y="1605153"/>
                  </a:lnTo>
                  <a:lnTo>
                    <a:pt x="1866900" y="1604772"/>
                  </a:lnTo>
                  <a:lnTo>
                    <a:pt x="1867958" y="1604264"/>
                  </a:lnTo>
                  <a:lnTo>
                    <a:pt x="1868593" y="1603781"/>
                  </a:lnTo>
                  <a:lnTo>
                    <a:pt x="1874896" y="1598676"/>
                  </a:lnTo>
                  <a:close/>
                </a:path>
                <a:path w="2260600" h="1711960">
                  <a:moveTo>
                    <a:pt x="1854200" y="1604772"/>
                  </a:moveTo>
                  <a:lnTo>
                    <a:pt x="1854200" y="1594866"/>
                  </a:lnTo>
                  <a:lnTo>
                    <a:pt x="1832562" y="1612392"/>
                  </a:lnTo>
                  <a:lnTo>
                    <a:pt x="1841500" y="1612392"/>
                  </a:lnTo>
                  <a:lnTo>
                    <a:pt x="1854200" y="1604772"/>
                  </a:lnTo>
                  <a:close/>
                </a:path>
                <a:path w="2260600" h="1711960">
                  <a:moveTo>
                    <a:pt x="1841500" y="1590294"/>
                  </a:moveTo>
                  <a:lnTo>
                    <a:pt x="1841500" y="1588008"/>
                  </a:lnTo>
                  <a:lnTo>
                    <a:pt x="1840794" y="1587669"/>
                  </a:lnTo>
                  <a:lnTo>
                    <a:pt x="1839232" y="1590294"/>
                  </a:lnTo>
                  <a:lnTo>
                    <a:pt x="1841500" y="1590294"/>
                  </a:lnTo>
                  <a:close/>
                </a:path>
                <a:path w="2260600" h="1711960">
                  <a:moveTo>
                    <a:pt x="1847272" y="1590294"/>
                  </a:moveTo>
                  <a:lnTo>
                    <a:pt x="1841500" y="1586484"/>
                  </a:lnTo>
                  <a:lnTo>
                    <a:pt x="1840794" y="1587669"/>
                  </a:lnTo>
                  <a:lnTo>
                    <a:pt x="1841500" y="1588008"/>
                  </a:lnTo>
                  <a:lnTo>
                    <a:pt x="1841500" y="1590294"/>
                  </a:lnTo>
                  <a:lnTo>
                    <a:pt x="1847272" y="1590294"/>
                  </a:lnTo>
                  <a:close/>
                </a:path>
                <a:path w="2260600" h="1711960">
                  <a:moveTo>
                    <a:pt x="1854200" y="1620773"/>
                  </a:moveTo>
                  <a:lnTo>
                    <a:pt x="1841500" y="1613154"/>
                  </a:lnTo>
                  <a:lnTo>
                    <a:pt x="1841500" y="1620773"/>
                  </a:lnTo>
                  <a:lnTo>
                    <a:pt x="1854200" y="1620773"/>
                  </a:lnTo>
                  <a:close/>
                </a:path>
                <a:path w="2260600" h="1711960">
                  <a:moveTo>
                    <a:pt x="1854200" y="1590294"/>
                  </a:moveTo>
                  <a:lnTo>
                    <a:pt x="1847272" y="1590294"/>
                  </a:lnTo>
                  <a:lnTo>
                    <a:pt x="1850189" y="1592219"/>
                  </a:lnTo>
                  <a:lnTo>
                    <a:pt x="1854200" y="1590294"/>
                  </a:lnTo>
                  <a:close/>
                </a:path>
                <a:path w="2260600" h="1711960">
                  <a:moveTo>
                    <a:pt x="1879600" y="1594866"/>
                  </a:moveTo>
                  <a:lnTo>
                    <a:pt x="1879600" y="1590294"/>
                  </a:lnTo>
                  <a:lnTo>
                    <a:pt x="1854200" y="1590294"/>
                  </a:lnTo>
                  <a:lnTo>
                    <a:pt x="1850189" y="1592219"/>
                  </a:lnTo>
                  <a:lnTo>
                    <a:pt x="1854200" y="1594866"/>
                  </a:lnTo>
                  <a:lnTo>
                    <a:pt x="1854200" y="1604772"/>
                  </a:lnTo>
                  <a:lnTo>
                    <a:pt x="1866900" y="1598676"/>
                  </a:lnTo>
                  <a:lnTo>
                    <a:pt x="1874896" y="1598676"/>
                  </a:lnTo>
                  <a:lnTo>
                    <a:pt x="1879600" y="1594866"/>
                  </a:lnTo>
                  <a:close/>
                </a:path>
                <a:path w="2260600" h="1711960">
                  <a:moveTo>
                    <a:pt x="1891118" y="1604204"/>
                  </a:moveTo>
                  <a:lnTo>
                    <a:pt x="1879600" y="1598676"/>
                  </a:lnTo>
                  <a:lnTo>
                    <a:pt x="1868781" y="1603868"/>
                  </a:lnTo>
                  <a:lnTo>
                    <a:pt x="1867958" y="1604295"/>
                  </a:lnTo>
                  <a:lnTo>
                    <a:pt x="1854200" y="1615440"/>
                  </a:lnTo>
                  <a:lnTo>
                    <a:pt x="1862281" y="1620773"/>
                  </a:lnTo>
                  <a:lnTo>
                    <a:pt x="1868781" y="1620773"/>
                  </a:lnTo>
                  <a:lnTo>
                    <a:pt x="1879600" y="1603248"/>
                  </a:lnTo>
                  <a:lnTo>
                    <a:pt x="1879600" y="1606296"/>
                  </a:lnTo>
                  <a:lnTo>
                    <a:pt x="1888537" y="1606296"/>
                  </a:lnTo>
                  <a:lnTo>
                    <a:pt x="1891118" y="1604204"/>
                  </a:lnTo>
                  <a:close/>
                </a:path>
                <a:path w="2260600" h="1711960">
                  <a:moveTo>
                    <a:pt x="1862281" y="1620773"/>
                  </a:moveTo>
                  <a:lnTo>
                    <a:pt x="1854200" y="1615440"/>
                  </a:lnTo>
                  <a:lnTo>
                    <a:pt x="1854200" y="1620773"/>
                  </a:lnTo>
                  <a:lnTo>
                    <a:pt x="1862281" y="1620773"/>
                  </a:lnTo>
                  <a:close/>
                </a:path>
                <a:path w="2260600" h="1711960">
                  <a:moveTo>
                    <a:pt x="1873827" y="1628394"/>
                  </a:moveTo>
                  <a:lnTo>
                    <a:pt x="1862281" y="1620774"/>
                  </a:lnTo>
                  <a:lnTo>
                    <a:pt x="1854200" y="1620774"/>
                  </a:lnTo>
                  <a:lnTo>
                    <a:pt x="1854200" y="1621536"/>
                  </a:lnTo>
                  <a:lnTo>
                    <a:pt x="1866900" y="1628394"/>
                  </a:lnTo>
                  <a:lnTo>
                    <a:pt x="1873827" y="1628394"/>
                  </a:lnTo>
                  <a:close/>
                </a:path>
                <a:path w="2260600" h="1711960">
                  <a:moveTo>
                    <a:pt x="1868781" y="1620773"/>
                  </a:moveTo>
                  <a:lnTo>
                    <a:pt x="1862281" y="1620774"/>
                  </a:lnTo>
                  <a:lnTo>
                    <a:pt x="1866900" y="1623822"/>
                  </a:lnTo>
                  <a:lnTo>
                    <a:pt x="1866900" y="1621536"/>
                  </a:lnTo>
                  <a:lnTo>
                    <a:pt x="1867958" y="1622107"/>
                  </a:lnTo>
                  <a:lnTo>
                    <a:pt x="1868781" y="1620773"/>
                  </a:lnTo>
                  <a:close/>
                </a:path>
                <a:path w="2260600" h="1711960">
                  <a:moveTo>
                    <a:pt x="1867958" y="1604295"/>
                  </a:moveTo>
                  <a:lnTo>
                    <a:pt x="1866900" y="1604772"/>
                  </a:lnTo>
                  <a:lnTo>
                    <a:pt x="1866900" y="1605153"/>
                  </a:lnTo>
                  <a:lnTo>
                    <a:pt x="1867958" y="1604295"/>
                  </a:lnTo>
                  <a:close/>
                </a:path>
                <a:path w="2260600" h="1711960">
                  <a:moveTo>
                    <a:pt x="1867958" y="1622107"/>
                  </a:moveTo>
                  <a:lnTo>
                    <a:pt x="1866900" y="1621536"/>
                  </a:lnTo>
                  <a:lnTo>
                    <a:pt x="1866900" y="1623822"/>
                  </a:lnTo>
                  <a:lnTo>
                    <a:pt x="1867958" y="1622107"/>
                  </a:lnTo>
                  <a:close/>
                </a:path>
                <a:path w="2260600" h="1711960">
                  <a:moveTo>
                    <a:pt x="1868593" y="1622450"/>
                  </a:moveTo>
                  <a:lnTo>
                    <a:pt x="1867958" y="1622107"/>
                  </a:lnTo>
                  <a:lnTo>
                    <a:pt x="1866900" y="1623822"/>
                  </a:lnTo>
                  <a:lnTo>
                    <a:pt x="1868593" y="1622450"/>
                  </a:lnTo>
                  <a:close/>
                </a:path>
                <a:path w="2260600" h="1711960">
                  <a:moveTo>
                    <a:pt x="1879600" y="1628394"/>
                  </a:moveTo>
                  <a:lnTo>
                    <a:pt x="1868781" y="1622552"/>
                  </a:lnTo>
                  <a:lnTo>
                    <a:pt x="1868593" y="1622450"/>
                  </a:lnTo>
                  <a:lnTo>
                    <a:pt x="1866900" y="1623822"/>
                  </a:lnTo>
                  <a:lnTo>
                    <a:pt x="1873827" y="1628394"/>
                  </a:lnTo>
                  <a:lnTo>
                    <a:pt x="1879600" y="1628394"/>
                  </a:lnTo>
                  <a:close/>
                </a:path>
                <a:path w="2260600" h="1711960">
                  <a:moveTo>
                    <a:pt x="1879600" y="1598676"/>
                  </a:moveTo>
                  <a:lnTo>
                    <a:pt x="1874896" y="1598676"/>
                  </a:lnTo>
                  <a:lnTo>
                    <a:pt x="1867958" y="1604295"/>
                  </a:lnTo>
                  <a:lnTo>
                    <a:pt x="1868593" y="1603959"/>
                  </a:lnTo>
                  <a:lnTo>
                    <a:pt x="1879600" y="1598676"/>
                  </a:lnTo>
                  <a:close/>
                </a:path>
                <a:path w="2260600" h="1711960">
                  <a:moveTo>
                    <a:pt x="1870662" y="1620773"/>
                  </a:moveTo>
                  <a:lnTo>
                    <a:pt x="1868781" y="1620773"/>
                  </a:lnTo>
                  <a:lnTo>
                    <a:pt x="1867958" y="1622107"/>
                  </a:lnTo>
                  <a:lnTo>
                    <a:pt x="1868593" y="1622450"/>
                  </a:lnTo>
                  <a:lnTo>
                    <a:pt x="1870662" y="1620773"/>
                  </a:lnTo>
                  <a:close/>
                </a:path>
                <a:path w="2260600" h="1711960">
                  <a:moveTo>
                    <a:pt x="1879600" y="1628394"/>
                  </a:moveTo>
                  <a:lnTo>
                    <a:pt x="1879600" y="1620773"/>
                  </a:lnTo>
                  <a:lnTo>
                    <a:pt x="1870662" y="1620773"/>
                  </a:lnTo>
                  <a:lnTo>
                    <a:pt x="1868593" y="1622450"/>
                  </a:lnTo>
                  <a:lnTo>
                    <a:pt x="1879600" y="1628394"/>
                  </a:lnTo>
                  <a:close/>
                </a:path>
                <a:path w="2260600" h="1711960">
                  <a:moveTo>
                    <a:pt x="1881011" y="1612392"/>
                  </a:moveTo>
                  <a:lnTo>
                    <a:pt x="1879600" y="1613154"/>
                  </a:lnTo>
                  <a:lnTo>
                    <a:pt x="1879600" y="1603248"/>
                  </a:lnTo>
                  <a:lnTo>
                    <a:pt x="1868781" y="1620773"/>
                  </a:lnTo>
                  <a:lnTo>
                    <a:pt x="1870662" y="1620773"/>
                  </a:lnTo>
                  <a:lnTo>
                    <a:pt x="1881011" y="1612392"/>
                  </a:lnTo>
                  <a:close/>
                </a:path>
                <a:path w="2260600" h="1711960">
                  <a:moveTo>
                    <a:pt x="1900989" y="1608461"/>
                  </a:moveTo>
                  <a:lnTo>
                    <a:pt x="1897380" y="1606296"/>
                  </a:lnTo>
                  <a:lnTo>
                    <a:pt x="1892300" y="1606296"/>
                  </a:lnTo>
                  <a:lnTo>
                    <a:pt x="1881011" y="1612392"/>
                  </a:lnTo>
                  <a:lnTo>
                    <a:pt x="1870662" y="1620773"/>
                  </a:lnTo>
                  <a:lnTo>
                    <a:pt x="1879600" y="1620773"/>
                  </a:lnTo>
                  <a:lnTo>
                    <a:pt x="1879600" y="1628394"/>
                  </a:lnTo>
                  <a:lnTo>
                    <a:pt x="1892300" y="1621536"/>
                  </a:lnTo>
                  <a:lnTo>
                    <a:pt x="1892300" y="1613154"/>
                  </a:lnTo>
                  <a:lnTo>
                    <a:pt x="1900989" y="1608461"/>
                  </a:lnTo>
                  <a:close/>
                </a:path>
                <a:path w="2260600" h="1711960">
                  <a:moveTo>
                    <a:pt x="1884135" y="1628394"/>
                  </a:moveTo>
                  <a:lnTo>
                    <a:pt x="1873827" y="1628394"/>
                  </a:lnTo>
                  <a:lnTo>
                    <a:pt x="1879600" y="1632203"/>
                  </a:lnTo>
                  <a:lnTo>
                    <a:pt x="1879600" y="1629918"/>
                  </a:lnTo>
                  <a:lnTo>
                    <a:pt x="1881256" y="1630812"/>
                  </a:lnTo>
                  <a:lnTo>
                    <a:pt x="1884135" y="1628394"/>
                  </a:lnTo>
                  <a:close/>
                </a:path>
                <a:path w="2260600" h="1711960">
                  <a:moveTo>
                    <a:pt x="1879600" y="1598676"/>
                  </a:moveTo>
                  <a:lnTo>
                    <a:pt x="1879600" y="1594866"/>
                  </a:lnTo>
                  <a:lnTo>
                    <a:pt x="1874896" y="1598676"/>
                  </a:lnTo>
                  <a:lnTo>
                    <a:pt x="1879600" y="1598676"/>
                  </a:lnTo>
                  <a:close/>
                </a:path>
                <a:path w="2260600" h="1711960">
                  <a:moveTo>
                    <a:pt x="1892300" y="1603248"/>
                  </a:moveTo>
                  <a:lnTo>
                    <a:pt x="1892300" y="1598676"/>
                  </a:lnTo>
                  <a:lnTo>
                    <a:pt x="1879600" y="1598676"/>
                  </a:lnTo>
                  <a:lnTo>
                    <a:pt x="1891118" y="1604204"/>
                  </a:lnTo>
                  <a:lnTo>
                    <a:pt x="1892300" y="1603248"/>
                  </a:lnTo>
                  <a:close/>
                </a:path>
                <a:path w="2260600" h="1711960">
                  <a:moveTo>
                    <a:pt x="1888537" y="1606296"/>
                  </a:moveTo>
                  <a:lnTo>
                    <a:pt x="1879600" y="1606296"/>
                  </a:lnTo>
                  <a:lnTo>
                    <a:pt x="1879600" y="1613154"/>
                  </a:lnTo>
                  <a:lnTo>
                    <a:pt x="1881011" y="1612392"/>
                  </a:lnTo>
                  <a:lnTo>
                    <a:pt x="1888537" y="1606296"/>
                  </a:lnTo>
                  <a:close/>
                </a:path>
                <a:path w="2260600" h="1711960">
                  <a:moveTo>
                    <a:pt x="1892300" y="1621536"/>
                  </a:moveTo>
                  <a:lnTo>
                    <a:pt x="1879600" y="1628394"/>
                  </a:lnTo>
                  <a:lnTo>
                    <a:pt x="1884135" y="1628394"/>
                  </a:lnTo>
                  <a:lnTo>
                    <a:pt x="1892300" y="1621536"/>
                  </a:lnTo>
                  <a:close/>
                </a:path>
                <a:path w="2260600" h="1711960">
                  <a:moveTo>
                    <a:pt x="1881256" y="1630812"/>
                  </a:moveTo>
                  <a:lnTo>
                    <a:pt x="1879600" y="1629918"/>
                  </a:lnTo>
                  <a:lnTo>
                    <a:pt x="1879600" y="1632203"/>
                  </a:lnTo>
                  <a:lnTo>
                    <a:pt x="1881256" y="1630812"/>
                  </a:lnTo>
                  <a:close/>
                </a:path>
                <a:path w="2260600" h="1711960">
                  <a:moveTo>
                    <a:pt x="1892300" y="1636776"/>
                  </a:moveTo>
                  <a:lnTo>
                    <a:pt x="1881256" y="1630812"/>
                  </a:lnTo>
                  <a:lnTo>
                    <a:pt x="1879600" y="1632203"/>
                  </a:lnTo>
                  <a:lnTo>
                    <a:pt x="1879600" y="1636776"/>
                  </a:lnTo>
                  <a:lnTo>
                    <a:pt x="1892300" y="1636776"/>
                  </a:lnTo>
                  <a:close/>
                </a:path>
                <a:path w="2260600" h="1711960">
                  <a:moveTo>
                    <a:pt x="1892300" y="1606296"/>
                  </a:moveTo>
                  <a:lnTo>
                    <a:pt x="1888537" y="1606296"/>
                  </a:lnTo>
                  <a:lnTo>
                    <a:pt x="1881256" y="1612193"/>
                  </a:lnTo>
                  <a:lnTo>
                    <a:pt x="1884135" y="1610704"/>
                  </a:lnTo>
                  <a:lnTo>
                    <a:pt x="1892300" y="1606296"/>
                  </a:lnTo>
                  <a:close/>
                </a:path>
                <a:path w="2260600" h="1711960">
                  <a:moveTo>
                    <a:pt x="1899227" y="1636776"/>
                  </a:moveTo>
                  <a:lnTo>
                    <a:pt x="1892300" y="1632203"/>
                  </a:lnTo>
                  <a:lnTo>
                    <a:pt x="1892300" y="1628394"/>
                  </a:lnTo>
                  <a:lnTo>
                    <a:pt x="1884135" y="1628394"/>
                  </a:lnTo>
                  <a:lnTo>
                    <a:pt x="1881256" y="1630812"/>
                  </a:lnTo>
                  <a:lnTo>
                    <a:pt x="1892300" y="1636776"/>
                  </a:lnTo>
                  <a:lnTo>
                    <a:pt x="1899227" y="1636776"/>
                  </a:lnTo>
                  <a:close/>
                </a:path>
                <a:path w="2260600" h="1711960">
                  <a:moveTo>
                    <a:pt x="1913164" y="1614678"/>
                  </a:moveTo>
                  <a:lnTo>
                    <a:pt x="1905000" y="1614678"/>
                  </a:lnTo>
                  <a:lnTo>
                    <a:pt x="1905000" y="1610868"/>
                  </a:lnTo>
                  <a:lnTo>
                    <a:pt x="1884135" y="1628394"/>
                  </a:lnTo>
                  <a:lnTo>
                    <a:pt x="1892300" y="1628394"/>
                  </a:lnTo>
                  <a:lnTo>
                    <a:pt x="1892300" y="1629918"/>
                  </a:lnTo>
                  <a:lnTo>
                    <a:pt x="1893956" y="1630812"/>
                  </a:lnTo>
                  <a:lnTo>
                    <a:pt x="1913164" y="1614678"/>
                  </a:lnTo>
                  <a:close/>
                </a:path>
                <a:path w="2260600" h="1711960">
                  <a:moveTo>
                    <a:pt x="1892300" y="1606296"/>
                  </a:moveTo>
                  <a:lnTo>
                    <a:pt x="1892300" y="1604772"/>
                  </a:lnTo>
                  <a:lnTo>
                    <a:pt x="1891118" y="1604204"/>
                  </a:lnTo>
                  <a:lnTo>
                    <a:pt x="1888537" y="1606296"/>
                  </a:lnTo>
                  <a:lnTo>
                    <a:pt x="1892300" y="1606296"/>
                  </a:lnTo>
                  <a:close/>
                </a:path>
                <a:path w="2260600" h="1711960">
                  <a:moveTo>
                    <a:pt x="1897380" y="1606296"/>
                  </a:moveTo>
                  <a:lnTo>
                    <a:pt x="1892300" y="1603248"/>
                  </a:lnTo>
                  <a:lnTo>
                    <a:pt x="1891118" y="1604204"/>
                  </a:lnTo>
                  <a:lnTo>
                    <a:pt x="1892300" y="1604772"/>
                  </a:lnTo>
                  <a:lnTo>
                    <a:pt x="1892300" y="1606296"/>
                  </a:lnTo>
                  <a:lnTo>
                    <a:pt x="1897380" y="1606296"/>
                  </a:lnTo>
                  <a:close/>
                </a:path>
                <a:path w="2260600" h="1711960">
                  <a:moveTo>
                    <a:pt x="1905000" y="1610868"/>
                  </a:moveTo>
                  <a:lnTo>
                    <a:pt x="1900989" y="1608461"/>
                  </a:lnTo>
                  <a:lnTo>
                    <a:pt x="1892300" y="1613154"/>
                  </a:lnTo>
                  <a:lnTo>
                    <a:pt x="1892300" y="1621536"/>
                  </a:lnTo>
                  <a:lnTo>
                    <a:pt x="1905000" y="1610868"/>
                  </a:lnTo>
                  <a:close/>
                </a:path>
                <a:path w="2260600" h="1711960">
                  <a:moveTo>
                    <a:pt x="1893956" y="1630812"/>
                  </a:moveTo>
                  <a:lnTo>
                    <a:pt x="1892300" y="1629918"/>
                  </a:lnTo>
                  <a:lnTo>
                    <a:pt x="1892300" y="1632203"/>
                  </a:lnTo>
                  <a:lnTo>
                    <a:pt x="1893956" y="1630812"/>
                  </a:lnTo>
                  <a:close/>
                </a:path>
                <a:path w="2260600" h="1711960">
                  <a:moveTo>
                    <a:pt x="1905000" y="1636776"/>
                  </a:moveTo>
                  <a:lnTo>
                    <a:pt x="1893956" y="1630812"/>
                  </a:lnTo>
                  <a:lnTo>
                    <a:pt x="1892300" y="1632203"/>
                  </a:lnTo>
                  <a:lnTo>
                    <a:pt x="1899227" y="1636776"/>
                  </a:lnTo>
                  <a:lnTo>
                    <a:pt x="1905000" y="1636776"/>
                  </a:lnTo>
                  <a:close/>
                </a:path>
                <a:path w="2260600" h="1711960">
                  <a:moveTo>
                    <a:pt x="1928743" y="1620641"/>
                  </a:moveTo>
                  <a:lnTo>
                    <a:pt x="1917700" y="1614678"/>
                  </a:lnTo>
                  <a:lnTo>
                    <a:pt x="1905000" y="1621536"/>
                  </a:lnTo>
                  <a:lnTo>
                    <a:pt x="1893956" y="1630812"/>
                  </a:lnTo>
                  <a:lnTo>
                    <a:pt x="1905000" y="1636776"/>
                  </a:lnTo>
                  <a:lnTo>
                    <a:pt x="1917700" y="1629918"/>
                  </a:lnTo>
                  <a:lnTo>
                    <a:pt x="1928743" y="1620641"/>
                  </a:lnTo>
                  <a:close/>
                </a:path>
                <a:path w="2260600" h="1711960">
                  <a:moveTo>
                    <a:pt x="1905000" y="1606296"/>
                  </a:moveTo>
                  <a:lnTo>
                    <a:pt x="1897380" y="1606296"/>
                  </a:lnTo>
                  <a:lnTo>
                    <a:pt x="1900989" y="1608461"/>
                  </a:lnTo>
                  <a:lnTo>
                    <a:pt x="1905000" y="1606296"/>
                  </a:lnTo>
                  <a:close/>
                </a:path>
                <a:path w="2260600" h="1711960">
                  <a:moveTo>
                    <a:pt x="1909535" y="1636776"/>
                  </a:moveTo>
                  <a:lnTo>
                    <a:pt x="1899227" y="1636776"/>
                  </a:lnTo>
                  <a:lnTo>
                    <a:pt x="1905000" y="1640586"/>
                  </a:lnTo>
                  <a:lnTo>
                    <a:pt x="1905000" y="1639062"/>
                  </a:lnTo>
                  <a:lnTo>
                    <a:pt x="1906154" y="1639616"/>
                  </a:lnTo>
                  <a:lnTo>
                    <a:pt x="1909535" y="1636776"/>
                  </a:lnTo>
                  <a:close/>
                </a:path>
                <a:path w="2260600" h="1711960">
                  <a:moveTo>
                    <a:pt x="1916043" y="1612259"/>
                  </a:moveTo>
                  <a:lnTo>
                    <a:pt x="1905000" y="1606296"/>
                  </a:lnTo>
                  <a:lnTo>
                    <a:pt x="1900989" y="1608461"/>
                  </a:lnTo>
                  <a:lnTo>
                    <a:pt x="1905000" y="1610868"/>
                  </a:lnTo>
                  <a:lnTo>
                    <a:pt x="1905000" y="1614678"/>
                  </a:lnTo>
                  <a:lnTo>
                    <a:pt x="1913164" y="1614678"/>
                  </a:lnTo>
                  <a:lnTo>
                    <a:pt x="1916043" y="1612259"/>
                  </a:lnTo>
                  <a:close/>
                </a:path>
                <a:path w="2260600" h="1711960">
                  <a:moveTo>
                    <a:pt x="1917700" y="1610868"/>
                  </a:moveTo>
                  <a:lnTo>
                    <a:pt x="1917700" y="1606296"/>
                  </a:lnTo>
                  <a:lnTo>
                    <a:pt x="1905000" y="1606296"/>
                  </a:lnTo>
                  <a:lnTo>
                    <a:pt x="1916043" y="1612259"/>
                  </a:lnTo>
                  <a:lnTo>
                    <a:pt x="1917700" y="1610868"/>
                  </a:lnTo>
                  <a:close/>
                </a:path>
                <a:path w="2260600" h="1711960">
                  <a:moveTo>
                    <a:pt x="1917700" y="1614678"/>
                  </a:moveTo>
                  <a:lnTo>
                    <a:pt x="1913164" y="1614678"/>
                  </a:lnTo>
                  <a:lnTo>
                    <a:pt x="1905000" y="1621536"/>
                  </a:lnTo>
                  <a:lnTo>
                    <a:pt x="1917700" y="1614678"/>
                  </a:lnTo>
                  <a:close/>
                </a:path>
                <a:path w="2260600" h="1711960">
                  <a:moveTo>
                    <a:pt x="1917700" y="1629917"/>
                  </a:moveTo>
                  <a:lnTo>
                    <a:pt x="1905000" y="1636776"/>
                  </a:lnTo>
                  <a:lnTo>
                    <a:pt x="1909535" y="1636776"/>
                  </a:lnTo>
                  <a:lnTo>
                    <a:pt x="1917700" y="1629917"/>
                  </a:lnTo>
                  <a:close/>
                </a:path>
                <a:path w="2260600" h="1711960">
                  <a:moveTo>
                    <a:pt x="1906154" y="1639616"/>
                  </a:moveTo>
                  <a:lnTo>
                    <a:pt x="1905000" y="1639062"/>
                  </a:lnTo>
                  <a:lnTo>
                    <a:pt x="1905000" y="1640586"/>
                  </a:lnTo>
                  <a:lnTo>
                    <a:pt x="1906154" y="1639616"/>
                  </a:lnTo>
                  <a:close/>
                </a:path>
                <a:path w="2260600" h="1711960">
                  <a:moveTo>
                    <a:pt x="1917700" y="1645158"/>
                  </a:moveTo>
                  <a:lnTo>
                    <a:pt x="1906154" y="1639616"/>
                  </a:lnTo>
                  <a:lnTo>
                    <a:pt x="1905000" y="1640586"/>
                  </a:lnTo>
                  <a:lnTo>
                    <a:pt x="1905000" y="1645158"/>
                  </a:lnTo>
                  <a:lnTo>
                    <a:pt x="1917700" y="1645158"/>
                  </a:lnTo>
                  <a:close/>
                </a:path>
                <a:path w="2260600" h="1711960">
                  <a:moveTo>
                    <a:pt x="1917700" y="1645158"/>
                  </a:moveTo>
                  <a:lnTo>
                    <a:pt x="1917700" y="1636776"/>
                  </a:lnTo>
                  <a:lnTo>
                    <a:pt x="1909535" y="1636776"/>
                  </a:lnTo>
                  <a:lnTo>
                    <a:pt x="1906154" y="1639616"/>
                  </a:lnTo>
                  <a:lnTo>
                    <a:pt x="1917700" y="1645158"/>
                  </a:lnTo>
                  <a:close/>
                </a:path>
                <a:path w="2260600" h="1711960">
                  <a:moveTo>
                    <a:pt x="1930400" y="1639062"/>
                  </a:moveTo>
                  <a:lnTo>
                    <a:pt x="1930400" y="1621536"/>
                  </a:lnTo>
                  <a:lnTo>
                    <a:pt x="1928743" y="1620641"/>
                  </a:lnTo>
                  <a:lnTo>
                    <a:pt x="1909535" y="1636776"/>
                  </a:lnTo>
                  <a:lnTo>
                    <a:pt x="1917700" y="1636776"/>
                  </a:lnTo>
                  <a:lnTo>
                    <a:pt x="1917700" y="1645158"/>
                  </a:lnTo>
                  <a:lnTo>
                    <a:pt x="1930400" y="1639062"/>
                  </a:lnTo>
                  <a:close/>
                </a:path>
                <a:path w="2260600" h="1711960">
                  <a:moveTo>
                    <a:pt x="1917700" y="1614678"/>
                  </a:moveTo>
                  <a:lnTo>
                    <a:pt x="1917700" y="1613154"/>
                  </a:lnTo>
                  <a:lnTo>
                    <a:pt x="1916043" y="1612259"/>
                  </a:lnTo>
                  <a:lnTo>
                    <a:pt x="1913164" y="1614678"/>
                  </a:lnTo>
                  <a:lnTo>
                    <a:pt x="1917700" y="1614678"/>
                  </a:lnTo>
                  <a:close/>
                </a:path>
                <a:path w="2260600" h="1711960">
                  <a:moveTo>
                    <a:pt x="1923472" y="1614678"/>
                  </a:moveTo>
                  <a:lnTo>
                    <a:pt x="1917700" y="1610868"/>
                  </a:lnTo>
                  <a:lnTo>
                    <a:pt x="1916043" y="1612259"/>
                  </a:lnTo>
                  <a:lnTo>
                    <a:pt x="1917700" y="1613154"/>
                  </a:lnTo>
                  <a:lnTo>
                    <a:pt x="1917700" y="1614678"/>
                  </a:lnTo>
                  <a:lnTo>
                    <a:pt x="1923472" y="1614678"/>
                  </a:lnTo>
                  <a:close/>
                </a:path>
                <a:path w="2260600" h="1711960">
                  <a:moveTo>
                    <a:pt x="1930400" y="1619250"/>
                  </a:moveTo>
                  <a:lnTo>
                    <a:pt x="1923472" y="1614678"/>
                  </a:lnTo>
                  <a:lnTo>
                    <a:pt x="1917700" y="1614678"/>
                  </a:lnTo>
                  <a:lnTo>
                    <a:pt x="1928743" y="1620641"/>
                  </a:lnTo>
                  <a:lnTo>
                    <a:pt x="1930400" y="1619250"/>
                  </a:lnTo>
                  <a:close/>
                </a:path>
                <a:path w="2260600" h="1711960">
                  <a:moveTo>
                    <a:pt x="1981200" y="1639824"/>
                  </a:moveTo>
                  <a:lnTo>
                    <a:pt x="1981200" y="1637538"/>
                  </a:lnTo>
                  <a:lnTo>
                    <a:pt x="1930400" y="1637538"/>
                  </a:lnTo>
                  <a:lnTo>
                    <a:pt x="1930400" y="1639062"/>
                  </a:lnTo>
                  <a:lnTo>
                    <a:pt x="1917700" y="1645158"/>
                  </a:lnTo>
                  <a:lnTo>
                    <a:pt x="1930400" y="1645158"/>
                  </a:lnTo>
                  <a:lnTo>
                    <a:pt x="1943100" y="1639062"/>
                  </a:lnTo>
                  <a:lnTo>
                    <a:pt x="1943100" y="1645158"/>
                  </a:lnTo>
                  <a:lnTo>
                    <a:pt x="1955800" y="1645158"/>
                  </a:lnTo>
                  <a:lnTo>
                    <a:pt x="1955800" y="1645920"/>
                  </a:lnTo>
                  <a:lnTo>
                    <a:pt x="1968500" y="1645920"/>
                  </a:lnTo>
                  <a:lnTo>
                    <a:pt x="1981200" y="1639824"/>
                  </a:lnTo>
                  <a:close/>
                </a:path>
                <a:path w="2260600" h="1711960">
                  <a:moveTo>
                    <a:pt x="1943100" y="1623060"/>
                  </a:moveTo>
                  <a:lnTo>
                    <a:pt x="1943100" y="1621536"/>
                  </a:lnTo>
                  <a:lnTo>
                    <a:pt x="1930400" y="1614678"/>
                  </a:lnTo>
                  <a:lnTo>
                    <a:pt x="1923472" y="1614678"/>
                  </a:lnTo>
                  <a:lnTo>
                    <a:pt x="1930400" y="1619250"/>
                  </a:lnTo>
                  <a:lnTo>
                    <a:pt x="1930400" y="1623060"/>
                  </a:lnTo>
                  <a:lnTo>
                    <a:pt x="1943100" y="1623060"/>
                  </a:lnTo>
                  <a:close/>
                </a:path>
                <a:path w="2260600" h="1711960">
                  <a:moveTo>
                    <a:pt x="1930400" y="1621536"/>
                  </a:moveTo>
                  <a:lnTo>
                    <a:pt x="1930400" y="1619250"/>
                  </a:lnTo>
                  <a:lnTo>
                    <a:pt x="1928743" y="1620641"/>
                  </a:lnTo>
                  <a:lnTo>
                    <a:pt x="1930400" y="1621536"/>
                  </a:lnTo>
                  <a:close/>
                </a:path>
                <a:path w="2260600" h="1711960">
                  <a:moveTo>
                    <a:pt x="1955800" y="1623060"/>
                  </a:moveTo>
                  <a:lnTo>
                    <a:pt x="1955800" y="1614678"/>
                  </a:lnTo>
                  <a:lnTo>
                    <a:pt x="1930400" y="1614678"/>
                  </a:lnTo>
                  <a:lnTo>
                    <a:pt x="1943100" y="1621536"/>
                  </a:lnTo>
                  <a:lnTo>
                    <a:pt x="1943100" y="1623060"/>
                  </a:lnTo>
                  <a:lnTo>
                    <a:pt x="1955800" y="1623060"/>
                  </a:lnTo>
                  <a:close/>
                </a:path>
                <a:path w="2260600" h="1711960">
                  <a:moveTo>
                    <a:pt x="1943100" y="1623060"/>
                  </a:moveTo>
                  <a:lnTo>
                    <a:pt x="1930400" y="1623060"/>
                  </a:lnTo>
                  <a:lnTo>
                    <a:pt x="1930400" y="1629918"/>
                  </a:lnTo>
                  <a:lnTo>
                    <a:pt x="1943100" y="1623060"/>
                  </a:lnTo>
                  <a:close/>
                </a:path>
                <a:path w="2260600" h="1711960">
                  <a:moveTo>
                    <a:pt x="1968500" y="1631441"/>
                  </a:moveTo>
                  <a:lnTo>
                    <a:pt x="1968500" y="1629918"/>
                  </a:lnTo>
                  <a:lnTo>
                    <a:pt x="1955800" y="1623060"/>
                  </a:lnTo>
                  <a:lnTo>
                    <a:pt x="1943100" y="1623060"/>
                  </a:lnTo>
                  <a:lnTo>
                    <a:pt x="1930400" y="1629918"/>
                  </a:lnTo>
                  <a:lnTo>
                    <a:pt x="1955800" y="1629918"/>
                  </a:lnTo>
                  <a:lnTo>
                    <a:pt x="1955800" y="1631441"/>
                  </a:lnTo>
                  <a:lnTo>
                    <a:pt x="1968500" y="1631441"/>
                  </a:lnTo>
                  <a:close/>
                </a:path>
                <a:path w="2260600" h="1711960">
                  <a:moveTo>
                    <a:pt x="1968500" y="1631441"/>
                  </a:moveTo>
                  <a:lnTo>
                    <a:pt x="1955800" y="1631441"/>
                  </a:lnTo>
                  <a:lnTo>
                    <a:pt x="1955800" y="1629918"/>
                  </a:lnTo>
                  <a:lnTo>
                    <a:pt x="1930400" y="1629918"/>
                  </a:lnTo>
                  <a:lnTo>
                    <a:pt x="1930400" y="1637538"/>
                  </a:lnTo>
                  <a:lnTo>
                    <a:pt x="1955800" y="1637538"/>
                  </a:lnTo>
                  <a:lnTo>
                    <a:pt x="1968500" y="1631441"/>
                  </a:lnTo>
                  <a:close/>
                </a:path>
                <a:path w="2260600" h="1711960">
                  <a:moveTo>
                    <a:pt x="1943100" y="1645158"/>
                  </a:moveTo>
                  <a:lnTo>
                    <a:pt x="1943100" y="1639062"/>
                  </a:lnTo>
                  <a:lnTo>
                    <a:pt x="1930400" y="1645158"/>
                  </a:lnTo>
                  <a:lnTo>
                    <a:pt x="1943100" y="1645158"/>
                  </a:lnTo>
                  <a:close/>
                </a:path>
                <a:path w="2260600" h="1711960">
                  <a:moveTo>
                    <a:pt x="1968500" y="1645920"/>
                  </a:moveTo>
                  <a:lnTo>
                    <a:pt x="1955800" y="1645920"/>
                  </a:lnTo>
                  <a:lnTo>
                    <a:pt x="1955800" y="1645158"/>
                  </a:lnTo>
                  <a:lnTo>
                    <a:pt x="1930400" y="1645158"/>
                  </a:lnTo>
                  <a:lnTo>
                    <a:pt x="1930400" y="1645920"/>
                  </a:lnTo>
                  <a:lnTo>
                    <a:pt x="1943100" y="1652777"/>
                  </a:lnTo>
                  <a:lnTo>
                    <a:pt x="1955800" y="1652777"/>
                  </a:lnTo>
                  <a:lnTo>
                    <a:pt x="1968500" y="1645920"/>
                  </a:lnTo>
                  <a:close/>
                </a:path>
                <a:path w="2260600" h="1711960">
                  <a:moveTo>
                    <a:pt x="1955800" y="1653539"/>
                  </a:moveTo>
                  <a:lnTo>
                    <a:pt x="1943100" y="1652777"/>
                  </a:lnTo>
                  <a:lnTo>
                    <a:pt x="1930400" y="1645920"/>
                  </a:lnTo>
                  <a:lnTo>
                    <a:pt x="1930400" y="1653539"/>
                  </a:lnTo>
                  <a:lnTo>
                    <a:pt x="1955800" y="1653539"/>
                  </a:lnTo>
                  <a:close/>
                </a:path>
                <a:path w="2260600" h="1711960">
                  <a:moveTo>
                    <a:pt x="1981200" y="1645920"/>
                  </a:moveTo>
                  <a:lnTo>
                    <a:pt x="1968500" y="1645920"/>
                  </a:lnTo>
                  <a:lnTo>
                    <a:pt x="1955800" y="1652777"/>
                  </a:lnTo>
                  <a:lnTo>
                    <a:pt x="1943100" y="1652777"/>
                  </a:lnTo>
                  <a:lnTo>
                    <a:pt x="1955800" y="1653539"/>
                  </a:lnTo>
                  <a:lnTo>
                    <a:pt x="1968500" y="1653539"/>
                  </a:lnTo>
                  <a:lnTo>
                    <a:pt x="1981200" y="1645920"/>
                  </a:lnTo>
                  <a:close/>
                </a:path>
                <a:path w="2260600" h="1711960">
                  <a:moveTo>
                    <a:pt x="1981200" y="1631441"/>
                  </a:moveTo>
                  <a:lnTo>
                    <a:pt x="1981200" y="1629918"/>
                  </a:lnTo>
                  <a:lnTo>
                    <a:pt x="1968500" y="1623060"/>
                  </a:lnTo>
                  <a:lnTo>
                    <a:pt x="1955800" y="1623060"/>
                  </a:lnTo>
                  <a:lnTo>
                    <a:pt x="1968500" y="1629918"/>
                  </a:lnTo>
                  <a:lnTo>
                    <a:pt x="1968500" y="1631441"/>
                  </a:lnTo>
                  <a:lnTo>
                    <a:pt x="1981200" y="1631441"/>
                  </a:lnTo>
                  <a:close/>
                </a:path>
                <a:path w="2260600" h="1711960">
                  <a:moveTo>
                    <a:pt x="1974850" y="1634489"/>
                  </a:moveTo>
                  <a:lnTo>
                    <a:pt x="1968500" y="1631441"/>
                  </a:lnTo>
                  <a:lnTo>
                    <a:pt x="1955800" y="1637538"/>
                  </a:lnTo>
                  <a:lnTo>
                    <a:pt x="1968500" y="1637538"/>
                  </a:lnTo>
                  <a:lnTo>
                    <a:pt x="1974850" y="1634489"/>
                  </a:lnTo>
                  <a:close/>
                </a:path>
                <a:path w="2260600" h="1711960">
                  <a:moveTo>
                    <a:pt x="1993899" y="1648206"/>
                  </a:moveTo>
                  <a:lnTo>
                    <a:pt x="1993899" y="1645920"/>
                  </a:lnTo>
                  <a:lnTo>
                    <a:pt x="1981200" y="1645920"/>
                  </a:lnTo>
                  <a:lnTo>
                    <a:pt x="1968500" y="1653539"/>
                  </a:lnTo>
                  <a:lnTo>
                    <a:pt x="1955800" y="1653539"/>
                  </a:lnTo>
                  <a:lnTo>
                    <a:pt x="1955800" y="1654302"/>
                  </a:lnTo>
                  <a:lnTo>
                    <a:pt x="1968500" y="1661922"/>
                  </a:lnTo>
                  <a:lnTo>
                    <a:pt x="1968500" y="1654302"/>
                  </a:lnTo>
                  <a:lnTo>
                    <a:pt x="1981200" y="1654302"/>
                  </a:lnTo>
                  <a:lnTo>
                    <a:pt x="1993899" y="1648206"/>
                  </a:lnTo>
                  <a:close/>
                </a:path>
                <a:path w="2260600" h="1711960">
                  <a:moveTo>
                    <a:pt x="1968500" y="1661922"/>
                  </a:moveTo>
                  <a:lnTo>
                    <a:pt x="1955800" y="1654302"/>
                  </a:lnTo>
                  <a:lnTo>
                    <a:pt x="1955800" y="1661922"/>
                  </a:lnTo>
                  <a:lnTo>
                    <a:pt x="1968500" y="1661922"/>
                  </a:lnTo>
                  <a:close/>
                </a:path>
                <a:path w="2260600" h="1711960">
                  <a:moveTo>
                    <a:pt x="1981200" y="1631441"/>
                  </a:moveTo>
                  <a:lnTo>
                    <a:pt x="1968500" y="1631441"/>
                  </a:lnTo>
                  <a:lnTo>
                    <a:pt x="1974850" y="1634489"/>
                  </a:lnTo>
                  <a:lnTo>
                    <a:pt x="1981200" y="1631441"/>
                  </a:lnTo>
                  <a:close/>
                </a:path>
                <a:path w="2260600" h="1711960">
                  <a:moveTo>
                    <a:pt x="1981200" y="1637538"/>
                  </a:moveTo>
                  <a:lnTo>
                    <a:pt x="1974850" y="1634489"/>
                  </a:lnTo>
                  <a:lnTo>
                    <a:pt x="1968500" y="1637538"/>
                  </a:lnTo>
                  <a:lnTo>
                    <a:pt x="1981200" y="1637538"/>
                  </a:lnTo>
                  <a:close/>
                </a:path>
                <a:path w="2260600" h="1711960">
                  <a:moveTo>
                    <a:pt x="1993899" y="1639824"/>
                  </a:moveTo>
                  <a:lnTo>
                    <a:pt x="1981200" y="1639824"/>
                  </a:lnTo>
                  <a:lnTo>
                    <a:pt x="1968500" y="1645920"/>
                  </a:lnTo>
                  <a:lnTo>
                    <a:pt x="1981200" y="1645920"/>
                  </a:lnTo>
                  <a:lnTo>
                    <a:pt x="1993899" y="1639824"/>
                  </a:lnTo>
                  <a:close/>
                </a:path>
                <a:path w="2260600" h="1711960">
                  <a:moveTo>
                    <a:pt x="1981200" y="1654302"/>
                  </a:moveTo>
                  <a:lnTo>
                    <a:pt x="1968500" y="1654302"/>
                  </a:lnTo>
                  <a:lnTo>
                    <a:pt x="1974850" y="1658112"/>
                  </a:lnTo>
                  <a:lnTo>
                    <a:pt x="1981200" y="1654302"/>
                  </a:lnTo>
                  <a:close/>
                </a:path>
                <a:path w="2260600" h="1711960">
                  <a:moveTo>
                    <a:pt x="1974850" y="1658112"/>
                  </a:moveTo>
                  <a:lnTo>
                    <a:pt x="1968500" y="1654302"/>
                  </a:lnTo>
                  <a:lnTo>
                    <a:pt x="1968500" y="1661922"/>
                  </a:lnTo>
                  <a:lnTo>
                    <a:pt x="1974850" y="1658112"/>
                  </a:lnTo>
                  <a:close/>
                </a:path>
                <a:path w="2260600" h="1711960">
                  <a:moveTo>
                    <a:pt x="1981200" y="1661922"/>
                  </a:moveTo>
                  <a:lnTo>
                    <a:pt x="1974850" y="1658112"/>
                  </a:lnTo>
                  <a:lnTo>
                    <a:pt x="1968500" y="1661922"/>
                  </a:lnTo>
                  <a:lnTo>
                    <a:pt x="1981200" y="1661922"/>
                  </a:lnTo>
                  <a:close/>
                </a:path>
                <a:path w="2260600" h="1711960">
                  <a:moveTo>
                    <a:pt x="1993899" y="1662684"/>
                  </a:moveTo>
                  <a:lnTo>
                    <a:pt x="1993899" y="1661922"/>
                  </a:lnTo>
                  <a:lnTo>
                    <a:pt x="1968500" y="1661922"/>
                  </a:lnTo>
                  <a:lnTo>
                    <a:pt x="1968500" y="1662684"/>
                  </a:lnTo>
                  <a:lnTo>
                    <a:pt x="1981200" y="1669541"/>
                  </a:lnTo>
                  <a:lnTo>
                    <a:pt x="1981200" y="1662684"/>
                  </a:lnTo>
                  <a:lnTo>
                    <a:pt x="1993899" y="1662684"/>
                  </a:lnTo>
                  <a:close/>
                </a:path>
                <a:path w="2260600" h="1711960">
                  <a:moveTo>
                    <a:pt x="1993899" y="1639824"/>
                  </a:moveTo>
                  <a:lnTo>
                    <a:pt x="1993899" y="1637538"/>
                  </a:lnTo>
                  <a:lnTo>
                    <a:pt x="1981200" y="1631441"/>
                  </a:lnTo>
                  <a:lnTo>
                    <a:pt x="1974850" y="1634489"/>
                  </a:lnTo>
                  <a:lnTo>
                    <a:pt x="1981200" y="1637538"/>
                  </a:lnTo>
                  <a:lnTo>
                    <a:pt x="1981200" y="1639824"/>
                  </a:lnTo>
                  <a:lnTo>
                    <a:pt x="1993899" y="1639824"/>
                  </a:lnTo>
                  <a:close/>
                </a:path>
                <a:path w="2260600" h="1711960">
                  <a:moveTo>
                    <a:pt x="1993899" y="1654302"/>
                  </a:moveTo>
                  <a:lnTo>
                    <a:pt x="1981200" y="1654302"/>
                  </a:lnTo>
                  <a:lnTo>
                    <a:pt x="1974850" y="1658112"/>
                  </a:lnTo>
                  <a:lnTo>
                    <a:pt x="1981200" y="1661922"/>
                  </a:lnTo>
                  <a:lnTo>
                    <a:pt x="1993899" y="1654302"/>
                  </a:lnTo>
                  <a:close/>
                </a:path>
                <a:path w="2260600" h="1711960">
                  <a:moveTo>
                    <a:pt x="1993899" y="1637538"/>
                  </a:moveTo>
                  <a:lnTo>
                    <a:pt x="1993899" y="1631441"/>
                  </a:lnTo>
                  <a:lnTo>
                    <a:pt x="1981200" y="1631441"/>
                  </a:lnTo>
                  <a:lnTo>
                    <a:pt x="1993899" y="1637538"/>
                  </a:lnTo>
                  <a:close/>
                </a:path>
                <a:path w="2260600" h="1711960">
                  <a:moveTo>
                    <a:pt x="2006600" y="1648206"/>
                  </a:moveTo>
                  <a:lnTo>
                    <a:pt x="2006600" y="1645920"/>
                  </a:lnTo>
                  <a:lnTo>
                    <a:pt x="1993899" y="1639824"/>
                  </a:lnTo>
                  <a:lnTo>
                    <a:pt x="1981200" y="1645920"/>
                  </a:lnTo>
                  <a:lnTo>
                    <a:pt x="1993899" y="1645920"/>
                  </a:lnTo>
                  <a:lnTo>
                    <a:pt x="1993899" y="1648206"/>
                  </a:lnTo>
                  <a:lnTo>
                    <a:pt x="2006600" y="1648206"/>
                  </a:lnTo>
                  <a:close/>
                </a:path>
                <a:path w="2260600" h="1711960">
                  <a:moveTo>
                    <a:pt x="2019300" y="1654302"/>
                  </a:moveTo>
                  <a:lnTo>
                    <a:pt x="2006600" y="1648206"/>
                  </a:lnTo>
                  <a:lnTo>
                    <a:pt x="1993899" y="1648206"/>
                  </a:lnTo>
                  <a:lnTo>
                    <a:pt x="1981200" y="1654302"/>
                  </a:lnTo>
                  <a:lnTo>
                    <a:pt x="2019300" y="1654302"/>
                  </a:lnTo>
                  <a:close/>
                </a:path>
                <a:path w="2260600" h="1711960">
                  <a:moveTo>
                    <a:pt x="2019300" y="1655826"/>
                  </a:moveTo>
                  <a:lnTo>
                    <a:pt x="2019300" y="1654302"/>
                  </a:lnTo>
                  <a:lnTo>
                    <a:pt x="1993899" y="1654302"/>
                  </a:lnTo>
                  <a:lnTo>
                    <a:pt x="1981200" y="1661922"/>
                  </a:lnTo>
                  <a:lnTo>
                    <a:pt x="1993899" y="1661922"/>
                  </a:lnTo>
                  <a:lnTo>
                    <a:pt x="1993899" y="1662684"/>
                  </a:lnTo>
                  <a:lnTo>
                    <a:pt x="2006600" y="1662684"/>
                  </a:lnTo>
                  <a:lnTo>
                    <a:pt x="2019300" y="1655826"/>
                  </a:lnTo>
                  <a:close/>
                </a:path>
                <a:path w="2260600" h="1711960">
                  <a:moveTo>
                    <a:pt x="2006600" y="1662684"/>
                  </a:moveTo>
                  <a:lnTo>
                    <a:pt x="1981200" y="1662684"/>
                  </a:lnTo>
                  <a:lnTo>
                    <a:pt x="1993899" y="1669541"/>
                  </a:lnTo>
                  <a:lnTo>
                    <a:pt x="2006600" y="1662684"/>
                  </a:lnTo>
                  <a:close/>
                </a:path>
                <a:path w="2260600" h="1711960">
                  <a:moveTo>
                    <a:pt x="1993899" y="1669541"/>
                  </a:moveTo>
                  <a:lnTo>
                    <a:pt x="1981200" y="1662684"/>
                  </a:lnTo>
                  <a:lnTo>
                    <a:pt x="1981200" y="1669541"/>
                  </a:lnTo>
                  <a:lnTo>
                    <a:pt x="1993899" y="1669541"/>
                  </a:lnTo>
                  <a:close/>
                </a:path>
                <a:path w="2260600" h="1711960">
                  <a:moveTo>
                    <a:pt x="2020636" y="1661982"/>
                  </a:moveTo>
                  <a:lnTo>
                    <a:pt x="2019300" y="1662684"/>
                  </a:lnTo>
                  <a:lnTo>
                    <a:pt x="2006600" y="1669541"/>
                  </a:lnTo>
                  <a:lnTo>
                    <a:pt x="1981200" y="1669541"/>
                  </a:lnTo>
                  <a:lnTo>
                    <a:pt x="1981200" y="1671065"/>
                  </a:lnTo>
                  <a:lnTo>
                    <a:pt x="1993899" y="1677923"/>
                  </a:lnTo>
                  <a:lnTo>
                    <a:pt x="2006600" y="1677924"/>
                  </a:lnTo>
                  <a:lnTo>
                    <a:pt x="2006600" y="1673352"/>
                  </a:lnTo>
                  <a:lnTo>
                    <a:pt x="2020636" y="1661982"/>
                  </a:lnTo>
                  <a:close/>
                </a:path>
                <a:path w="2260600" h="1711960">
                  <a:moveTo>
                    <a:pt x="2019300" y="1648206"/>
                  </a:moveTo>
                  <a:lnTo>
                    <a:pt x="2019300" y="1645920"/>
                  </a:lnTo>
                  <a:lnTo>
                    <a:pt x="2006600" y="1639824"/>
                  </a:lnTo>
                  <a:lnTo>
                    <a:pt x="1993899" y="1639824"/>
                  </a:lnTo>
                  <a:lnTo>
                    <a:pt x="2006600" y="1645920"/>
                  </a:lnTo>
                  <a:lnTo>
                    <a:pt x="2006600" y="1648206"/>
                  </a:lnTo>
                  <a:lnTo>
                    <a:pt x="2019300" y="1648206"/>
                  </a:lnTo>
                  <a:close/>
                </a:path>
                <a:path w="2260600" h="1711960">
                  <a:moveTo>
                    <a:pt x="2019300" y="1662684"/>
                  </a:moveTo>
                  <a:lnTo>
                    <a:pt x="2006600" y="1662684"/>
                  </a:lnTo>
                  <a:lnTo>
                    <a:pt x="1993899" y="1669542"/>
                  </a:lnTo>
                  <a:lnTo>
                    <a:pt x="2006600" y="1669541"/>
                  </a:lnTo>
                  <a:lnTo>
                    <a:pt x="2019300" y="1662684"/>
                  </a:lnTo>
                  <a:close/>
                </a:path>
                <a:path w="2260600" h="1711960">
                  <a:moveTo>
                    <a:pt x="2030818" y="1653734"/>
                  </a:moveTo>
                  <a:lnTo>
                    <a:pt x="2019300" y="1648206"/>
                  </a:lnTo>
                  <a:lnTo>
                    <a:pt x="2006600" y="1648206"/>
                  </a:lnTo>
                  <a:lnTo>
                    <a:pt x="2019300" y="1654302"/>
                  </a:lnTo>
                  <a:lnTo>
                    <a:pt x="2019300" y="1655826"/>
                  </a:lnTo>
                  <a:lnTo>
                    <a:pt x="2028237" y="1655826"/>
                  </a:lnTo>
                  <a:lnTo>
                    <a:pt x="2030818" y="1653734"/>
                  </a:lnTo>
                  <a:close/>
                </a:path>
                <a:path w="2260600" h="1711960">
                  <a:moveTo>
                    <a:pt x="2028237" y="1655826"/>
                  </a:moveTo>
                  <a:lnTo>
                    <a:pt x="2019300" y="1655826"/>
                  </a:lnTo>
                  <a:lnTo>
                    <a:pt x="2006600" y="1662684"/>
                  </a:lnTo>
                  <a:lnTo>
                    <a:pt x="2019300" y="1662684"/>
                  </a:lnTo>
                  <a:lnTo>
                    <a:pt x="2020636" y="1661962"/>
                  </a:lnTo>
                  <a:lnTo>
                    <a:pt x="2028237" y="1655826"/>
                  </a:lnTo>
                  <a:close/>
                </a:path>
                <a:path w="2260600" h="1711960">
                  <a:moveTo>
                    <a:pt x="2044700" y="1664208"/>
                  </a:moveTo>
                  <a:lnTo>
                    <a:pt x="2044700" y="1662684"/>
                  </a:lnTo>
                  <a:lnTo>
                    <a:pt x="2032000" y="1655826"/>
                  </a:lnTo>
                  <a:lnTo>
                    <a:pt x="2022642" y="1660879"/>
                  </a:lnTo>
                  <a:lnTo>
                    <a:pt x="2020636" y="1661982"/>
                  </a:lnTo>
                  <a:lnTo>
                    <a:pt x="2006600" y="1673352"/>
                  </a:lnTo>
                  <a:lnTo>
                    <a:pt x="2010410" y="1675866"/>
                  </a:lnTo>
                  <a:lnTo>
                    <a:pt x="2019300" y="1671065"/>
                  </a:lnTo>
                  <a:lnTo>
                    <a:pt x="2019300" y="1677924"/>
                  </a:lnTo>
                  <a:lnTo>
                    <a:pt x="2022642" y="1676119"/>
                  </a:lnTo>
                  <a:lnTo>
                    <a:pt x="2032000" y="1660398"/>
                  </a:lnTo>
                  <a:lnTo>
                    <a:pt x="2032000" y="1671827"/>
                  </a:lnTo>
                  <a:lnTo>
                    <a:pt x="2044700" y="1664208"/>
                  </a:lnTo>
                  <a:close/>
                </a:path>
                <a:path w="2260600" h="1711960">
                  <a:moveTo>
                    <a:pt x="2010410" y="1675866"/>
                  </a:moveTo>
                  <a:lnTo>
                    <a:pt x="2006600" y="1673352"/>
                  </a:lnTo>
                  <a:lnTo>
                    <a:pt x="2006600" y="1677924"/>
                  </a:lnTo>
                  <a:lnTo>
                    <a:pt x="2010410" y="1675866"/>
                  </a:lnTo>
                  <a:close/>
                </a:path>
                <a:path w="2260600" h="1711960">
                  <a:moveTo>
                    <a:pt x="2013527" y="1677924"/>
                  </a:moveTo>
                  <a:lnTo>
                    <a:pt x="2010410" y="1675866"/>
                  </a:lnTo>
                  <a:lnTo>
                    <a:pt x="2006600" y="1677924"/>
                  </a:lnTo>
                  <a:lnTo>
                    <a:pt x="2013527" y="1677924"/>
                  </a:lnTo>
                  <a:close/>
                </a:path>
                <a:path w="2260600" h="1711960">
                  <a:moveTo>
                    <a:pt x="2032000" y="1686306"/>
                  </a:moveTo>
                  <a:lnTo>
                    <a:pt x="2020636" y="1679488"/>
                  </a:lnTo>
                  <a:lnTo>
                    <a:pt x="2019300" y="1681734"/>
                  </a:lnTo>
                  <a:lnTo>
                    <a:pt x="2013527" y="1677924"/>
                  </a:lnTo>
                  <a:lnTo>
                    <a:pt x="2006600" y="1677924"/>
                  </a:lnTo>
                  <a:lnTo>
                    <a:pt x="2006600" y="1678686"/>
                  </a:lnTo>
                  <a:lnTo>
                    <a:pt x="2019300" y="1686306"/>
                  </a:lnTo>
                  <a:lnTo>
                    <a:pt x="2032000" y="1686306"/>
                  </a:lnTo>
                  <a:close/>
                </a:path>
                <a:path w="2260600" h="1711960">
                  <a:moveTo>
                    <a:pt x="2019300" y="1677924"/>
                  </a:moveTo>
                  <a:lnTo>
                    <a:pt x="2019300" y="1671065"/>
                  </a:lnTo>
                  <a:lnTo>
                    <a:pt x="2010410" y="1675866"/>
                  </a:lnTo>
                  <a:lnTo>
                    <a:pt x="2013527" y="1677924"/>
                  </a:lnTo>
                  <a:lnTo>
                    <a:pt x="2019300" y="1677924"/>
                  </a:lnTo>
                  <a:close/>
                </a:path>
                <a:path w="2260600" h="1711960">
                  <a:moveTo>
                    <a:pt x="2022642" y="1676119"/>
                  </a:moveTo>
                  <a:lnTo>
                    <a:pt x="2019300" y="1677924"/>
                  </a:lnTo>
                  <a:lnTo>
                    <a:pt x="2013527" y="1677924"/>
                  </a:lnTo>
                  <a:lnTo>
                    <a:pt x="2019300" y="1681734"/>
                  </a:lnTo>
                  <a:lnTo>
                    <a:pt x="2019300" y="1678686"/>
                  </a:lnTo>
                  <a:lnTo>
                    <a:pt x="2020636" y="1679488"/>
                  </a:lnTo>
                  <a:lnTo>
                    <a:pt x="2022642" y="1676119"/>
                  </a:lnTo>
                  <a:close/>
                </a:path>
                <a:path w="2260600" h="1711960">
                  <a:moveTo>
                    <a:pt x="2020636" y="1679488"/>
                  </a:moveTo>
                  <a:lnTo>
                    <a:pt x="2019300" y="1678686"/>
                  </a:lnTo>
                  <a:lnTo>
                    <a:pt x="2019300" y="1681734"/>
                  </a:lnTo>
                  <a:lnTo>
                    <a:pt x="2020636" y="1679488"/>
                  </a:lnTo>
                  <a:close/>
                </a:path>
                <a:path w="2260600" h="1711960">
                  <a:moveTo>
                    <a:pt x="2032000" y="1655826"/>
                  </a:moveTo>
                  <a:lnTo>
                    <a:pt x="2028237" y="1655826"/>
                  </a:lnTo>
                  <a:lnTo>
                    <a:pt x="2020636" y="1661982"/>
                  </a:lnTo>
                  <a:lnTo>
                    <a:pt x="2022642" y="1660879"/>
                  </a:lnTo>
                  <a:lnTo>
                    <a:pt x="2032000" y="1655826"/>
                  </a:lnTo>
                  <a:close/>
                </a:path>
                <a:path w="2260600" h="1711960">
                  <a:moveTo>
                    <a:pt x="2057400" y="1664208"/>
                  </a:moveTo>
                  <a:lnTo>
                    <a:pt x="2052864" y="1664208"/>
                  </a:lnTo>
                  <a:lnTo>
                    <a:pt x="2032000" y="1681734"/>
                  </a:lnTo>
                  <a:lnTo>
                    <a:pt x="2032000" y="1671065"/>
                  </a:lnTo>
                  <a:lnTo>
                    <a:pt x="2022642" y="1676119"/>
                  </a:lnTo>
                  <a:lnTo>
                    <a:pt x="2020636" y="1679488"/>
                  </a:lnTo>
                  <a:lnTo>
                    <a:pt x="2032000" y="1686306"/>
                  </a:lnTo>
                  <a:lnTo>
                    <a:pt x="2044700" y="1678686"/>
                  </a:lnTo>
                  <a:lnTo>
                    <a:pt x="2044700" y="1671827"/>
                  </a:lnTo>
                  <a:lnTo>
                    <a:pt x="2057400" y="1664208"/>
                  </a:lnTo>
                  <a:close/>
                </a:path>
                <a:path w="2260600" h="1711960">
                  <a:moveTo>
                    <a:pt x="2032000" y="1671065"/>
                  </a:moveTo>
                  <a:lnTo>
                    <a:pt x="2032000" y="1660398"/>
                  </a:lnTo>
                  <a:lnTo>
                    <a:pt x="2022642" y="1676119"/>
                  </a:lnTo>
                  <a:lnTo>
                    <a:pt x="2032000" y="1671065"/>
                  </a:lnTo>
                  <a:close/>
                </a:path>
                <a:path w="2260600" h="1711960">
                  <a:moveTo>
                    <a:pt x="2032000" y="1655826"/>
                  </a:moveTo>
                  <a:lnTo>
                    <a:pt x="2032000" y="1654302"/>
                  </a:lnTo>
                  <a:lnTo>
                    <a:pt x="2030818" y="1653734"/>
                  </a:lnTo>
                  <a:lnTo>
                    <a:pt x="2028237" y="1655826"/>
                  </a:lnTo>
                  <a:lnTo>
                    <a:pt x="2032000" y="1655826"/>
                  </a:lnTo>
                  <a:close/>
                </a:path>
                <a:path w="2260600" h="1711960">
                  <a:moveTo>
                    <a:pt x="2032000" y="1654302"/>
                  </a:moveTo>
                  <a:lnTo>
                    <a:pt x="2032000" y="1652777"/>
                  </a:lnTo>
                  <a:lnTo>
                    <a:pt x="2030818" y="1653734"/>
                  </a:lnTo>
                  <a:lnTo>
                    <a:pt x="2032000" y="1654302"/>
                  </a:lnTo>
                  <a:close/>
                </a:path>
                <a:path w="2260600" h="1711960">
                  <a:moveTo>
                    <a:pt x="2055743" y="1661789"/>
                  </a:moveTo>
                  <a:lnTo>
                    <a:pt x="2044700" y="1655826"/>
                  </a:lnTo>
                  <a:lnTo>
                    <a:pt x="2032000" y="1655826"/>
                  </a:lnTo>
                  <a:lnTo>
                    <a:pt x="2044700" y="1662684"/>
                  </a:lnTo>
                  <a:lnTo>
                    <a:pt x="2044700" y="1664208"/>
                  </a:lnTo>
                  <a:lnTo>
                    <a:pt x="2052864" y="1664208"/>
                  </a:lnTo>
                  <a:lnTo>
                    <a:pt x="2055743" y="1661789"/>
                  </a:lnTo>
                  <a:close/>
                </a:path>
                <a:path w="2260600" h="1711960">
                  <a:moveTo>
                    <a:pt x="2052864" y="1664208"/>
                  </a:moveTo>
                  <a:lnTo>
                    <a:pt x="2044700" y="1664208"/>
                  </a:lnTo>
                  <a:lnTo>
                    <a:pt x="2032000" y="1671827"/>
                  </a:lnTo>
                  <a:lnTo>
                    <a:pt x="2032000" y="1681734"/>
                  </a:lnTo>
                  <a:lnTo>
                    <a:pt x="2052864" y="1664208"/>
                  </a:lnTo>
                  <a:close/>
                </a:path>
                <a:path w="2260600" h="1711960">
                  <a:moveTo>
                    <a:pt x="2063750" y="1668017"/>
                  </a:moveTo>
                  <a:lnTo>
                    <a:pt x="2057400" y="1664208"/>
                  </a:lnTo>
                  <a:lnTo>
                    <a:pt x="2044700" y="1671827"/>
                  </a:lnTo>
                  <a:lnTo>
                    <a:pt x="2044700" y="1678686"/>
                  </a:lnTo>
                  <a:lnTo>
                    <a:pt x="2032000" y="1686306"/>
                  </a:lnTo>
                  <a:lnTo>
                    <a:pt x="2036535" y="1686306"/>
                  </a:lnTo>
                  <a:lnTo>
                    <a:pt x="2057400" y="1668779"/>
                  </a:lnTo>
                  <a:lnTo>
                    <a:pt x="2057400" y="1671827"/>
                  </a:lnTo>
                  <a:lnTo>
                    <a:pt x="2063750" y="1668017"/>
                  </a:lnTo>
                  <a:close/>
                </a:path>
                <a:path w="2260600" h="1711960">
                  <a:moveTo>
                    <a:pt x="2036535" y="1686306"/>
                  </a:moveTo>
                  <a:lnTo>
                    <a:pt x="2032000" y="1686306"/>
                  </a:lnTo>
                  <a:lnTo>
                    <a:pt x="2032000" y="1687829"/>
                  </a:lnTo>
                  <a:lnTo>
                    <a:pt x="2033656" y="1688724"/>
                  </a:lnTo>
                  <a:lnTo>
                    <a:pt x="2036535" y="1686306"/>
                  </a:lnTo>
                  <a:close/>
                </a:path>
                <a:path w="2260600" h="1711960">
                  <a:moveTo>
                    <a:pt x="2033656" y="1688724"/>
                  </a:moveTo>
                  <a:lnTo>
                    <a:pt x="2032000" y="1687829"/>
                  </a:lnTo>
                  <a:lnTo>
                    <a:pt x="2032000" y="1690115"/>
                  </a:lnTo>
                  <a:lnTo>
                    <a:pt x="2033656" y="1688724"/>
                  </a:lnTo>
                  <a:close/>
                </a:path>
                <a:path w="2260600" h="1711960">
                  <a:moveTo>
                    <a:pt x="2063750" y="1691259"/>
                  </a:moveTo>
                  <a:lnTo>
                    <a:pt x="2057400" y="1687829"/>
                  </a:lnTo>
                  <a:lnTo>
                    <a:pt x="2057400" y="1678686"/>
                  </a:lnTo>
                  <a:lnTo>
                    <a:pt x="2044700" y="1686306"/>
                  </a:lnTo>
                  <a:lnTo>
                    <a:pt x="2036535" y="1686306"/>
                  </a:lnTo>
                  <a:lnTo>
                    <a:pt x="2033656" y="1688724"/>
                  </a:lnTo>
                  <a:lnTo>
                    <a:pt x="2044700" y="1694688"/>
                  </a:lnTo>
                  <a:lnTo>
                    <a:pt x="2044700" y="1687829"/>
                  </a:lnTo>
                  <a:lnTo>
                    <a:pt x="2057400" y="1694688"/>
                  </a:lnTo>
                  <a:lnTo>
                    <a:pt x="2063750" y="1691259"/>
                  </a:lnTo>
                  <a:close/>
                </a:path>
                <a:path w="2260600" h="1711960">
                  <a:moveTo>
                    <a:pt x="2057400" y="1678686"/>
                  </a:moveTo>
                  <a:lnTo>
                    <a:pt x="2057400" y="1668779"/>
                  </a:lnTo>
                  <a:lnTo>
                    <a:pt x="2036535" y="1686306"/>
                  </a:lnTo>
                  <a:lnTo>
                    <a:pt x="2044700" y="1686306"/>
                  </a:lnTo>
                  <a:lnTo>
                    <a:pt x="2057400" y="1678686"/>
                  </a:lnTo>
                  <a:close/>
                </a:path>
                <a:path w="2260600" h="1711960">
                  <a:moveTo>
                    <a:pt x="2057400" y="1694688"/>
                  </a:moveTo>
                  <a:lnTo>
                    <a:pt x="2044700" y="1687829"/>
                  </a:lnTo>
                  <a:lnTo>
                    <a:pt x="2044700" y="1694688"/>
                  </a:lnTo>
                  <a:lnTo>
                    <a:pt x="2057400" y="1694688"/>
                  </a:lnTo>
                  <a:close/>
                </a:path>
                <a:path w="2260600" h="1711960">
                  <a:moveTo>
                    <a:pt x="2057400" y="1664208"/>
                  </a:moveTo>
                  <a:lnTo>
                    <a:pt x="2057400" y="1662684"/>
                  </a:lnTo>
                  <a:lnTo>
                    <a:pt x="2055743" y="1661789"/>
                  </a:lnTo>
                  <a:lnTo>
                    <a:pt x="2052864" y="1664208"/>
                  </a:lnTo>
                  <a:lnTo>
                    <a:pt x="2057400" y="1664208"/>
                  </a:lnTo>
                  <a:close/>
                </a:path>
                <a:path w="2260600" h="1711960">
                  <a:moveTo>
                    <a:pt x="2057400" y="1662684"/>
                  </a:moveTo>
                  <a:lnTo>
                    <a:pt x="2057400" y="1660398"/>
                  </a:lnTo>
                  <a:lnTo>
                    <a:pt x="2055743" y="1661789"/>
                  </a:lnTo>
                  <a:lnTo>
                    <a:pt x="2057400" y="1662684"/>
                  </a:lnTo>
                  <a:close/>
                </a:path>
                <a:path w="2260600" h="1711960">
                  <a:moveTo>
                    <a:pt x="2070100" y="1664208"/>
                  </a:moveTo>
                  <a:lnTo>
                    <a:pt x="2057400" y="1664208"/>
                  </a:lnTo>
                  <a:lnTo>
                    <a:pt x="2063750" y="1668017"/>
                  </a:lnTo>
                  <a:lnTo>
                    <a:pt x="2070100" y="1664208"/>
                  </a:lnTo>
                  <a:close/>
                </a:path>
                <a:path w="2260600" h="1711960">
                  <a:moveTo>
                    <a:pt x="2101850" y="1691259"/>
                  </a:moveTo>
                  <a:lnTo>
                    <a:pt x="2095500" y="1687829"/>
                  </a:lnTo>
                  <a:lnTo>
                    <a:pt x="2095500" y="1664208"/>
                  </a:lnTo>
                  <a:lnTo>
                    <a:pt x="2082800" y="1671827"/>
                  </a:lnTo>
                  <a:lnTo>
                    <a:pt x="2076450" y="1668017"/>
                  </a:lnTo>
                  <a:lnTo>
                    <a:pt x="2070100" y="1671827"/>
                  </a:lnTo>
                  <a:lnTo>
                    <a:pt x="2063750" y="1668017"/>
                  </a:lnTo>
                  <a:lnTo>
                    <a:pt x="2057400" y="1671827"/>
                  </a:lnTo>
                  <a:lnTo>
                    <a:pt x="2057400" y="1687829"/>
                  </a:lnTo>
                  <a:lnTo>
                    <a:pt x="2063750" y="1691259"/>
                  </a:lnTo>
                  <a:lnTo>
                    <a:pt x="2070100" y="1687829"/>
                  </a:lnTo>
                  <a:lnTo>
                    <a:pt x="2076450" y="1691259"/>
                  </a:lnTo>
                  <a:lnTo>
                    <a:pt x="2082800" y="1687829"/>
                  </a:lnTo>
                  <a:lnTo>
                    <a:pt x="2095500" y="1694688"/>
                  </a:lnTo>
                  <a:lnTo>
                    <a:pt x="2095500" y="1671827"/>
                  </a:lnTo>
                  <a:lnTo>
                    <a:pt x="2101850" y="1668017"/>
                  </a:lnTo>
                  <a:lnTo>
                    <a:pt x="2101850" y="1691259"/>
                  </a:lnTo>
                  <a:close/>
                </a:path>
                <a:path w="2260600" h="1711960">
                  <a:moveTo>
                    <a:pt x="2070100" y="1694688"/>
                  </a:moveTo>
                  <a:lnTo>
                    <a:pt x="2063750" y="1691259"/>
                  </a:lnTo>
                  <a:lnTo>
                    <a:pt x="2057400" y="1694688"/>
                  </a:lnTo>
                  <a:lnTo>
                    <a:pt x="2070100" y="1694688"/>
                  </a:lnTo>
                  <a:close/>
                </a:path>
                <a:path w="2260600" h="1711960">
                  <a:moveTo>
                    <a:pt x="2076450" y="1668017"/>
                  </a:moveTo>
                  <a:lnTo>
                    <a:pt x="2070100" y="1664208"/>
                  </a:lnTo>
                  <a:lnTo>
                    <a:pt x="2063750" y="1668017"/>
                  </a:lnTo>
                  <a:lnTo>
                    <a:pt x="2070100" y="1671827"/>
                  </a:lnTo>
                  <a:lnTo>
                    <a:pt x="2076450" y="1668017"/>
                  </a:lnTo>
                  <a:close/>
                </a:path>
                <a:path w="2260600" h="1711960">
                  <a:moveTo>
                    <a:pt x="2076450" y="1691259"/>
                  </a:moveTo>
                  <a:lnTo>
                    <a:pt x="2070100" y="1687829"/>
                  </a:lnTo>
                  <a:lnTo>
                    <a:pt x="2063750" y="1691259"/>
                  </a:lnTo>
                  <a:lnTo>
                    <a:pt x="2070100" y="1694688"/>
                  </a:lnTo>
                  <a:lnTo>
                    <a:pt x="2076450" y="1691259"/>
                  </a:lnTo>
                  <a:close/>
                </a:path>
                <a:path w="2260600" h="1711960">
                  <a:moveTo>
                    <a:pt x="2082800" y="1664208"/>
                  </a:moveTo>
                  <a:lnTo>
                    <a:pt x="2070100" y="1664208"/>
                  </a:lnTo>
                  <a:lnTo>
                    <a:pt x="2076450" y="1668017"/>
                  </a:lnTo>
                  <a:lnTo>
                    <a:pt x="2082800" y="1664208"/>
                  </a:lnTo>
                  <a:close/>
                </a:path>
                <a:path w="2260600" h="1711960">
                  <a:moveTo>
                    <a:pt x="2082800" y="1694688"/>
                  </a:moveTo>
                  <a:lnTo>
                    <a:pt x="2076450" y="1691259"/>
                  </a:lnTo>
                  <a:lnTo>
                    <a:pt x="2070100" y="1694688"/>
                  </a:lnTo>
                  <a:lnTo>
                    <a:pt x="2082800" y="1694688"/>
                  </a:lnTo>
                  <a:close/>
                </a:path>
                <a:path w="2260600" h="1711960">
                  <a:moveTo>
                    <a:pt x="2095500" y="1664208"/>
                  </a:moveTo>
                  <a:lnTo>
                    <a:pt x="2082800" y="1664208"/>
                  </a:lnTo>
                  <a:lnTo>
                    <a:pt x="2076450" y="1668017"/>
                  </a:lnTo>
                  <a:lnTo>
                    <a:pt x="2082800" y="1671827"/>
                  </a:lnTo>
                  <a:lnTo>
                    <a:pt x="2095500" y="1664208"/>
                  </a:lnTo>
                  <a:close/>
                </a:path>
                <a:path w="2260600" h="1711960">
                  <a:moveTo>
                    <a:pt x="2095500" y="1694688"/>
                  </a:moveTo>
                  <a:lnTo>
                    <a:pt x="2082800" y="1687829"/>
                  </a:lnTo>
                  <a:lnTo>
                    <a:pt x="2076450" y="1691259"/>
                  </a:lnTo>
                  <a:lnTo>
                    <a:pt x="2082800" y="1694688"/>
                  </a:lnTo>
                  <a:lnTo>
                    <a:pt x="2095500" y="1694688"/>
                  </a:lnTo>
                  <a:close/>
                </a:path>
                <a:path w="2260600" h="1711960">
                  <a:moveTo>
                    <a:pt x="2108200" y="1664208"/>
                  </a:moveTo>
                  <a:lnTo>
                    <a:pt x="2095500" y="1664208"/>
                  </a:lnTo>
                  <a:lnTo>
                    <a:pt x="2101850" y="1668017"/>
                  </a:lnTo>
                  <a:lnTo>
                    <a:pt x="2108200" y="1664208"/>
                  </a:lnTo>
                  <a:close/>
                </a:path>
                <a:path w="2260600" h="1711960">
                  <a:moveTo>
                    <a:pt x="2131483" y="1670558"/>
                  </a:moveTo>
                  <a:lnTo>
                    <a:pt x="2120900" y="1664208"/>
                  </a:lnTo>
                  <a:lnTo>
                    <a:pt x="2108200" y="1671827"/>
                  </a:lnTo>
                  <a:lnTo>
                    <a:pt x="2101850" y="1668017"/>
                  </a:lnTo>
                  <a:lnTo>
                    <a:pt x="2095500" y="1671827"/>
                  </a:lnTo>
                  <a:lnTo>
                    <a:pt x="2095500" y="1687829"/>
                  </a:lnTo>
                  <a:lnTo>
                    <a:pt x="2101850" y="1691259"/>
                  </a:lnTo>
                  <a:lnTo>
                    <a:pt x="2108200" y="1687829"/>
                  </a:lnTo>
                  <a:lnTo>
                    <a:pt x="2109856" y="1688724"/>
                  </a:lnTo>
                  <a:lnTo>
                    <a:pt x="2120900" y="1679448"/>
                  </a:lnTo>
                  <a:lnTo>
                    <a:pt x="2120900" y="1672589"/>
                  </a:lnTo>
                  <a:lnTo>
                    <a:pt x="2129064" y="1672589"/>
                  </a:lnTo>
                  <a:lnTo>
                    <a:pt x="2131483" y="1670558"/>
                  </a:lnTo>
                  <a:close/>
                </a:path>
                <a:path w="2260600" h="1711960">
                  <a:moveTo>
                    <a:pt x="2108200" y="1694688"/>
                  </a:moveTo>
                  <a:lnTo>
                    <a:pt x="2101850" y="1691259"/>
                  </a:lnTo>
                  <a:lnTo>
                    <a:pt x="2095500" y="1694688"/>
                  </a:lnTo>
                  <a:lnTo>
                    <a:pt x="2108200" y="1694688"/>
                  </a:lnTo>
                  <a:close/>
                </a:path>
                <a:path w="2260600" h="1711960">
                  <a:moveTo>
                    <a:pt x="2120900" y="1664208"/>
                  </a:moveTo>
                  <a:lnTo>
                    <a:pt x="2108200" y="1664208"/>
                  </a:lnTo>
                  <a:lnTo>
                    <a:pt x="2101850" y="1668017"/>
                  </a:lnTo>
                  <a:lnTo>
                    <a:pt x="2108200" y="1671827"/>
                  </a:lnTo>
                  <a:lnTo>
                    <a:pt x="2120900" y="1664208"/>
                  </a:lnTo>
                  <a:close/>
                </a:path>
                <a:path w="2260600" h="1711960">
                  <a:moveTo>
                    <a:pt x="2115127" y="1694688"/>
                  </a:moveTo>
                  <a:lnTo>
                    <a:pt x="2108200" y="1690115"/>
                  </a:lnTo>
                  <a:lnTo>
                    <a:pt x="2108200" y="1687829"/>
                  </a:lnTo>
                  <a:lnTo>
                    <a:pt x="2101850" y="1691259"/>
                  </a:lnTo>
                  <a:lnTo>
                    <a:pt x="2108200" y="1694688"/>
                  </a:lnTo>
                  <a:lnTo>
                    <a:pt x="2108200" y="1690115"/>
                  </a:lnTo>
                  <a:lnTo>
                    <a:pt x="2109856" y="1688724"/>
                  </a:lnTo>
                  <a:lnTo>
                    <a:pt x="2109856" y="1694688"/>
                  </a:lnTo>
                  <a:lnTo>
                    <a:pt x="2115127" y="1694688"/>
                  </a:lnTo>
                  <a:close/>
                </a:path>
                <a:path w="2260600" h="1711960">
                  <a:moveTo>
                    <a:pt x="2120900" y="1694688"/>
                  </a:moveTo>
                  <a:lnTo>
                    <a:pt x="2109856" y="1688724"/>
                  </a:lnTo>
                  <a:lnTo>
                    <a:pt x="2108200" y="1690115"/>
                  </a:lnTo>
                  <a:lnTo>
                    <a:pt x="2115127" y="1694688"/>
                  </a:lnTo>
                  <a:lnTo>
                    <a:pt x="2120900" y="1694688"/>
                  </a:lnTo>
                  <a:close/>
                </a:path>
                <a:path w="2260600" h="1711960">
                  <a:moveTo>
                    <a:pt x="2144606" y="1677873"/>
                  </a:moveTo>
                  <a:lnTo>
                    <a:pt x="2133600" y="1672589"/>
                  </a:lnTo>
                  <a:lnTo>
                    <a:pt x="2122973" y="1677706"/>
                  </a:lnTo>
                  <a:lnTo>
                    <a:pt x="2109856" y="1688724"/>
                  </a:lnTo>
                  <a:lnTo>
                    <a:pt x="2120900" y="1694688"/>
                  </a:lnTo>
                  <a:lnTo>
                    <a:pt x="2132445" y="1688453"/>
                  </a:lnTo>
                  <a:lnTo>
                    <a:pt x="2144606" y="1677873"/>
                  </a:lnTo>
                  <a:close/>
                </a:path>
                <a:path w="2260600" h="1711960">
                  <a:moveTo>
                    <a:pt x="2125279" y="1694688"/>
                  </a:moveTo>
                  <a:lnTo>
                    <a:pt x="2115127" y="1694688"/>
                  </a:lnTo>
                  <a:lnTo>
                    <a:pt x="2120900" y="1698498"/>
                  </a:lnTo>
                  <a:lnTo>
                    <a:pt x="2120900" y="1695450"/>
                  </a:lnTo>
                  <a:lnTo>
                    <a:pt x="2122973" y="1696694"/>
                  </a:lnTo>
                  <a:lnTo>
                    <a:pt x="2125279" y="1694688"/>
                  </a:lnTo>
                  <a:close/>
                </a:path>
                <a:path w="2260600" h="1711960">
                  <a:moveTo>
                    <a:pt x="2133600" y="1668779"/>
                  </a:moveTo>
                  <a:lnTo>
                    <a:pt x="2133600" y="1664208"/>
                  </a:lnTo>
                  <a:lnTo>
                    <a:pt x="2120900" y="1664208"/>
                  </a:lnTo>
                  <a:lnTo>
                    <a:pt x="2131483" y="1670558"/>
                  </a:lnTo>
                  <a:lnTo>
                    <a:pt x="2133600" y="1668779"/>
                  </a:lnTo>
                  <a:close/>
                </a:path>
                <a:path w="2260600" h="1711960">
                  <a:moveTo>
                    <a:pt x="2129064" y="1672589"/>
                  </a:moveTo>
                  <a:lnTo>
                    <a:pt x="2120900" y="1672589"/>
                  </a:lnTo>
                  <a:lnTo>
                    <a:pt x="2120900" y="1678686"/>
                  </a:lnTo>
                  <a:lnTo>
                    <a:pt x="2122973" y="1677690"/>
                  </a:lnTo>
                  <a:lnTo>
                    <a:pt x="2129064" y="1672589"/>
                  </a:lnTo>
                  <a:close/>
                </a:path>
                <a:path w="2260600" h="1711960">
                  <a:moveTo>
                    <a:pt x="2122973" y="1677706"/>
                  </a:moveTo>
                  <a:lnTo>
                    <a:pt x="2120900" y="1678686"/>
                  </a:lnTo>
                  <a:lnTo>
                    <a:pt x="2120900" y="1679448"/>
                  </a:lnTo>
                  <a:lnTo>
                    <a:pt x="2122973" y="1677706"/>
                  </a:lnTo>
                  <a:close/>
                </a:path>
                <a:path w="2260600" h="1711960">
                  <a:moveTo>
                    <a:pt x="2132445" y="1688453"/>
                  </a:moveTo>
                  <a:lnTo>
                    <a:pt x="2120900" y="1694688"/>
                  </a:lnTo>
                  <a:lnTo>
                    <a:pt x="2125279" y="1694688"/>
                  </a:lnTo>
                  <a:lnTo>
                    <a:pt x="2132445" y="1688453"/>
                  </a:lnTo>
                  <a:close/>
                </a:path>
                <a:path w="2260600" h="1711960">
                  <a:moveTo>
                    <a:pt x="2122973" y="1696694"/>
                  </a:moveTo>
                  <a:lnTo>
                    <a:pt x="2120900" y="1695450"/>
                  </a:lnTo>
                  <a:lnTo>
                    <a:pt x="2120900" y="1698498"/>
                  </a:lnTo>
                  <a:lnTo>
                    <a:pt x="2122973" y="1696694"/>
                  </a:lnTo>
                  <a:close/>
                </a:path>
                <a:path w="2260600" h="1711960">
                  <a:moveTo>
                    <a:pt x="2133600" y="1703070"/>
                  </a:moveTo>
                  <a:lnTo>
                    <a:pt x="2122973" y="1696694"/>
                  </a:lnTo>
                  <a:lnTo>
                    <a:pt x="2120900" y="1698498"/>
                  </a:lnTo>
                  <a:lnTo>
                    <a:pt x="2120900" y="1703070"/>
                  </a:lnTo>
                  <a:lnTo>
                    <a:pt x="2133600" y="1703070"/>
                  </a:lnTo>
                  <a:close/>
                </a:path>
                <a:path w="2260600" h="1711960">
                  <a:moveTo>
                    <a:pt x="2133600" y="1672589"/>
                  </a:moveTo>
                  <a:lnTo>
                    <a:pt x="2129064" y="1672589"/>
                  </a:lnTo>
                  <a:lnTo>
                    <a:pt x="2122973" y="1677706"/>
                  </a:lnTo>
                  <a:lnTo>
                    <a:pt x="2133600" y="1672589"/>
                  </a:lnTo>
                  <a:close/>
                </a:path>
                <a:path w="2260600" h="1711960">
                  <a:moveTo>
                    <a:pt x="2133600" y="1703070"/>
                  </a:moveTo>
                  <a:lnTo>
                    <a:pt x="2133600" y="1694688"/>
                  </a:lnTo>
                  <a:lnTo>
                    <a:pt x="2125279" y="1694688"/>
                  </a:lnTo>
                  <a:lnTo>
                    <a:pt x="2122973" y="1696694"/>
                  </a:lnTo>
                  <a:lnTo>
                    <a:pt x="2133600" y="1703070"/>
                  </a:lnTo>
                  <a:close/>
                </a:path>
                <a:path w="2260600" h="1711960">
                  <a:moveTo>
                    <a:pt x="2133600" y="1694688"/>
                  </a:moveTo>
                  <a:lnTo>
                    <a:pt x="2133600" y="1687829"/>
                  </a:lnTo>
                  <a:lnTo>
                    <a:pt x="2132445" y="1688453"/>
                  </a:lnTo>
                  <a:lnTo>
                    <a:pt x="2125279" y="1694688"/>
                  </a:lnTo>
                  <a:lnTo>
                    <a:pt x="2133600" y="1694688"/>
                  </a:lnTo>
                  <a:close/>
                </a:path>
                <a:path w="2260600" h="1711960">
                  <a:moveTo>
                    <a:pt x="2133600" y="1672589"/>
                  </a:moveTo>
                  <a:lnTo>
                    <a:pt x="2133600" y="1671827"/>
                  </a:lnTo>
                  <a:lnTo>
                    <a:pt x="2131483" y="1670558"/>
                  </a:lnTo>
                  <a:lnTo>
                    <a:pt x="2129064" y="1672589"/>
                  </a:lnTo>
                  <a:lnTo>
                    <a:pt x="2133600" y="1672589"/>
                  </a:lnTo>
                  <a:close/>
                </a:path>
                <a:path w="2260600" h="1711960">
                  <a:moveTo>
                    <a:pt x="2139950" y="1672589"/>
                  </a:moveTo>
                  <a:lnTo>
                    <a:pt x="2133600" y="1668779"/>
                  </a:lnTo>
                  <a:lnTo>
                    <a:pt x="2131483" y="1670558"/>
                  </a:lnTo>
                  <a:lnTo>
                    <a:pt x="2133600" y="1671827"/>
                  </a:lnTo>
                  <a:lnTo>
                    <a:pt x="2133600" y="1672589"/>
                  </a:lnTo>
                  <a:lnTo>
                    <a:pt x="2139950" y="1672589"/>
                  </a:lnTo>
                  <a:close/>
                </a:path>
                <a:path w="2260600" h="1711960">
                  <a:moveTo>
                    <a:pt x="2184400" y="1703832"/>
                  </a:moveTo>
                  <a:lnTo>
                    <a:pt x="2184400" y="1687068"/>
                  </a:lnTo>
                  <a:lnTo>
                    <a:pt x="2178050" y="1684020"/>
                  </a:lnTo>
                  <a:lnTo>
                    <a:pt x="2171700" y="1687068"/>
                  </a:lnTo>
                  <a:lnTo>
                    <a:pt x="2146300" y="1687068"/>
                  </a:lnTo>
                  <a:lnTo>
                    <a:pt x="2146300" y="1678686"/>
                  </a:lnTo>
                  <a:lnTo>
                    <a:pt x="2144606" y="1677873"/>
                  </a:lnTo>
                  <a:lnTo>
                    <a:pt x="2132445" y="1688453"/>
                  </a:lnTo>
                  <a:lnTo>
                    <a:pt x="2133600" y="1687829"/>
                  </a:lnTo>
                  <a:lnTo>
                    <a:pt x="2133600" y="1703070"/>
                  </a:lnTo>
                  <a:lnTo>
                    <a:pt x="2146300" y="1695450"/>
                  </a:lnTo>
                  <a:lnTo>
                    <a:pt x="2171700" y="1695450"/>
                  </a:lnTo>
                  <a:lnTo>
                    <a:pt x="2171700" y="1703832"/>
                  </a:lnTo>
                  <a:lnTo>
                    <a:pt x="2178050" y="1707641"/>
                  </a:lnTo>
                  <a:lnTo>
                    <a:pt x="2184400" y="1703832"/>
                  </a:lnTo>
                  <a:close/>
                </a:path>
                <a:path w="2260600" h="1711960">
                  <a:moveTo>
                    <a:pt x="2146300" y="1676400"/>
                  </a:moveTo>
                  <a:lnTo>
                    <a:pt x="2139950" y="1672589"/>
                  </a:lnTo>
                  <a:lnTo>
                    <a:pt x="2133600" y="1672589"/>
                  </a:lnTo>
                  <a:lnTo>
                    <a:pt x="2144606" y="1677873"/>
                  </a:lnTo>
                  <a:lnTo>
                    <a:pt x="2146300" y="1676400"/>
                  </a:lnTo>
                  <a:close/>
                </a:path>
                <a:path w="2260600" h="1711960">
                  <a:moveTo>
                    <a:pt x="2159000" y="1695450"/>
                  </a:moveTo>
                  <a:lnTo>
                    <a:pt x="2146300" y="1695450"/>
                  </a:lnTo>
                  <a:lnTo>
                    <a:pt x="2133600" y="1703070"/>
                  </a:lnTo>
                  <a:lnTo>
                    <a:pt x="2146300" y="1703070"/>
                  </a:lnTo>
                  <a:lnTo>
                    <a:pt x="2159000" y="1695450"/>
                  </a:lnTo>
                  <a:close/>
                </a:path>
                <a:path w="2260600" h="1711960">
                  <a:moveTo>
                    <a:pt x="2159000" y="1680972"/>
                  </a:moveTo>
                  <a:lnTo>
                    <a:pt x="2159000" y="1678686"/>
                  </a:lnTo>
                  <a:lnTo>
                    <a:pt x="2146300" y="1672589"/>
                  </a:lnTo>
                  <a:lnTo>
                    <a:pt x="2139950" y="1672589"/>
                  </a:lnTo>
                  <a:lnTo>
                    <a:pt x="2146300" y="1676400"/>
                  </a:lnTo>
                  <a:lnTo>
                    <a:pt x="2146300" y="1680972"/>
                  </a:lnTo>
                  <a:lnTo>
                    <a:pt x="2159000" y="1680972"/>
                  </a:lnTo>
                  <a:close/>
                </a:path>
                <a:path w="2260600" h="1711960">
                  <a:moveTo>
                    <a:pt x="2146300" y="1678686"/>
                  </a:moveTo>
                  <a:lnTo>
                    <a:pt x="2146300" y="1676400"/>
                  </a:lnTo>
                  <a:lnTo>
                    <a:pt x="2144606" y="1677873"/>
                  </a:lnTo>
                  <a:lnTo>
                    <a:pt x="2146300" y="1678686"/>
                  </a:lnTo>
                  <a:close/>
                </a:path>
                <a:path w="2260600" h="1711960">
                  <a:moveTo>
                    <a:pt x="2171700" y="1680972"/>
                  </a:moveTo>
                  <a:lnTo>
                    <a:pt x="2171700" y="1678686"/>
                  </a:lnTo>
                  <a:lnTo>
                    <a:pt x="2159000" y="1672589"/>
                  </a:lnTo>
                  <a:lnTo>
                    <a:pt x="2146300" y="1672589"/>
                  </a:lnTo>
                  <a:lnTo>
                    <a:pt x="2159000" y="1678686"/>
                  </a:lnTo>
                  <a:lnTo>
                    <a:pt x="2159000" y="1680972"/>
                  </a:lnTo>
                  <a:lnTo>
                    <a:pt x="2171700" y="1680972"/>
                  </a:lnTo>
                  <a:close/>
                </a:path>
                <a:path w="2260600" h="1711960">
                  <a:moveTo>
                    <a:pt x="2159000" y="1680972"/>
                  </a:moveTo>
                  <a:lnTo>
                    <a:pt x="2146300" y="1680972"/>
                  </a:lnTo>
                  <a:lnTo>
                    <a:pt x="2146300" y="1687068"/>
                  </a:lnTo>
                  <a:lnTo>
                    <a:pt x="2159000" y="1680972"/>
                  </a:lnTo>
                  <a:close/>
                </a:path>
                <a:path w="2260600" h="1711960">
                  <a:moveTo>
                    <a:pt x="2171700" y="1687068"/>
                  </a:moveTo>
                  <a:lnTo>
                    <a:pt x="2159000" y="1680972"/>
                  </a:lnTo>
                  <a:lnTo>
                    <a:pt x="2146300" y="1687068"/>
                  </a:lnTo>
                  <a:lnTo>
                    <a:pt x="2171700" y="1687068"/>
                  </a:lnTo>
                  <a:close/>
                </a:path>
                <a:path w="2260600" h="1711960">
                  <a:moveTo>
                    <a:pt x="2171700" y="1695450"/>
                  </a:moveTo>
                  <a:lnTo>
                    <a:pt x="2159000" y="1695450"/>
                  </a:lnTo>
                  <a:lnTo>
                    <a:pt x="2146300" y="1703070"/>
                  </a:lnTo>
                  <a:lnTo>
                    <a:pt x="2159000" y="1703070"/>
                  </a:lnTo>
                  <a:lnTo>
                    <a:pt x="2171700" y="1695450"/>
                  </a:lnTo>
                  <a:close/>
                </a:path>
                <a:path w="2260600" h="1711960">
                  <a:moveTo>
                    <a:pt x="2171700" y="1703832"/>
                  </a:moveTo>
                  <a:lnTo>
                    <a:pt x="2171700" y="1695450"/>
                  </a:lnTo>
                  <a:lnTo>
                    <a:pt x="2159000" y="1703070"/>
                  </a:lnTo>
                  <a:lnTo>
                    <a:pt x="2146300" y="1703070"/>
                  </a:lnTo>
                  <a:lnTo>
                    <a:pt x="2146300" y="1703832"/>
                  </a:lnTo>
                  <a:lnTo>
                    <a:pt x="2159000" y="1711452"/>
                  </a:lnTo>
                  <a:lnTo>
                    <a:pt x="2171700" y="1703832"/>
                  </a:lnTo>
                  <a:close/>
                </a:path>
                <a:path w="2260600" h="1711960">
                  <a:moveTo>
                    <a:pt x="2159000" y="1711452"/>
                  </a:moveTo>
                  <a:lnTo>
                    <a:pt x="2146300" y="1703832"/>
                  </a:lnTo>
                  <a:lnTo>
                    <a:pt x="2146300" y="1711452"/>
                  </a:lnTo>
                  <a:lnTo>
                    <a:pt x="2159000" y="1711452"/>
                  </a:lnTo>
                  <a:close/>
                </a:path>
                <a:path w="2260600" h="1711960">
                  <a:moveTo>
                    <a:pt x="2178050" y="1684020"/>
                  </a:moveTo>
                  <a:lnTo>
                    <a:pt x="2171700" y="1680972"/>
                  </a:lnTo>
                  <a:lnTo>
                    <a:pt x="2159000" y="1680972"/>
                  </a:lnTo>
                  <a:lnTo>
                    <a:pt x="2171700" y="1687068"/>
                  </a:lnTo>
                  <a:lnTo>
                    <a:pt x="2178050" y="1684020"/>
                  </a:lnTo>
                  <a:close/>
                </a:path>
                <a:path w="2260600" h="1711960">
                  <a:moveTo>
                    <a:pt x="2178050" y="1707641"/>
                  </a:moveTo>
                  <a:lnTo>
                    <a:pt x="2171700" y="1703832"/>
                  </a:lnTo>
                  <a:lnTo>
                    <a:pt x="2159000" y="1711452"/>
                  </a:lnTo>
                  <a:lnTo>
                    <a:pt x="2171700" y="1711452"/>
                  </a:lnTo>
                  <a:lnTo>
                    <a:pt x="2178050" y="1707641"/>
                  </a:lnTo>
                  <a:close/>
                </a:path>
                <a:path w="2260600" h="1711960">
                  <a:moveTo>
                    <a:pt x="2184400" y="1680972"/>
                  </a:moveTo>
                  <a:lnTo>
                    <a:pt x="2171700" y="1680972"/>
                  </a:lnTo>
                  <a:lnTo>
                    <a:pt x="2178050" y="1684020"/>
                  </a:lnTo>
                  <a:lnTo>
                    <a:pt x="2184400" y="1680972"/>
                  </a:lnTo>
                  <a:close/>
                </a:path>
                <a:path w="2260600" h="1711960">
                  <a:moveTo>
                    <a:pt x="2184400" y="1711452"/>
                  </a:moveTo>
                  <a:lnTo>
                    <a:pt x="2178050" y="1707641"/>
                  </a:lnTo>
                  <a:lnTo>
                    <a:pt x="2171700" y="1711452"/>
                  </a:lnTo>
                  <a:lnTo>
                    <a:pt x="2184400" y="1711452"/>
                  </a:lnTo>
                  <a:close/>
                </a:path>
                <a:path w="2260600" h="1711960">
                  <a:moveTo>
                    <a:pt x="2209800" y="1703832"/>
                  </a:moveTo>
                  <a:lnTo>
                    <a:pt x="2209800" y="1687068"/>
                  </a:lnTo>
                  <a:lnTo>
                    <a:pt x="2203450" y="1684020"/>
                  </a:lnTo>
                  <a:lnTo>
                    <a:pt x="2197100" y="1687068"/>
                  </a:lnTo>
                  <a:lnTo>
                    <a:pt x="2184400" y="1680972"/>
                  </a:lnTo>
                  <a:lnTo>
                    <a:pt x="2178050" y="1684020"/>
                  </a:lnTo>
                  <a:lnTo>
                    <a:pt x="2184400" y="1687068"/>
                  </a:lnTo>
                  <a:lnTo>
                    <a:pt x="2184400" y="1711452"/>
                  </a:lnTo>
                  <a:lnTo>
                    <a:pt x="2197100" y="1703832"/>
                  </a:lnTo>
                  <a:lnTo>
                    <a:pt x="2203450" y="1707641"/>
                  </a:lnTo>
                  <a:lnTo>
                    <a:pt x="2209800" y="1703832"/>
                  </a:lnTo>
                  <a:close/>
                </a:path>
                <a:path w="2260600" h="1711960">
                  <a:moveTo>
                    <a:pt x="2184400" y="1711452"/>
                  </a:moveTo>
                  <a:lnTo>
                    <a:pt x="2184400" y="1703832"/>
                  </a:lnTo>
                  <a:lnTo>
                    <a:pt x="2178050" y="1707641"/>
                  </a:lnTo>
                  <a:lnTo>
                    <a:pt x="2184400" y="1711452"/>
                  </a:lnTo>
                  <a:close/>
                </a:path>
                <a:path w="2260600" h="1711960">
                  <a:moveTo>
                    <a:pt x="2203450" y="1684020"/>
                  </a:moveTo>
                  <a:lnTo>
                    <a:pt x="2197100" y="1680972"/>
                  </a:lnTo>
                  <a:lnTo>
                    <a:pt x="2184400" y="1680972"/>
                  </a:lnTo>
                  <a:lnTo>
                    <a:pt x="2197100" y="1687068"/>
                  </a:lnTo>
                  <a:lnTo>
                    <a:pt x="2203450" y="1684020"/>
                  </a:lnTo>
                  <a:close/>
                </a:path>
                <a:path w="2260600" h="1711960">
                  <a:moveTo>
                    <a:pt x="2203450" y="1707641"/>
                  </a:moveTo>
                  <a:lnTo>
                    <a:pt x="2197100" y="1703832"/>
                  </a:lnTo>
                  <a:lnTo>
                    <a:pt x="2184400" y="1711452"/>
                  </a:lnTo>
                  <a:lnTo>
                    <a:pt x="2197100" y="1711452"/>
                  </a:lnTo>
                  <a:lnTo>
                    <a:pt x="2203450" y="1707641"/>
                  </a:lnTo>
                  <a:close/>
                </a:path>
                <a:path w="2260600" h="1711960">
                  <a:moveTo>
                    <a:pt x="2209800" y="1680972"/>
                  </a:moveTo>
                  <a:lnTo>
                    <a:pt x="2197100" y="1680972"/>
                  </a:lnTo>
                  <a:lnTo>
                    <a:pt x="2203450" y="1684020"/>
                  </a:lnTo>
                  <a:lnTo>
                    <a:pt x="2209800" y="1680972"/>
                  </a:lnTo>
                  <a:close/>
                </a:path>
                <a:path w="2260600" h="1711960">
                  <a:moveTo>
                    <a:pt x="2209800" y="1711452"/>
                  </a:moveTo>
                  <a:lnTo>
                    <a:pt x="2203450" y="1707641"/>
                  </a:lnTo>
                  <a:lnTo>
                    <a:pt x="2197100" y="1711452"/>
                  </a:lnTo>
                  <a:lnTo>
                    <a:pt x="2209800" y="1711452"/>
                  </a:lnTo>
                  <a:close/>
                </a:path>
                <a:path w="2260600" h="1711960">
                  <a:moveTo>
                    <a:pt x="2221794" y="1686729"/>
                  </a:moveTo>
                  <a:lnTo>
                    <a:pt x="2209800" y="1680972"/>
                  </a:lnTo>
                  <a:lnTo>
                    <a:pt x="2203450" y="1684020"/>
                  </a:lnTo>
                  <a:lnTo>
                    <a:pt x="2209800" y="1687068"/>
                  </a:lnTo>
                  <a:lnTo>
                    <a:pt x="2209800" y="1692402"/>
                  </a:lnTo>
                  <a:lnTo>
                    <a:pt x="2212340" y="1692402"/>
                  </a:lnTo>
                  <a:lnTo>
                    <a:pt x="2221794" y="1686729"/>
                  </a:lnTo>
                  <a:close/>
                </a:path>
                <a:path w="2260600" h="1711960">
                  <a:moveTo>
                    <a:pt x="2221163" y="1704634"/>
                  </a:moveTo>
                  <a:lnTo>
                    <a:pt x="2209800" y="1698498"/>
                  </a:lnTo>
                  <a:lnTo>
                    <a:pt x="2209800" y="1703832"/>
                  </a:lnTo>
                  <a:lnTo>
                    <a:pt x="2203450" y="1707641"/>
                  </a:lnTo>
                  <a:lnTo>
                    <a:pt x="2209800" y="1711452"/>
                  </a:lnTo>
                  <a:lnTo>
                    <a:pt x="2221163" y="1704634"/>
                  </a:lnTo>
                  <a:close/>
                </a:path>
                <a:path w="2260600" h="1711960">
                  <a:moveTo>
                    <a:pt x="2228850" y="1684020"/>
                  </a:moveTo>
                  <a:lnTo>
                    <a:pt x="2222500" y="1680972"/>
                  </a:lnTo>
                  <a:lnTo>
                    <a:pt x="2209800" y="1680972"/>
                  </a:lnTo>
                  <a:lnTo>
                    <a:pt x="2221794" y="1686729"/>
                  </a:lnTo>
                  <a:lnTo>
                    <a:pt x="2222500" y="1686306"/>
                  </a:lnTo>
                  <a:lnTo>
                    <a:pt x="2222500" y="1685544"/>
                  </a:lnTo>
                  <a:lnTo>
                    <a:pt x="2225675" y="1685544"/>
                  </a:lnTo>
                  <a:lnTo>
                    <a:pt x="2228850" y="1684020"/>
                  </a:lnTo>
                  <a:close/>
                </a:path>
                <a:path w="2260600" h="1711960">
                  <a:moveTo>
                    <a:pt x="2212340" y="1692402"/>
                  </a:moveTo>
                  <a:lnTo>
                    <a:pt x="2209800" y="1692402"/>
                  </a:lnTo>
                  <a:lnTo>
                    <a:pt x="2209800" y="1693926"/>
                  </a:lnTo>
                  <a:lnTo>
                    <a:pt x="2212340" y="1692402"/>
                  </a:lnTo>
                  <a:close/>
                </a:path>
                <a:path w="2260600" h="1711960">
                  <a:moveTo>
                    <a:pt x="2222500" y="1698498"/>
                  </a:moveTo>
                  <a:lnTo>
                    <a:pt x="2222500" y="1692402"/>
                  </a:lnTo>
                  <a:lnTo>
                    <a:pt x="2212340" y="1692402"/>
                  </a:lnTo>
                  <a:lnTo>
                    <a:pt x="2209800" y="1693926"/>
                  </a:lnTo>
                  <a:lnTo>
                    <a:pt x="2209800" y="1698498"/>
                  </a:lnTo>
                  <a:lnTo>
                    <a:pt x="2222500" y="1698498"/>
                  </a:lnTo>
                  <a:close/>
                </a:path>
                <a:path w="2260600" h="1711960">
                  <a:moveTo>
                    <a:pt x="2222500" y="1703832"/>
                  </a:moveTo>
                  <a:lnTo>
                    <a:pt x="2222500" y="1698498"/>
                  </a:lnTo>
                  <a:lnTo>
                    <a:pt x="2209800" y="1698498"/>
                  </a:lnTo>
                  <a:lnTo>
                    <a:pt x="2221163" y="1704634"/>
                  </a:lnTo>
                  <a:lnTo>
                    <a:pt x="2222500" y="1703832"/>
                  </a:lnTo>
                  <a:close/>
                </a:path>
                <a:path w="2260600" h="1711960">
                  <a:moveTo>
                    <a:pt x="2228850" y="1707641"/>
                  </a:moveTo>
                  <a:lnTo>
                    <a:pt x="2227580" y="1706879"/>
                  </a:lnTo>
                  <a:lnTo>
                    <a:pt x="2222500" y="1706879"/>
                  </a:lnTo>
                  <a:lnTo>
                    <a:pt x="2222500" y="1705356"/>
                  </a:lnTo>
                  <a:lnTo>
                    <a:pt x="2221163" y="1704634"/>
                  </a:lnTo>
                  <a:lnTo>
                    <a:pt x="2209800" y="1711452"/>
                  </a:lnTo>
                  <a:lnTo>
                    <a:pt x="2222500" y="1711452"/>
                  </a:lnTo>
                  <a:lnTo>
                    <a:pt x="2228850" y="1707641"/>
                  </a:lnTo>
                  <a:close/>
                </a:path>
                <a:path w="2260600" h="1711960">
                  <a:moveTo>
                    <a:pt x="2235200" y="1703832"/>
                  </a:moveTo>
                  <a:lnTo>
                    <a:pt x="2235200" y="1687068"/>
                  </a:lnTo>
                  <a:lnTo>
                    <a:pt x="2232025" y="1685544"/>
                  </a:lnTo>
                  <a:lnTo>
                    <a:pt x="2225675" y="1685544"/>
                  </a:lnTo>
                  <a:lnTo>
                    <a:pt x="2222500" y="1687068"/>
                  </a:lnTo>
                  <a:lnTo>
                    <a:pt x="2221794" y="1686729"/>
                  </a:lnTo>
                  <a:lnTo>
                    <a:pt x="2212340" y="1692402"/>
                  </a:lnTo>
                  <a:lnTo>
                    <a:pt x="2222500" y="1692402"/>
                  </a:lnTo>
                  <a:lnTo>
                    <a:pt x="2222500" y="1703832"/>
                  </a:lnTo>
                  <a:lnTo>
                    <a:pt x="2227580" y="1706879"/>
                  </a:lnTo>
                  <a:lnTo>
                    <a:pt x="2230120" y="1706879"/>
                  </a:lnTo>
                  <a:lnTo>
                    <a:pt x="2235200" y="1703832"/>
                  </a:lnTo>
                  <a:close/>
                </a:path>
                <a:path w="2260600" h="1711960">
                  <a:moveTo>
                    <a:pt x="2227580" y="1706879"/>
                  </a:moveTo>
                  <a:lnTo>
                    <a:pt x="2222500" y="1703832"/>
                  </a:lnTo>
                  <a:lnTo>
                    <a:pt x="2221163" y="1704634"/>
                  </a:lnTo>
                  <a:lnTo>
                    <a:pt x="2222500" y="1705356"/>
                  </a:lnTo>
                  <a:lnTo>
                    <a:pt x="2222500" y="1706879"/>
                  </a:lnTo>
                  <a:lnTo>
                    <a:pt x="2227580" y="1706879"/>
                  </a:lnTo>
                  <a:close/>
                </a:path>
                <a:path w="2260600" h="1711960">
                  <a:moveTo>
                    <a:pt x="2225675" y="1685544"/>
                  </a:moveTo>
                  <a:lnTo>
                    <a:pt x="2222500" y="1685544"/>
                  </a:lnTo>
                  <a:lnTo>
                    <a:pt x="2222500" y="1686306"/>
                  </a:lnTo>
                  <a:lnTo>
                    <a:pt x="2221794" y="1686729"/>
                  </a:lnTo>
                  <a:lnTo>
                    <a:pt x="2222500" y="1687068"/>
                  </a:lnTo>
                  <a:lnTo>
                    <a:pt x="2225675" y="1685544"/>
                  </a:lnTo>
                  <a:close/>
                </a:path>
                <a:path w="2260600" h="1711960">
                  <a:moveTo>
                    <a:pt x="2235200" y="1680972"/>
                  </a:moveTo>
                  <a:lnTo>
                    <a:pt x="2222500" y="1680972"/>
                  </a:lnTo>
                  <a:lnTo>
                    <a:pt x="2228850" y="1684020"/>
                  </a:lnTo>
                  <a:lnTo>
                    <a:pt x="2235200" y="1680972"/>
                  </a:lnTo>
                  <a:close/>
                </a:path>
                <a:path w="2260600" h="1711960">
                  <a:moveTo>
                    <a:pt x="2235200" y="1711452"/>
                  </a:moveTo>
                  <a:lnTo>
                    <a:pt x="2228850" y="1707641"/>
                  </a:lnTo>
                  <a:lnTo>
                    <a:pt x="2222500" y="1711452"/>
                  </a:lnTo>
                  <a:lnTo>
                    <a:pt x="2235200" y="1711452"/>
                  </a:lnTo>
                  <a:close/>
                </a:path>
                <a:path w="2260600" h="1711960">
                  <a:moveTo>
                    <a:pt x="2232025" y="1685544"/>
                  </a:moveTo>
                  <a:lnTo>
                    <a:pt x="2228850" y="1684020"/>
                  </a:lnTo>
                  <a:lnTo>
                    <a:pt x="2225675" y="1685544"/>
                  </a:lnTo>
                  <a:lnTo>
                    <a:pt x="2232025" y="1685544"/>
                  </a:lnTo>
                  <a:close/>
                </a:path>
                <a:path w="2260600" h="1711960">
                  <a:moveTo>
                    <a:pt x="2230120" y="1706879"/>
                  </a:moveTo>
                  <a:lnTo>
                    <a:pt x="2227580" y="1706879"/>
                  </a:lnTo>
                  <a:lnTo>
                    <a:pt x="2228850" y="1707641"/>
                  </a:lnTo>
                  <a:lnTo>
                    <a:pt x="2230120" y="1706879"/>
                  </a:lnTo>
                  <a:close/>
                </a:path>
                <a:path w="2260600" h="1711960">
                  <a:moveTo>
                    <a:pt x="2241550" y="1684020"/>
                  </a:moveTo>
                  <a:lnTo>
                    <a:pt x="2238375" y="1682496"/>
                  </a:lnTo>
                  <a:lnTo>
                    <a:pt x="2235200" y="1682496"/>
                  </a:lnTo>
                  <a:lnTo>
                    <a:pt x="2235200" y="1680972"/>
                  </a:lnTo>
                  <a:lnTo>
                    <a:pt x="2228850" y="1684020"/>
                  </a:lnTo>
                  <a:lnTo>
                    <a:pt x="2232025" y="1685544"/>
                  </a:lnTo>
                  <a:lnTo>
                    <a:pt x="2235200" y="1685544"/>
                  </a:lnTo>
                  <a:lnTo>
                    <a:pt x="2235200" y="1681734"/>
                  </a:lnTo>
                  <a:lnTo>
                    <a:pt x="2236787" y="1681734"/>
                  </a:lnTo>
                  <a:lnTo>
                    <a:pt x="2236787" y="1685163"/>
                  </a:lnTo>
                  <a:lnTo>
                    <a:pt x="2241550" y="1684020"/>
                  </a:lnTo>
                  <a:close/>
                </a:path>
                <a:path w="2260600" h="1711960">
                  <a:moveTo>
                    <a:pt x="2241550" y="1707641"/>
                  </a:moveTo>
                  <a:lnTo>
                    <a:pt x="2235200" y="1706879"/>
                  </a:lnTo>
                  <a:lnTo>
                    <a:pt x="2230120" y="1706879"/>
                  </a:lnTo>
                  <a:lnTo>
                    <a:pt x="2228850" y="1707641"/>
                  </a:lnTo>
                  <a:lnTo>
                    <a:pt x="2235200" y="1711452"/>
                  </a:lnTo>
                  <a:lnTo>
                    <a:pt x="2235200" y="1708403"/>
                  </a:lnTo>
                  <a:lnTo>
                    <a:pt x="2240280" y="1708403"/>
                  </a:lnTo>
                  <a:lnTo>
                    <a:pt x="2241550" y="1707641"/>
                  </a:lnTo>
                  <a:close/>
                </a:path>
                <a:path w="2260600" h="1711960">
                  <a:moveTo>
                    <a:pt x="2235200" y="1706879"/>
                  </a:moveTo>
                  <a:lnTo>
                    <a:pt x="2235200" y="1703832"/>
                  </a:lnTo>
                  <a:lnTo>
                    <a:pt x="2230120" y="1706879"/>
                  </a:lnTo>
                  <a:lnTo>
                    <a:pt x="2235200" y="1706879"/>
                  </a:lnTo>
                  <a:close/>
                </a:path>
                <a:path w="2260600" h="1711960">
                  <a:moveTo>
                    <a:pt x="2247900" y="1702308"/>
                  </a:moveTo>
                  <a:lnTo>
                    <a:pt x="2247900" y="1690115"/>
                  </a:lnTo>
                  <a:lnTo>
                    <a:pt x="2235200" y="1685544"/>
                  </a:lnTo>
                  <a:lnTo>
                    <a:pt x="2232025" y="1685544"/>
                  </a:lnTo>
                  <a:lnTo>
                    <a:pt x="2235200" y="1687068"/>
                  </a:lnTo>
                  <a:lnTo>
                    <a:pt x="2235200" y="1706879"/>
                  </a:lnTo>
                  <a:lnTo>
                    <a:pt x="2247900" y="1702308"/>
                  </a:lnTo>
                  <a:close/>
                </a:path>
                <a:path w="2260600" h="1711960">
                  <a:moveTo>
                    <a:pt x="2249487" y="1681734"/>
                  </a:moveTo>
                  <a:lnTo>
                    <a:pt x="2247900" y="1680972"/>
                  </a:lnTo>
                  <a:lnTo>
                    <a:pt x="2235200" y="1680972"/>
                  </a:lnTo>
                  <a:lnTo>
                    <a:pt x="2236787" y="1681734"/>
                  </a:lnTo>
                  <a:lnTo>
                    <a:pt x="2249487" y="1681734"/>
                  </a:lnTo>
                  <a:close/>
                </a:path>
                <a:path w="2260600" h="1711960">
                  <a:moveTo>
                    <a:pt x="2238375" y="1682496"/>
                  </a:moveTo>
                  <a:lnTo>
                    <a:pt x="2236787" y="1681734"/>
                  </a:lnTo>
                  <a:lnTo>
                    <a:pt x="2235200" y="1681734"/>
                  </a:lnTo>
                  <a:lnTo>
                    <a:pt x="2235200" y="1682496"/>
                  </a:lnTo>
                  <a:lnTo>
                    <a:pt x="2238375" y="1682496"/>
                  </a:lnTo>
                  <a:close/>
                </a:path>
                <a:path w="2260600" h="1711960">
                  <a:moveTo>
                    <a:pt x="2247900" y="1690115"/>
                  </a:moveTo>
                  <a:lnTo>
                    <a:pt x="2247900" y="1687068"/>
                  </a:lnTo>
                  <a:lnTo>
                    <a:pt x="2241550" y="1684020"/>
                  </a:lnTo>
                  <a:lnTo>
                    <a:pt x="2235200" y="1685544"/>
                  </a:lnTo>
                  <a:lnTo>
                    <a:pt x="2247900" y="1690115"/>
                  </a:lnTo>
                  <a:close/>
                </a:path>
                <a:path w="2260600" h="1711960">
                  <a:moveTo>
                    <a:pt x="2247900" y="1703832"/>
                  </a:moveTo>
                  <a:lnTo>
                    <a:pt x="2247900" y="1702308"/>
                  </a:lnTo>
                  <a:lnTo>
                    <a:pt x="2235200" y="1706879"/>
                  </a:lnTo>
                  <a:lnTo>
                    <a:pt x="2241550" y="1707641"/>
                  </a:lnTo>
                  <a:lnTo>
                    <a:pt x="2247900" y="1703832"/>
                  </a:lnTo>
                  <a:close/>
                </a:path>
                <a:path w="2260600" h="1711960">
                  <a:moveTo>
                    <a:pt x="2240280" y="1708403"/>
                  </a:moveTo>
                  <a:lnTo>
                    <a:pt x="2235200" y="1708403"/>
                  </a:lnTo>
                  <a:lnTo>
                    <a:pt x="2235200" y="1709927"/>
                  </a:lnTo>
                  <a:lnTo>
                    <a:pt x="2237740" y="1709927"/>
                  </a:lnTo>
                  <a:lnTo>
                    <a:pt x="2240280" y="1708403"/>
                  </a:lnTo>
                  <a:close/>
                </a:path>
                <a:path w="2260600" h="1711960">
                  <a:moveTo>
                    <a:pt x="2237740" y="1709927"/>
                  </a:moveTo>
                  <a:lnTo>
                    <a:pt x="2235200" y="1709927"/>
                  </a:lnTo>
                  <a:lnTo>
                    <a:pt x="2235200" y="1711452"/>
                  </a:lnTo>
                  <a:lnTo>
                    <a:pt x="2237740" y="1709927"/>
                  </a:lnTo>
                  <a:close/>
                </a:path>
                <a:path w="2260600" h="1711960">
                  <a:moveTo>
                    <a:pt x="2250440" y="1709927"/>
                  </a:moveTo>
                  <a:lnTo>
                    <a:pt x="2237740" y="1709927"/>
                  </a:lnTo>
                  <a:lnTo>
                    <a:pt x="2235200" y="1711452"/>
                  </a:lnTo>
                  <a:lnTo>
                    <a:pt x="2247900" y="1711452"/>
                  </a:lnTo>
                  <a:lnTo>
                    <a:pt x="2250440" y="1709927"/>
                  </a:lnTo>
                  <a:close/>
                </a:path>
                <a:path w="2260600" h="1711960">
                  <a:moveTo>
                    <a:pt x="2251075" y="1682496"/>
                  </a:moveTo>
                  <a:lnTo>
                    <a:pt x="2249487" y="1681734"/>
                  </a:lnTo>
                  <a:lnTo>
                    <a:pt x="2236787" y="1681734"/>
                  </a:lnTo>
                  <a:lnTo>
                    <a:pt x="2238375" y="1682496"/>
                  </a:lnTo>
                  <a:lnTo>
                    <a:pt x="2251075" y="1682496"/>
                  </a:lnTo>
                  <a:close/>
                </a:path>
                <a:path w="2260600" h="1711960">
                  <a:moveTo>
                    <a:pt x="2252980" y="1708403"/>
                  </a:moveTo>
                  <a:lnTo>
                    <a:pt x="2240280" y="1708403"/>
                  </a:lnTo>
                  <a:lnTo>
                    <a:pt x="2237740" y="1709927"/>
                  </a:lnTo>
                  <a:lnTo>
                    <a:pt x="2250440" y="1709927"/>
                  </a:lnTo>
                  <a:lnTo>
                    <a:pt x="2252980" y="1708403"/>
                  </a:lnTo>
                  <a:close/>
                </a:path>
                <a:path w="2260600" h="1711960">
                  <a:moveTo>
                    <a:pt x="2247900" y="1682496"/>
                  </a:moveTo>
                  <a:lnTo>
                    <a:pt x="2238375" y="1682496"/>
                  </a:lnTo>
                  <a:lnTo>
                    <a:pt x="2241550" y="1684020"/>
                  </a:lnTo>
                  <a:lnTo>
                    <a:pt x="2247900" y="1682496"/>
                  </a:lnTo>
                  <a:close/>
                </a:path>
                <a:path w="2260600" h="1711960">
                  <a:moveTo>
                    <a:pt x="2247900" y="1708403"/>
                  </a:moveTo>
                  <a:lnTo>
                    <a:pt x="2241550" y="1707641"/>
                  </a:lnTo>
                  <a:lnTo>
                    <a:pt x="2240280" y="1708403"/>
                  </a:lnTo>
                  <a:lnTo>
                    <a:pt x="2247900" y="1708403"/>
                  </a:lnTo>
                  <a:close/>
                </a:path>
                <a:path w="2260600" h="1711960">
                  <a:moveTo>
                    <a:pt x="2260600" y="1703832"/>
                  </a:moveTo>
                  <a:lnTo>
                    <a:pt x="2260600" y="1687068"/>
                  </a:lnTo>
                  <a:lnTo>
                    <a:pt x="2251075" y="1682496"/>
                  </a:lnTo>
                  <a:lnTo>
                    <a:pt x="2247900" y="1682496"/>
                  </a:lnTo>
                  <a:lnTo>
                    <a:pt x="2241550" y="1684020"/>
                  </a:lnTo>
                  <a:lnTo>
                    <a:pt x="2247900" y="1687068"/>
                  </a:lnTo>
                  <a:lnTo>
                    <a:pt x="2247900" y="1708403"/>
                  </a:lnTo>
                  <a:lnTo>
                    <a:pt x="2252980" y="1708403"/>
                  </a:lnTo>
                  <a:lnTo>
                    <a:pt x="2260600" y="1703832"/>
                  </a:lnTo>
                  <a:close/>
                </a:path>
                <a:path w="2260600" h="1711960">
                  <a:moveTo>
                    <a:pt x="2247900" y="1708403"/>
                  </a:moveTo>
                  <a:lnTo>
                    <a:pt x="2247900" y="1703832"/>
                  </a:lnTo>
                  <a:lnTo>
                    <a:pt x="2241550" y="1707641"/>
                  </a:lnTo>
                  <a:lnTo>
                    <a:pt x="2247900" y="1708403"/>
                  </a:lnTo>
                  <a:close/>
                </a:path>
                <a:path w="2260600" h="1711960">
                  <a:moveTo>
                    <a:pt x="2260600" y="1681734"/>
                  </a:moveTo>
                  <a:lnTo>
                    <a:pt x="2260600" y="1680972"/>
                  </a:lnTo>
                  <a:lnTo>
                    <a:pt x="2247900" y="1680972"/>
                  </a:lnTo>
                  <a:lnTo>
                    <a:pt x="2249487" y="1681734"/>
                  </a:lnTo>
                  <a:lnTo>
                    <a:pt x="2260600" y="1681734"/>
                  </a:lnTo>
                  <a:close/>
                </a:path>
                <a:path w="2260600" h="1711960">
                  <a:moveTo>
                    <a:pt x="2260600" y="1711452"/>
                  </a:moveTo>
                  <a:lnTo>
                    <a:pt x="2260600" y="1709927"/>
                  </a:lnTo>
                  <a:lnTo>
                    <a:pt x="2250440" y="1709927"/>
                  </a:lnTo>
                  <a:lnTo>
                    <a:pt x="2247900" y="1711452"/>
                  </a:lnTo>
                  <a:lnTo>
                    <a:pt x="2260600" y="1711452"/>
                  </a:lnTo>
                  <a:close/>
                </a:path>
                <a:path w="2260600" h="1711960">
                  <a:moveTo>
                    <a:pt x="2260600" y="1682496"/>
                  </a:moveTo>
                  <a:lnTo>
                    <a:pt x="2260600" y="1681734"/>
                  </a:lnTo>
                  <a:lnTo>
                    <a:pt x="2249487" y="1681734"/>
                  </a:lnTo>
                  <a:lnTo>
                    <a:pt x="2251075" y="1682496"/>
                  </a:lnTo>
                  <a:lnTo>
                    <a:pt x="2260600" y="1682496"/>
                  </a:lnTo>
                  <a:close/>
                </a:path>
                <a:path w="2260600" h="1711960">
                  <a:moveTo>
                    <a:pt x="2260600" y="1709927"/>
                  </a:moveTo>
                  <a:lnTo>
                    <a:pt x="2260600" y="1708403"/>
                  </a:lnTo>
                  <a:lnTo>
                    <a:pt x="2252980" y="1708403"/>
                  </a:lnTo>
                  <a:lnTo>
                    <a:pt x="2250440" y="1709927"/>
                  </a:lnTo>
                  <a:lnTo>
                    <a:pt x="2260600" y="1709927"/>
                  </a:lnTo>
                  <a:close/>
                </a:path>
                <a:path w="2260600" h="1711960">
                  <a:moveTo>
                    <a:pt x="2260600" y="1687068"/>
                  </a:moveTo>
                  <a:lnTo>
                    <a:pt x="2260600" y="1682496"/>
                  </a:lnTo>
                  <a:lnTo>
                    <a:pt x="2251075" y="1682496"/>
                  </a:lnTo>
                  <a:lnTo>
                    <a:pt x="2260600" y="1687068"/>
                  </a:lnTo>
                  <a:close/>
                </a:path>
                <a:path w="2260600" h="1711960">
                  <a:moveTo>
                    <a:pt x="2260600" y="1708403"/>
                  </a:moveTo>
                  <a:lnTo>
                    <a:pt x="2260600" y="1703832"/>
                  </a:lnTo>
                  <a:lnTo>
                    <a:pt x="2252980" y="1708403"/>
                  </a:lnTo>
                  <a:lnTo>
                    <a:pt x="2260600" y="1708403"/>
                  </a:lnTo>
                  <a:close/>
                </a:path>
              </a:pathLst>
            </a:custGeom>
            <a:solidFill>
              <a:srgbClr val="0000FF"/>
            </a:solidFill>
          </p:spPr>
          <p:txBody>
            <a:bodyPr wrap="square" lIns="0" tIns="0" rIns="0" bIns="0" rtlCol="0"/>
            <a:lstStyle/>
            <a:p>
              <a:endParaRPr sz="1630"/>
            </a:p>
          </p:txBody>
        </p:sp>
        <p:pic>
          <p:nvPicPr>
            <p:cNvPr id="29" name="object 29"/>
            <p:cNvPicPr/>
            <p:nvPr/>
          </p:nvPicPr>
          <p:blipFill>
            <a:blip r:embed="rId11" cstate="print"/>
            <a:stretch>
              <a:fillRect/>
            </a:stretch>
          </p:blipFill>
          <p:spPr>
            <a:xfrm>
              <a:off x="6473837" y="4392929"/>
              <a:ext cx="846582" cy="419100"/>
            </a:xfrm>
            <a:prstGeom prst="rect">
              <a:avLst/>
            </a:prstGeom>
          </p:spPr>
        </p:pic>
        <p:pic>
          <p:nvPicPr>
            <p:cNvPr id="30" name="object 30"/>
            <p:cNvPicPr/>
            <p:nvPr/>
          </p:nvPicPr>
          <p:blipFill>
            <a:blip r:embed="rId12" cstate="print"/>
            <a:stretch>
              <a:fillRect/>
            </a:stretch>
          </p:blipFill>
          <p:spPr>
            <a:xfrm>
              <a:off x="4459109" y="4486655"/>
              <a:ext cx="429260" cy="241554"/>
            </a:xfrm>
            <a:prstGeom prst="rect">
              <a:avLst/>
            </a:prstGeom>
          </p:spPr>
        </p:pic>
        <p:pic>
          <p:nvPicPr>
            <p:cNvPr id="31" name="object 31"/>
            <p:cNvPicPr/>
            <p:nvPr/>
          </p:nvPicPr>
          <p:blipFill>
            <a:blip r:embed="rId13" cstate="print"/>
            <a:stretch>
              <a:fillRect/>
            </a:stretch>
          </p:blipFill>
          <p:spPr>
            <a:xfrm>
              <a:off x="5140337" y="3299460"/>
              <a:ext cx="660400" cy="414528"/>
            </a:xfrm>
            <a:prstGeom prst="rect">
              <a:avLst/>
            </a:prstGeom>
          </p:spPr>
        </p:pic>
        <p:pic>
          <p:nvPicPr>
            <p:cNvPr id="32" name="object 32"/>
            <p:cNvPicPr/>
            <p:nvPr/>
          </p:nvPicPr>
          <p:blipFill>
            <a:blip r:embed="rId14" cstate="print"/>
            <a:stretch>
              <a:fillRect/>
            </a:stretch>
          </p:blipFill>
          <p:spPr>
            <a:xfrm>
              <a:off x="5051945" y="4400550"/>
              <a:ext cx="1021588" cy="431292"/>
            </a:xfrm>
            <a:prstGeom prst="rect">
              <a:avLst/>
            </a:prstGeom>
          </p:spPr>
        </p:pic>
        <p:pic>
          <p:nvPicPr>
            <p:cNvPr id="33" name="object 33"/>
            <p:cNvPicPr/>
            <p:nvPr/>
          </p:nvPicPr>
          <p:blipFill>
            <a:blip r:embed="rId15" cstate="print"/>
            <a:stretch>
              <a:fillRect/>
            </a:stretch>
          </p:blipFill>
          <p:spPr>
            <a:xfrm>
              <a:off x="3875417" y="4459223"/>
              <a:ext cx="436880" cy="260603"/>
            </a:xfrm>
            <a:prstGeom prst="rect">
              <a:avLst/>
            </a:prstGeom>
          </p:spPr>
        </p:pic>
        <p:sp>
          <p:nvSpPr>
            <p:cNvPr id="34" name="object 34"/>
            <p:cNvSpPr/>
            <p:nvPr/>
          </p:nvSpPr>
          <p:spPr>
            <a:xfrm>
              <a:off x="7481188" y="4684776"/>
              <a:ext cx="107950" cy="19050"/>
            </a:xfrm>
            <a:custGeom>
              <a:avLst/>
              <a:gdLst/>
              <a:ahLst/>
              <a:cxnLst/>
              <a:rect l="l" t="t" r="r" b="b"/>
              <a:pathLst>
                <a:path w="107950" h="19050">
                  <a:moveTo>
                    <a:pt x="18288" y="14477"/>
                  </a:moveTo>
                  <a:lnTo>
                    <a:pt x="18288" y="4571"/>
                  </a:lnTo>
                  <a:lnTo>
                    <a:pt x="13716" y="761"/>
                  </a:lnTo>
                  <a:lnTo>
                    <a:pt x="4572" y="761"/>
                  </a:lnTo>
                  <a:lnTo>
                    <a:pt x="0" y="4571"/>
                  </a:lnTo>
                  <a:lnTo>
                    <a:pt x="0" y="14477"/>
                  </a:lnTo>
                  <a:lnTo>
                    <a:pt x="4572" y="18287"/>
                  </a:lnTo>
                  <a:lnTo>
                    <a:pt x="13716" y="18287"/>
                  </a:lnTo>
                  <a:lnTo>
                    <a:pt x="18288" y="14477"/>
                  </a:lnTo>
                  <a:close/>
                </a:path>
                <a:path w="107950" h="19050">
                  <a:moveTo>
                    <a:pt x="28956" y="18287"/>
                  </a:moveTo>
                  <a:lnTo>
                    <a:pt x="25146" y="14477"/>
                  </a:lnTo>
                  <a:lnTo>
                    <a:pt x="25146" y="277"/>
                  </a:lnTo>
                  <a:lnTo>
                    <a:pt x="9144" y="761"/>
                  </a:lnTo>
                  <a:lnTo>
                    <a:pt x="13716" y="761"/>
                  </a:lnTo>
                  <a:lnTo>
                    <a:pt x="18288" y="4571"/>
                  </a:lnTo>
                  <a:lnTo>
                    <a:pt x="18288" y="18287"/>
                  </a:lnTo>
                  <a:lnTo>
                    <a:pt x="25146" y="18287"/>
                  </a:lnTo>
                  <a:lnTo>
                    <a:pt x="25146" y="4571"/>
                  </a:lnTo>
                  <a:lnTo>
                    <a:pt x="28817" y="165"/>
                  </a:lnTo>
                  <a:lnTo>
                    <a:pt x="28817" y="18287"/>
                  </a:lnTo>
                  <a:lnTo>
                    <a:pt x="28956" y="18287"/>
                  </a:lnTo>
                  <a:close/>
                </a:path>
                <a:path w="107950" h="19050">
                  <a:moveTo>
                    <a:pt x="18288" y="18287"/>
                  </a:moveTo>
                  <a:lnTo>
                    <a:pt x="18288" y="14477"/>
                  </a:lnTo>
                  <a:lnTo>
                    <a:pt x="13716" y="18287"/>
                  </a:lnTo>
                  <a:lnTo>
                    <a:pt x="18288" y="18287"/>
                  </a:lnTo>
                  <a:close/>
                </a:path>
                <a:path w="107950" h="19050">
                  <a:moveTo>
                    <a:pt x="43434" y="14477"/>
                  </a:moveTo>
                  <a:lnTo>
                    <a:pt x="43434" y="4571"/>
                  </a:lnTo>
                  <a:lnTo>
                    <a:pt x="38862" y="0"/>
                  </a:lnTo>
                  <a:lnTo>
                    <a:pt x="34290" y="0"/>
                  </a:lnTo>
                  <a:lnTo>
                    <a:pt x="28956" y="161"/>
                  </a:lnTo>
                  <a:lnTo>
                    <a:pt x="28817" y="165"/>
                  </a:lnTo>
                  <a:lnTo>
                    <a:pt x="25146" y="4571"/>
                  </a:lnTo>
                  <a:lnTo>
                    <a:pt x="25146" y="14477"/>
                  </a:lnTo>
                  <a:lnTo>
                    <a:pt x="28956" y="18287"/>
                  </a:lnTo>
                  <a:lnTo>
                    <a:pt x="38862" y="18287"/>
                  </a:lnTo>
                  <a:lnTo>
                    <a:pt x="41910" y="15747"/>
                  </a:lnTo>
                  <a:lnTo>
                    <a:pt x="41910" y="4571"/>
                  </a:lnTo>
                  <a:lnTo>
                    <a:pt x="42602" y="3879"/>
                  </a:lnTo>
                  <a:lnTo>
                    <a:pt x="42602" y="15170"/>
                  </a:lnTo>
                  <a:lnTo>
                    <a:pt x="43434" y="14477"/>
                  </a:lnTo>
                  <a:close/>
                </a:path>
                <a:path w="107950" h="19050">
                  <a:moveTo>
                    <a:pt x="34290" y="0"/>
                  </a:moveTo>
                  <a:lnTo>
                    <a:pt x="28956" y="0"/>
                  </a:lnTo>
                  <a:lnTo>
                    <a:pt x="28817" y="165"/>
                  </a:lnTo>
                  <a:lnTo>
                    <a:pt x="34290" y="0"/>
                  </a:lnTo>
                  <a:close/>
                </a:path>
                <a:path w="107950" h="19050">
                  <a:moveTo>
                    <a:pt x="46264" y="18832"/>
                  </a:moveTo>
                  <a:lnTo>
                    <a:pt x="42602" y="15170"/>
                  </a:lnTo>
                  <a:lnTo>
                    <a:pt x="38862" y="18287"/>
                  </a:lnTo>
                  <a:lnTo>
                    <a:pt x="34290" y="18287"/>
                  </a:lnTo>
                  <a:lnTo>
                    <a:pt x="46264" y="18832"/>
                  </a:lnTo>
                  <a:close/>
                </a:path>
                <a:path w="107950" h="19050">
                  <a:moveTo>
                    <a:pt x="46482" y="0"/>
                  </a:moveTo>
                  <a:lnTo>
                    <a:pt x="38862" y="0"/>
                  </a:lnTo>
                  <a:lnTo>
                    <a:pt x="42602" y="3740"/>
                  </a:lnTo>
                  <a:lnTo>
                    <a:pt x="42602" y="3879"/>
                  </a:lnTo>
                  <a:lnTo>
                    <a:pt x="46482" y="0"/>
                  </a:lnTo>
                  <a:close/>
                </a:path>
                <a:path w="107950" h="19050">
                  <a:moveTo>
                    <a:pt x="42602" y="15170"/>
                  </a:moveTo>
                  <a:lnTo>
                    <a:pt x="42602" y="3879"/>
                  </a:lnTo>
                  <a:lnTo>
                    <a:pt x="41910" y="4571"/>
                  </a:lnTo>
                  <a:lnTo>
                    <a:pt x="41910" y="14477"/>
                  </a:lnTo>
                  <a:lnTo>
                    <a:pt x="42602" y="15170"/>
                  </a:lnTo>
                  <a:close/>
                </a:path>
                <a:path w="107950" h="19050">
                  <a:moveTo>
                    <a:pt x="42602" y="15170"/>
                  </a:moveTo>
                  <a:lnTo>
                    <a:pt x="41910" y="14477"/>
                  </a:lnTo>
                  <a:lnTo>
                    <a:pt x="41910" y="15747"/>
                  </a:lnTo>
                  <a:lnTo>
                    <a:pt x="42602" y="15170"/>
                  </a:lnTo>
                  <a:close/>
                </a:path>
                <a:path w="107950" h="19050">
                  <a:moveTo>
                    <a:pt x="59055" y="3200"/>
                  </a:moveTo>
                  <a:lnTo>
                    <a:pt x="56388" y="0"/>
                  </a:lnTo>
                  <a:lnTo>
                    <a:pt x="46482" y="0"/>
                  </a:lnTo>
                  <a:lnTo>
                    <a:pt x="42602" y="3879"/>
                  </a:lnTo>
                  <a:lnTo>
                    <a:pt x="42602" y="3740"/>
                  </a:lnTo>
                  <a:lnTo>
                    <a:pt x="43434" y="4571"/>
                  </a:lnTo>
                  <a:lnTo>
                    <a:pt x="43434" y="16001"/>
                  </a:lnTo>
                  <a:lnTo>
                    <a:pt x="46264" y="18832"/>
                  </a:lnTo>
                  <a:lnTo>
                    <a:pt x="51054" y="19049"/>
                  </a:lnTo>
                  <a:lnTo>
                    <a:pt x="56388" y="19049"/>
                  </a:lnTo>
                  <a:lnTo>
                    <a:pt x="57912" y="17221"/>
                  </a:lnTo>
                  <a:lnTo>
                    <a:pt x="57912" y="4571"/>
                  </a:lnTo>
                  <a:lnTo>
                    <a:pt x="59055" y="3200"/>
                  </a:lnTo>
                  <a:close/>
                </a:path>
                <a:path w="107950" h="19050">
                  <a:moveTo>
                    <a:pt x="43434" y="16001"/>
                  </a:moveTo>
                  <a:lnTo>
                    <a:pt x="43434" y="14477"/>
                  </a:lnTo>
                  <a:lnTo>
                    <a:pt x="42602" y="15170"/>
                  </a:lnTo>
                  <a:lnTo>
                    <a:pt x="43434" y="16001"/>
                  </a:lnTo>
                  <a:close/>
                </a:path>
                <a:path w="107950" h="19050">
                  <a:moveTo>
                    <a:pt x="51054" y="19049"/>
                  </a:moveTo>
                  <a:lnTo>
                    <a:pt x="46482" y="18842"/>
                  </a:lnTo>
                  <a:lnTo>
                    <a:pt x="46264" y="18832"/>
                  </a:lnTo>
                  <a:lnTo>
                    <a:pt x="46482" y="19049"/>
                  </a:lnTo>
                  <a:lnTo>
                    <a:pt x="51054" y="19049"/>
                  </a:lnTo>
                  <a:close/>
                </a:path>
                <a:path w="107950" h="19050">
                  <a:moveTo>
                    <a:pt x="61722" y="0"/>
                  </a:moveTo>
                  <a:lnTo>
                    <a:pt x="56388" y="0"/>
                  </a:lnTo>
                  <a:lnTo>
                    <a:pt x="59055" y="3200"/>
                  </a:lnTo>
                  <a:lnTo>
                    <a:pt x="61722" y="0"/>
                  </a:lnTo>
                  <a:close/>
                </a:path>
                <a:path w="107950" h="19050">
                  <a:moveTo>
                    <a:pt x="61722" y="19049"/>
                  </a:moveTo>
                  <a:lnTo>
                    <a:pt x="59055" y="15849"/>
                  </a:lnTo>
                  <a:lnTo>
                    <a:pt x="56388" y="19049"/>
                  </a:lnTo>
                  <a:lnTo>
                    <a:pt x="61722" y="19049"/>
                  </a:lnTo>
                  <a:close/>
                </a:path>
                <a:path w="107950" h="19050">
                  <a:moveTo>
                    <a:pt x="60198" y="14477"/>
                  </a:moveTo>
                  <a:lnTo>
                    <a:pt x="60198" y="4571"/>
                  </a:lnTo>
                  <a:lnTo>
                    <a:pt x="59055" y="3200"/>
                  </a:lnTo>
                  <a:lnTo>
                    <a:pt x="57912" y="4571"/>
                  </a:lnTo>
                  <a:lnTo>
                    <a:pt x="57912" y="14477"/>
                  </a:lnTo>
                  <a:lnTo>
                    <a:pt x="59055" y="15849"/>
                  </a:lnTo>
                  <a:lnTo>
                    <a:pt x="60198" y="14477"/>
                  </a:lnTo>
                  <a:close/>
                </a:path>
                <a:path w="107950" h="19050">
                  <a:moveTo>
                    <a:pt x="59055" y="15849"/>
                  </a:moveTo>
                  <a:lnTo>
                    <a:pt x="57912" y="14477"/>
                  </a:lnTo>
                  <a:lnTo>
                    <a:pt x="57912" y="17221"/>
                  </a:lnTo>
                  <a:lnTo>
                    <a:pt x="59055" y="15849"/>
                  </a:lnTo>
                  <a:close/>
                </a:path>
                <a:path w="107950" h="19050">
                  <a:moveTo>
                    <a:pt x="75922" y="3532"/>
                  </a:moveTo>
                  <a:lnTo>
                    <a:pt x="72618" y="228"/>
                  </a:lnTo>
                  <a:lnTo>
                    <a:pt x="67818" y="0"/>
                  </a:lnTo>
                  <a:lnTo>
                    <a:pt x="61722" y="0"/>
                  </a:lnTo>
                  <a:lnTo>
                    <a:pt x="59055" y="3200"/>
                  </a:lnTo>
                  <a:lnTo>
                    <a:pt x="60198" y="4571"/>
                  </a:lnTo>
                  <a:lnTo>
                    <a:pt x="60198" y="17221"/>
                  </a:lnTo>
                  <a:lnTo>
                    <a:pt x="61722" y="19049"/>
                  </a:lnTo>
                  <a:lnTo>
                    <a:pt x="67818" y="19049"/>
                  </a:lnTo>
                  <a:lnTo>
                    <a:pt x="72390" y="18832"/>
                  </a:lnTo>
                  <a:lnTo>
                    <a:pt x="72618" y="18821"/>
                  </a:lnTo>
                  <a:lnTo>
                    <a:pt x="74676" y="16763"/>
                  </a:lnTo>
                  <a:lnTo>
                    <a:pt x="74676" y="4571"/>
                  </a:lnTo>
                  <a:lnTo>
                    <a:pt x="75922" y="3532"/>
                  </a:lnTo>
                  <a:close/>
                </a:path>
                <a:path w="107950" h="19050">
                  <a:moveTo>
                    <a:pt x="60198" y="17221"/>
                  </a:moveTo>
                  <a:lnTo>
                    <a:pt x="60198" y="14477"/>
                  </a:lnTo>
                  <a:lnTo>
                    <a:pt x="59055" y="15849"/>
                  </a:lnTo>
                  <a:lnTo>
                    <a:pt x="60198" y="17221"/>
                  </a:lnTo>
                  <a:close/>
                </a:path>
                <a:path w="107950" h="19050">
                  <a:moveTo>
                    <a:pt x="72618" y="228"/>
                  </a:moveTo>
                  <a:lnTo>
                    <a:pt x="72390" y="0"/>
                  </a:lnTo>
                  <a:lnTo>
                    <a:pt x="67818" y="0"/>
                  </a:lnTo>
                  <a:lnTo>
                    <a:pt x="72390" y="217"/>
                  </a:lnTo>
                  <a:lnTo>
                    <a:pt x="72618" y="228"/>
                  </a:lnTo>
                  <a:close/>
                </a:path>
                <a:path w="107950" h="19050">
                  <a:moveTo>
                    <a:pt x="72618" y="18821"/>
                  </a:moveTo>
                  <a:lnTo>
                    <a:pt x="67818" y="19049"/>
                  </a:lnTo>
                  <a:lnTo>
                    <a:pt x="72390" y="19049"/>
                  </a:lnTo>
                  <a:lnTo>
                    <a:pt x="72618" y="18821"/>
                  </a:lnTo>
                  <a:close/>
                </a:path>
                <a:path w="107950" h="19050">
                  <a:moveTo>
                    <a:pt x="83820" y="761"/>
                  </a:moveTo>
                  <a:lnTo>
                    <a:pt x="79248" y="544"/>
                  </a:lnTo>
                  <a:lnTo>
                    <a:pt x="76962" y="435"/>
                  </a:lnTo>
                  <a:lnTo>
                    <a:pt x="74676" y="326"/>
                  </a:lnTo>
                  <a:lnTo>
                    <a:pt x="72618" y="228"/>
                  </a:lnTo>
                  <a:lnTo>
                    <a:pt x="75922" y="3532"/>
                  </a:lnTo>
                  <a:lnTo>
                    <a:pt x="79248" y="761"/>
                  </a:lnTo>
                  <a:lnTo>
                    <a:pt x="83820" y="761"/>
                  </a:lnTo>
                  <a:close/>
                </a:path>
                <a:path w="107950" h="19050">
                  <a:moveTo>
                    <a:pt x="83820" y="18287"/>
                  </a:moveTo>
                  <a:lnTo>
                    <a:pt x="79248" y="18287"/>
                  </a:lnTo>
                  <a:lnTo>
                    <a:pt x="75922" y="15517"/>
                  </a:lnTo>
                  <a:lnTo>
                    <a:pt x="72618" y="18821"/>
                  </a:lnTo>
                  <a:lnTo>
                    <a:pt x="83820" y="18287"/>
                  </a:lnTo>
                  <a:close/>
                </a:path>
                <a:path w="107950" h="19050">
                  <a:moveTo>
                    <a:pt x="76962" y="14477"/>
                  </a:moveTo>
                  <a:lnTo>
                    <a:pt x="76962" y="4571"/>
                  </a:lnTo>
                  <a:lnTo>
                    <a:pt x="75922" y="3532"/>
                  </a:lnTo>
                  <a:lnTo>
                    <a:pt x="74676" y="4571"/>
                  </a:lnTo>
                  <a:lnTo>
                    <a:pt x="74676" y="14477"/>
                  </a:lnTo>
                  <a:lnTo>
                    <a:pt x="75922" y="15517"/>
                  </a:lnTo>
                  <a:lnTo>
                    <a:pt x="76962" y="14477"/>
                  </a:lnTo>
                  <a:close/>
                </a:path>
                <a:path w="107950" h="19050">
                  <a:moveTo>
                    <a:pt x="75922" y="15517"/>
                  </a:moveTo>
                  <a:lnTo>
                    <a:pt x="74676" y="14477"/>
                  </a:lnTo>
                  <a:lnTo>
                    <a:pt x="74676" y="16763"/>
                  </a:lnTo>
                  <a:lnTo>
                    <a:pt x="75922" y="15517"/>
                  </a:lnTo>
                  <a:close/>
                </a:path>
                <a:path w="107950" h="19050">
                  <a:moveTo>
                    <a:pt x="92202" y="14477"/>
                  </a:moveTo>
                  <a:lnTo>
                    <a:pt x="92202" y="4571"/>
                  </a:lnTo>
                  <a:lnTo>
                    <a:pt x="88712" y="1082"/>
                  </a:lnTo>
                  <a:lnTo>
                    <a:pt x="85344" y="761"/>
                  </a:lnTo>
                  <a:lnTo>
                    <a:pt x="79248" y="761"/>
                  </a:lnTo>
                  <a:lnTo>
                    <a:pt x="75922" y="3532"/>
                  </a:lnTo>
                  <a:lnTo>
                    <a:pt x="76962" y="4571"/>
                  </a:lnTo>
                  <a:lnTo>
                    <a:pt x="76962" y="16382"/>
                  </a:lnTo>
                  <a:lnTo>
                    <a:pt x="79248" y="18287"/>
                  </a:lnTo>
                  <a:lnTo>
                    <a:pt x="85344" y="18287"/>
                  </a:lnTo>
                  <a:lnTo>
                    <a:pt x="88392" y="17852"/>
                  </a:lnTo>
                  <a:lnTo>
                    <a:pt x="88900" y="17779"/>
                  </a:lnTo>
                  <a:lnTo>
                    <a:pt x="92202" y="14477"/>
                  </a:lnTo>
                  <a:close/>
                </a:path>
                <a:path w="107950" h="19050">
                  <a:moveTo>
                    <a:pt x="76962" y="16382"/>
                  </a:moveTo>
                  <a:lnTo>
                    <a:pt x="76962" y="14477"/>
                  </a:lnTo>
                  <a:lnTo>
                    <a:pt x="75922" y="15517"/>
                  </a:lnTo>
                  <a:lnTo>
                    <a:pt x="76962" y="16382"/>
                  </a:lnTo>
                  <a:close/>
                </a:path>
                <a:path w="107950" h="19050">
                  <a:moveTo>
                    <a:pt x="88712" y="1082"/>
                  </a:moveTo>
                  <a:lnTo>
                    <a:pt x="88392" y="761"/>
                  </a:lnTo>
                  <a:lnTo>
                    <a:pt x="85344" y="761"/>
                  </a:lnTo>
                  <a:lnTo>
                    <a:pt x="88392" y="1052"/>
                  </a:lnTo>
                  <a:lnTo>
                    <a:pt x="88712" y="1082"/>
                  </a:lnTo>
                  <a:close/>
                </a:path>
                <a:path w="107950" h="19050">
                  <a:moveTo>
                    <a:pt x="88900" y="17779"/>
                  </a:moveTo>
                  <a:lnTo>
                    <a:pt x="85344" y="18287"/>
                  </a:lnTo>
                  <a:lnTo>
                    <a:pt x="88392" y="18287"/>
                  </a:lnTo>
                  <a:lnTo>
                    <a:pt x="88900" y="17779"/>
                  </a:lnTo>
                  <a:close/>
                </a:path>
                <a:path w="107950" h="19050">
                  <a:moveTo>
                    <a:pt x="101346" y="2285"/>
                  </a:moveTo>
                  <a:lnTo>
                    <a:pt x="88900" y="1100"/>
                  </a:lnTo>
                  <a:lnTo>
                    <a:pt x="88712" y="1082"/>
                  </a:lnTo>
                  <a:lnTo>
                    <a:pt x="92202" y="4571"/>
                  </a:lnTo>
                  <a:lnTo>
                    <a:pt x="92202" y="17308"/>
                  </a:lnTo>
                  <a:lnTo>
                    <a:pt x="94488" y="16981"/>
                  </a:lnTo>
                  <a:lnTo>
                    <a:pt x="94488" y="5333"/>
                  </a:lnTo>
                  <a:lnTo>
                    <a:pt x="96774" y="2285"/>
                  </a:lnTo>
                  <a:lnTo>
                    <a:pt x="101346" y="2285"/>
                  </a:lnTo>
                  <a:close/>
                </a:path>
                <a:path w="107950" h="19050">
                  <a:moveTo>
                    <a:pt x="92202" y="17308"/>
                  </a:moveTo>
                  <a:lnTo>
                    <a:pt x="92202" y="14477"/>
                  </a:lnTo>
                  <a:lnTo>
                    <a:pt x="88900" y="17779"/>
                  </a:lnTo>
                  <a:lnTo>
                    <a:pt x="92202" y="17308"/>
                  </a:lnTo>
                  <a:close/>
                </a:path>
                <a:path w="107950" h="19050">
                  <a:moveTo>
                    <a:pt x="107442" y="12191"/>
                  </a:moveTo>
                  <a:lnTo>
                    <a:pt x="107442" y="5333"/>
                  </a:lnTo>
                  <a:lnTo>
                    <a:pt x="104394" y="2285"/>
                  </a:lnTo>
                  <a:lnTo>
                    <a:pt x="96774" y="2285"/>
                  </a:lnTo>
                  <a:lnTo>
                    <a:pt x="94488" y="5333"/>
                  </a:lnTo>
                  <a:lnTo>
                    <a:pt x="94488" y="12191"/>
                  </a:lnTo>
                  <a:lnTo>
                    <a:pt x="96774" y="16001"/>
                  </a:lnTo>
                  <a:lnTo>
                    <a:pt x="104394" y="16001"/>
                  </a:lnTo>
                  <a:lnTo>
                    <a:pt x="107442" y="12191"/>
                  </a:lnTo>
                  <a:close/>
                </a:path>
                <a:path w="107950" h="19050">
                  <a:moveTo>
                    <a:pt x="101346" y="16001"/>
                  </a:moveTo>
                  <a:lnTo>
                    <a:pt x="96774" y="16001"/>
                  </a:lnTo>
                  <a:lnTo>
                    <a:pt x="94488" y="12191"/>
                  </a:lnTo>
                  <a:lnTo>
                    <a:pt x="94488" y="16981"/>
                  </a:lnTo>
                  <a:lnTo>
                    <a:pt x="101346" y="16001"/>
                  </a:lnTo>
                  <a:close/>
                </a:path>
              </a:pathLst>
            </a:custGeom>
            <a:solidFill>
              <a:srgbClr val="FF00FF"/>
            </a:solidFill>
          </p:spPr>
          <p:txBody>
            <a:bodyPr wrap="square" lIns="0" tIns="0" rIns="0" bIns="0" rtlCol="0"/>
            <a:lstStyle/>
            <a:p>
              <a:endParaRPr sz="1630"/>
            </a:p>
          </p:txBody>
        </p:sp>
        <p:pic>
          <p:nvPicPr>
            <p:cNvPr id="35" name="object 35"/>
            <p:cNvPicPr/>
            <p:nvPr/>
          </p:nvPicPr>
          <p:blipFill>
            <a:blip r:embed="rId16" cstate="print"/>
            <a:stretch>
              <a:fillRect/>
            </a:stretch>
          </p:blipFill>
          <p:spPr>
            <a:xfrm>
              <a:off x="4823345" y="4939283"/>
              <a:ext cx="303022" cy="137922"/>
            </a:xfrm>
            <a:prstGeom prst="rect">
              <a:avLst/>
            </a:prstGeom>
          </p:spPr>
        </p:pic>
        <p:pic>
          <p:nvPicPr>
            <p:cNvPr id="36" name="object 36"/>
            <p:cNvPicPr/>
            <p:nvPr/>
          </p:nvPicPr>
          <p:blipFill>
            <a:blip r:embed="rId17" cstate="print"/>
            <a:stretch>
              <a:fillRect/>
            </a:stretch>
          </p:blipFill>
          <p:spPr>
            <a:xfrm>
              <a:off x="4887353" y="4911851"/>
              <a:ext cx="1290066" cy="1554814"/>
            </a:xfrm>
            <a:prstGeom prst="rect">
              <a:avLst/>
            </a:prstGeom>
          </p:spPr>
        </p:pic>
        <p:pic>
          <p:nvPicPr>
            <p:cNvPr id="37" name="object 37"/>
            <p:cNvPicPr/>
            <p:nvPr/>
          </p:nvPicPr>
          <p:blipFill>
            <a:blip r:embed="rId18" cstate="print"/>
            <a:stretch>
              <a:fillRect/>
            </a:stretch>
          </p:blipFill>
          <p:spPr>
            <a:xfrm>
              <a:off x="6248273" y="6324600"/>
              <a:ext cx="41841" cy="163830"/>
            </a:xfrm>
            <a:prstGeom prst="rect">
              <a:avLst/>
            </a:prstGeom>
          </p:spPr>
        </p:pic>
        <p:pic>
          <p:nvPicPr>
            <p:cNvPr id="38" name="object 38"/>
            <p:cNvPicPr/>
            <p:nvPr/>
          </p:nvPicPr>
          <p:blipFill>
            <a:blip r:embed="rId19" cstate="print"/>
            <a:stretch>
              <a:fillRect/>
            </a:stretch>
          </p:blipFill>
          <p:spPr>
            <a:xfrm>
              <a:off x="6905129" y="6134862"/>
              <a:ext cx="428244" cy="435101"/>
            </a:xfrm>
            <a:prstGeom prst="rect">
              <a:avLst/>
            </a:prstGeom>
          </p:spPr>
        </p:pic>
        <p:pic>
          <p:nvPicPr>
            <p:cNvPr id="39" name="object 39"/>
            <p:cNvPicPr/>
            <p:nvPr/>
          </p:nvPicPr>
          <p:blipFill>
            <a:blip r:embed="rId20" cstate="print"/>
            <a:stretch>
              <a:fillRect/>
            </a:stretch>
          </p:blipFill>
          <p:spPr>
            <a:xfrm>
              <a:off x="7454531" y="6266687"/>
              <a:ext cx="234696" cy="159257"/>
            </a:xfrm>
            <a:prstGeom prst="rect">
              <a:avLst/>
            </a:prstGeom>
          </p:spPr>
        </p:pic>
      </p:grpSp>
      <p:pic>
        <p:nvPicPr>
          <p:cNvPr id="40" name="object 40"/>
          <p:cNvPicPr/>
          <p:nvPr/>
        </p:nvPicPr>
        <p:blipFill>
          <a:blip r:embed="rId21" cstate="print"/>
          <a:stretch>
            <a:fillRect/>
          </a:stretch>
        </p:blipFill>
        <p:spPr>
          <a:xfrm>
            <a:off x="1444432" y="1725383"/>
            <a:ext cx="241614" cy="129213"/>
          </a:xfrm>
          <a:prstGeom prst="rect">
            <a:avLst/>
          </a:prstGeom>
        </p:spPr>
      </p:pic>
      <p:pic>
        <p:nvPicPr>
          <p:cNvPr id="41" name="object 41"/>
          <p:cNvPicPr/>
          <p:nvPr/>
        </p:nvPicPr>
        <p:blipFill>
          <a:blip r:embed="rId22" cstate="print"/>
          <a:stretch>
            <a:fillRect/>
          </a:stretch>
        </p:blipFill>
        <p:spPr>
          <a:xfrm>
            <a:off x="6020809" y="1934060"/>
            <a:ext cx="1067568" cy="45605"/>
          </a:xfrm>
          <a:prstGeom prst="rect">
            <a:avLst/>
          </a:prstGeom>
        </p:spPr>
      </p:pic>
      <p:pic>
        <p:nvPicPr>
          <p:cNvPr id="42" name="object 42"/>
          <p:cNvPicPr/>
          <p:nvPr/>
        </p:nvPicPr>
        <p:blipFill>
          <a:blip r:embed="rId23" cstate="print"/>
          <a:stretch>
            <a:fillRect/>
          </a:stretch>
        </p:blipFill>
        <p:spPr>
          <a:xfrm>
            <a:off x="8164917" y="2027342"/>
            <a:ext cx="740041" cy="373821"/>
          </a:xfrm>
          <a:prstGeom prst="rect">
            <a:avLst/>
          </a:prstGeom>
        </p:spPr>
      </p:pic>
      <p:pic>
        <p:nvPicPr>
          <p:cNvPr id="43" name="object 43"/>
          <p:cNvPicPr/>
          <p:nvPr/>
        </p:nvPicPr>
        <p:blipFill>
          <a:blip r:embed="rId24" cstate="print"/>
          <a:stretch>
            <a:fillRect/>
          </a:stretch>
        </p:blipFill>
        <p:spPr>
          <a:xfrm>
            <a:off x="9003077" y="2110952"/>
            <a:ext cx="373130" cy="391095"/>
          </a:xfrm>
          <a:prstGeom prst="rect">
            <a:avLst/>
          </a:prstGeom>
        </p:spPr>
      </p:pic>
      <p:grpSp>
        <p:nvGrpSpPr>
          <p:cNvPr id="44" name="object 44"/>
          <p:cNvGrpSpPr/>
          <p:nvPr/>
        </p:nvGrpSpPr>
        <p:grpSpPr>
          <a:xfrm>
            <a:off x="9443925" y="2135827"/>
            <a:ext cx="461230" cy="703075"/>
            <a:chOff x="9038717" y="2355342"/>
            <a:chExt cx="508634" cy="775335"/>
          </a:xfrm>
        </p:grpSpPr>
        <p:pic>
          <p:nvPicPr>
            <p:cNvPr id="45" name="object 45"/>
            <p:cNvPicPr/>
            <p:nvPr/>
          </p:nvPicPr>
          <p:blipFill>
            <a:blip r:embed="rId25" cstate="print"/>
            <a:stretch>
              <a:fillRect/>
            </a:stretch>
          </p:blipFill>
          <p:spPr>
            <a:xfrm>
              <a:off x="9038717" y="2355342"/>
              <a:ext cx="114934" cy="354329"/>
            </a:xfrm>
            <a:prstGeom prst="rect">
              <a:avLst/>
            </a:prstGeom>
          </p:spPr>
        </p:pic>
        <p:pic>
          <p:nvPicPr>
            <p:cNvPr id="46" name="object 46"/>
            <p:cNvPicPr/>
            <p:nvPr/>
          </p:nvPicPr>
          <p:blipFill>
            <a:blip r:embed="rId26" cstate="print"/>
            <a:stretch>
              <a:fillRect/>
            </a:stretch>
          </p:blipFill>
          <p:spPr>
            <a:xfrm>
              <a:off x="9197225" y="2544318"/>
              <a:ext cx="349676" cy="585978"/>
            </a:xfrm>
            <a:prstGeom prst="rect">
              <a:avLst/>
            </a:prstGeom>
          </p:spPr>
        </p:pic>
      </p:grpSp>
      <p:pic>
        <p:nvPicPr>
          <p:cNvPr id="47" name="object 47"/>
          <p:cNvPicPr/>
          <p:nvPr/>
        </p:nvPicPr>
        <p:blipFill>
          <a:blip r:embed="rId27" cstate="print"/>
          <a:stretch>
            <a:fillRect/>
          </a:stretch>
        </p:blipFill>
        <p:spPr>
          <a:xfrm>
            <a:off x="10002250" y="2151027"/>
            <a:ext cx="384865" cy="334435"/>
          </a:xfrm>
          <a:prstGeom prst="rect">
            <a:avLst/>
          </a:prstGeom>
        </p:spPr>
      </p:pic>
      <p:pic>
        <p:nvPicPr>
          <p:cNvPr id="48" name="object 48"/>
          <p:cNvPicPr/>
          <p:nvPr/>
        </p:nvPicPr>
        <p:blipFill>
          <a:blip r:embed="rId28" cstate="print"/>
          <a:stretch>
            <a:fillRect/>
          </a:stretch>
        </p:blipFill>
        <p:spPr>
          <a:xfrm>
            <a:off x="10002941" y="2606386"/>
            <a:ext cx="177351" cy="210058"/>
          </a:xfrm>
          <a:prstGeom prst="rect">
            <a:avLst/>
          </a:prstGeom>
        </p:spPr>
      </p:pic>
      <p:sp>
        <p:nvSpPr>
          <p:cNvPr id="49" name="object 49"/>
          <p:cNvSpPr/>
          <p:nvPr/>
        </p:nvSpPr>
        <p:spPr>
          <a:xfrm>
            <a:off x="8206386" y="4249375"/>
            <a:ext cx="29366" cy="21881"/>
          </a:xfrm>
          <a:custGeom>
            <a:avLst/>
            <a:gdLst/>
            <a:ahLst/>
            <a:cxnLst/>
            <a:rect l="l" t="t" r="r" b="b"/>
            <a:pathLst>
              <a:path w="32384" h="24129">
                <a:moveTo>
                  <a:pt x="3962" y="9327"/>
                </a:moveTo>
                <a:lnTo>
                  <a:pt x="3048" y="9327"/>
                </a:lnTo>
                <a:lnTo>
                  <a:pt x="0" y="12375"/>
                </a:lnTo>
                <a:lnTo>
                  <a:pt x="0" y="19995"/>
                </a:lnTo>
                <a:lnTo>
                  <a:pt x="2286" y="22853"/>
                </a:lnTo>
                <a:lnTo>
                  <a:pt x="2286" y="10851"/>
                </a:lnTo>
                <a:lnTo>
                  <a:pt x="3962" y="9327"/>
                </a:lnTo>
                <a:close/>
              </a:path>
              <a:path w="32384" h="24129">
                <a:moveTo>
                  <a:pt x="15240" y="14661"/>
                </a:moveTo>
                <a:lnTo>
                  <a:pt x="15240" y="12375"/>
                </a:lnTo>
                <a:lnTo>
                  <a:pt x="11430" y="9327"/>
                </a:lnTo>
                <a:lnTo>
                  <a:pt x="3962" y="9327"/>
                </a:lnTo>
                <a:lnTo>
                  <a:pt x="2286" y="10851"/>
                </a:lnTo>
                <a:lnTo>
                  <a:pt x="8382" y="17416"/>
                </a:lnTo>
                <a:lnTo>
                  <a:pt x="8382" y="12375"/>
                </a:lnTo>
                <a:lnTo>
                  <a:pt x="11430" y="14661"/>
                </a:lnTo>
                <a:lnTo>
                  <a:pt x="15240" y="14661"/>
                </a:lnTo>
                <a:close/>
              </a:path>
              <a:path w="32384" h="24129">
                <a:moveTo>
                  <a:pt x="15240" y="19995"/>
                </a:moveTo>
                <a:lnTo>
                  <a:pt x="15240" y="18725"/>
                </a:lnTo>
                <a:lnTo>
                  <a:pt x="12192" y="21519"/>
                </a:lnTo>
                <a:lnTo>
                  <a:pt x="2286" y="10851"/>
                </a:lnTo>
                <a:lnTo>
                  <a:pt x="2286" y="22853"/>
                </a:lnTo>
                <a:lnTo>
                  <a:pt x="3048" y="23805"/>
                </a:lnTo>
                <a:lnTo>
                  <a:pt x="11430" y="23805"/>
                </a:lnTo>
                <a:lnTo>
                  <a:pt x="15240" y="19995"/>
                </a:lnTo>
                <a:close/>
              </a:path>
              <a:path w="32384" h="24129">
                <a:moveTo>
                  <a:pt x="21336" y="13137"/>
                </a:moveTo>
                <a:lnTo>
                  <a:pt x="10668" y="3231"/>
                </a:lnTo>
                <a:lnTo>
                  <a:pt x="3962" y="9327"/>
                </a:lnTo>
                <a:lnTo>
                  <a:pt x="11430" y="9327"/>
                </a:lnTo>
                <a:lnTo>
                  <a:pt x="15240" y="12375"/>
                </a:lnTo>
                <a:lnTo>
                  <a:pt x="15240" y="14661"/>
                </a:lnTo>
                <a:lnTo>
                  <a:pt x="16764" y="14627"/>
                </a:lnTo>
                <a:lnTo>
                  <a:pt x="16764" y="12375"/>
                </a:lnTo>
                <a:lnTo>
                  <a:pt x="17526" y="12833"/>
                </a:lnTo>
                <a:lnTo>
                  <a:pt x="17526" y="10851"/>
                </a:lnTo>
                <a:lnTo>
                  <a:pt x="20164" y="14150"/>
                </a:lnTo>
                <a:lnTo>
                  <a:pt x="20574" y="13836"/>
                </a:lnTo>
                <a:lnTo>
                  <a:pt x="21336" y="13137"/>
                </a:lnTo>
                <a:close/>
              </a:path>
              <a:path w="32384" h="24129">
                <a:moveTo>
                  <a:pt x="20574" y="183"/>
                </a:moveTo>
                <a:lnTo>
                  <a:pt x="11430" y="183"/>
                </a:lnTo>
                <a:lnTo>
                  <a:pt x="8382" y="3993"/>
                </a:lnTo>
                <a:lnTo>
                  <a:pt x="8382" y="5310"/>
                </a:lnTo>
                <a:lnTo>
                  <a:pt x="10668" y="3231"/>
                </a:lnTo>
                <a:lnTo>
                  <a:pt x="16764" y="8892"/>
                </a:lnTo>
                <a:lnTo>
                  <a:pt x="16764" y="3993"/>
                </a:lnTo>
                <a:lnTo>
                  <a:pt x="19628" y="1129"/>
                </a:lnTo>
                <a:lnTo>
                  <a:pt x="19628" y="0"/>
                </a:lnTo>
                <a:lnTo>
                  <a:pt x="20164" y="536"/>
                </a:lnTo>
                <a:lnTo>
                  <a:pt x="20574" y="183"/>
                </a:lnTo>
                <a:close/>
              </a:path>
              <a:path w="32384" h="24129">
                <a:moveTo>
                  <a:pt x="19628" y="14703"/>
                </a:moveTo>
                <a:lnTo>
                  <a:pt x="11430" y="14661"/>
                </a:lnTo>
                <a:lnTo>
                  <a:pt x="8382" y="12375"/>
                </a:lnTo>
                <a:lnTo>
                  <a:pt x="8382" y="17416"/>
                </a:lnTo>
                <a:lnTo>
                  <a:pt x="12192" y="21519"/>
                </a:lnTo>
                <a:lnTo>
                  <a:pt x="19628" y="14703"/>
                </a:lnTo>
                <a:close/>
              </a:path>
              <a:path w="32384" h="24129">
                <a:moveTo>
                  <a:pt x="20574" y="945"/>
                </a:moveTo>
                <a:lnTo>
                  <a:pt x="20164" y="593"/>
                </a:lnTo>
                <a:lnTo>
                  <a:pt x="16764" y="3993"/>
                </a:lnTo>
                <a:lnTo>
                  <a:pt x="16764" y="8892"/>
                </a:lnTo>
                <a:lnTo>
                  <a:pt x="17526" y="9599"/>
                </a:lnTo>
                <a:lnTo>
                  <a:pt x="17526" y="3993"/>
                </a:lnTo>
                <a:lnTo>
                  <a:pt x="20574" y="945"/>
                </a:lnTo>
                <a:close/>
              </a:path>
              <a:path w="32384" h="24129">
                <a:moveTo>
                  <a:pt x="20029" y="14335"/>
                </a:moveTo>
                <a:lnTo>
                  <a:pt x="16764" y="12375"/>
                </a:lnTo>
                <a:lnTo>
                  <a:pt x="16764" y="14627"/>
                </a:lnTo>
                <a:lnTo>
                  <a:pt x="19628" y="14660"/>
                </a:lnTo>
                <a:lnTo>
                  <a:pt x="20029" y="14335"/>
                </a:lnTo>
                <a:close/>
              </a:path>
              <a:path w="32384" h="24129">
                <a:moveTo>
                  <a:pt x="23622" y="12375"/>
                </a:moveTo>
                <a:lnTo>
                  <a:pt x="23622" y="3993"/>
                </a:lnTo>
                <a:lnTo>
                  <a:pt x="20574" y="945"/>
                </a:lnTo>
                <a:lnTo>
                  <a:pt x="17526" y="3993"/>
                </a:lnTo>
                <a:lnTo>
                  <a:pt x="17526" y="9599"/>
                </a:lnTo>
                <a:lnTo>
                  <a:pt x="21336" y="13137"/>
                </a:lnTo>
                <a:lnTo>
                  <a:pt x="21336" y="13731"/>
                </a:lnTo>
                <a:lnTo>
                  <a:pt x="23622" y="12375"/>
                </a:lnTo>
                <a:close/>
              </a:path>
              <a:path w="32384" h="24129">
                <a:moveTo>
                  <a:pt x="20164" y="14211"/>
                </a:moveTo>
                <a:lnTo>
                  <a:pt x="20029" y="13981"/>
                </a:lnTo>
                <a:lnTo>
                  <a:pt x="17526" y="10851"/>
                </a:lnTo>
                <a:lnTo>
                  <a:pt x="17526" y="12833"/>
                </a:lnTo>
                <a:lnTo>
                  <a:pt x="20029" y="14335"/>
                </a:lnTo>
                <a:lnTo>
                  <a:pt x="20164" y="14211"/>
                </a:lnTo>
                <a:close/>
              </a:path>
              <a:path w="32384" h="24129">
                <a:moveTo>
                  <a:pt x="20164" y="593"/>
                </a:moveTo>
                <a:lnTo>
                  <a:pt x="20029" y="401"/>
                </a:lnTo>
                <a:lnTo>
                  <a:pt x="19628" y="0"/>
                </a:lnTo>
                <a:lnTo>
                  <a:pt x="19628" y="1129"/>
                </a:lnTo>
                <a:lnTo>
                  <a:pt x="20164" y="593"/>
                </a:lnTo>
                <a:close/>
              </a:path>
              <a:path w="32384" h="24129">
                <a:moveTo>
                  <a:pt x="20164" y="14424"/>
                </a:moveTo>
                <a:lnTo>
                  <a:pt x="20029" y="14335"/>
                </a:lnTo>
                <a:lnTo>
                  <a:pt x="19628" y="14703"/>
                </a:lnTo>
                <a:lnTo>
                  <a:pt x="20029" y="14484"/>
                </a:lnTo>
                <a:lnTo>
                  <a:pt x="20164" y="14424"/>
                </a:lnTo>
                <a:close/>
              </a:path>
              <a:path w="32384" h="24129">
                <a:moveTo>
                  <a:pt x="20574" y="14661"/>
                </a:moveTo>
                <a:lnTo>
                  <a:pt x="20164" y="14424"/>
                </a:lnTo>
                <a:lnTo>
                  <a:pt x="19628" y="14661"/>
                </a:lnTo>
                <a:lnTo>
                  <a:pt x="20574" y="14661"/>
                </a:lnTo>
                <a:close/>
              </a:path>
              <a:path w="32384" h="24129">
                <a:moveTo>
                  <a:pt x="21336" y="13731"/>
                </a:moveTo>
                <a:lnTo>
                  <a:pt x="21336" y="13137"/>
                </a:lnTo>
                <a:lnTo>
                  <a:pt x="20164" y="14211"/>
                </a:lnTo>
                <a:lnTo>
                  <a:pt x="20029" y="14335"/>
                </a:lnTo>
                <a:lnTo>
                  <a:pt x="20164" y="14416"/>
                </a:lnTo>
                <a:lnTo>
                  <a:pt x="21336" y="13731"/>
                </a:lnTo>
                <a:close/>
              </a:path>
              <a:path w="32384" h="24129">
                <a:moveTo>
                  <a:pt x="32004" y="12375"/>
                </a:moveTo>
                <a:lnTo>
                  <a:pt x="32004" y="3993"/>
                </a:lnTo>
                <a:lnTo>
                  <a:pt x="28194" y="183"/>
                </a:lnTo>
                <a:lnTo>
                  <a:pt x="20574" y="183"/>
                </a:lnTo>
                <a:lnTo>
                  <a:pt x="20164" y="593"/>
                </a:lnTo>
                <a:lnTo>
                  <a:pt x="20574" y="945"/>
                </a:lnTo>
                <a:lnTo>
                  <a:pt x="28194" y="945"/>
                </a:lnTo>
                <a:lnTo>
                  <a:pt x="30480" y="3993"/>
                </a:lnTo>
                <a:lnTo>
                  <a:pt x="30480" y="13290"/>
                </a:lnTo>
                <a:lnTo>
                  <a:pt x="32004" y="12375"/>
                </a:lnTo>
                <a:close/>
              </a:path>
              <a:path w="32384" h="24129">
                <a:moveTo>
                  <a:pt x="23622" y="14661"/>
                </a:moveTo>
                <a:lnTo>
                  <a:pt x="23622" y="12375"/>
                </a:lnTo>
                <a:lnTo>
                  <a:pt x="20164" y="14425"/>
                </a:lnTo>
                <a:lnTo>
                  <a:pt x="20164" y="14150"/>
                </a:lnTo>
                <a:lnTo>
                  <a:pt x="20574" y="14661"/>
                </a:lnTo>
                <a:lnTo>
                  <a:pt x="23622" y="14661"/>
                </a:lnTo>
                <a:close/>
              </a:path>
              <a:path w="32384" h="24129">
                <a:moveTo>
                  <a:pt x="20574" y="14661"/>
                </a:moveTo>
                <a:lnTo>
                  <a:pt x="20164" y="14150"/>
                </a:lnTo>
                <a:lnTo>
                  <a:pt x="20164" y="14416"/>
                </a:lnTo>
                <a:lnTo>
                  <a:pt x="20574" y="14661"/>
                </a:lnTo>
                <a:close/>
              </a:path>
              <a:path w="32384" h="24129">
                <a:moveTo>
                  <a:pt x="30480" y="10851"/>
                </a:moveTo>
                <a:lnTo>
                  <a:pt x="30480" y="3993"/>
                </a:lnTo>
                <a:lnTo>
                  <a:pt x="28194" y="945"/>
                </a:lnTo>
                <a:lnTo>
                  <a:pt x="20574" y="945"/>
                </a:lnTo>
                <a:lnTo>
                  <a:pt x="23622" y="3993"/>
                </a:lnTo>
                <a:lnTo>
                  <a:pt x="23622" y="14661"/>
                </a:lnTo>
                <a:lnTo>
                  <a:pt x="28194" y="14661"/>
                </a:lnTo>
                <a:lnTo>
                  <a:pt x="30480" y="10851"/>
                </a:lnTo>
                <a:close/>
              </a:path>
              <a:path w="32384" h="24129">
                <a:moveTo>
                  <a:pt x="30480" y="13290"/>
                </a:moveTo>
                <a:lnTo>
                  <a:pt x="30480" y="10851"/>
                </a:lnTo>
                <a:lnTo>
                  <a:pt x="28194" y="14661"/>
                </a:lnTo>
                <a:lnTo>
                  <a:pt x="30480" y="13290"/>
                </a:lnTo>
                <a:close/>
              </a:path>
            </a:pathLst>
          </a:custGeom>
          <a:solidFill>
            <a:srgbClr val="FF00FF"/>
          </a:solidFill>
        </p:spPr>
        <p:txBody>
          <a:bodyPr wrap="square" lIns="0" tIns="0" rIns="0" bIns="0" rtlCol="0"/>
          <a:lstStyle/>
          <a:p>
            <a:endParaRPr sz="1630"/>
          </a:p>
        </p:txBody>
      </p:sp>
      <p:pic>
        <p:nvPicPr>
          <p:cNvPr id="50" name="object 50"/>
          <p:cNvPicPr/>
          <p:nvPr/>
        </p:nvPicPr>
        <p:blipFill>
          <a:blip r:embed="rId29" cstate="print"/>
          <a:stretch>
            <a:fillRect/>
          </a:stretch>
        </p:blipFill>
        <p:spPr>
          <a:xfrm>
            <a:off x="2644670" y="5021368"/>
            <a:ext cx="399387" cy="444302"/>
          </a:xfrm>
          <a:prstGeom prst="rect">
            <a:avLst/>
          </a:prstGeom>
        </p:spPr>
      </p:pic>
      <p:pic>
        <p:nvPicPr>
          <p:cNvPr id="51" name="object 51"/>
          <p:cNvPicPr/>
          <p:nvPr/>
        </p:nvPicPr>
        <p:blipFill>
          <a:blip r:embed="rId30" cstate="print"/>
          <a:stretch>
            <a:fillRect/>
          </a:stretch>
        </p:blipFill>
        <p:spPr>
          <a:xfrm>
            <a:off x="3186399" y="4837567"/>
            <a:ext cx="268792" cy="237698"/>
          </a:xfrm>
          <a:prstGeom prst="rect">
            <a:avLst/>
          </a:prstGeom>
        </p:spPr>
      </p:pic>
      <p:pic>
        <p:nvPicPr>
          <p:cNvPr id="52" name="object 52"/>
          <p:cNvPicPr/>
          <p:nvPr/>
        </p:nvPicPr>
        <p:blipFill>
          <a:blip r:embed="rId31" cstate="print"/>
          <a:stretch>
            <a:fillRect/>
          </a:stretch>
        </p:blipFill>
        <p:spPr>
          <a:xfrm>
            <a:off x="3255498" y="5140909"/>
            <a:ext cx="162380" cy="105719"/>
          </a:xfrm>
          <a:prstGeom prst="rect">
            <a:avLst/>
          </a:prstGeom>
        </p:spPr>
      </p:pic>
      <p:pic>
        <p:nvPicPr>
          <p:cNvPr id="53" name="object 53"/>
          <p:cNvPicPr/>
          <p:nvPr/>
        </p:nvPicPr>
        <p:blipFill>
          <a:blip r:embed="rId32" cstate="print"/>
          <a:stretch>
            <a:fillRect/>
          </a:stretch>
        </p:blipFill>
        <p:spPr>
          <a:xfrm>
            <a:off x="3659031" y="4710426"/>
            <a:ext cx="309790" cy="662652"/>
          </a:xfrm>
          <a:prstGeom prst="rect">
            <a:avLst/>
          </a:prstGeom>
        </p:spPr>
      </p:pic>
      <p:pic>
        <p:nvPicPr>
          <p:cNvPr id="54" name="object 54"/>
          <p:cNvPicPr/>
          <p:nvPr/>
        </p:nvPicPr>
        <p:blipFill>
          <a:blip r:embed="rId33" cstate="print"/>
          <a:stretch>
            <a:fillRect/>
          </a:stretch>
        </p:blipFill>
        <p:spPr>
          <a:xfrm>
            <a:off x="4066020" y="4756031"/>
            <a:ext cx="368984" cy="409062"/>
          </a:xfrm>
          <a:prstGeom prst="rect">
            <a:avLst/>
          </a:prstGeom>
        </p:spPr>
      </p:pic>
      <p:pic>
        <p:nvPicPr>
          <p:cNvPr id="55" name="object 55"/>
          <p:cNvPicPr/>
          <p:nvPr/>
        </p:nvPicPr>
        <p:blipFill>
          <a:blip r:embed="rId34" cstate="print"/>
          <a:stretch>
            <a:fillRect/>
          </a:stretch>
        </p:blipFill>
        <p:spPr>
          <a:xfrm>
            <a:off x="7004077" y="4754649"/>
            <a:ext cx="359990" cy="603919"/>
          </a:xfrm>
          <a:prstGeom prst="rect">
            <a:avLst/>
          </a:prstGeom>
        </p:spPr>
      </p:pic>
      <p:pic>
        <p:nvPicPr>
          <p:cNvPr id="56" name="object 56"/>
          <p:cNvPicPr/>
          <p:nvPr/>
        </p:nvPicPr>
        <p:blipFill>
          <a:blip r:embed="rId35" cstate="print"/>
          <a:stretch>
            <a:fillRect/>
          </a:stretch>
        </p:blipFill>
        <p:spPr>
          <a:xfrm>
            <a:off x="7493282" y="4701443"/>
            <a:ext cx="1351330" cy="697201"/>
          </a:xfrm>
          <a:prstGeom prst="rect">
            <a:avLst/>
          </a:prstGeom>
        </p:spPr>
      </p:pic>
      <p:pic>
        <p:nvPicPr>
          <p:cNvPr id="57" name="object 57"/>
          <p:cNvPicPr/>
          <p:nvPr/>
        </p:nvPicPr>
        <p:blipFill>
          <a:blip r:embed="rId36" cstate="print"/>
          <a:stretch>
            <a:fillRect/>
          </a:stretch>
        </p:blipFill>
        <p:spPr>
          <a:xfrm>
            <a:off x="2248736" y="5107050"/>
            <a:ext cx="288370" cy="160307"/>
          </a:xfrm>
          <a:prstGeom prst="rect">
            <a:avLst/>
          </a:prstGeom>
        </p:spPr>
      </p:pic>
      <p:pic>
        <p:nvPicPr>
          <p:cNvPr id="58" name="object 58"/>
          <p:cNvPicPr/>
          <p:nvPr/>
        </p:nvPicPr>
        <p:blipFill>
          <a:blip r:embed="rId37" cstate="print"/>
          <a:stretch>
            <a:fillRect/>
          </a:stretch>
        </p:blipFill>
        <p:spPr>
          <a:xfrm>
            <a:off x="5228943" y="5122942"/>
            <a:ext cx="291364" cy="174128"/>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Box and whisker plot</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23554" name="Picture 2" descr="Box And Whiskers Plot (video lessons, examples, solutions)"/>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l="8504" t="46316" r="3216" b="5835"/>
          <a:stretch>
            <a:fillRect/>
          </a:stretch>
        </p:blipFill>
        <p:spPr bwMode="auto">
          <a:xfrm>
            <a:off x="2676277" y="3337107"/>
            <a:ext cx="7223000" cy="2633387"/>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3"/>
          <p:cNvSpPr txBox="1"/>
          <p:nvPr/>
        </p:nvSpPr>
        <p:spPr>
          <a:xfrm>
            <a:off x="407758" y="1690688"/>
            <a:ext cx="11049136" cy="1304872"/>
          </a:xfrm>
          <a:prstGeom prst="rect">
            <a:avLst/>
          </a:prstGeom>
        </p:spPr>
        <p:txBody>
          <a:bodyPr vert="horz" wrap="square" lIns="0" tIns="12092" rIns="0" bIns="0" rtlCol="0">
            <a:spAutoFit/>
          </a:bodyPr>
          <a:lstStyle/>
          <a:p>
            <a:pPr marL="468630" indent="-457200" algn="just">
              <a:spcBef>
                <a:spcPts val="95"/>
              </a:spcBef>
              <a:buFont typeface="Arial" panose="020B0604020202020204" pitchFamily="34" charset="0"/>
              <a:buChar char="•"/>
            </a:pPr>
            <a:r>
              <a:rPr lang="en-US" sz="2800" spc="-9" dirty="0" smtClean="0">
                <a:latin typeface="Times New Roman" panose="02020603050405020304" pitchFamily="18" charset="0"/>
                <a:cs typeface="Times New Roman" panose="02020603050405020304" pitchFamily="18" charset="0"/>
              </a:rPr>
              <a:t>A box and whisker plot is also known as box plot shows the five-number summary of a set of data: minimum, lower quartile, median, upper quartile, and maximum </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Box and whisker plot</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22530" name="Picture 2" descr="box plot"/>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l="8581" t="3619" r="5615" b="3369"/>
          <a:stretch>
            <a:fillRect/>
          </a:stretch>
        </p:blipFill>
        <p:spPr bwMode="auto">
          <a:xfrm>
            <a:off x="3630706" y="1272538"/>
            <a:ext cx="4276166" cy="4860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4" name="Content Placeholder 3"/>
          <p:cNvPicPr>
            <a:picLocks noGrp="1" noChangeAspect="1"/>
          </p:cNvPicPr>
          <p:nvPr>
            <p:ph idx="1"/>
          </p:nvPr>
        </p:nvPicPr>
        <p:blipFill>
          <a:blip r:embed="rId1"/>
          <a:stretch>
            <a:fillRect/>
          </a:stretch>
        </p:blipFill>
        <p:spPr>
          <a:xfrm>
            <a:off x="2073747" y="927848"/>
            <a:ext cx="6410452" cy="5212630"/>
          </a:xfrm>
          <a:prstGeom prst="rect">
            <a:avLst/>
          </a:prstGeom>
        </p:spPr>
      </p:pic>
      <p:sp>
        <p:nvSpPr>
          <p:cNvPr id="7" name="Title 1"/>
          <p:cNvSpPr>
            <a:spLocks noGrp="1"/>
          </p:cNvSpPr>
          <p:nvPr>
            <p:ph type="title"/>
          </p:nvPr>
        </p:nvSpPr>
        <p:spPr>
          <a:xfrm>
            <a:off x="582706" y="0"/>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Box and whisker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plot 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4" name="Content Placeholder 3"/>
          <p:cNvPicPr>
            <a:picLocks noGrp="1" noChangeAspect="1"/>
          </p:cNvPicPr>
          <p:nvPr>
            <p:ph idx="1"/>
          </p:nvPr>
        </p:nvPicPr>
        <p:blipFill rotWithShape="1">
          <a:blip r:embed="rId1"/>
          <a:srcRect l="15054"/>
          <a:stretch>
            <a:fillRect/>
          </a:stretch>
        </p:blipFill>
        <p:spPr>
          <a:xfrm>
            <a:off x="7745506" y="301428"/>
            <a:ext cx="3076310" cy="5805261"/>
          </a:xfrm>
          <a:prstGeom prst="rect">
            <a:avLst/>
          </a:prstGeom>
        </p:spPr>
      </p:pic>
      <p:pic>
        <p:nvPicPr>
          <p:cNvPr id="7" name="Picture 6"/>
          <p:cNvPicPr>
            <a:picLocks noChangeAspect="1"/>
          </p:cNvPicPr>
          <p:nvPr/>
        </p:nvPicPr>
        <p:blipFill rotWithShape="1">
          <a:blip r:embed="rId2"/>
          <a:srcRect l="4299" r="5164" b="3655"/>
          <a:stretch>
            <a:fillRect/>
          </a:stretch>
        </p:blipFill>
        <p:spPr>
          <a:xfrm>
            <a:off x="497540" y="301428"/>
            <a:ext cx="7118207" cy="5805261"/>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568" y="2559685"/>
            <a:ext cx="10515600" cy="1325563"/>
          </a:xfrm>
        </p:spPr>
        <p:txBody>
          <a:bodyPr>
            <a:normAutofit/>
          </a:bodyPr>
          <a:lstStyle/>
          <a:p>
            <a:pPr algn="ctr"/>
            <a:r>
              <a:rPr lang="en-US" sz="3600" b="1" dirty="0">
                <a:solidFill>
                  <a:schemeClr val="accent1">
                    <a:lumMod val="50000"/>
                  </a:schemeClr>
                </a:solidFill>
                <a:latin typeface="Times New Roman" panose="02020603050405020304" pitchFamily="18" charset="0"/>
                <a:cs typeface="Times New Roman" panose="02020603050405020304" pitchFamily="18" charset="0"/>
              </a:rPr>
              <a:t>Principal Component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Analysis (PCA)</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5459" y="1465729"/>
            <a:ext cx="10708341" cy="4711234"/>
          </a:xfrm>
        </p:spPr>
        <p:txBody>
          <a:bodyPr/>
          <a:lstStyle/>
          <a:p>
            <a:pPr algn="just"/>
            <a:r>
              <a:rPr lang="en-US" dirty="0" smtClean="0">
                <a:latin typeface="Times New Roman" panose="02020603050405020304" pitchFamily="18" charset="0"/>
                <a:cs typeface="Times New Roman" panose="02020603050405020304" pitchFamily="18" charset="0"/>
              </a:rPr>
              <a:t>PCA is </a:t>
            </a:r>
            <a:r>
              <a:rPr lang="en-US" dirty="0">
                <a:latin typeface="Times New Roman" panose="02020603050405020304" pitchFamily="18" charset="0"/>
                <a:cs typeface="Times New Roman" panose="02020603050405020304" pitchFamily="18" charset="0"/>
              </a:rPr>
              <a:t>a technique that can be used to simplify a </a:t>
            </a:r>
            <a:r>
              <a:rPr lang="en-US" dirty="0" smtClean="0">
                <a:latin typeface="Times New Roman" panose="02020603050405020304" pitchFamily="18" charset="0"/>
                <a:cs typeface="Times New Roman" panose="02020603050405020304" pitchFamily="18" charset="0"/>
              </a:rPr>
              <a:t>dataset. PCA </a:t>
            </a:r>
            <a:r>
              <a:rPr lang="en-US" dirty="0">
                <a:latin typeface="Times New Roman" panose="02020603050405020304" pitchFamily="18" charset="0"/>
                <a:cs typeface="Times New Roman" panose="02020603050405020304" pitchFamily="18" charset="0"/>
              </a:rPr>
              <a:t>can be used for reducing </a:t>
            </a:r>
            <a:r>
              <a:rPr lang="en-US" dirty="0" smtClean="0">
                <a:latin typeface="Times New Roman" panose="02020603050405020304" pitchFamily="18" charset="0"/>
                <a:cs typeface="Times New Roman" panose="02020603050405020304" pitchFamily="18" charset="0"/>
              </a:rPr>
              <a:t>dimensionality</a:t>
            </a:r>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 linear transformation that chooses a new coordinate system for the data set such that greatest variance by any projection of the data set comes to lie on the first axis (then called the first principal component), the second greatest variance on the second axis, and so on. </a:t>
            </a: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ECEB90-8FE3-47D4-8823-838F6BA1F00A}" type="slidenum">
              <a:rPr lang="en-US"/>
            </a:fld>
            <a:endParaRPr lang="en-US"/>
          </a:p>
        </p:txBody>
      </p:sp>
      <p:sp>
        <p:nvSpPr>
          <p:cNvPr id="3074" name="Rectangle 2"/>
          <p:cNvSpPr>
            <a:spLocks noGrp="1" noChangeArrowheads="1"/>
          </p:cNvSpPr>
          <p:nvPr>
            <p:ph type="title"/>
          </p:nvPr>
        </p:nvSpPr>
        <p:spPr>
          <a:xfrm>
            <a:off x="551329" y="228600"/>
            <a:ext cx="9735671" cy="1143000"/>
          </a:xfrm>
        </p:spPr>
        <p:txBody>
          <a:bodyPr>
            <a:normAutofit/>
          </a:bodyPr>
          <a:lstStyle/>
          <a:p>
            <a:r>
              <a:rPr lang="sv-SE" sz="3600" b="1" dirty="0" smtClean="0">
                <a:solidFill>
                  <a:schemeClr val="accent1">
                    <a:lumMod val="50000"/>
                  </a:schemeClr>
                </a:solidFill>
                <a:latin typeface="Times New Roman" panose="02020603050405020304" pitchFamily="18" charset="0"/>
                <a:cs typeface="Times New Roman" panose="02020603050405020304" pitchFamily="18" charset="0"/>
              </a:rPr>
              <a:t>PCA</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075" name="Rectangle 3"/>
          <p:cNvSpPr>
            <a:spLocks noGrp="1" noChangeArrowheads="1"/>
          </p:cNvSpPr>
          <p:nvPr>
            <p:ph type="body" idx="1"/>
          </p:nvPr>
        </p:nvSpPr>
        <p:spPr>
          <a:xfrm>
            <a:off x="551329" y="1447800"/>
            <a:ext cx="9659471" cy="5105400"/>
          </a:xfrm>
        </p:spPr>
        <p:txBody>
          <a:bodyPr>
            <a:normAutofit/>
          </a:bodyPr>
          <a:lstStyle/>
          <a:p>
            <a:pPr algn="just">
              <a:lnSpc>
                <a:spcPct val="90000"/>
              </a:lnSpc>
            </a:pPr>
            <a:r>
              <a:rPr lang="en-US" dirty="0">
                <a:latin typeface="Times New Roman" panose="02020603050405020304" pitchFamily="18" charset="0"/>
                <a:cs typeface="Times New Roman" panose="02020603050405020304" pitchFamily="18" charset="0"/>
              </a:rPr>
              <a:t>An exploratory technique used to reduce the dimensionality of the data set to 2D or 3D</a:t>
            </a:r>
            <a:endParaRPr lang="sv-SE" dirty="0">
              <a:latin typeface="Times New Roman" panose="02020603050405020304" pitchFamily="18" charset="0"/>
              <a:cs typeface="Times New Roman" panose="02020603050405020304" pitchFamily="18" charset="0"/>
            </a:endParaRPr>
          </a:p>
          <a:p>
            <a:pPr algn="just">
              <a:lnSpc>
                <a:spcPct val="90000"/>
              </a:lnSpc>
            </a:pPr>
            <a:r>
              <a:rPr lang="sv-SE" dirty="0">
                <a:latin typeface="Times New Roman" panose="02020603050405020304" pitchFamily="18" charset="0"/>
                <a:cs typeface="Times New Roman" panose="02020603050405020304" pitchFamily="18" charset="0"/>
              </a:rPr>
              <a:t>Can be used to:</a:t>
            </a:r>
            <a:endParaRPr lang="sv-SE" dirty="0">
              <a:latin typeface="Times New Roman" panose="02020603050405020304" pitchFamily="18" charset="0"/>
              <a:cs typeface="Times New Roman" panose="02020603050405020304" pitchFamily="18" charset="0"/>
            </a:endParaRPr>
          </a:p>
          <a:p>
            <a:pPr lvl="1" algn="just">
              <a:lnSpc>
                <a:spcPct val="90000"/>
              </a:lnSpc>
            </a:pPr>
            <a:r>
              <a:rPr lang="en-US" sz="2800" dirty="0">
                <a:latin typeface="Times New Roman" panose="02020603050405020304" pitchFamily="18" charset="0"/>
                <a:cs typeface="Times New Roman" panose="02020603050405020304" pitchFamily="18" charset="0"/>
              </a:rPr>
              <a:t>Reduce number of dimensions in data</a:t>
            </a:r>
            <a:endParaRPr lang="en-US" sz="2800" dirty="0">
              <a:latin typeface="Times New Roman" panose="02020603050405020304" pitchFamily="18" charset="0"/>
              <a:cs typeface="Times New Roman" panose="02020603050405020304" pitchFamily="18" charset="0"/>
            </a:endParaRPr>
          </a:p>
          <a:p>
            <a:pPr lvl="1" algn="just">
              <a:lnSpc>
                <a:spcPct val="90000"/>
              </a:lnSpc>
            </a:pPr>
            <a:r>
              <a:rPr lang="en-US" sz="2800" dirty="0">
                <a:latin typeface="Times New Roman" panose="02020603050405020304" pitchFamily="18" charset="0"/>
                <a:cs typeface="Times New Roman" panose="02020603050405020304" pitchFamily="18" charset="0"/>
              </a:rPr>
              <a:t>Find patterns in high-dimensional data</a:t>
            </a:r>
            <a:endParaRPr lang="en-US" sz="2800" dirty="0">
              <a:latin typeface="Times New Roman" panose="02020603050405020304" pitchFamily="18" charset="0"/>
              <a:cs typeface="Times New Roman" panose="02020603050405020304" pitchFamily="18" charset="0"/>
            </a:endParaRPr>
          </a:p>
          <a:p>
            <a:pPr lvl="1" algn="just">
              <a:lnSpc>
                <a:spcPct val="90000"/>
              </a:lnSpc>
            </a:pPr>
            <a:r>
              <a:rPr lang="en-US" sz="2800" dirty="0">
                <a:latin typeface="Times New Roman" panose="02020603050405020304" pitchFamily="18" charset="0"/>
                <a:cs typeface="Times New Roman" panose="02020603050405020304" pitchFamily="18" charset="0"/>
              </a:rPr>
              <a:t>Visualize data of high dimensionality</a:t>
            </a:r>
            <a:endParaRPr lang="en-US" sz="2800" dirty="0">
              <a:latin typeface="Times New Roman" panose="02020603050405020304" pitchFamily="18" charset="0"/>
              <a:cs typeface="Times New Roman" panose="02020603050405020304" pitchFamily="18" charset="0"/>
            </a:endParaRPr>
          </a:p>
          <a:p>
            <a:pPr algn="just">
              <a:lnSpc>
                <a:spcPct val="90000"/>
              </a:lnSpc>
            </a:pPr>
            <a:r>
              <a:rPr lang="en-US" dirty="0">
                <a:latin typeface="Times New Roman" panose="02020603050405020304" pitchFamily="18" charset="0"/>
                <a:cs typeface="Times New Roman" panose="02020603050405020304" pitchFamily="18" charset="0"/>
              </a:rPr>
              <a:t>Example applications:</a:t>
            </a:r>
            <a:endParaRPr lang="en-US" dirty="0">
              <a:latin typeface="Times New Roman" panose="02020603050405020304" pitchFamily="18" charset="0"/>
              <a:cs typeface="Times New Roman" panose="02020603050405020304" pitchFamily="18" charset="0"/>
            </a:endParaRPr>
          </a:p>
          <a:p>
            <a:pPr lvl="1" algn="just">
              <a:lnSpc>
                <a:spcPct val="90000"/>
              </a:lnSpc>
            </a:pPr>
            <a:r>
              <a:rPr lang="en-US" sz="2800" dirty="0">
                <a:latin typeface="Times New Roman" panose="02020603050405020304" pitchFamily="18" charset="0"/>
                <a:cs typeface="Times New Roman" panose="02020603050405020304" pitchFamily="18" charset="0"/>
              </a:rPr>
              <a:t>Face recognition</a:t>
            </a:r>
            <a:endParaRPr lang="en-US" sz="2800" dirty="0">
              <a:latin typeface="Times New Roman" panose="02020603050405020304" pitchFamily="18" charset="0"/>
              <a:cs typeface="Times New Roman" panose="02020603050405020304" pitchFamily="18" charset="0"/>
            </a:endParaRPr>
          </a:p>
          <a:p>
            <a:pPr lvl="1" algn="just">
              <a:lnSpc>
                <a:spcPct val="90000"/>
              </a:lnSpc>
            </a:pPr>
            <a:r>
              <a:rPr lang="en-US" sz="2800" dirty="0">
                <a:latin typeface="Times New Roman" panose="02020603050405020304" pitchFamily="18" charset="0"/>
                <a:cs typeface="Times New Roman" panose="02020603050405020304" pitchFamily="18" charset="0"/>
              </a:rPr>
              <a:t>Image compression</a:t>
            </a:r>
            <a:endParaRPr lang="en-US" sz="2800" dirty="0">
              <a:latin typeface="Times New Roman" panose="02020603050405020304" pitchFamily="18" charset="0"/>
              <a:cs typeface="Times New Roman" panose="02020603050405020304" pitchFamily="18" charset="0"/>
            </a:endParaRPr>
          </a:p>
          <a:p>
            <a:pPr lvl="1" algn="just">
              <a:lnSpc>
                <a:spcPct val="90000"/>
              </a:lnSpc>
            </a:pPr>
            <a:r>
              <a:rPr lang="en-US" sz="2800" dirty="0">
                <a:latin typeface="Times New Roman" panose="02020603050405020304" pitchFamily="18" charset="0"/>
                <a:cs typeface="Times New Roman" panose="02020603050405020304" pitchFamily="18" charset="0"/>
              </a:rPr>
              <a:t>Gene expression analysis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idx="4294967295"/>
          </p:nvPr>
        </p:nvSpPr>
        <p:spPr>
          <a:xfrm>
            <a:off x="739588" y="2045447"/>
            <a:ext cx="10711959" cy="2235200"/>
          </a:xfrm>
        </p:spPr>
        <p:txBody>
          <a:bodyPr>
            <a:noAutofit/>
          </a:bodyPr>
          <a:lstStyle/>
          <a:p>
            <a:pPr algn="ctr"/>
            <a:r>
              <a:rPr lang="en-US" sz="3600" b="1" dirty="0">
                <a:solidFill>
                  <a:schemeClr val="accent1">
                    <a:lumMod val="50000"/>
                  </a:schemeClr>
                </a:solidFill>
                <a:latin typeface="Times New Roman" panose="02020603050405020304" pitchFamily="18" charset="0"/>
                <a:cs typeface="Times New Roman" panose="02020603050405020304" pitchFamily="18" charset="0"/>
              </a:rPr>
              <a:t>Motivation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I: Data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Compression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Compression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flipH="1" flipV="1">
            <a:off x="1873992" y="1359316"/>
            <a:ext cx="14752" cy="3697824"/>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25600" y="4802743"/>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Cross 35"/>
          <p:cNvSpPr/>
          <p:nvPr/>
        </p:nvSpPr>
        <p:spPr>
          <a:xfrm rot="2734294">
            <a:off x="2091683" y="41998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4978401" y="5057141"/>
            <a:ext cx="297180" cy="200660"/>
          </a:xfrm>
          <a:prstGeom prst="rect">
            <a:avLst/>
          </a:prstGeom>
        </p:spPr>
      </p:pic>
      <p:sp>
        <p:nvSpPr>
          <p:cNvPr id="19" name="Cross 18"/>
          <p:cNvSpPr/>
          <p:nvPr/>
        </p:nvSpPr>
        <p:spPr>
          <a:xfrm rot="2734294">
            <a:off x="2599683" y="40982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Cross 20"/>
          <p:cNvSpPr/>
          <p:nvPr/>
        </p:nvSpPr>
        <p:spPr>
          <a:xfrm rot="2734294">
            <a:off x="2904483" y="36918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Cross 21"/>
          <p:cNvSpPr/>
          <p:nvPr/>
        </p:nvSpPr>
        <p:spPr>
          <a:xfrm rot="2734294">
            <a:off x="3106498" y="31838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Cross 23"/>
          <p:cNvSpPr/>
          <p:nvPr/>
        </p:nvSpPr>
        <p:spPr>
          <a:xfrm rot="2734294">
            <a:off x="3717283" y="28790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Cross 24"/>
          <p:cNvSpPr/>
          <p:nvPr/>
        </p:nvSpPr>
        <p:spPr>
          <a:xfrm rot="2734294">
            <a:off x="4224098" y="2573098"/>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Cross 25"/>
          <p:cNvSpPr/>
          <p:nvPr/>
        </p:nvSpPr>
        <p:spPr>
          <a:xfrm rot="2734294">
            <a:off x="4538131" y="2091350"/>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Cross 26"/>
          <p:cNvSpPr/>
          <p:nvPr/>
        </p:nvSpPr>
        <p:spPr>
          <a:xfrm rot="2734294">
            <a:off x="5036898" y="19646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Cross 28"/>
          <p:cNvSpPr/>
          <p:nvPr/>
        </p:nvSpPr>
        <p:spPr>
          <a:xfrm rot="2734294">
            <a:off x="5341698" y="1557098"/>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rot="16200000">
            <a:off x="1264816" y="2774273"/>
            <a:ext cx="304800" cy="200660"/>
          </a:xfrm>
          <a:prstGeom prst="rect">
            <a:avLst/>
          </a:prstGeom>
        </p:spPr>
      </p:pic>
      <p:sp>
        <p:nvSpPr>
          <p:cNvPr id="2" name="TextBox 1"/>
          <p:cNvSpPr txBox="1"/>
          <p:nvPr/>
        </p:nvSpPr>
        <p:spPr>
          <a:xfrm rot="16200000">
            <a:off x="679985" y="1839022"/>
            <a:ext cx="1398515" cy="461665"/>
          </a:xfrm>
          <a:prstGeom prst="rect">
            <a:avLst/>
          </a:prstGeom>
          <a:noFill/>
        </p:spPr>
        <p:txBody>
          <a:bodyPr wrap="square" rtlCol="0">
            <a:spAutoFit/>
          </a:bodyPr>
          <a:lstStyle/>
          <a:p>
            <a:r>
              <a:rPr lang="en-US" sz="2400" dirty="0"/>
              <a:t>(inches)</a:t>
            </a:r>
            <a:endParaRPr lang="en-US" sz="2400" dirty="0"/>
          </a:p>
        </p:txBody>
      </p:sp>
      <p:sp>
        <p:nvSpPr>
          <p:cNvPr id="30" name="TextBox 29"/>
          <p:cNvSpPr txBox="1"/>
          <p:nvPr/>
        </p:nvSpPr>
        <p:spPr>
          <a:xfrm>
            <a:off x="5283200" y="4879582"/>
            <a:ext cx="1398515" cy="461665"/>
          </a:xfrm>
          <a:prstGeom prst="rect">
            <a:avLst/>
          </a:prstGeom>
          <a:noFill/>
        </p:spPr>
        <p:txBody>
          <a:bodyPr wrap="square" rtlCol="0">
            <a:spAutoFit/>
          </a:bodyPr>
          <a:lstStyle/>
          <a:p>
            <a:r>
              <a:rPr lang="en-US" sz="2400" dirty="0"/>
              <a:t>(cm)</a:t>
            </a:r>
            <a:endParaRPr lang="en-US" sz="2400" dirty="0"/>
          </a:p>
        </p:txBody>
      </p:sp>
      <p:sp>
        <p:nvSpPr>
          <p:cNvPr id="32" name="TextBox 31"/>
          <p:cNvSpPr txBox="1"/>
          <p:nvPr/>
        </p:nvSpPr>
        <p:spPr>
          <a:xfrm>
            <a:off x="6799929" y="1973398"/>
            <a:ext cx="500228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Reduce data from </a:t>
            </a:r>
            <a:r>
              <a:rPr lang="en-US" sz="2800" dirty="0" smtClean="0">
                <a:latin typeface="Times New Roman" panose="02020603050405020304" pitchFamily="18" charset="0"/>
                <a:cs typeface="Times New Roman" panose="02020603050405020304" pitchFamily="18" charset="0"/>
              </a:rPr>
              <a:t>2D </a:t>
            </a:r>
            <a:r>
              <a:rPr lang="en-US" sz="2800" dirty="0">
                <a:latin typeface="Times New Roman" panose="02020603050405020304" pitchFamily="18" charset="0"/>
                <a:cs typeface="Times New Roman" panose="02020603050405020304" pitchFamily="18" charset="0"/>
              </a:rPr>
              <a:t>to 1D</a:t>
            </a:r>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r:id="rId5" p14:bwMode="auto">
            <p14:nvContentPartPr>
              <p14:cNvPr id="3" name="Ink 2"/>
              <p14:cNvContentPartPr/>
              <p14:nvPr/>
            </p14:nvContentPartPr>
            <p14:xfrm>
              <a:off x="370560" y="1621440"/>
              <a:ext cx="5651520" cy="4197120"/>
            </p14:xfrm>
          </p:contentPart>
        </mc:Choice>
        <mc:Fallback xmlns="">
          <p:pic>
            <p:nvPicPr>
              <p:cNvPr id="3" name="Ink 2"/>
            </p:nvPicPr>
            <p:blipFill>
              <a:blip r:embed="rId6"/>
            </p:blipFill>
            <p:spPr>
              <a:xfrm>
                <a:off x="370560" y="1621440"/>
                <a:ext cx="5651520" cy="4197120"/>
              </a:xfrm>
              <a:prstGeom prst="rect"/>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235201" y="584517"/>
            <a:ext cx="7598833" cy="5688967"/>
          </a:xfrm>
          <a:prstGeom prst="rect">
            <a:avLst/>
          </a:prstGeom>
          <a:noFill/>
        </p:spPr>
      </p:pic>
      <p:sp>
        <p:nvSpPr>
          <p:cNvPr id="7" name="Cross 6"/>
          <p:cNvSpPr/>
          <p:nvPr/>
        </p:nvSpPr>
        <p:spPr>
          <a:xfrm rot="2734294" flipH="1" flipV="1">
            <a:off x="4388119" y="213822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Cross 7"/>
          <p:cNvSpPr/>
          <p:nvPr/>
        </p:nvSpPr>
        <p:spPr>
          <a:xfrm rot="2734294" flipH="1" flipV="1">
            <a:off x="6469833" y="42781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4773120" y="2403360"/>
              <a:ext cx="5622720" cy="2099040"/>
            </p14:xfrm>
          </p:contentPart>
        </mc:Choice>
        <mc:Fallback xmlns="">
          <p:pic>
            <p:nvPicPr>
              <p:cNvPr id="2" name="Ink 1"/>
            </p:nvPicPr>
            <p:blipFill>
              <a:blip r:embed="rId3"/>
            </p:blipFill>
            <p:spPr>
              <a:xfrm>
                <a:off x="4773120" y="2403360"/>
                <a:ext cx="5622720" cy="2099040"/>
              </a:xfrm>
              <a:prstGeom prst="rect"/>
            </p:spPr>
          </p:pic>
        </mc:Fallback>
      </mc:AlternateContent>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Compression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flipH="1" flipV="1">
            <a:off x="1873992" y="1359316"/>
            <a:ext cx="14752" cy="3697824"/>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25600" y="4802743"/>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Cross 35"/>
          <p:cNvSpPr/>
          <p:nvPr/>
        </p:nvSpPr>
        <p:spPr>
          <a:xfrm rot="2734294">
            <a:off x="2091683" y="4199883"/>
            <a:ext cx="288220" cy="288220"/>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Cross 18"/>
          <p:cNvSpPr/>
          <p:nvPr/>
        </p:nvSpPr>
        <p:spPr>
          <a:xfrm rot="2734294">
            <a:off x="2599683" y="40982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Cross 21"/>
          <p:cNvSpPr/>
          <p:nvPr/>
        </p:nvSpPr>
        <p:spPr>
          <a:xfrm rot="2734294">
            <a:off x="3106498" y="3183883"/>
            <a:ext cx="288220" cy="288220"/>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Cross 23"/>
          <p:cNvSpPr/>
          <p:nvPr/>
        </p:nvSpPr>
        <p:spPr>
          <a:xfrm rot="2734294">
            <a:off x="3717283" y="2879083"/>
            <a:ext cx="288220" cy="288220"/>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Cross 24"/>
          <p:cNvSpPr/>
          <p:nvPr/>
        </p:nvSpPr>
        <p:spPr>
          <a:xfrm rot="2734294">
            <a:off x="4224098" y="2573098"/>
            <a:ext cx="288220" cy="288220"/>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Cross 25"/>
          <p:cNvSpPr/>
          <p:nvPr/>
        </p:nvSpPr>
        <p:spPr>
          <a:xfrm rot="2734294">
            <a:off x="4538131" y="2091350"/>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Cross 26"/>
          <p:cNvSpPr/>
          <p:nvPr/>
        </p:nvSpPr>
        <p:spPr>
          <a:xfrm rot="2734294">
            <a:off x="5036898" y="1964683"/>
            <a:ext cx="288220" cy="288220"/>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Cross 28"/>
          <p:cNvSpPr/>
          <p:nvPr/>
        </p:nvSpPr>
        <p:spPr>
          <a:xfrm rot="2734294">
            <a:off x="5341698" y="1557098"/>
            <a:ext cx="288220" cy="288220"/>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0" name="Straight Arrow Connector 19"/>
          <p:cNvCxnSpPr/>
          <p:nvPr/>
        </p:nvCxnSpPr>
        <p:spPr>
          <a:xfrm>
            <a:off x="1625600" y="5885752"/>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5181601" y="6193093"/>
            <a:ext cx="256540" cy="200660"/>
          </a:xfrm>
          <a:prstGeom prst="rect">
            <a:avLst/>
          </a:prstGeom>
        </p:spPr>
      </p:pic>
      <p:sp>
        <p:nvSpPr>
          <p:cNvPr id="28" name="Cross 27"/>
          <p:cNvSpPr/>
          <p:nvPr/>
        </p:nvSpPr>
        <p:spPr>
          <a:xfrm rot="2734294">
            <a:off x="2091683" y="5741050"/>
            <a:ext cx="288220" cy="288220"/>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Cross 30"/>
          <p:cNvSpPr/>
          <p:nvPr/>
        </p:nvSpPr>
        <p:spPr>
          <a:xfrm rot="2734294">
            <a:off x="2599683" y="5734450"/>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Cross 32"/>
          <p:cNvSpPr/>
          <p:nvPr/>
        </p:nvSpPr>
        <p:spPr>
          <a:xfrm rot="2734294">
            <a:off x="3106498" y="5723883"/>
            <a:ext cx="288220" cy="288220"/>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Cross 33"/>
          <p:cNvSpPr/>
          <p:nvPr/>
        </p:nvSpPr>
        <p:spPr>
          <a:xfrm rot="2734294">
            <a:off x="3717283" y="5725217"/>
            <a:ext cx="288220" cy="288220"/>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Cross 34"/>
          <p:cNvSpPr/>
          <p:nvPr/>
        </p:nvSpPr>
        <p:spPr>
          <a:xfrm rot="2734294">
            <a:off x="4224098" y="5725217"/>
            <a:ext cx="288220" cy="288220"/>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Cross 36"/>
          <p:cNvSpPr/>
          <p:nvPr/>
        </p:nvSpPr>
        <p:spPr>
          <a:xfrm rot="2734294">
            <a:off x="4538131" y="5725217"/>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ross 37"/>
          <p:cNvSpPr/>
          <p:nvPr/>
        </p:nvSpPr>
        <p:spPr>
          <a:xfrm rot="2734294">
            <a:off x="5036898" y="5725217"/>
            <a:ext cx="288220" cy="288220"/>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Cross 38"/>
          <p:cNvSpPr/>
          <p:nvPr/>
        </p:nvSpPr>
        <p:spPr>
          <a:xfrm rot="2734294">
            <a:off x="5341698" y="5726402"/>
            <a:ext cx="288220" cy="288220"/>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TextBox 39"/>
          <p:cNvSpPr txBox="1"/>
          <p:nvPr/>
        </p:nvSpPr>
        <p:spPr>
          <a:xfrm>
            <a:off x="6681715" y="1295401"/>
            <a:ext cx="500228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Reduce data from </a:t>
            </a:r>
            <a:r>
              <a:rPr lang="en-US" sz="2800" dirty="0" smtClean="0">
                <a:latin typeface="Times New Roman" panose="02020603050405020304" pitchFamily="18" charset="0"/>
                <a:cs typeface="Times New Roman" panose="02020603050405020304" pitchFamily="18" charset="0"/>
              </a:rPr>
              <a:t>2D </a:t>
            </a:r>
            <a:r>
              <a:rPr lang="en-US" sz="2800" dirty="0">
                <a:latin typeface="Times New Roman" panose="02020603050405020304" pitchFamily="18" charset="0"/>
                <a:cs typeface="Times New Roman" panose="02020603050405020304" pitchFamily="18" charset="0"/>
              </a:rPr>
              <a:t>to 1D</a:t>
            </a:r>
            <a:endParaRPr lang="en-US" sz="28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838868" y="2717800"/>
            <a:ext cx="657097" cy="399541"/>
          </a:xfrm>
          <a:prstGeom prst="rect">
            <a:avLst/>
          </a:prstGeom>
        </p:spPr>
      </p:pic>
      <p:pic>
        <p:nvPicPr>
          <p:cNvPr id="11" name="Picture 10"/>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8940800" y="2727878"/>
            <a:ext cx="1178813" cy="402844"/>
          </a:xfrm>
          <a:prstGeom prst="rect">
            <a:avLst/>
          </a:prstGeom>
        </p:spPr>
      </p:pic>
      <p:pic>
        <p:nvPicPr>
          <p:cNvPr id="12" name="Picture 11"/>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8940800" y="3439417"/>
            <a:ext cx="1178813" cy="402844"/>
          </a:xfrm>
          <a:prstGeom prst="rect">
            <a:avLst/>
          </a:prstGeom>
        </p:spPr>
      </p:pic>
      <p:pic>
        <p:nvPicPr>
          <p:cNvPr id="14" name="Picture 13"/>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6838868" y="3442719"/>
            <a:ext cx="657097" cy="399541"/>
          </a:xfrm>
          <a:prstGeom prst="rect">
            <a:avLst/>
          </a:prstGeom>
        </p:spPr>
      </p:pic>
      <p:pic>
        <p:nvPicPr>
          <p:cNvPr id="15" name="Picture 14"/>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6838867" y="4833632"/>
            <a:ext cx="792480" cy="399541"/>
          </a:xfrm>
          <a:prstGeom prst="rect">
            <a:avLst/>
          </a:prstGeom>
        </p:spPr>
      </p:pic>
      <p:pic>
        <p:nvPicPr>
          <p:cNvPr id="16" name="Picture 15"/>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8940802" y="4854957"/>
            <a:ext cx="1314196" cy="402844"/>
          </a:xfrm>
          <a:prstGeom prst="rect">
            <a:avLst/>
          </a:prstGeom>
        </p:spPr>
      </p:pic>
      <p:pic>
        <p:nvPicPr>
          <p:cNvPr id="17" name="Picture 16"/>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8484872" y="4230891"/>
            <a:ext cx="49529" cy="399541"/>
          </a:xfrm>
          <a:prstGeom prst="rect">
            <a:avLst/>
          </a:prstGeom>
        </p:spPr>
      </p:pic>
      <p:pic>
        <p:nvPicPr>
          <p:cNvPr id="41" name="Picture 40"/>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4978401" y="5057141"/>
            <a:ext cx="297180" cy="200660"/>
          </a:xfrm>
          <a:prstGeom prst="rect">
            <a:avLst/>
          </a:prstGeom>
        </p:spPr>
      </p:pic>
      <p:pic>
        <p:nvPicPr>
          <p:cNvPr id="42" name="Picture 41"/>
          <p:cNvPicPr>
            <a:picLocks noChangeAspect="1"/>
          </p:cNvPicPr>
          <p:nvPr>
            <p:custDataLst>
              <p:tags r:id="rId19"/>
            </p:custDataLst>
          </p:nvPr>
        </p:nvPicPr>
        <p:blipFill>
          <a:blip r:embed="rId20" cstate="print">
            <a:extLst>
              <a:ext uri="{28A0092B-C50C-407E-A947-70E740481C1C}">
                <a14:useLocalDpi xmlns:a14="http://schemas.microsoft.com/office/drawing/2010/main" val="0"/>
              </a:ext>
            </a:extLst>
          </a:blip>
          <a:stretch>
            <a:fillRect/>
          </a:stretch>
        </p:blipFill>
        <p:spPr>
          <a:xfrm rot="16200000">
            <a:off x="1264816" y="2774273"/>
            <a:ext cx="304800" cy="200660"/>
          </a:xfrm>
          <a:prstGeom prst="rect">
            <a:avLst/>
          </a:prstGeom>
        </p:spPr>
      </p:pic>
      <p:sp>
        <p:nvSpPr>
          <p:cNvPr id="43" name="TextBox 42"/>
          <p:cNvSpPr txBox="1"/>
          <p:nvPr/>
        </p:nvSpPr>
        <p:spPr>
          <a:xfrm rot="16200000">
            <a:off x="679985" y="1839022"/>
            <a:ext cx="1398515" cy="461665"/>
          </a:xfrm>
          <a:prstGeom prst="rect">
            <a:avLst/>
          </a:prstGeom>
          <a:noFill/>
        </p:spPr>
        <p:txBody>
          <a:bodyPr wrap="square" rtlCol="0">
            <a:spAutoFit/>
          </a:bodyPr>
          <a:lstStyle/>
          <a:p>
            <a:r>
              <a:rPr lang="en-US" sz="2400" dirty="0"/>
              <a:t>(inches)</a:t>
            </a:r>
            <a:endParaRPr lang="en-US" sz="2400" dirty="0"/>
          </a:p>
        </p:txBody>
      </p:sp>
      <p:sp>
        <p:nvSpPr>
          <p:cNvPr id="44" name="TextBox 43"/>
          <p:cNvSpPr txBox="1"/>
          <p:nvPr/>
        </p:nvSpPr>
        <p:spPr>
          <a:xfrm>
            <a:off x="5283200" y="4879582"/>
            <a:ext cx="1398515" cy="461665"/>
          </a:xfrm>
          <a:prstGeom prst="rect">
            <a:avLst/>
          </a:prstGeom>
          <a:noFill/>
        </p:spPr>
        <p:txBody>
          <a:bodyPr wrap="square" rtlCol="0">
            <a:spAutoFit/>
          </a:bodyPr>
          <a:lstStyle/>
          <a:p>
            <a:r>
              <a:rPr lang="en-US" sz="2400" dirty="0"/>
              <a:t>(cm)</a:t>
            </a:r>
            <a:endParaRPr lang="en-US" sz="2400" dirty="0"/>
          </a:p>
        </p:txBody>
      </p:sp>
      <mc:AlternateContent xmlns:mc="http://schemas.openxmlformats.org/markup-compatibility/2006" xmlns:p14="http://schemas.microsoft.com/office/powerpoint/2010/main">
        <mc:Choice Requires="p14">
          <p:contentPart r:id="rId21" p14:bwMode="auto">
            <p14:nvContentPartPr>
              <p14:cNvPr id="2" name="Ink 1"/>
              <p14:cNvContentPartPr/>
              <p14:nvPr/>
            </p14:nvContentPartPr>
            <p14:xfrm>
              <a:off x="2038080" y="1440000"/>
              <a:ext cx="8928960" cy="4188000"/>
            </p14:xfrm>
          </p:contentPart>
        </mc:Choice>
        <mc:Fallback xmlns="">
          <p:pic>
            <p:nvPicPr>
              <p:cNvPr id="2" name="Ink 1"/>
            </p:nvPicPr>
            <p:blipFill>
              <a:blip r:embed="rId22"/>
            </p:blipFill>
            <p:spPr>
              <a:xfrm>
                <a:off x="2038080" y="1440000"/>
                <a:ext cx="8928960" cy="41880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3" grpId="0" animBg="1"/>
      <p:bldP spid="34" grpId="0" animBg="1"/>
      <p:bldP spid="35" grpId="0" animBg="1"/>
      <p:bldP spid="37" grpId="0" animBg="1"/>
      <p:bldP spid="38" grpId="0" animBg="1"/>
      <p:bldP spid="3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Compression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5588000" y="902573"/>
            <a:ext cx="6096000" cy="584775"/>
          </a:xfrm>
          <a:prstGeom prst="rect">
            <a:avLst/>
          </a:prstGeom>
          <a:noFill/>
        </p:spPr>
        <p:txBody>
          <a:bodyPr wrap="square" rtlCol="0">
            <a:spAutoFit/>
          </a:bodyPr>
          <a:lstStyle/>
          <a:p>
            <a:r>
              <a:rPr lang="en-US" sz="3200" dirty="0"/>
              <a:t>Reduce data from 3D to 2D</a:t>
            </a:r>
            <a:endParaRPr lang="en-US" sz="3200" dirty="0"/>
          </a:p>
        </p:txBody>
      </p:sp>
      <p:pic>
        <p:nvPicPr>
          <p:cNvPr id="1026" name="Picture 2" descr="C:\Users\tlow\Desktop\cs229a\lectures-slides\assets\pca\pca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 y="1824181"/>
            <a:ext cx="3835880" cy="3657600"/>
          </a:xfrm>
          <a:prstGeom prst="rect">
            <a:avLst/>
          </a:prstGeom>
          <a:noFill/>
        </p:spPr>
      </p:pic>
      <p:pic>
        <p:nvPicPr>
          <p:cNvPr id="1027" name="Picture 3" descr="C:\Users\tlow\Desktop\cs229a\lectures-slides\assets\pca\pca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883" y="1835727"/>
            <a:ext cx="3835880" cy="3657600"/>
          </a:xfrm>
          <a:prstGeom prst="rect">
            <a:avLst/>
          </a:prstGeom>
          <a:noFill/>
        </p:spPr>
      </p:pic>
      <p:pic>
        <p:nvPicPr>
          <p:cNvPr id="1028" name="Picture 4" descr="C:\Users\tlow\Desktop\cs229a\lectures-slides\assets\pca\pro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8667" y="2006600"/>
            <a:ext cx="3928533" cy="2946400"/>
          </a:xfrm>
          <a:prstGeom prst="rect">
            <a:avLst/>
          </a:prstGeom>
          <a:noFill/>
        </p:spPr>
      </p:pic>
      <p:pic>
        <p:nvPicPr>
          <p:cNvPr id="4" name="Picture 3"/>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508001" y="4648201"/>
            <a:ext cx="297180" cy="200660"/>
          </a:xfrm>
          <a:prstGeom prst="rect">
            <a:avLst/>
          </a:prstGeom>
        </p:spPr>
      </p:pic>
      <p:pic>
        <p:nvPicPr>
          <p:cNvPr id="5" name="Picture 4"/>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2743200" y="5156201"/>
            <a:ext cx="304800" cy="200660"/>
          </a:xfrm>
          <a:prstGeom prst="rect">
            <a:avLst/>
          </a:prstGeom>
        </p:spPr>
      </p:pic>
      <p:pic>
        <p:nvPicPr>
          <p:cNvPr id="6" name="Picture 5"/>
          <p:cNvPicPr>
            <a:picLocks noChangeAspect="1"/>
          </p:cNvPicPr>
          <p:nvPr>
            <p:custDataLst>
              <p:tags r:id="rId8"/>
            </p:custDataLst>
          </p:nvPr>
        </p:nvPicPr>
        <p:blipFill>
          <a:blip r:embed="rId7" cstate="print">
            <a:extLst>
              <a:ext uri="{28A0092B-C50C-407E-A947-70E740481C1C}">
                <a14:useLocalDpi xmlns:a14="http://schemas.microsoft.com/office/drawing/2010/main" val="0"/>
              </a:ext>
            </a:extLst>
          </a:blip>
          <a:stretch>
            <a:fillRect/>
          </a:stretch>
        </p:blipFill>
        <p:spPr>
          <a:xfrm>
            <a:off x="7612963" y="4447541"/>
            <a:ext cx="304800" cy="200660"/>
          </a:xfrm>
          <a:prstGeom prst="rect">
            <a:avLst/>
          </a:prstGeom>
        </p:spPr>
      </p:pic>
      <p:pic>
        <p:nvPicPr>
          <p:cNvPr id="7" name="Picture 6"/>
          <p:cNvPicPr>
            <a:picLocks noChangeAspect="1"/>
          </p:cNvPicPr>
          <p:nvPr>
            <p:custDataLst>
              <p:tags r:id="rId9"/>
            </p:custDataLst>
          </p:nvPr>
        </p:nvPicPr>
        <p:blipFill>
          <a:blip r:embed="rId5" cstate="print">
            <a:extLst>
              <a:ext uri="{28A0092B-C50C-407E-A947-70E740481C1C}">
                <a14:useLocalDpi xmlns:a14="http://schemas.microsoft.com/office/drawing/2010/main" val="0"/>
              </a:ext>
            </a:extLst>
          </a:blip>
          <a:stretch>
            <a:fillRect/>
          </a:stretch>
        </p:blipFill>
        <p:spPr>
          <a:xfrm>
            <a:off x="5290821" y="5156201"/>
            <a:ext cx="297180" cy="200660"/>
          </a:xfrm>
          <a:prstGeom prst="rect">
            <a:avLst/>
          </a:prstGeom>
        </p:spPr>
      </p:pic>
      <p:pic>
        <p:nvPicPr>
          <p:cNvPr id="8" name="Picture 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203201" y="3180927"/>
            <a:ext cx="307340" cy="205740"/>
          </a:xfrm>
          <a:prstGeom prst="rect">
            <a:avLst/>
          </a:prstGeom>
        </p:spPr>
      </p:pic>
      <p:pic>
        <p:nvPicPr>
          <p:cNvPr id="9" name="Picture 8"/>
          <p:cNvPicPr>
            <a:picLocks noChangeAspect="1"/>
          </p:cNvPicPr>
          <p:nvPr>
            <p:custDataLst>
              <p:tags r:id="rId12"/>
            </p:custDataLst>
          </p:nvPr>
        </p:nvPicPr>
        <p:blipFill>
          <a:blip r:embed="rId11" cstate="print">
            <a:extLst>
              <a:ext uri="{28A0092B-C50C-407E-A947-70E740481C1C}">
                <a14:useLocalDpi xmlns:a14="http://schemas.microsoft.com/office/drawing/2010/main" val="0"/>
              </a:ext>
            </a:extLst>
          </a:blip>
          <a:stretch>
            <a:fillRect/>
          </a:stretch>
        </p:blipFill>
        <p:spPr>
          <a:xfrm>
            <a:off x="4032653" y="3937001"/>
            <a:ext cx="307340" cy="205740"/>
          </a:xfrm>
          <a:prstGeom prst="rect">
            <a:avLst/>
          </a:prstGeom>
        </p:spPr>
      </p:pic>
      <p:pic>
        <p:nvPicPr>
          <p:cNvPr id="11" name="Picture 10"/>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11458969" y="4927441"/>
            <a:ext cx="256540" cy="200660"/>
          </a:xfrm>
          <a:prstGeom prst="rect">
            <a:avLst/>
          </a:prstGeom>
        </p:spPr>
      </p:pic>
      <p:pic>
        <p:nvPicPr>
          <p:cNvPr id="12" name="Picture 11"/>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7958667" y="2108201"/>
            <a:ext cx="264160" cy="200660"/>
          </a:xfrm>
          <a:prstGeom prst="rect">
            <a:avLst/>
          </a:prstGeom>
        </p:spPr>
      </p:pic>
      <mc:AlternateContent xmlns:mc="http://schemas.openxmlformats.org/markup-compatibility/2006" xmlns:p14="http://schemas.microsoft.com/office/powerpoint/2010/main">
        <mc:Choice Requires="p14">
          <p:contentPart r:id="rId17" p14:bwMode="auto">
            <p14:nvContentPartPr>
              <p14:cNvPr id="3" name="Ink 2"/>
              <p14:cNvContentPartPr/>
              <p14:nvPr/>
            </p14:nvContentPartPr>
            <p14:xfrm>
              <a:off x="1199520" y="562560"/>
              <a:ext cx="10587840" cy="5808960"/>
            </p14:xfrm>
          </p:contentPart>
        </mc:Choice>
        <mc:Fallback xmlns="">
          <p:pic>
            <p:nvPicPr>
              <p:cNvPr id="3" name="Ink 2"/>
            </p:nvPicPr>
            <p:blipFill>
              <a:blip r:embed="rId18"/>
            </p:blipFill>
            <p:spPr>
              <a:xfrm>
                <a:off x="1199520" y="562560"/>
                <a:ext cx="10587840" cy="58089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idx="4294967295"/>
          </p:nvPr>
        </p:nvSpPr>
        <p:spPr>
          <a:xfrm>
            <a:off x="632013" y="2253129"/>
            <a:ext cx="10832982" cy="2235200"/>
          </a:xfrm>
        </p:spPr>
        <p:txBody>
          <a:bodyPr>
            <a:noAutofit/>
          </a:bodyPr>
          <a:lstStyle/>
          <a:p>
            <a:pPr algn="ctr"/>
            <a:r>
              <a:rPr lang="en-US" sz="3600" b="1" dirty="0">
                <a:solidFill>
                  <a:schemeClr val="accent1">
                    <a:lumMod val="50000"/>
                  </a:schemeClr>
                </a:solidFill>
                <a:latin typeface="Times New Roman" panose="02020603050405020304" pitchFamily="18" charset="0"/>
                <a:cs typeface="Times New Roman" panose="02020603050405020304" pitchFamily="18" charset="0"/>
              </a:rPr>
              <a:t>Motivation II: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Data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Visualization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Visualization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0" y="6390958"/>
            <a:ext cx="11074400" cy="461665"/>
          </a:xfrm>
          <a:prstGeom prst="rect">
            <a:avLst/>
          </a:prstGeom>
          <a:noFill/>
        </p:spPr>
        <p:txBody>
          <a:bodyPr wrap="square" rtlCol="0">
            <a:spAutoFit/>
          </a:bodyPr>
          <a:lstStyle/>
          <a:p>
            <a:r>
              <a:rPr lang="en-US" sz="2400" dirty="0">
                <a:solidFill>
                  <a:schemeClr val="tx1">
                    <a:lumMod val="65000"/>
                    <a:lumOff val="35000"/>
                  </a:schemeClr>
                </a:solidFill>
              </a:rPr>
              <a:t>[resources from en.wikipedia.org]</a:t>
            </a:r>
            <a:endParaRPr lang="en-US" sz="2400" dirty="0">
              <a:solidFill>
                <a:schemeClr val="tx1">
                  <a:lumMod val="65000"/>
                  <a:lumOff val="35000"/>
                </a:schemeClr>
              </a:solidFill>
            </a:endParaRPr>
          </a:p>
        </p:txBody>
      </p:sp>
      <p:graphicFrame>
        <p:nvGraphicFramePr>
          <p:cNvPr id="11" name="Table 10"/>
          <p:cNvGraphicFramePr>
            <a:graphicFrameLocks noGrp="1"/>
          </p:cNvGraphicFramePr>
          <p:nvPr/>
        </p:nvGraphicFramePr>
        <p:xfrm>
          <a:off x="20320" y="1114634"/>
          <a:ext cx="12070080" cy="5260340"/>
        </p:xfrm>
        <a:graphic>
          <a:graphicData uri="http://schemas.openxmlformats.org/drawingml/2006/table">
            <a:tbl>
              <a:tblPr>
                <a:tableStyleId>{2D5ABB26-0587-4C30-8999-92F81FD0307C}</a:tableStyleId>
              </a:tblPr>
              <a:tblGrid>
                <a:gridCol w="1950720"/>
                <a:gridCol w="1584960"/>
                <a:gridCol w="1584960"/>
                <a:gridCol w="1584960"/>
                <a:gridCol w="1584960"/>
                <a:gridCol w="1584960"/>
                <a:gridCol w="1584960"/>
                <a:gridCol w="609600"/>
              </a:tblGrid>
              <a:tr h="1963420">
                <a:tc>
                  <a:txBody>
                    <a:bodyPr/>
                    <a:lstStyle/>
                    <a:p>
                      <a:pPr algn="ctr" fontAlgn="b"/>
                      <a:r>
                        <a:rPr lang="en-US" sz="2900" u="none" strike="noStrike" dirty="0">
                          <a:effectLst/>
                        </a:rPr>
                        <a:t>Country</a:t>
                      </a:r>
                      <a:endParaRPr lang="en-US" sz="29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smtClean="0">
                          <a:solidFill>
                            <a:srgbClr val="000000"/>
                          </a:solidFill>
                          <a:effectLst/>
                          <a:latin typeface="+mn-lt"/>
                        </a:rPr>
                        <a:t>GDP </a:t>
                      </a:r>
                      <a:r>
                        <a:rPr lang="en-US" sz="2400" b="0" i="0" u="none" strike="noStrike" dirty="0" smtClean="0">
                          <a:solidFill>
                            <a:srgbClr val="000000"/>
                          </a:solidFill>
                          <a:effectLst/>
                          <a:latin typeface="+mn-lt"/>
                        </a:rPr>
                        <a:t>(trillions of US$)</a:t>
                      </a:r>
                      <a:endParaRPr lang="en-US" sz="3200" b="0" i="0" u="none" strike="noStrike" dirty="0" smtClean="0">
                        <a:solidFill>
                          <a:srgbClr val="000000"/>
                        </a:solidFill>
                        <a:effectLst/>
                        <a:latin typeface="+mn-lt"/>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700" b="0" i="0" u="none" strike="noStrike" dirty="0">
                          <a:solidFill>
                            <a:srgbClr val="000000"/>
                          </a:solidFill>
                          <a:effectLst/>
                          <a:latin typeface="Calibri" panose="020F0502020204030204"/>
                        </a:rPr>
                        <a:t>Per capita GDP </a:t>
                      </a:r>
                      <a:endParaRPr lang="en-US" sz="2700" b="0" i="0" u="none" strike="noStrike" dirty="0" smtClean="0">
                        <a:solidFill>
                          <a:srgbClr val="000000"/>
                        </a:solidFill>
                        <a:effectLst/>
                        <a:latin typeface="Calibri" panose="020F0502020204030204"/>
                      </a:endParaRPr>
                    </a:p>
                    <a:p>
                      <a:pPr algn="ctr" fontAlgn="b"/>
                      <a:r>
                        <a:rPr lang="en-US" sz="2400" b="0" i="0" u="none" strike="noStrike" dirty="0" smtClean="0">
                          <a:solidFill>
                            <a:srgbClr val="000000"/>
                          </a:solidFill>
                          <a:effectLst/>
                          <a:latin typeface="Calibri" panose="020F0502020204030204"/>
                        </a:rPr>
                        <a:t>(</a:t>
                      </a:r>
                      <a:r>
                        <a:rPr lang="en-US" sz="2400" b="0" i="0" u="none" strike="noStrike" dirty="0">
                          <a:solidFill>
                            <a:srgbClr val="000000"/>
                          </a:solidFill>
                          <a:effectLst/>
                          <a:latin typeface="Calibri" panose="020F0502020204030204"/>
                        </a:rPr>
                        <a:t>thousands of intl. $)</a:t>
                      </a:r>
                      <a:endParaRPr lang="en-US" sz="24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700" b="0" i="0" u="none" strike="noStrike" dirty="0">
                          <a:solidFill>
                            <a:srgbClr val="000000"/>
                          </a:solidFill>
                          <a:effectLst/>
                          <a:latin typeface="Calibri" panose="020F0502020204030204"/>
                        </a:rPr>
                        <a:t>Human </a:t>
                      </a:r>
                      <a:r>
                        <a:rPr lang="en-US" sz="2700" b="0" i="0" u="none" strike="noStrike" dirty="0" smtClean="0">
                          <a:solidFill>
                            <a:srgbClr val="000000"/>
                          </a:solidFill>
                          <a:effectLst/>
                          <a:latin typeface="Calibri" panose="020F0502020204030204"/>
                        </a:rPr>
                        <a:t>Develop-</a:t>
                      </a:r>
                      <a:r>
                        <a:rPr lang="en-US" sz="2700" b="0" i="0" u="none" strike="noStrike" dirty="0" err="1" smtClean="0">
                          <a:solidFill>
                            <a:srgbClr val="000000"/>
                          </a:solidFill>
                          <a:effectLst/>
                          <a:latin typeface="Calibri" panose="020F0502020204030204"/>
                        </a:rPr>
                        <a:t>ment</a:t>
                      </a:r>
                      <a:r>
                        <a:rPr lang="en-US" sz="2700" b="0" i="0" u="none" strike="noStrike" dirty="0" smtClean="0">
                          <a:solidFill>
                            <a:srgbClr val="000000"/>
                          </a:solidFill>
                          <a:effectLst/>
                          <a:latin typeface="Calibri" panose="020F0502020204030204"/>
                        </a:rPr>
                        <a:t> </a:t>
                      </a:r>
                      <a:r>
                        <a:rPr lang="en-US" sz="2700" b="0" i="0" u="none" strike="noStrike" dirty="0">
                          <a:solidFill>
                            <a:srgbClr val="000000"/>
                          </a:solidFill>
                          <a:effectLst/>
                          <a:latin typeface="Calibri" panose="020F0502020204030204"/>
                        </a:rPr>
                        <a:t>Index</a:t>
                      </a:r>
                      <a:endParaRPr lang="en-US" sz="2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700" b="0" i="0" u="none" strike="noStrike" dirty="0">
                          <a:solidFill>
                            <a:srgbClr val="000000"/>
                          </a:solidFill>
                          <a:effectLst/>
                          <a:latin typeface="Calibri" panose="020F0502020204030204"/>
                        </a:rPr>
                        <a:t>Life expectancy</a:t>
                      </a:r>
                      <a:endParaRPr lang="en-US" sz="2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700" b="0" i="0" u="none" strike="noStrike" dirty="0" smtClean="0">
                          <a:solidFill>
                            <a:srgbClr val="000000"/>
                          </a:solidFill>
                          <a:effectLst/>
                          <a:latin typeface="Calibri" panose="020F0502020204030204"/>
                        </a:rPr>
                        <a:t>Poverty Index</a:t>
                      </a:r>
                      <a:endParaRPr lang="en-US" sz="2700" b="0" i="0" u="none" strike="noStrike" dirty="0" smtClean="0">
                        <a:solidFill>
                          <a:srgbClr val="000000"/>
                        </a:solidFill>
                        <a:effectLst/>
                        <a:latin typeface="Calibri" panose="020F0502020204030204"/>
                      </a:endParaRPr>
                    </a:p>
                    <a:p>
                      <a:pPr algn="ctr" fontAlgn="b"/>
                      <a:r>
                        <a:rPr lang="en-US" sz="2400" b="0" i="0" u="none" strike="noStrike" dirty="0" smtClean="0">
                          <a:solidFill>
                            <a:srgbClr val="000000"/>
                          </a:solidFill>
                          <a:effectLst/>
                          <a:latin typeface="Calibri" panose="020F0502020204030204"/>
                        </a:rPr>
                        <a:t> </a:t>
                      </a:r>
                      <a:r>
                        <a:rPr lang="en-US" sz="2400" b="0" i="0" u="none" strike="noStrike" dirty="0">
                          <a:solidFill>
                            <a:srgbClr val="000000"/>
                          </a:solidFill>
                          <a:effectLst/>
                          <a:latin typeface="Calibri" panose="020F0502020204030204"/>
                        </a:rPr>
                        <a:t>(</a:t>
                      </a:r>
                      <a:r>
                        <a:rPr lang="en-US" sz="2400" b="0" i="0" u="none" strike="noStrike" dirty="0" err="1">
                          <a:solidFill>
                            <a:srgbClr val="000000"/>
                          </a:solidFill>
                          <a:effectLst/>
                          <a:latin typeface="Calibri" panose="020F0502020204030204"/>
                        </a:rPr>
                        <a:t>Gini</a:t>
                      </a:r>
                      <a:r>
                        <a:rPr lang="en-US" sz="2400" b="0" i="0" u="none" strike="noStrike" dirty="0">
                          <a:solidFill>
                            <a:srgbClr val="000000"/>
                          </a:solidFill>
                          <a:effectLst/>
                          <a:latin typeface="Calibri" panose="020F0502020204030204"/>
                        </a:rPr>
                        <a:t> as percentage)</a:t>
                      </a:r>
                      <a:endParaRPr lang="en-US" sz="24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700" b="0" i="0" u="none" strike="noStrike" dirty="0">
                          <a:solidFill>
                            <a:srgbClr val="000000"/>
                          </a:solidFill>
                          <a:effectLst/>
                          <a:latin typeface="Calibri" panose="020F0502020204030204"/>
                        </a:rPr>
                        <a:t>Mean household income </a:t>
                      </a:r>
                      <a:r>
                        <a:rPr lang="en-US" sz="2400" b="0" i="0" u="none" strike="noStrike" dirty="0">
                          <a:solidFill>
                            <a:srgbClr val="000000"/>
                          </a:solidFill>
                          <a:effectLst/>
                          <a:latin typeface="Calibri" panose="020F0502020204030204"/>
                        </a:rPr>
                        <a:t>(thousands of US$)</a:t>
                      </a:r>
                      <a:endParaRPr lang="en-US" sz="24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Calibri" panose="020F0502020204030204"/>
                        </a:rPr>
                        <a:t>…</a:t>
                      </a:r>
                      <a:endParaRPr lang="en-US" sz="24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459740">
                <a:tc>
                  <a:txBody>
                    <a:bodyPr/>
                    <a:lstStyle/>
                    <a:p>
                      <a:pPr algn="ctr" fontAlgn="b"/>
                      <a:r>
                        <a:rPr lang="en-US" sz="2900" u="none" strike="noStrike" dirty="0">
                          <a:effectLst/>
                        </a:rPr>
                        <a:t>Canada</a:t>
                      </a:r>
                      <a:endParaRPr lang="en-US" sz="29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dirty="0">
                          <a:solidFill>
                            <a:srgbClr val="000000"/>
                          </a:solidFill>
                          <a:effectLst/>
                          <a:latin typeface="Calibri" panose="020F0502020204030204"/>
                        </a:rPr>
                        <a:t>1.577</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dirty="0">
                          <a:solidFill>
                            <a:srgbClr val="000000"/>
                          </a:solidFill>
                          <a:effectLst/>
                          <a:latin typeface="Calibri" panose="020F0502020204030204"/>
                        </a:rPr>
                        <a:t>39.17</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a:solidFill>
                            <a:srgbClr val="000000"/>
                          </a:solidFill>
                          <a:effectLst/>
                          <a:latin typeface="Calibri" panose="020F0502020204030204"/>
                        </a:rPr>
                        <a:t>0.908</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dirty="0">
                          <a:solidFill>
                            <a:srgbClr val="000000"/>
                          </a:solidFill>
                          <a:effectLst/>
                          <a:latin typeface="Calibri" panose="020F0502020204030204"/>
                        </a:rPr>
                        <a:t>80.7</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a:solidFill>
                            <a:srgbClr val="000000"/>
                          </a:solidFill>
                          <a:effectLst/>
                          <a:latin typeface="Calibri" panose="020F0502020204030204"/>
                        </a:rPr>
                        <a:t>32.6</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a:solidFill>
                            <a:srgbClr val="000000"/>
                          </a:solidFill>
                          <a:effectLst/>
                          <a:latin typeface="Calibri" panose="020F0502020204030204"/>
                        </a:rPr>
                        <a:t>67.293</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523240">
                <a:tc>
                  <a:txBody>
                    <a:bodyPr/>
                    <a:lstStyle/>
                    <a:p>
                      <a:pPr algn="ctr" fontAlgn="b"/>
                      <a:r>
                        <a:rPr lang="en-US" sz="2900" u="none" strike="noStrike" dirty="0">
                          <a:effectLst/>
                        </a:rPr>
                        <a:t>China</a:t>
                      </a:r>
                      <a:endParaRPr lang="en-US" sz="29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panose="020F0502020204030204"/>
                        </a:rPr>
                        <a:t>5.878</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panose="020F0502020204030204"/>
                        </a:rPr>
                        <a:t>7.54</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0.687</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73</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46.9</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10.22</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59740">
                <a:tc>
                  <a:txBody>
                    <a:bodyPr/>
                    <a:lstStyle/>
                    <a:p>
                      <a:pPr algn="ctr" fontAlgn="b"/>
                      <a:r>
                        <a:rPr lang="en-US" sz="2900" u="none" strike="noStrike" dirty="0">
                          <a:effectLst/>
                        </a:rPr>
                        <a:t>India</a:t>
                      </a:r>
                      <a:endParaRPr lang="en-US" sz="29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1.632</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3.41</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panose="020F0502020204030204"/>
                        </a:rPr>
                        <a:t>0.547</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64.7</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36.8</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0.735</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59740">
                <a:tc>
                  <a:txBody>
                    <a:bodyPr/>
                    <a:lstStyle/>
                    <a:p>
                      <a:pPr algn="ctr" fontAlgn="b"/>
                      <a:r>
                        <a:rPr lang="en-US" sz="2900" u="none" strike="noStrike" dirty="0">
                          <a:effectLst/>
                        </a:rPr>
                        <a:t>Russia</a:t>
                      </a:r>
                      <a:endParaRPr lang="en-US" sz="29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1.48</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panose="020F0502020204030204"/>
                        </a:rPr>
                        <a:t>19.84</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panose="020F0502020204030204"/>
                        </a:rPr>
                        <a:t>0.755</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panose="020F0502020204030204"/>
                        </a:rPr>
                        <a:t>65.5</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39.9</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0.72</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59740">
                <a:tc>
                  <a:txBody>
                    <a:bodyPr/>
                    <a:lstStyle/>
                    <a:p>
                      <a:pPr algn="ctr" fontAlgn="b"/>
                      <a:r>
                        <a:rPr lang="en-US" sz="2900" u="none" strike="noStrike" dirty="0">
                          <a:effectLst/>
                        </a:rPr>
                        <a:t>Singapore</a:t>
                      </a:r>
                      <a:endParaRPr lang="en-US" sz="29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0.223</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56.69</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panose="020F0502020204030204"/>
                        </a:rPr>
                        <a:t>0.866</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80</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panose="020F0502020204030204"/>
                        </a:rPr>
                        <a:t>42.5</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67.1</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59740">
                <a:tc>
                  <a:txBody>
                    <a:bodyPr/>
                    <a:lstStyle/>
                    <a:p>
                      <a:pPr algn="ctr" fontAlgn="b"/>
                      <a:r>
                        <a:rPr lang="en-US" sz="2900" u="none" strike="noStrike" dirty="0">
                          <a:effectLst/>
                        </a:rPr>
                        <a:t>USA</a:t>
                      </a:r>
                      <a:endParaRPr lang="en-US" sz="29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panose="020F0502020204030204"/>
                        </a:rPr>
                        <a:t>14.527</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46.86</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0.91</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panose="020F0502020204030204"/>
                        </a:rPr>
                        <a:t>78.3</a:t>
                      </a:r>
                      <a:endParaRPr lang="en-US" sz="29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panose="020F0502020204030204"/>
                        </a:rPr>
                        <a:t>40.8</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panose="020F0502020204030204"/>
                        </a:rPr>
                        <a:t>84.3</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59740">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panose="020F0502020204030204"/>
                        </a:rPr>
                        <a:t>…</a:t>
                      </a:r>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endParaRPr lang="en-US" sz="29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bl>
          </a:graphicData>
        </a:graphic>
      </p:graphicFrame>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113760" y="171360"/>
              <a:ext cx="10644480" cy="3272160"/>
            </p14:xfrm>
          </p:contentPart>
        </mc:Choice>
        <mc:Fallback xmlns="">
          <p:pic>
            <p:nvPicPr>
              <p:cNvPr id="2" name="Ink 1"/>
            </p:nvPicPr>
            <p:blipFill>
              <a:blip r:embed="rId2"/>
            </p:blipFill>
            <p:spPr>
              <a:xfrm>
                <a:off x="113760" y="171360"/>
                <a:ext cx="10644480" cy="3272160"/>
              </a:xfrm>
              <a:prstGeom prst="rect"/>
            </p:spPr>
          </p:pic>
        </mc:Fallback>
      </mc:AlternateContent>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Visualization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nvGraphicFramePr>
        <p:xfrm>
          <a:off x="711201" y="1295400"/>
          <a:ext cx="8737599" cy="5181600"/>
        </p:xfrm>
        <a:graphic>
          <a:graphicData uri="http://schemas.openxmlformats.org/drawingml/2006/table">
            <a:tbl>
              <a:tblPr>
                <a:tableStyleId>{2D5ABB26-0587-4C30-8999-92F81FD0307C}</a:tableStyleId>
              </a:tblPr>
              <a:tblGrid>
                <a:gridCol w="3328609"/>
                <a:gridCol w="2704495"/>
                <a:gridCol w="2704495"/>
              </a:tblGrid>
              <a:tr h="636707">
                <a:tc>
                  <a:txBody>
                    <a:bodyPr/>
                    <a:lstStyle/>
                    <a:p>
                      <a:pPr algn="ctr" fontAlgn="b"/>
                      <a:r>
                        <a:rPr lang="en-US" sz="3700" u="none" strike="noStrike" dirty="0">
                          <a:effectLst/>
                        </a:rPr>
                        <a:t>Country</a:t>
                      </a:r>
                      <a:endParaRPr lang="en-US" sz="37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636707">
                <a:tc>
                  <a:txBody>
                    <a:bodyPr/>
                    <a:lstStyle/>
                    <a:p>
                      <a:pPr algn="ctr" fontAlgn="b"/>
                      <a:r>
                        <a:rPr lang="en-US" sz="3700" u="none" strike="noStrike" dirty="0">
                          <a:effectLst/>
                        </a:rPr>
                        <a:t>Canada</a:t>
                      </a:r>
                      <a:endParaRPr lang="en-US" sz="37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3700" u="none" strike="noStrike" dirty="0">
                          <a:effectLst/>
                        </a:rPr>
                        <a:t>1.6</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3700" u="none" strike="noStrike" dirty="0">
                          <a:effectLst/>
                        </a:rPr>
                        <a:t>1.2</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724651">
                <a:tc>
                  <a:txBody>
                    <a:bodyPr/>
                    <a:lstStyle/>
                    <a:p>
                      <a:pPr algn="ctr" fontAlgn="b"/>
                      <a:r>
                        <a:rPr lang="en-US" sz="3700" u="none" strike="noStrike" dirty="0">
                          <a:effectLst/>
                        </a:rPr>
                        <a:t>China</a:t>
                      </a:r>
                      <a:endParaRPr lang="en-US" sz="37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1.7</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0.3</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tcPr>
                </a:tc>
              </a:tr>
              <a:tr h="636707">
                <a:tc>
                  <a:txBody>
                    <a:bodyPr/>
                    <a:lstStyle/>
                    <a:p>
                      <a:pPr algn="ctr" fontAlgn="b"/>
                      <a:r>
                        <a:rPr lang="en-US" sz="3700" u="none" strike="noStrike" dirty="0">
                          <a:effectLst/>
                        </a:rPr>
                        <a:t>India</a:t>
                      </a:r>
                      <a:endParaRPr lang="en-US" sz="37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1.6</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0.2</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tcPr>
                </a:tc>
              </a:tr>
              <a:tr h="636707">
                <a:tc>
                  <a:txBody>
                    <a:bodyPr/>
                    <a:lstStyle/>
                    <a:p>
                      <a:pPr algn="ctr" fontAlgn="b"/>
                      <a:r>
                        <a:rPr lang="en-US" sz="3700" u="none" strike="noStrike" dirty="0">
                          <a:effectLst/>
                        </a:rPr>
                        <a:t>Russia</a:t>
                      </a:r>
                      <a:endParaRPr lang="en-US" sz="37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u="none" strike="noStrike">
                          <a:effectLst/>
                        </a:rPr>
                        <a:t>1.4</a:t>
                      </a:r>
                      <a:endParaRPr lang="en-US" sz="3700" b="0" i="0" u="none" strike="noStrike">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0.5</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tcPr>
                </a:tc>
              </a:tr>
              <a:tr h="636707">
                <a:tc>
                  <a:txBody>
                    <a:bodyPr/>
                    <a:lstStyle/>
                    <a:p>
                      <a:pPr algn="ctr" fontAlgn="b"/>
                      <a:r>
                        <a:rPr lang="en-US" sz="3700" u="none" strike="noStrike" dirty="0">
                          <a:effectLst/>
                        </a:rPr>
                        <a:t>Singapore</a:t>
                      </a:r>
                      <a:endParaRPr lang="en-US" sz="37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0.5</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1.7</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tcPr>
                </a:tc>
              </a:tr>
              <a:tr h="636707">
                <a:tc>
                  <a:txBody>
                    <a:bodyPr/>
                    <a:lstStyle/>
                    <a:p>
                      <a:pPr algn="ctr" fontAlgn="b"/>
                      <a:r>
                        <a:rPr lang="en-US" sz="3700" u="none" strike="noStrike" dirty="0">
                          <a:effectLst/>
                        </a:rPr>
                        <a:t>USA</a:t>
                      </a:r>
                      <a:endParaRPr lang="en-US" sz="37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2</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1.5</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tcPr>
                </a:tc>
              </a:tr>
              <a:tr h="636707">
                <a:tc>
                  <a:txBody>
                    <a:bodyPr/>
                    <a:lstStyle/>
                    <a:p>
                      <a:pPr algn="ctr" fontAlgn="b"/>
                      <a:r>
                        <a:rPr lang="en-US" sz="3700" b="0" i="0" u="none" strike="noStrike" dirty="0" smtClean="0">
                          <a:solidFill>
                            <a:srgbClr val="000000"/>
                          </a:solidFill>
                          <a:effectLst/>
                          <a:latin typeface="Calibri" panose="020F0502020204030204"/>
                        </a:rPr>
                        <a:t>…</a:t>
                      </a:r>
                      <a:endParaRPr lang="en-US" sz="3700" b="0" i="0" u="none" strike="noStrike" dirty="0">
                        <a:solidFill>
                          <a:srgbClr val="000000"/>
                        </a:solidFill>
                        <a:effectLst/>
                        <a:latin typeface="Calibri" panose="020F0502020204030204"/>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b="0" i="0" u="none" strike="noStrike" dirty="0" smtClean="0">
                          <a:solidFill>
                            <a:srgbClr val="000000"/>
                          </a:solidFill>
                          <a:effectLst/>
                          <a:latin typeface="Calibri" panose="020F0502020204030204"/>
                        </a:rPr>
                        <a:t>…</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b="0" i="0" u="none" strike="noStrike" dirty="0" smtClean="0">
                          <a:solidFill>
                            <a:srgbClr val="000000"/>
                          </a:solidFill>
                          <a:effectLst/>
                          <a:latin typeface="Calibri" panose="020F0502020204030204"/>
                        </a:rPr>
                        <a:t>…</a:t>
                      </a:r>
                      <a:endParaRPr lang="en-US" sz="3700" b="0" i="0" u="none" strike="noStrike" dirty="0">
                        <a:solidFill>
                          <a:srgbClr val="000000"/>
                        </a:solidFill>
                        <a:effectLst/>
                        <a:latin typeface="Calibri" panose="020F0502020204030204"/>
                      </a:endParaRPr>
                    </a:p>
                  </a:txBody>
                  <a:tcPr marL="12700" marR="12700" marT="12700" marB="0" anchor="b">
                    <a:lnL w="12700" cap="flat" cmpd="sng" algn="ctr">
                      <a:solidFill>
                        <a:schemeClr val="tx1"/>
                      </a:solidFill>
                      <a:prstDash val="solid"/>
                      <a:round/>
                      <a:headEnd type="none" w="med" len="med"/>
                      <a:tailEnd type="none" w="med" len="med"/>
                    </a:lnL>
                  </a:tcPr>
                </a:tc>
              </a:tr>
            </a:tbl>
          </a:graphicData>
        </a:graphic>
      </p:graphicFrame>
      <p:pic>
        <p:nvPicPr>
          <p:cNvPr id="3" name="Picture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7924801" y="1599918"/>
            <a:ext cx="358900" cy="272625"/>
          </a:xfrm>
          <a:prstGeom prst="rect">
            <a:avLst/>
          </a:prstGeom>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5266327" y="1599920"/>
            <a:ext cx="348547" cy="272625"/>
          </a:xfrm>
          <a:prstGeom prst="rect">
            <a:avLst/>
          </a:prstGeom>
        </p:spPr>
      </p:pic>
      <mc:AlternateContent xmlns:mc="http://schemas.openxmlformats.org/markup-compatibility/2006" xmlns:p14="http://schemas.microsoft.com/office/powerpoint/2010/main">
        <mc:Choice Requires="p14">
          <p:contentPart r:id="rId5" p14:bwMode="auto">
            <p14:nvContentPartPr>
              <p14:cNvPr id="5" name="Ink 4"/>
              <p14:cNvContentPartPr/>
              <p14:nvPr/>
            </p14:nvContentPartPr>
            <p14:xfrm>
              <a:off x="5707200" y="934560"/>
              <a:ext cx="5793600" cy="3300480"/>
            </p14:xfrm>
          </p:contentPart>
        </mc:Choice>
        <mc:Fallback xmlns="">
          <p:pic>
            <p:nvPicPr>
              <p:cNvPr id="5" name="Ink 4"/>
            </p:nvPicPr>
            <p:blipFill>
              <a:blip r:embed="rId6"/>
            </p:blipFill>
            <p:spPr>
              <a:xfrm>
                <a:off x="5707200" y="934560"/>
                <a:ext cx="5793600" cy="3300480"/>
              </a:xfrm>
              <a:prstGeom prst="rect"/>
            </p:spPr>
          </p:pic>
        </mc:Fallback>
      </mc:AlternateContent>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Visualization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9497061" y="5664201"/>
            <a:ext cx="256540" cy="200660"/>
          </a:xfrm>
          <a:prstGeom prst="rect">
            <a:avLst/>
          </a:prstGeom>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645251" y="1295401"/>
            <a:ext cx="264160" cy="200660"/>
          </a:xfrm>
          <a:prstGeom prst="rect">
            <a:avLst/>
          </a:prstGeom>
        </p:spPr>
      </p:pic>
      <p:pic>
        <p:nvPicPr>
          <p:cNvPr id="2" name="Picture 2" descr="C:\Users\tlow\Desktop\cs229a\lectures-slides\assets\pca\countri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5251" y="1017357"/>
            <a:ext cx="7112000" cy="5334000"/>
          </a:xfrm>
          <a:prstGeom prst="rect">
            <a:avLst/>
          </a:prstGeom>
          <a:noFill/>
        </p:spPr>
      </p:pic>
      <mc:AlternateContent xmlns:mc="http://schemas.openxmlformats.org/markup-compatibility/2006" xmlns:p14="http://schemas.microsoft.com/office/powerpoint/2010/main">
        <mc:Choice Requires="p14">
          <p:contentPart r:id="rId6" p14:bwMode="auto">
            <p14:nvContentPartPr>
              <p14:cNvPr id="5" name="Ink 4"/>
              <p14:cNvContentPartPr/>
              <p14:nvPr/>
            </p14:nvContentPartPr>
            <p14:xfrm>
              <a:off x="380160" y="905760"/>
              <a:ext cx="11273280" cy="5246880"/>
            </p14:xfrm>
          </p:contentPart>
        </mc:Choice>
        <mc:Fallback xmlns="">
          <p:pic>
            <p:nvPicPr>
              <p:cNvPr id="5" name="Ink 4"/>
            </p:nvPicPr>
            <p:blipFill>
              <a:blip r:embed="rId7"/>
            </p:blipFill>
            <p:spPr>
              <a:xfrm>
                <a:off x="380160" y="905760"/>
                <a:ext cx="11273280" cy="5246880"/>
              </a:xfrm>
              <a:prstGeom prst="rect"/>
            </p:spPr>
          </p:pic>
        </mc:Fallback>
      </mc:AlternateContent>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idx="4294967295"/>
          </p:nvPr>
        </p:nvSpPr>
        <p:spPr>
          <a:xfrm>
            <a:off x="605118" y="2342777"/>
            <a:ext cx="10873323" cy="2235200"/>
          </a:xfrm>
        </p:spPr>
        <p:txBody>
          <a:bodyPr>
            <a:noAutofit/>
          </a:bodyPr>
          <a:lstStyle/>
          <a:p>
            <a:pPr algn="ct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problem formulation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problem formulation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12" name="Group 11"/>
          <p:cNvGrpSpPr/>
          <p:nvPr/>
        </p:nvGrpSpPr>
        <p:grpSpPr>
          <a:xfrm>
            <a:off x="2555365" y="957368"/>
            <a:ext cx="6893436" cy="5316433"/>
            <a:chOff x="838200" y="949289"/>
            <a:chExt cx="3158164" cy="2536861"/>
          </a:xfrm>
        </p:grpSpPr>
        <p:cxnSp>
          <p:nvCxnSpPr>
            <p:cNvPr id="14" name="Straight Arrow Connector 13"/>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Cross 18"/>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Cross 19"/>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Cross 20"/>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Cross 21"/>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Cross 24"/>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27" name="Picture 26"/>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mc:AlternateContent xmlns:mc="http://schemas.openxmlformats.org/markup-compatibility/2006" xmlns:p14="http://schemas.microsoft.com/office/powerpoint/2010/main">
        <mc:Choice Requires="p14">
          <p:contentPart r:id="rId5" p14:bwMode="auto">
            <p14:nvContentPartPr>
              <p14:cNvPr id="3" name="Ink 2"/>
              <p14:cNvContentPartPr/>
              <p14:nvPr/>
            </p14:nvContentPartPr>
            <p14:xfrm>
              <a:off x="3200640" y="934560"/>
              <a:ext cx="8291040" cy="5456160"/>
            </p14:xfrm>
          </p:contentPart>
        </mc:Choice>
        <mc:Fallback xmlns="">
          <p:pic>
            <p:nvPicPr>
              <p:cNvPr id="3" name="Ink 2"/>
            </p:nvPicPr>
            <p:blipFill>
              <a:blip r:embed="rId6"/>
            </p:blipFill>
            <p:spPr>
              <a:xfrm>
                <a:off x="3200640" y="934560"/>
                <a:ext cx="8291040" cy="5456160"/>
              </a:xfrm>
              <a:prstGeom prst="rect"/>
            </p:spPr>
          </p:pic>
        </mc:Fallback>
      </mc:AlternateContent>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465280" y="209481"/>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problem </a:t>
            </a:r>
            <a:r>
              <a:rPr lang="en-US" sz="3600" b="1" dirty="0">
                <a:solidFill>
                  <a:schemeClr val="accent1">
                    <a:lumMod val="50000"/>
                  </a:schemeClr>
                </a:solidFill>
                <a:latin typeface="Times New Roman" panose="02020603050405020304" pitchFamily="18" charset="0"/>
                <a:cs typeface="Times New Roman" panose="02020603050405020304" pitchFamily="18" charset="0"/>
              </a:rPr>
              <a:t>formulation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6468533" y="889000"/>
            <a:ext cx="4910667" cy="3683000"/>
            <a:chOff x="5275415" y="690798"/>
            <a:chExt cx="3683000" cy="2762250"/>
          </a:xfrm>
        </p:grpSpPr>
        <p:pic>
          <p:nvPicPr>
            <p:cNvPr id="2050" name="Picture 2" descr="C:\Users\tlow\Desktop\cs229a\lectures-slides\assets\pca\15.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75415" y="690798"/>
              <a:ext cx="3683000" cy="2762250"/>
            </a:xfrm>
            <a:prstGeom prst="rect">
              <a:avLst/>
            </a:prstGeom>
            <a:noFill/>
          </p:spPr>
        </p:pic>
        <p:pic>
          <p:nvPicPr>
            <p:cNvPr id="3" name="Picture 2"/>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6172200" y="2932051"/>
              <a:ext cx="222885" cy="150495"/>
            </a:xfrm>
            <a:prstGeom prst="rect">
              <a:avLst/>
            </a:prstGeom>
          </p:spPr>
        </p:pic>
        <p:pic>
          <p:nvPicPr>
            <p:cNvPr id="4" name="Picture 3"/>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8077200" y="2896219"/>
              <a:ext cx="228600" cy="150495"/>
            </a:xfrm>
            <a:prstGeom prst="rect">
              <a:avLst/>
            </a:prstGeom>
          </p:spPr>
        </p:pic>
        <p:pic>
          <p:nvPicPr>
            <p:cNvPr id="5" name="Picture 4"/>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5334000" y="1270701"/>
              <a:ext cx="230505" cy="154305"/>
            </a:xfrm>
            <a:prstGeom prst="rect">
              <a:avLst/>
            </a:prstGeom>
          </p:spPr>
        </p:pic>
      </p:grpSp>
      <p:sp>
        <p:nvSpPr>
          <p:cNvPr id="19" name="TextBox 18"/>
          <p:cNvSpPr txBox="1"/>
          <p:nvPr/>
        </p:nvSpPr>
        <p:spPr>
          <a:xfrm>
            <a:off x="508000" y="4343400"/>
            <a:ext cx="11277600" cy="913199"/>
          </a:xfrm>
          <a:prstGeom prst="rect">
            <a:avLst/>
          </a:prstGeom>
          <a:noFill/>
        </p:spPr>
        <p:txBody>
          <a:bodyPr wrap="square" rtlCol="0">
            <a:spAutoFit/>
          </a:bodyPr>
          <a:lstStyle/>
          <a:p>
            <a:r>
              <a:rPr lang="en-US" sz="2665" dirty="0"/>
              <a:t>Reduce from 2-dimension to 1-dimension: Find a direction (a vector                   )</a:t>
            </a:r>
            <a:endParaRPr lang="en-US" sz="2665" dirty="0"/>
          </a:p>
          <a:p>
            <a:r>
              <a:rPr lang="en-US" sz="2665" dirty="0"/>
              <a:t>onto which to project the data so as to minimize the projection error.</a:t>
            </a:r>
            <a:endParaRPr lang="en-US" sz="2665" dirty="0"/>
          </a:p>
        </p:txBody>
      </p:sp>
      <p:sp>
        <p:nvSpPr>
          <p:cNvPr id="20" name="TextBox 19"/>
          <p:cNvSpPr txBox="1"/>
          <p:nvPr/>
        </p:nvSpPr>
        <p:spPr>
          <a:xfrm>
            <a:off x="508000" y="5228352"/>
            <a:ext cx="11074400" cy="913199"/>
          </a:xfrm>
          <a:prstGeom prst="rect">
            <a:avLst/>
          </a:prstGeom>
          <a:noFill/>
        </p:spPr>
        <p:txBody>
          <a:bodyPr wrap="square" rtlCol="0">
            <a:spAutoFit/>
          </a:bodyPr>
          <a:lstStyle/>
          <a:p>
            <a:r>
              <a:rPr lang="en-US" sz="2665" dirty="0"/>
              <a:t>Reduce from n-dimension to k-dimension: Find    vectors </a:t>
            </a:r>
            <a:endParaRPr lang="en-US" sz="2665" dirty="0"/>
          </a:p>
          <a:p>
            <a:r>
              <a:rPr lang="en-US" sz="2665" dirty="0"/>
              <a:t>onto which to project the data, so as to minimize the projection error.</a:t>
            </a:r>
            <a:endParaRPr lang="en-US" sz="2665" dirty="0"/>
          </a:p>
        </p:txBody>
      </p:sp>
      <p:pic>
        <p:nvPicPr>
          <p:cNvPr id="7" name="Picture 6"/>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7172366" y="5366415"/>
            <a:ext cx="154940" cy="238760"/>
          </a:xfrm>
          <a:prstGeom prst="rect">
            <a:avLst/>
          </a:prstGeom>
        </p:spPr>
      </p:pic>
      <p:pic>
        <p:nvPicPr>
          <p:cNvPr id="8" name="Picture 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8463447" y="5300375"/>
            <a:ext cx="2529840" cy="370840"/>
          </a:xfrm>
          <a:prstGeom prst="rect">
            <a:avLst/>
          </a:prstGeom>
        </p:spPr>
      </p:pic>
      <p:pic>
        <p:nvPicPr>
          <p:cNvPr id="9" name="Picture 8"/>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9972633" y="4412377"/>
            <a:ext cx="1361440" cy="320040"/>
          </a:xfrm>
          <a:prstGeom prst="rect">
            <a:avLst/>
          </a:prstGeom>
        </p:spPr>
      </p:pic>
      <p:pic>
        <p:nvPicPr>
          <p:cNvPr id="10" name="Picture 9"/>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0217150" y="783855"/>
            <a:ext cx="1409700" cy="241300"/>
          </a:xfrm>
          <a:prstGeom prst="rect">
            <a:avLst/>
          </a:prstGeom>
        </p:spPr>
      </p:pic>
      <p:pic>
        <p:nvPicPr>
          <p:cNvPr id="11" name="Picture 10"/>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10725150" y="1155523"/>
            <a:ext cx="901700" cy="231140"/>
          </a:xfrm>
          <a:prstGeom prst="rect">
            <a:avLst/>
          </a:prstGeom>
        </p:spPr>
      </p:pic>
      <p:grpSp>
        <p:nvGrpSpPr>
          <p:cNvPr id="25" name="Group 24"/>
          <p:cNvGrpSpPr/>
          <p:nvPr/>
        </p:nvGrpSpPr>
        <p:grpSpPr>
          <a:xfrm>
            <a:off x="1680062" y="1008462"/>
            <a:ext cx="4095775" cy="3172857"/>
            <a:chOff x="838200" y="949289"/>
            <a:chExt cx="3158164" cy="2536861"/>
          </a:xfrm>
        </p:grpSpPr>
        <p:cxnSp>
          <p:nvCxnSpPr>
            <p:cNvPr id="26" name="Straight Arrow Connector 25"/>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Cross 30"/>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Cross 31"/>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Cross 32"/>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Cross 33"/>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Cross 34"/>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p:cNvPicPr>
              <a:picLocks noChangeAspect="1"/>
            </p:cNvPicPr>
            <p:nvPr>
              <p:custDataLst>
                <p:tags r:id="rId18"/>
              </p:custDataLst>
            </p:nvPr>
          </p:nvPicPr>
          <p:blipFill>
            <a:blip r:embed="rId19"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37" name="Picture 36"/>
            <p:cNvPicPr>
              <a:picLocks noChangeAspect="1"/>
            </p:cNvPicPr>
            <p:nvPr>
              <p:custDataLst>
                <p:tags r:id="rId20"/>
              </p:custDataLst>
            </p:nvPr>
          </p:nvPicPr>
          <p:blipFill>
            <a:blip r:embed="rId21"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mc:AlternateContent xmlns:mc="http://schemas.openxmlformats.org/markup-compatibility/2006" xmlns:p14="http://schemas.microsoft.com/office/powerpoint/2010/main">
        <mc:Choice Requires="p14">
          <p:contentPart r:id="rId22" p14:bwMode="auto">
            <p14:nvContentPartPr>
              <p14:cNvPr id="2" name="Ink 1"/>
              <p14:cNvContentPartPr/>
              <p14:nvPr/>
            </p14:nvContentPartPr>
            <p14:xfrm>
              <a:off x="1771680" y="1392480"/>
              <a:ext cx="9768000" cy="4320960"/>
            </p14:xfrm>
          </p:contentPart>
        </mc:Choice>
        <mc:Fallback xmlns="">
          <p:pic>
            <p:nvPicPr>
              <p:cNvPr id="2" name="Ink 1"/>
            </p:nvPicPr>
            <p:blipFill>
              <a:blip r:embed="rId23"/>
            </p:blipFill>
            <p:spPr>
              <a:xfrm>
                <a:off x="1771680" y="1392480"/>
                <a:ext cx="9768000" cy="43209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2" name="Ink 11"/>
              <p14:cNvContentPartPr/>
              <p14:nvPr/>
            </p14:nvContentPartPr>
            <p14:xfrm>
              <a:off x="4506720" y="3566880"/>
              <a:ext cx="572160" cy="448800"/>
            </p14:xfrm>
          </p:contentPart>
        </mc:Choice>
        <mc:Fallback xmlns="">
          <p:pic>
            <p:nvPicPr>
              <p:cNvPr id="12" name="Ink 11"/>
            </p:nvPicPr>
            <p:blipFill>
              <a:blip r:embed="rId25"/>
            </p:blipFill>
            <p:spPr>
              <a:xfrm>
                <a:off x="4506720" y="3566880"/>
                <a:ext cx="572160" cy="4488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3367700" y="1653609"/>
            <a:ext cx="0" cy="3827727"/>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6485" y="3867128"/>
            <a:ext cx="50800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Cross 33"/>
          <p:cNvSpPr/>
          <p:nvPr/>
        </p:nvSpPr>
        <p:spPr>
          <a:xfrm rot="2734294">
            <a:off x="3859426" y="3196823"/>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Cross 34"/>
          <p:cNvSpPr/>
          <p:nvPr/>
        </p:nvSpPr>
        <p:spPr>
          <a:xfrm rot="2734294">
            <a:off x="4715175" y="2217077"/>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Cross 35"/>
          <p:cNvSpPr/>
          <p:nvPr/>
        </p:nvSpPr>
        <p:spPr>
          <a:xfrm rot="2734294">
            <a:off x="4620222" y="2960951"/>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Cross 36"/>
          <p:cNvSpPr/>
          <p:nvPr/>
        </p:nvSpPr>
        <p:spPr>
          <a:xfrm rot="2734294">
            <a:off x="1173353" y="5118010"/>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ross 37"/>
          <p:cNvSpPr/>
          <p:nvPr/>
        </p:nvSpPr>
        <p:spPr>
          <a:xfrm rot="2734294">
            <a:off x="2120258" y="4908447"/>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3510131" y="1400719"/>
            <a:ext cx="160020" cy="218440"/>
          </a:xfrm>
          <a:prstGeom prst="rect">
            <a:avLst/>
          </a:prstGeom>
        </p:spPr>
      </p:pic>
      <p:pic>
        <p:nvPicPr>
          <p:cNvPr id="42" name="Picture 4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5558747" y="4160630"/>
            <a:ext cx="277739" cy="187532"/>
          </a:xfrm>
          <a:prstGeom prst="rect">
            <a:avLst/>
          </a:prstGeom>
        </p:spPr>
      </p:pic>
      <p:grpSp>
        <p:nvGrpSpPr>
          <p:cNvPr id="48" name="Group 47"/>
          <p:cNvGrpSpPr/>
          <p:nvPr/>
        </p:nvGrpSpPr>
        <p:grpSpPr>
          <a:xfrm>
            <a:off x="6096000" y="1397000"/>
            <a:ext cx="5080000" cy="4080616"/>
            <a:chOff x="838200" y="949289"/>
            <a:chExt cx="3158164" cy="2536861"/>
          </a:xfrm>
        </p:grpSpPr>
        <p:cxnSp>
          <p:nvCxnSpPr>
            <p:cNvPr id="49" name="Straight Arrow Connector 48"/>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Cross 50"/>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Cross 51"/>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Cross 52"/>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Cross 53"/>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Cross 54"/>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6" name="Picture 5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57" name="Picture 56"/>
            <p:cNvPicPr>
              <a:picLocks noChangeAspect="1"/>
            </p:cNvPicPr>
            <p:nvPr>
              <p:custDataLst>
                <p:tags r:id="rId7"/>
              </p:custDataLst>
            </p:nvPr>
          </p:nvPicPr>
          <p:blipFill>
            <a:blip r:embed="rId4"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PCA is not linear regression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r:id="rId8" p14:bwMode="auto">
            <p14:nvContentPartPr>
              <p14:cNvPr id="6" name="Ink 5"/>
              <p14:cNvContentPartPr/>
              <p14:nvPr/>
            </p14:nvContentPartPr>
            <p14:xfrm>
              <a:off x="971040" y="1316160"/>
              <a:ext cx="9987360" cy="4425600"/>
            </p14:xfrm>
          </p:contentPart>
        </mc:Choice>
        <mc:Fallback xmlns="">
          <p:pic>
            <p:nvPicPr>
              <p:cNvPr id="6" name="Ink 5"/>
            </p:nvPicPr>
            <p:blipFill>
              <a:blip r:embed="rId9"/>
            </p:blipFill>
            <p:spPr>
              <a:xfrm>
                <a:off x="971040" y="1316160"/>
                <a:ext cx="9987360" cy="44256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Ink 6"/>
              <p14:cNvContentPartPr/>
              <p14:nvPr/>
            </p14:nvContentPartPr>
            <p14:xfrm>
              <a:off x="8975520" y="5313120"/>
              <a:ext cx="2106240" cy="944160"/>
            </p14:xfrm>
          </p:contentPart>
        </mc:Choice>
        <mc:Fallback xmlns="">
          <p:pic>
            <p:nvPicPr>
              <p:cNvPr id="7" name="Ink 6"/>
            </p:nvPicPr>
            <p:blipFill>
              <a:blip r:embed="rId11"/>
            </p:blipFill>
            <p:spPr>
              <a:xfrm>
                <a:off x="8975520" y="5313120"/>
                <a:ext cx="2106240" cy="944160"/>
              </a:xfrm>
              <a:prstGeom prst="rect"/>
            </p:spPr>
          </p:pic>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235200" y="584517"/>
            <a:ext cx="7598832" cy="5688967"/>
          </a:xfrm>
          <a:prstGeom prst="rect">
            <a:avLst/>
          </a:prstGeom>
          <a:noFill/>
        </p:spPr>
      </p:pic>
      <p:sp>
        <p:nvSpPr>
          <p:cNvPr id="5" name="Rectangle 4"/>
          <p:cNvSpPr/>
          <p:nvPr/>
        </p:nvSpPr>
        <p:spPr>
          <a:xfrm>
            <a:off x="4324864" y="207180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p:cNvSpPr/>
          <p:nvPr/>
        </p:nvSpPr>
        <p:spPr>
          <a:xfrm>
            <a:off x="5730811" y="378916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Cross 6"/>
          <p:cNvSpPr/>
          <p:nvPr/>
        </p:nvSpPr>
        <p:spPr>
          <a:xfrm rot="2734294" flipH="1" flipV="1">
            <a:off x="4388119" y="213822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Cross 7"/>
          <p:cNvSpPr/>
          <p:nvPr/>
        </p:nvSpPr>
        <p:spPr>
          <a:xfrm rot="2734294" flipH="1" flipV="1">
            <a:off x="6469833" y="42781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3367700" y="1653609"/>
            <a:ext cx="0" cy="3827727"/>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6485" y="3867128"/>
            <a:ext cx="50800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Cross 33"/>
          <p:cNvSpPr/>
          <p:nvPr/>
        </p:nvSpPr>
        <p:spPr>
          <a:xfrm rot="2734294">
            <a:off x="3859426" y="3196823"/>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Cross 34"/>
          <p:cNvSpPr/>
          <p:nvPr/>
        </p:nvSpPr>
        <p:spPr>
          <a:xfrm rot="2734294">
            <a:off x="4715175" y="2217077"/>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Cross 35"/>
          <p:cNvSpPr/>
          <p:nvPr/>
        </p:nvSpPr>
        <p:spPr>
          <a:xfrm rot="2734294">
            <a:off x="4620222" y="2960951"/>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Cross 36"/>
          <p:cNvSpPr/>
          <p:nvPr/>
        </p:nvSpPr>
        <p:spPr>
          <a:xfrm rot="2734294">
            <a:off x="1173353" y="5118010"/>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ross 37"/>
          <p:cNvSpPr/>
          <p:nvPr/>
        </p:nvSpPr>
        <p:spPr>
          <a:xfrm rot="2734294">
            <a:off x="2120258" y="4908447"/>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3510131" y="1400719"/>
            <a:ext cx="160020" cy="218440"/>
          </a:xfrm>
          <a:prstGeom prst="rect">
            <a:avLst/>
          </a:prstGeom>
        </p:spPr>
      </p:pic>
      <p:pic>
        <p:nvPicPr>
          <p:cNvPr id="42" name="Picture 4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5558747" y="4160630"/>
            <a:ext cx="277739" cy="187532"/>
          </a:xfrm>
          <a:prstGeom prst="rect">
            <a:avLst/>
          </a:prstGeom>
        </p:spPr>
      </p:pic>
      <p:grpSp>
        <p:nvGrpSpPr>
          <p:cNvPr id="48" name="Group 47"/>
          <p:cNvGrpSpPr/>
          <p:nvPr/>
        </p:nvGrpSpPr>
        <p:grpSpPr>
          <a:xfrm>
            <a:off x="6096000" y="1397000"/>
            <a:ext cx="5080000" cy="4080616"/>
            <a:chOff x="838200" y="949289"/>
            <a:chExt cx="3158164" cy="2536861"/>
          </a:xfrm>
        </p:grpSpPr>
        <p:cxnSp>
          <p:nvCxnSpPr>
            <p:cNvPr id="49" name="Straight Arrow Connector 48"/>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Cross 50"/>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Cross 51"/>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Cross 52"/>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Cross 53"/>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Cross 54"/>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6" name="Picture 5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57" name="Picture 56"/>
            <p:cNvPicPr>
              <a:picLocks noChangeAspect="1"/>
            </p:cNvPicPr>
            <p:nvPr>
              <p:custDataLst>
                <p:tags r:id="rId7"/>
              </p:custDataLst>
            </p:nvPr>
          </p:nvPicPr>
          <p:blipFill>
            <a:blip r:embed="rId4"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PCA is not linear regression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364092" y="1255332"/>
            <a:ext cx="6044941" cy="5001948"/>
            <a:chOff x="-235764" y="828406"/>
            <a:chExt cx="4533706" cy="3751461"/>
          </a:xfrm>
        </p:grpSpPr>
        <p:sp>
          <p:nvSpPr>
            <p:cNvPr id="2" name="Rectangle 1"/>
            <p:cNvSpPr/>
            <p:nvPr/>
          </p:nvSpPr>
          <p:spPr>
            <a:xfrm>
              <a:off x="-235764" y="828406"/>
              <a:ext cx="4533706" cy="3751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053" name="Group 2052"/>
            <p:cNvGrpSpPr/>
            <p:nvPr/>
          </p:nvGrpSpPr>
          <p:grpSpPr>
            <a:xfrm>
              <a:off x="18811" y="1171686"/>
              <a:ext cx="4176493" cy="3053693"/>
              <a:chOff x="5275415" y="690798"/>
              <a:chExt cx="3683000" cy="2762250"/>
            </a:xfrm>
          </p:grpSpPr>
          <p:pic>
            <p:nvPicPr>
              <p:cNvPr id="59" name="Picture 58"/>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6172200" y="2932051"/>
                <a:ext cx="222885" cy="150495"/>
              </a:xfrm>
              <a:prstGeom prst="rect">
                <a:avLst/>
              </a:prstGeom>
            </p:spPr>
          </p:pic>
          <p:pic>
            <p:nvPicPr>
              <p:cNvPr id="60" name="Picture 59"/>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8077200" y="2896219"/>
                <a:ext cx="228600" cy="150495"/>
              </a:xfrm>
              <a:prstGeom prst="rect">
                <a:avLst/>
              </a:prstGeom>
            </p:spPr>
          </p:pic>
          <p:pic>
            <p:nvPicPr>
              <p:cNvPr id="61" name="Picture 60"/>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5334000" y="1270701"/>
                <a:ext cx="230505" cy="154305"/>
              </a:xfrm>
              <a:prstGeom prst="rect">
                <a:avLst/>
              </a:prstGeom>
            </p:spPr>
          </p:pic>
          <p:pic>
            <p:nvPicPr>
              <p:cNvPr id="58" name="Picture 2" descr="C:\Users\tlow\Desktop\cs229a\lectures-slides\assets\pca\15.3.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75415" y="690798"/>
                <a:ext cx="3683000" cy="2762250"/>
              </a:xfrm>
              <a:prstGeom prst="rect">
                <a:avLst/>
              </a:prstGeom>
              <a:noFill/>
            </p:spPr>
          </p:pic>
        </p:grpSp>
      </p:grpSp>
      <mc:AlternateContent xmlns:mc="http://schemas.openxmlformats.org/markup-compatibility/2006" xmlns:p14="http://schemas.microsoft.com/office/powerpoint/2010/main">
        <mc:Choice Requires="p14">
          <p:contentPart r:id="rId15" p14:bwMode="auto">
            <p14:nvContentPartPr>
              <p14:cNvPr id="6" name="Ink 5"/>
              <p14:cNvContentPartPr/>
              <p14:nvPr/>
            </p14:nvContentPartPr>
            <p14:xfrm>
              <a:off x="6478560" y="2269920"/>
              <a:ext cx="4479840" cy="3462720"/>
            </p14:xfrm>
          </p:contentPart>
        </mc:Choice>
        <mc:Fallback xmlns="">
          <p:pic>
            <p:nvPicPr>
              <p:cNvPr id="6" name="Ink 5"/>
            </p:nvPicPr>
            <p:blipFill>
              <a:blip r:embed="rId16"/>
            </p:blipFill>
            <p:spPr>
              <a:xfrm>
                <a:off x="6478560" y="2269920"/>
                <a:ext cx="4479840" cy="34627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0" name="Ink 29"/>
              <p14:cNvContentPartPr/>
              <p14:nvPr/>
            </p14:nvContentPartPr>
            <p14:xfrm>
              <a:off x="8975520" y="5313120"/>
              <a:ext cx="2106240" cy="944160"/>
            </p14:xfrm>
          </p:contentPart>
        </mc:Choice>
        <mc:Fallback xmlns="">
          <p:pic>
            <p:nvPicPr>
              <p:cNvPr id="30" name="Ink 29"/>
            </p:nvPicPr>
            <p:blipFill>
              <a:blip r:embed="rId18"/>
            </p:blipFill>
            <p:spPr>
              <a:xfrm>
                <a:off x="8975520" y="5313120"/>
                <a:ext cx="2106240" cy="944160"/>
              </a:xfrm>
              <a:prstGeom prst="rect"/>
            </p:spPr>
          </p:pic>
        </mc:Fallback>
      </mc:AlternateContent>
      <p:pic>
        <p:nvPicPr>
          <p:cNvPr id="39" name="Picture 38"/>
          <p:cNvPicPr>
            <a:picLocks noChangeAspect="1"/>
          </p:cNvPicPr>
          <p:nvPr>
            <p:custDataLst>
              <p:tags r:id="rId19"/>
            </p:custDataLst>
          </p:nvPr>
        </p:nvPicPr>
        <p:blipFill>
          <a:blip r:embed="rId4" cstate="print">
            <a:extLst>
              <a:ext uri="{28A0092B-C50C-407E-A947-70E740481C1C}">
                <a14:useLocalDpi xmlns:a14="http://schemas.microsoft.com/office/drawing/2010/main" val="0"/>
              </a:ext>
            </a:extLst>
          </a:blip>
          <a:stretch>
            <a:fillRect/>
          </a:stretch>
        </p:blipFill>
        <p:spPr>
          <a:xfrm>
            <a:off x="4425573" y="4991893"/>
            <a:ext cx="277739" cy="187532"/>
          </a:xfrm>
          <a:prstGeom prst="rect">
            <a:avLst/>
          </a:prstGeom>
        </p:spPr>
      </p:pic>
      <p:pic>
        <p:nvPicPr>
          <p:cNvPr id="7" name="Picture 6"/>
          <p:cNvPicPr>
            <a:picLocks noChangeAspect="1"/>
          </p:cNvPicPr>
          <p:nvPr>
            <p:custDataLst>
              <p:tags r:id="rId20"/>
            </p:custDataLst>
          </p:nvPr>
        </p:nvPicPr>
        <p:blipFill>
          <a:blip r:embed="rId21" cstate="print">
            <a:extLst>
              <a:ext uri="{28A0092B-C50C-407E-A947-70E740481C1C}">
                <a14:useLocalDpi xmlns:a14="http://schemas.microsoft.com/office/drawing/2010/main" val="0"/>
              </a:ext>
            </a:extLst>
          </a:blip>
          <a:stretch>
            <a:fillRect/>
          </a:stretch>
        </p:blipFill>
        <p:spPr>
          <a:xfrm>
            <a:off x="1704083" y="5068509"/>
            <a:ext cx="304800" cy="200660"/>
          </a:xfrm>
          <a:prstGeom prst="rect">
            <a:avLst/>
          </a:prstGeom>
        </p:spPr>
      </p:pic>
      <p:pic>
        <p:nvPicPr>
          <p:cNvPr id="4" name="Picture 3"/>
          <p:cNvPicPr>
            <a:picLocks noChangeAspect="1"/>
          </p:cNvPicPr>
          <p:nvPr>
            <p:custDataLst>
              <p:tags r:id="rId22"/>
            </p:custDataLst>
          </p:nvPr>
        </p:nvPicPr>
        <p:blipFill>
          <a:blip r:embed="rId23" cstate="print">
            <a:extLst>
              <a:ext uri="{28A0092B-C50C-407E-A947-70E740481C1C}">
                <a14:useLocalDpi xmlns:a14="http://schemas.microsoft.com/office/drawing/2010/main" val="0"/>
              </a:ext>
            </a:extLst>
          </a:blip>
          <a:stretch>
            <a:fillRect/>
          </a:stretch>
        </p:blipFill>
        <p:spPr>
          <a:xfrm>
            <a:off x="508001" y="3469986"/>
            <a:ext cx="307340" cy="205740"/>
          </a:xfrm>
          <a:prstGeom prst="rect">
            <a:avLst/>
          </a:prstGeom>
        </p:spPr>
      </p:pic>
      <mc:AlternateContent xmlns:mc="http://schemas.openxmlformats.org/markup-compatibility/2006" xmlns:p14="http://schemas.microsoft.com/office/powerpoint/2010/main">
        <mc:Choice Requires="p14">
          <p:contentPart r:id="rId24" p14:bwMode="auto">
            <p14:nvContentPartPr>
              <p14:cNvPr id="8" name="Ink 7"/>
              <p14:cNvContentPartPr/>
              <p14:nvPr/>
            </p14:nvContentPartPr>
            <p14:xfrm>
              <a:off x="275520" y="3443040"/>
              <a:ext cx="4993440" cy="2328000"/>
            </p14:xfrm>
          </p:contentPart>
        </mc:Choice>
        <mc:Fallback xmlns="">
          <p:pic>
            <p:nvPicPr>
              <p:cNvPr id="8" name="Ink 7"/>
            </p:nvPicPr>
            <p:blipFill>
              <a:blip r:embed="rId25"/>
            </p:blipFill>
            <p:spPr>
              <a:xfrm>
                <a:off x="275520" y="3443040"/>
                <a:ext cx="4993440" cy="2328000"/>
              </a:xfrm>
              <a:prstGeom prst="rect"/>
            </p:spPr>
          </p:pic>
        </mc:Fallback>
      </mc:AlternateContent>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idx="4294967295"/>
          </p:nvPr>
        </p:nvSpPr>
        <p:spPr>
          <a:xfrm>
            <a:off x="443752" y="1930400"/>
            <a:ext cx="11142265" cy="2235200"/>
          </a:xfrm>
        </p:spPr>
        <p:txBody>
          <a:bodyPr>
            <a:noAutofit/>
          </a:bodyPr>
          <a:lstStyle/>
          <a:p>
            <a:pPr algn="ct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39667" y="990600"/>
            <a:ext cx="11074400" cy="1077218"/>
          </a:xfrm>
          <a:prstGeom prst="rect">
            <a:avLst/>
          </a:prstGeom>
          <a:noFill/>
        </p:spPr>
        <p:txBody>
          <a:bodyPr wrap="square" rtlCol="0">
            <a:spAutoFit/>
          </a:bodyPr>
          <a:lstStyle/>
          <a:p>
            <a:r>
              <a:rPr lang="en-US" sz="3200" dirty="0"/>
              <a:t>Training set:</a:t>
            </a:r>
            <a:endParaRPr lang="en-US" sz="3200" dirty="0"/>
          </a:p>
          <a:p>
            <a:r>
              <a:rPr lang="en-US" sz="3200" dirty="0"/>
              <a:t>Preprocessing (feature scaling/mean normalization):</a:t>
            </a:r>
            <a:endParaRPr lang="en-US" sz="3200" dirty="0"/>
          </a:p>
        </p:txBody>
      </p:sp>
      <p:sp>
        <p:nvSpPr>
          <p:cNvPr id="13" name="TextBox 12"/>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preprocessing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1257736" y="3124201"/>
            <a:ext cx="10934264" cy="2062103"/>
          </a:xfrm>
          <a:prstGeom prst="rect">
            <a:avLst/>
          </a:prstGeom>
          <a:noFill/>
        </p:spPr>
        <p:txBody>
          <a:bodyPr wrap="square" rtlCol="0">
            <a:spAutoFit/>
          </a:bodyPr>
          <a:lstStyle/>
          <a:p>
            <a:r>
              <a:rPr lang="en-US" sz="3200" dirty="0">
                <a:latin typeface="+mj-lt"/>
                <a:cs typeface="Courier New" panose="02070309020205020404" pitchFamily="49" charset="0"/>
              </a:rPr>
              <a:t>Replace each        with               .</a:t>
            </a:r>
            <a:endParaRPr lang="en-US" sz="3200" dirty="0">
              <a:latin typeface="+mj-lt"/>
              <a:cs typeface="Courier New" panose="02070309020205020404" pitchFamily="49" charset="0"/>
            </a:endParaRPr>
          </a:p>
          <a:p>
            <a:r>
              <a:rPr lang="en-US" sz="3200" dirty="0">
                <a:latin typeface="+mj-lt"/>
                <a:cs typeface="Courier New" panose="02070309020205020404" pitchFamily="49" charset="0"/>
              </a:rPr>
              <a:t>If different features on different scales (e.g.,           size of house, </a:t>
            </a:r>
            <a:endParaRPr lang="en-US" sz="3200" dirty="0">
              <a:latin typeface="+mj-lt"/>
              <a:cs typeface="Courier New" panose="02070309020205020404" pitchFamily="49" charset="0"/>
            </a:endParaRPr>
          </a:p>
          <a:p>
            <a:r>
              <a:rPr lang="en-US" sz="3200" dirty="0">
                <a:latin typeface="+mj-lt"/>
                <a:cs typeface="Courier New" panose="02070309020205020404" pitchFamily="49" charset="0"/>
              </a:rPr>
              <a:t>          number of bedrooms), scale features to have comparable range of values.</a:t>
            </a:r>
            <a:endParaRPr lang="en-US" sz="3200" dirty="0">
              <a:latin typeface="+mj-lt"/>
              <a:cs typeface="Courier New" panose="02070309020205020404" pitchFamily="49" charset="0"/>
            </a:endParaRPr>
          </a:p>
        </p:txBody>
      </p:sp>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864039" y="1066993"/>
            <a:ext cx="3145536" cy="445008"/>
          </a:xfrm>
          <a:prstGeom prst="rect">
            <a:avLst/>
          </a:prstGeom>
        </p:spPr>
      </p:pic>
      <p:pic>
        <p:nvPicPr>
          <p:cNvPr id="5" name="Picture 4"/>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422400" y="2098596"/>
            <a:ext cx="2688336" cy="1109472"/>
          </a:xfrm>
          <a:prstGeom prst="rect">
            <a:avLst/>
          </a:prstGeom>
        </p:spPr>
      </p:pic>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3645668" y="3124200"/>
            <a:ext cx="560832" cy="600456"/>
          </a:xfrm>
          <a:prstGeom prst="rect">
            <a:avLst/>
          </a:prstGeom>
        </p:spPr>
      </p:pic>
      <p:pic>
        <p:nvPicPr>
          <p:cNvPr id="8" name="Picture 7"/>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5120900" y="3386667"/>
            <a:ext cx="1258824" cy="298704"/>
          </a:xfrm>
          <a:prstGeom prst="rect">
            <a:avLst/>
          </a:prstGeom>
        </p:spPr>
      </p:pic>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709583" y="3870848"/>
            <a:ext cx="810768" cy="240792"/>
          </a:xfrm>
          <a:prstGeom prst="rect">
            <a:avLst/>
          </a:prstGeom>
        </p:spPr>
      </p:pic>
      <p:pic>
        <p:nvPicPr>
          <p:cNvPr id="10" name="Picture 9"/>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1422400" y="4343400"/>
            <a:ext cx="810768" cy="240792"/>
          </a:xfrm>
          <a:prstGeom prst="rect">
            <a:avLst/>
          </a:prstGeom>
        </p:spPr>
      </p:pic>
      <mc:AlternateContent xmlns:mc="http://schemas.openxmlformats.org/markup-compatibility/2006" xmlns:p14="http://schemas.microsoft.com/office/powerpoint/2010/main">
        <mc:Choice Requires="p14">
          <p:contentPart r:id="rId13" p14:bwMode="auto">
            <p14:nvContentPartPr>
              <p14:cNvPr id="3" name="Ink 2"/>
              <p14:cNvContentPartPr/>
              <p14:nvPr/>
            </p14:nvContentPartPr>
            <p14:xfrm>
              <a:off x="1038240" y="1153920"/>
              <a:ext cx="8042400" cy="5170080"/>
            </p14:xfrm>
          </p:contentPart>
        </mc:Choice>
        <mc:Fallback xmlns="">
          <p:pic>
            <p:nvPicPr>
              <p:cNvPr id="3" name="Ink 2"/>
            </p:nvPicPr>
            <p:blipFill>
              <a:blip r:embed="rId14"/>
            </p:blipFill>
            <p:spPr>
              <a:xfrm>
                <a:off x="1038240" y="1153920"/>
                <a:ext cx="8042400" cy="5170080"/>
              </a:xfrm>
              <a:prstGeom prst="rect"/>
            </p:spPr>
          </p:pic>
        </mc:Fallback>
      </mc:AlternateContent>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08000" y="371026"/>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6400800" y="907198"/>
            <a:ext cx="5689600" cy="4248092"/>
            <a:chOff x="5275415" y="690798"/>
            <a:chExt cx="3683000" cy="2762250"/>
          </a:xfrm>
        </p:grpSpPr>
        <p:pic>
          <p:nvPicPr>
            <p:cNvPr id="14" name="Picture 2" descr="C:\Users\tlow\Desktop\cs229a\lectures-slides\assets\pca\15.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75415" y="690798"/>
              <a:ext cx="3683000" cy="2762250"/>
            </a:xfrm>
            <a:prstGeom prst="rect">
              <a:avLst/>
            </a:prstGeom>
            <a:noFill/>
          </p:spPr>
        </p:pic>
        <p:pic>
          <p:nvPicPr>
            <p:cNvPr id="16" name="Picture 15"/>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6172200" y="2932051"/>
              <a:ext cx="222885" cy="150495"/>
            </a:xfrm>
            <a:prstGeom prst="rect">
              <a:avLst/>
            </a:prstGeom>
          </p:spPr>
        </p:pic>
        <p:pic>
          <p:nvPicPr>
            <p:cNvPr id="17" name="Picture 16"/>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8077200" y="2896219"/>
              <a:ext cx="228600" cy="150495"/>
            </a:xfrm>
            <a:prstGeom prst="rect">
              <a:avLst/>
            </a:prstGeom>
          </p:spPr>
        </p:pic>
        <p:pic>
          <p:nvPicPr>
            <p:cNvPr id="18" name="Picture 1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5334000" y="1270701"/>
              <a:ext cx="230505" cy="154305"/>
            </a:xfrm>
            <a:prstGeom prst="rect">
              <a:avLst/>
            </a:prstGeom>
          </p:spPr>
        </p:pic>
      </p:grpSp>
      <p:sp>
        <p:nvSpPr>
          <p:cNvPr id="38" name="TextBox 37"/>
          <p:cNvSpPr txBox="1"/>
          <p:nvPr/>
        </p:nvSpPr>
        <p:spPr>
          <a:xfrm>
            <a:off x="294619" y="4756525"/>
            <a:ext cx="5689600" cy="584775"/>
          </a:xfrm>
          <a:prstGeom prst="rect">
            <a:avLst/>
          </a:prstGeom>
          <a:noFill/>
        </p:spPr>
        <p:txBody>
          <a:bodyPr wrap="square" rtlCol="0">
            <a:spAutoFit/>
          </a:bodyPr>
          <a:lstStyle/>
          <a:p>
            <a:pPr algn="ctr"/>
            <a:r>
              <a:rPr lang="en-US" sz="3200" dirty="0"/>
              <a:t>Reduce data from 2D to 1D</a:t>
            </a:r>
            <a:endParaRPr lang="en-US" sz="3200" dirty="0"/>
          </a:p>
        </p:txBody>
      </p:sp>
      <p:sp>
        <p:nvSpPr>
          <p:cNvPr id="39" name="TextBox 38"/>
          <p:cNvSpPr txBox="1"/>
          <p:nvPr/>
        </p:nvSpPr>
        <p:spPr>
          <a:xfrm>
            <a:off x="6096000" y="4772657"/>
            <a:ext cx="5689600" cy="584775"/>
          </a:xfrm>
          <a:prstGeom prst="rect">
            <a:avLst/>
          </a:prstGeom>
          <a:noFill/>
        </p:spPr>
        <p:txBody>
          <a:bodyPr wrap="square" rtlCol="0">
            <a:spAutoFit/>
          </a:bodyPr>
          <a:lstStyle/>
          <a:p>
            <a:pPr algn="ctr"/>
            <a:r>
              <a:rPr lang="en-US" sz="3200" dirty="0"/>
              <a:t>Reduce data from 3D to 2D</a:t>
            </a:r>
            <a:endParaRPr lang="en-US" sz="3200" dirty="0"/>
          </a:p>
        </p:txBody>
      </p:sp>
      <p:grpSp>
        <p:nvGrpSpPr>
          <p:cNvPr id="2" name="Group 1"/>
          <p:cNvGrpSpPr/>
          <p:nvPr/>
        </p:nvGrpSpPr>
        <p:grpSpPr>
          <a:xfrm>
            <a:off x="1117600" y="1182317"/>
            <a:ext cx="4210885" cy="3382481"/>
            <a:chOff x="838200" y="949289"/>
            <a:chExt cx="3158164" cy="2536861"/>
          </a:xfrm>
        </p:grpSpPr>
        <p:cxnSp>
          <p:nvCxnSpPr>
            <p:cNvPr id="20" name="Straight Arrow Connector 19"/>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Cross 21"/>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Cross 22"/>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Cross 23"/>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Cross 24"/>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Cross 25"/>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7" name="Picture 26"/>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28" name="Picture 2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mc:AlternateContent xmlns:mc="http://schemas.openxmlformats.org/markup-compatibility/2006" xmlns:p14="http://schemas.microsoft.com/office/powerpoint/2010/main">
        <mc:Choice Requires="p14">
          <p:contentPart r:id="rId12" p14:bwMode="auto">
            <p14:nvContentPartPr>
              <p14:cNvPr id="3" name="Ink 2"/>
              <p14:cNvContentPartPr/>
              <p14:nvPr/>
            </p14:nvContentPartPr>
            <p14:xfrm>
              <a:off x="1038240" y="1440000"/>
              <a:ext cx="10710240" cy="5284800"/>
            </p14:xfrm>
          </p:contentPart>
        </mc:Choice>
        <mc:Fallback xmlns="">
          <p:pic>
            <p:nvPicPr>
              <p:cNvPr id="3" name="Ink 2"/>
            </p:nvPicPr>
            <p:blipFill>
              <a:blip r:embed="rId13"/>
            </p:blipFill>
            <p:spPr>
              <a:xfrm>
                <a:off x="1038240" y="1440000"/>
                <a:ext cx="10710240" cy="5284800"/>
              </a:xfrm>
              <a:prstGeom prst="rect"/>
            </p:spPr>
          </p:pic>
        </mc:Fallback>
      </mc:AlternateContent>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71026"/>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08000" y="883048"/>
            <a:ext cx="11074400" cy="3005887"/>
          </a:xfrm>
          <a:prstGeom prst="rect">
            <a:avLst/>
          </a:prstGeom>
          <a:noFill/>
        </p:spPr>
        <p:txBody>
          <a:bodyPr wrap="square" rtlCol="0">
            <a:spAutoFit/>
          </a:bodyPr>
          <a:lstStyle/>
          <a:p>
            <a:r>
              <a:rPr lang="en-US" sz="3200" dirty="0"/>
              <a:t>Reduce data from   -dimensions to   -dimensions</a:t>
            </a:r>
            <a:endParaRPr lang="en-US" sz="3200" dirty="0"/>
          </a:p>
          <a:p>
            <a:r>
              <a:rPr lang="en-US" sz="3200" dirty="0"/>
              <a:t>Compute “covariance matrix”:</a:t>
            </a:r>
            <a:endParaRPr lang="en-US" sz="3200" dirty="0"/>
          </a:p>
          <a:p>
            <a:endParaRPr lang="en-US" sz="3200" dirty="0"/>
          </a:p>
          <a:p>
            <a:endParaRPr lang="en-US" sz="3200" dirty="0"/>
          </a:p>
          <a:p>
            <a:r>
              <a:rPr lang="en-US" sz="3200" dirty="0"/>
              <a:t>Compute “eigenvectors” of matrix     :</a:t>
            </a:r>
            <a:endParaRPr lang="en-US" sz="3200" dirty="0"/>
          </a:p>
          <a:p>
            <a:r>
              <a:rPr lang="en-US" sz="2935" dirty="0">
                <a:solidFill>
                  <a:srgbClr val="002060"/>
                </a:solidFill>
              </a:rPr>
              <a:t>	</a:t>
            </a:r>
            <a:r>
              <a:rPr lang="en-US" sz="2935" b="1" dirty="0">
                <a:solidFill>
                  <a:srgbClr val="002060"/>
                </a:solidFill>
                <a:latin typeface="Courier New" panose="02070309020205020404" pitchFamily="49" charset="0"/>
                <a:cs typeface="Courier New" panose="02070309020205020404" pitchFamily="49" charset="0"/>
              </a:rPr>
              <a:t>[U,S,V] = </a:t>
            </a:r>
            <a:r>
              <a:rPr lang="en-US" sz="2935" b="1" dirty="0" err="1">
                <a:solidFill>
                  <a:srgbClr val="002060"/>
                </a:solidFill>
                <a:latin typeface="Courier New" panose="02070309020205020404" pitchFamily="49" charset="0"/>
                <a:cs typeface="Courier New" panose="02070309020205020404" pitchFamily="49" charset="0"/>
              </a:rPr>
              <a:t>svd</a:t>
            </a:r>
            <a:r>
              <a:rPr lang="en-US" sz="2935" b="1" dirty="0">
                <a:solidFill>
                  <a:srgbClr val="002060"/>
                </a:solidFill>
                <a:latin typeface="Courier New" panose="02070309020205020404" pitchFamily="49" charset="0"/>
                <a:cs typeface="Courier New" panose="02070309020205020404" pitchFamily="49" charset="0"/>
              </a:rPr>
              <a:t>(Sigma);</a:t>
            </a:r>
            <a:endParaRPr lang="en-US" sz="2935" dirty="0">
              <a:solidFill>
                <a:srgbClr val="002060"/>
              </a:solidFill>
            </a:endParaRPr>
          </a:p>
        </p:txBody>
      </p:sp>
      <p:pic>
        <p:nvPicPr>
          <p:cNvPr id="4" name="Picture 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3623661" y="1146883"/>
            <a:ext cx="222504" cy="182880"/>
          </a:xfrm>
          <a:prstGeom prst="rect">
            <a:avLst/>
          </a:prstGeom>
        </p:spPr>
      </p:pic>
      <p:pic>
        <p:nvPicPr>
          <p:cNvPr id="5" name="Picture 4"/>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356821" y="1063400"/>
            <a:ext cx="185928" cy="286512"/>
          </a:xfrm>
          <a:prstGeom prst="rect">
            <a:avLst/>
          </a:prstGeom>
        </p:spPr>
      </p:pic>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930400" y="1905001"/>
            <a:ext cx="3657600" cy="1011676"/>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393265" y="3022600"/>
            <a:ext cx="249936" cy="280416"/>
          </a:xfrm>
          <a:prstGeom prst="rect">
            <a:avLst/>
          </a:prstGeom>
        </p:spPr>
      </p:pic>
      <mc:AlternateContent xmlns:mc="http://schemas.openxmlformats.org/markup-compatibility/2006" xmlns:p14="http://schemas.microsoft.com/office/powerpoint/2010/main">
        <mc:Choice Requires="p14">
          <p:contentPart r:id="rId9" p14:bwMode="auto">
            <p14:nvContentPartPr>
              <p14:cNvPr id="8" name="Ink 7"/>
              <p14:cNvContentPartPr/>
              <p14:nvPr/>
            </p14:nvContentPartPr>
            <p14:xfrm>
              <a:off x="1180800" y="1373280"/>
              <a:ext cx="10920480" cy="5170080"/>
            </p14:xfrm>
          </p:contentPart>
        </mc:Choice>
        <mc:Fallback xmlns="">
          <p:pic>
            <p:nvPicPr>
              <p:cNvPr id="8" name="Ink 7"/>
            </p:nvPicPr>
            <p:blipFill>
              <a:blip r:embed="rId10"/>
            </p:blipFill>
            <p:spPr>
              <a:xfrm>
                <a:off x="1180800" y="1373280"/>
                <a:ext cx="10920480" cy="5170080"/>
              </a:xfrm>
              <a:prstGeom prst="rect"/>
            </p:spPr>
          </p:pic>
        </mc:Fallback>
      </mc:AlternateContent>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71026"/>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1295401" y="924051"/>
            <a:ext cx="4493538" cy="502766"/>
          </a:xfrm>
          <a:prstGeom prst="rect">
            <a:avLst/>
          </a:prstGeom>
        </p:spPr>
        <p:txBody>
          <a:bodyPr wrap="none">
            <a:spAutoFit/>
          </a:bodyPr>
          <a:lstStyle/>
          <a:p>
            <a:r>
              <a:rPr lang="en-US" sz="2665" b="1" dirty="0">
                <a:solidFill>
                  <a:srgbClr val="002060"/>
                </a:solidFill>
                <a:latin typeface="Courier New" panose="02070309020205020404" pitchFamily="49" charset="0"/>
                <a:cs typeface="Courier New" panose="02070309020205020404" pitchFamily="49" charset="0"/>
              </a:rPr>
              <a:t>[U,S,V] = </a:t>
            </a:r>
            <a:r>
              <a:rPr lang="en-US" sz="2665" b="1" dirty="0" err="1" smtClean="0">
                <a:solidFill>
                  <a:srgbClr val="002060"/>
                </a:solidFill>
                <a:latin typeface="Courier New" panose="02070309020205020404" pitchFamily="49" charset="0"/>
                <a:cs typeface="Courier New" panose="02070309020205020404" pitchFamily="49" charset="0"/>
              </a:rPr>
              <a:t>svd</a:t>
            </a:r>
            <a:r>
              <a:rPr lang="en-US" sz="2665" b="1" dirty="0" smtClean="0">
                <a:solidFill>
                  <a:srgbClr val="002060"/>
                </a:solidFill>
                <a:latin typeface="Courier New" panose="02070309020205020404" pitchFamily="49" charset="0"/>
                <a:cs typeface="Courier New" panose="02070309020205020404" pitchFamily="49" charset="0"/>
              </a:rPr>
              <a:t>(Sigma) </a:t>
            </a:r>
            <a:endParaRPr lang="en-US" sz="3200" dirty="0">
              <a:solidFill>
                <a:srgbClr val="002060"/>
              </a:solidFill>
            </a:endParaRPr>
          </a:p>
        </p:txBody>
      </p:sp>
      <p:sp>
        <p:nvSpPr>
          <p:cNvPr id="6" name="Rectangle 5"/>
          <p:cNvSpPr/>
          <p:nvPr/>
        </p:nvSpPr>
        <p:spPr>
          <a:xfrm>
            <a:off x="508000" y="1570381"/>
            <a:ext cx="11262822" cy="7478970"/>
          </a:xfrm>
          <a:prstGeom prst="rect">
            <a:avLst/>
          </a:prstGeom>
        </p:spPr>
        <p:txBody>
          <a:bodyPr wrap="square">
            <a:spAutoFit/>
          </a:bodyPr>
          <a:lstStyle/>
          <a:p>
            <a:pPr marL="342900" indent="-342900" algn="just">
              <a:buFont typeface="+mj-lt"/>
              <a:buAutoNum type="arabicPeriod"/>
            </a:pPr>
            <a:r>
              <a:rPr lang="en-US" sz="2000" b="1" dirty="0" smtClean="0"/>
              <a:t>U </a:t>
            </a:r>
            <a:r>
              <a:rPr lang="en-US" sz="2000" b="1" dirty="0"/>
              <a:t>(Left Singular Vectors</a:t>
            </a:r>
            <a:r>
              <a:rPr lang="en-US" sz="2000" b="1" dirty="0" smtClean="0"/>
              <a:t>):</a:t>
            </a:r>
            <a:endParaRPr lang="en-US" sz="2000" b="1" dirty="0" smtClean="0"/>
          </a:p>
          <a:p>
            <a:pPr algn="just"/>
            <a:r>
              <a:rPr lang="en-US" sz="2000" dirty="0" smtClean="0"/>
              <a:t>	U </a:t>
            </a:r>
            <a:r>
              <a:rPr lang="en-US" sz="2000" dirty="0"/>
              <a:t>is an orthogonal matrix containing the left singular vectors of </a:t>
            </a:r>
            <a:r>
              <a:rPr lang="en-US" sz="2000" dirty="0" smtClean="0"/>
              <a:t>Σ</a:t>
            </a:r>
            <a:r>
              <a:rPr lang="en-US" sz="2000" dirty="0"/>
              <a:t>.</a:t>
            </a:r>
            <a:endParaRPr lang="en-US" sz="2000" dirty="0"/>
          </a:p>
          <a:p>
            <a:pPr algn="just"/>
            <a:r>
              <a:rPr lang="en-US" sz="2000" dirty="0" smtClean="0"/>
              <a:t>	Each </a:t>
            </a:r>
            <a:r>
              <a:rPr lang="en-US" sz="2000" dirty="0"/>
              <a:t>column of U</a:t>
            </a:r>
            <a:r>
              <a:rPr lang="en-US" sz="2000" dirty="0" smtClean="0"/>
              <a:t> </a:t>
            </a:r>
            <a:r>
              <a:rPr lang="en-US" sz="2000" dirty="0"/>
              <a:t>is a left singular vector.</a:t>
            </a:r>
            <a:endParaRPr lang="en-US" sz="2000" dirty="0"/>
          </a:p>
          <a:p>
            <a:pPr algn="just"/>
            <a:r>
              <a:rPr lang="en-US" sz="2000" dirty="0" smtClean="0"/>
              <a:t>	These </a:t>
            </a:r>
            <a:r>
              <a:rPr lang="en-US" sz="2000" dirty="0"/>
              <a:t>vectors represent the directions of maximum variance in the original data space</a:t>
            </a:r>
            <a:r>
              <a:rPr lang="en-US" sz="2000" dirty="0" smtClean="0"/>
              <a:t>.</a:t>
            </a:r>
            <a:endParaRPr lang="en-US" sz="2000" dirty="0" smtClean="0"/>
          </a:p>
          <a:p>
            <a:pPr algn="just">
              <a:buFont typeface="Arial" panose="020B0604020202020204" pitchFamily="34" charset="0"/>
              <a:buChar char="•"/>
            </a:pPr>
            <a:endParaRPr lang="en-US" sz="2000" dirty="0"/>
          </a:p>
          <a:p>
            <a:pPr algn="just"/>
            <a:r>
              <a:rPr lang="en-US" sz="2000" b="1" dirty="0" smtClean="0"/>
              <a:t>2.    S (Singular </a:t>
            </a:r>
            <a:r>
              <a:rPr lang="en-US" sz="2000" b="1" dirty="0"/>
              <a:t>Values):</a:t>
            </a:r>
            <a:endParaRPr lang="en-US" sz="2000" b="1" dirty="0"/>
          </a:p>
          <a:p>
            <a:pPr algn="just"/>
            <a:r>
              <a:rPr lang="en-US" sz="2000" dirty="0" smtClean="0"/>
              <a:t>	S </a:t>
            </a:r>
            <a:r>
              <a:rPr lang="en-US" sz="2000" dirty="0"/>
              <a:t>is a diagonal matrix containing the singular values of </a:t>
            </a:r>
            <a:r>
              <a:rPr lang="en-US" sz="2000" dirty="0" smtClean="0"/>
              <a:t>Σ</a:t>
            </a:r>
            <a:r>
              <a:rPr lang="en-US" sz="2000" dirty="0"/>
              <a:t>.</a:t>
            </a:r>
            <a:endParaRPr lang="en-US" sz="2000" dirty="0"/>
          </a:p>
          <a:p>
            <a:pPr algn="just"/>
            <a:r>
              <a:rPr lang="en-US" sz="2000" dirty="0" smtClean="0"/>
              <a:t>	The </a:t>
            </a:r>
            <a:r>
              <a:rPr lang="en-US" sz="2000" dirty="0"/>
              <a:t>singular values are non-negative and sorted in descending order.</a:t>
            </a:r>
            <a:endParaRPr lang="en-US" sz="2000" dirty="0"/>
          </a:p>
          <a:p>
            <a:pPr algn="just"/>
            <a:r>
              <a:rPr lang="en-US" sz="2000" dirty="0" smtClean="0"/>
              <a:t>	They </a:t>
            </a:r>
            <a:r>
              <a:rPr lang="en-US" sz="2000" dirty="0"/>
              <a:t>provide the scale or importance of each corresponding singular vector</a:t>
            </a:r>
            <a:r>
              <a:rPr lang="en-US" sz="2000" dirty="0" smtClean="0"/>
              <a:t>.</a:t>
            </a:r>
            <a:endParaRPr lang="en-US" sz="2000" dirty="0" smtClean="0"/>
          </a:p>
          <a:p>
            <a:pPr algn="just"/>
            <a:endParaRPr lang="en-US" sz="2000" dirty="0"/>
          </a:p>
          <a:p>
            <a:pPr algn="just"/>
            <a:r>
              <a:rPr lang="en-US" sz="2000" b="1" dirty="0" smtClean="0"/>
              <a:t>3.    V </a:t>
            </a:r>
            <a:r>
              <a:rPr lang="en-US" sz="2000" b="1" dirty="0"/>
              <a:t>(Right Singular Vectors):</a:t>
            </a:r>
            <a:endParaRPr lang="en-US" sz="2000" b="1" dirty="0"/>
          </a:p>
          <a:p>
            <a:pPr algn="just"/>
            <a:r>
              <a:rPr lang="en-US" sz="2000" dirty="0" smtClean="0"/>
              <a:t>	V  </a:t>
            </a:r>
            <a:r>
              <a:rPr lang="en-US" sz="2000" dirty="0"/>
              <a:t>is an orthogonal matrix containing the right singular vectors of </a:t>
            </a:r>
            <a:r>
              <a:rPr lang="en-US" sz="2000" dirty="0" smtClean="0"/>
              <a:t>Σ</a:t>
            </a:r>
            <a:r>
              <a:rPr lang="en-US" sz="2000" dirty="0"/>
              <a:t>.</a:t>
            </a:r>
            <a:endParaRPr lang="en-US" sz="2000" dirty="0"/>
          </a:p>
          <a:p>
            <a:pPr algn="just"/>
            <a:r>
              <a:rPr lang="en-US" sz="2000" dirty="0" smtClean="0"/>
              <a:t>	Each </a:t>
            </a:r>
            <a:r>
              <a:rPr lang="en-US" sz="2000" dirty="0"/>
              <a:t>column of </a:t>
            </a:r>
            <a:r>
              <a:rPr lang="en-US" sz="2000" dirty="0" smtClean="0"/>
              <a:t>V </a:t>
            </a:r>
            <a:r>
              <a:rPr lang="en-US" sz="2000" dirty="0"/>
              <a:t>is a right singular vector.</a:t>
            </a:r>
            <a:endParaRPr lang="en-US" sz="2000" dirty="0"/>
          </a:p>
          <a:p>
            <a:pPr algn="just"/>
            <a:r>
              <a:rPr lang="en-US" sz="2000" dirty="0" smtClean="0"/>
              <a:t>	These </a:t>
            </a:r>
            <a:r>
              <a:rPr lang="en-US" sz="2000" dirty="0"/>
              <a:t>vectors represent the directions of maximum variance in the feature space (in the context </a:t>
            </a:r>
            <a:r>
              <a:rPr lang="en-US" sz="2000" dirty="0" smtClean="0"/>
              <a:t>	of </a:t>
            </a:r>
            <a:r>
              <a:rPr lang="en-US" sz="2000" dirty="0"/>
              <a:t>Principal Component Analysis, PCA).</a:t>
            </a:r>
            <a:endParaRPr lang="en-US" sz="2000" dirty="0"/>
          </a:p>
          <a:p>
            <a:endParaRPr lang="en-US" dirty="0" smtClean="0"/>
          </a:p>
          <a:p>
            <a:endParaRPr lang="en-US" dirty="0"/>
          </a:p>
          <a:p>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71026"/>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51739" y="846295"/>
            <a:ext cx="11074400" cy="584775"/>
          </a:xfrm>
          <a:prstGeom prst="rect">
            <a:avLst/>
          </a:prstGeom>
          <a:noFill/>
        </p:spPr>
        <p:txBody>
          <a:bodyPr wrap="square" rtlCol="0">
            <a:spAutoFit/>
          </a:bodyPr>
          <a:lstStyle/>
          <a:p>
            <a:r>
              <a:rPr lang="en-US" sz="3200" dirty="0"/>
              <a:t>From				</a:t>
            </a:r>
            <a:r>
              <a:rPr lang="en-US" sz="3200" dirty="0" smtClean="0"/>
              <a:t>                        , </a:t>
            </a:r>
            <a:r>
              <a:rPr lang="en-US" sz="3200" dirty="0"/>
              <a:t>we get: </a:t>
            </a:r>
            <a:endParaRPr lang="en-US" sz="3200" dirty="0"/>
          </a:p>
        </p:txBody>
      </p:sp>
      <p:sp>
        <p:nvSpPr>
          <p:cNvPr id="4" name="Rectangle 3"/>
          <p:cNvSpPr/>
          <p:nvPr/>
        </p:nvSpPr>
        <p:spPr>
          <a:xfrm>
            <a:off x="1295401" y="924051"/>
            <a:ext cx="4493538" cy="502766"/>
          </a:xfrm>
          <a:prstGeom prst="rect">
            <a:avLst/>
          </a:prstGeom>
        </p:spPr>
        <p:txBody>
          <a:bodyPr wrap="none">
            <a:spAutoFit/>
          </a:bodyPr>
          <a:lstStyle/>
          <a:p>
            <a:r>
              <a:rPr lang="en-US" sz="2665" b="1" dirty="0">
                <a:solidFill>
                  <a:srgbClr val="002060"/>
                </a:solidFill>
                <a:latin typeface="Courier New" panose="02070309020205020404" pitchFamily="49" charset="0"/>
                <a:cs typeface="Courier New" panose="02070309020205020404" pitchFamily="49" charset="0"/>
              </a:rPr>
              <a:t>[U,S,V] = </a:t>
            </a:r>
            <a:r>
              <a:rPr lang="en-US" sz="2665" b="1" dirty="0" err="1" smtClean="0">
                <a:solidFill>
                  <a:srgbClr val="002060"/>
                </a:solidFill>
                <a:latin typeface="Courier New" panose="02070309020205020404" pitchFamily="49" charset="0"/>
                <a:cs typeface="Courier New" panose="02070309020205020404" pitchFamily="49" charset="0"/>
              </a:rPr>
              <a:t>svd</a:t>
            </a:r>
            <a:r>
              <a:rPr lang="en-US" sz="2665" b="1" dirty="0" smtClean="0">
                <a:solidFill>
                  <a:srgbClr val="002060"/>
                </a:solidFill>
                <a:latin typeface="Courier New" panose="02070309020205020404" pitchFamily="49" charset="0"/>
                <a:cs typeface="Courier New" panose="02070309020205020404" pitchFamily="49" charset="0"/>
              </a:rPr>
              <a:t>(Sigma) </a:t>
            </a:r>
            <a:endParaRPr lang="en-US" sz="3200" dirty="0">
              <a:solidFill>
                <a:srgbClr val="002060"/>
              </a:solidFill>
            </a:endParaRPr>
          </a:p>
        </p:txBody>
      </p:sp>
      <p:pic>
        <p:nvPicPr>
          <p:cNvPr id="9" name="Picture 8"/>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524000" y="1534677"/>
            <a:ext cx="6601968" cy="1459992"/>
          </a:xfrm>
          <a:prstGeom prst="rect">
            <a:avLst/>
          </a:prstGeom>
        </p:spPr>
      </p:pic>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942720" y="1420800"/>
              <a:ext cx="10710720" cy="5160960"/>
            </p14:xfrm>
          </p:contentPart>
        </mc:Choice>
        <mc:Fallback xmlns="">
          <p:pic>
            <p:nvPicPr>
              <p:cNvPr id="5" name="Ink 4"/>
            </p:nvPicPr>
            <p:blipFill>
              <a:blip r:embed="rId4"/>
            </p:blipFill>
            <p:spPr>
              <a:xfrm>
                <a:off x="942720" y="1420800"/>
                <a:ext cx="10710720" cy="5160960"/>
              </a:xfrm>
              <a:prstGeom prst="rect"/>
            </p:spPr>
          </p:pic>
        </mc:Fallback>
      </mc:AlternateContent>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43753" y="1863164"/>
            <a:ext cx="11013149" cy="190500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7895"/>
              </a:lnSpc>
            </a:pP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Recommendation </a:t>
            </a:r>
            <a:r>
              <a:rPr lang="en-US" sz="3600" b="1" dirty="0">
                <a:solidFill>
                  <a:schemeClr val="accent1">
                    <a:lumMod val="50000"/>
                  </a:schemeClr>
                </a:solidFill>
                <a:latin typeface="Times New Roman" panose="02020603050405020304" pitchFamily="18" charset="0"/>
                <a:cs typeface="Times New Roman" panose="02020603050405020304" pitchFamily="18" charset="0"/>
              </a:rPr>
              <a:t>Systems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73" y="217674"/>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What is recommendation system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2473" y="1543237"/>
            <a:ext cx="10515600" cy="4351338"/>
          </a:xfrm>
        </p:spPr>
        <p:txBody>
          <a:bodyPr>
            <a:noAutofit/>
          </a:bodyPr>
          <a:lstStyle/>
          <a:p>
            <a:pPr algn="just"/>
            <a:r>
              <a:rPr lang="en-US" dirty="0">
                <a:latin typeface="Times New Roman" panose="02020603050405020304" pitchFamily="18" charset="0"/>
                <a:cs typeface="Times New Roman" panose="02020603050405020304" pitchFamily="18" charset="0"/>
              </a:rPr>
              <a:t>A recommendation system is an algorithm designed to suggest items to users based on their preferences or behavior</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0" indent="0" algn="just">
              <a:buNone/>
            </a:pPr>
            <a:r>
              <a:rPr lang="en-US" b="1" dirty="0" smtClean="0">
                <a:latin typeface="Times New Roman" panose="02020603050405020304" pitchFamily="18" charset="0"/>
                <a:cs typeface="Times New Roman" panose="02020603050405020304" pitchFamily="18" charset="0"/>
              </a:rPr>
              <a:t>Examples </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Netflix </a:t>
            </a:r>
            <a:r>
              <a:rPr lang="en-US" dirty="0">
                <a:latin typeface="Times New Roman" panose="02020603050405020304" pitchFamily="18" charset="0"/>
                <a:cs typeface="Times New Roman" panose="02020603050405020304" pitchFamily="18" charset="0"/>
              </a:rPr>
              <a:t>recommending movies.</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Amazon suggesting products.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09953" y="609347"/>
            <a:ext cx="8000365" cy="2108835"/>
          </a:xfrm>
          <a:prstGeom prst="rect">
            <a:avLst/>
          </a:prstGeom>
        </p:spPr>
        <p:txBody>
          <a:bodyPr vert="horz" wrap="square" lIns="0" tIns="12700" rIns="0" bIns="0" rtlCol="0">
            <a:spAutoFit/>
          </a:bodyPr>
          <a:lstStyle/>
          <a:p>
            <a:pPr marL="62230">
              <a:spcBef>
                <a:spcPts val="100"/>
              </a:spcBef>
            </a:pPr>
            <a:r>
              <a:rPr sz="3600" dirty="0">
                <a:solidFill>
                  <a:srgbClr val="FFFFFF"/>
                </a:solidFill>
                <a:latin typeface="Segoe UI Light" panose="020B0502040204020203"/>
                <a:cs typeface="Segoe UI Light" panose="020B0502040204020203"/>
              </a:rPr>
              <a:t>Why</a:t>
            </a:r>
            <a:r>
              <a:rPr sz="3600" spc="-70" dirty="0">
                <a:solidFill>
                  <a:srgbClr val="FFFFFF"/>
                </a:solidFill>
                <a:latin typeface="Segoe UI Light" panose="020B0502040204020203"/>
                <a:cs typeface="Segoe UI Light" panose="020B0502040204020203"/>
              </a:rPr>
              <a:t> </a:t>
            </a:r>
            <a:r>
              <a:rPr sz="3600" spc="-10" dirty="0">
                <a:solidFill>
                  <a:srgbClr val="FFFFFF"/>
                </a:solidFill>
                <a:latin typeface="Segoe UI Light" panose="020B0502040204020203"/>
                <a:cs typeface="Segoe UI Light" panose="020B0502040204020203"/>
              </a:rPr>
              <a:t>recommendation?</a:t>
            </a:r>
            <a:endParaRPr sz="3600">
              <a:latin typeface="Segoe UI Light" panose="020B0502040204020203"/>
              <a:cs typeface="Segoe UI Light" panose="020B0502040204020203"/>
            </a:endParaRPr>
          </a:p>
          <a:p>
            <a:pPr marL="151130">
              <a:spcBef>
                <a:spcPts val="3440"/>
              </a:spcBef>
            </a:pPr>
            <a:r>
              <a:rPr sz="3600" dirty="0">
                <a:latin typeface="Segoe UI" panose="020B0502040204020203"/>
                <a:cs typeface="Segoe UI" panose="020B0502040204020203"/>
              </a:rPr>
              <a:t>The</a:t>
            </a:r>
            <a:r>
              <a:rPr sz="3600" spc="-125" dirty="0">
                <a:latin typeface="Segoe UI" panose="020B0502040204020203"/>
                <a:cs typeface="Segoe UI" panose="020B0502040204020203"/>
              </a:rPr>
              <a:t> </a:t>
            </a:r>
            <a:r>
              <a:rPr sz="3600" dirty="0">
                <a:latin typeface="Segoe UI" panose="020B0502040204020203"/>
                <a:cs typeface="Segoe UI" panose="020B0502040204020203"/>
              </a:rPr>
              <a:t>goal</a:t>
            </a:r>
            <a:r>
              <a:rPr sz="3600" spc="-125" dirty="0">
                <a:latin typeface="Segoe UI" panose="020B0502040204020203"/>
                <a:cs typeface="Segoe UI" panose="020B0502040204020203"/>
              </a:rPr>
              <a:t> </a:t>
            </a:r>
            <a:r>
              <a:rPr sz="3600" dirty="0">
                <a:latin typeface="Segoe UI" panose="020B0502040204020203"/>
                <a:cs typeface="Segoe UI" panose="020B0502040204020203"/>
              </a:rPr>
              <a:t>of</a:t>
            </a:r>
            <a:r>
              <a:rPr sz="3600" spc="-125" dirty="0">
                <a:latin typeface="Segoe UI" panose="020B0502040204020203"/>
                <a:cs typeface="Segoe UI" panose="020B0502040204020203"/>
              </a:rPr>
              <a:t> </a:t>
            </a:r>
            <a:r>
              <a:rPr sz="3600" dirty="0">
                <a:latin typeface="Segoe UI" panose="020B0502040204020203"/>
                <a:cs typeface="Segoe UI" panose="020B0502040204020203"/>
              </a:rPr>
              <a:t>recommender</a:t>
            </a:r>
            <a:r>
              <a:rPr sz="3600" spc="-110" dirty="0">
                <a:latin typeface="Segoe UI" panose="020B0502040204020203"/>
                <a:cs typeface="Segoe UI" panose="020B0502040204020203"/>
              </a:rPr>
              <a:t> </a:t>
            </a:r>
            <a:r>
              <a:rPr sz="3600" dirty="0">
                <a:latin typeface="Segoe UI" panose="020B0502040204020203"/>
                <a:cs typeface="Segoe UI" panose="020B0502040204020203"/>
              </a:rPr>
              <a:t>systems</a:t>
            </a:r>
            <a:r>
              <a:rPr sz="3600" spc="-125" dirty="0">
                <a:latin typeface="Segoe UI" panose="020B0502040204020203"/>
                <a:cs typeface="Segoe UI" panose="020B0502040204020203"/>
              </a:rPr>
              <a:t> </a:t>
            </a:r>
            <a:r>
              <a:rPr sz="3600" spc="-25" dirty="0">
                <a:latin typeface="Segoe UI" panose="020B0502040204020203"/>
                <a:cs typeface="Segoe UI" panose="020B0502040204020203"/>
              </a:rPr>
              <a:t>is…</a:t>
            </a:r>
            <a:endParaRPr sz="3600">
              <a:latin typeface="Segoe UI" panose="020B0502040204020203"/>
              <a:cs typeface="Segoe UI" panose="020B0502040204020203"/>
            </a:endParaRPr>
          </a:p>
          <a:p>
            <a:pPr marL="583565" indent="-570865">
              <a:buFont typeface="Arial MT"/>
              <a:buChar char="•"/>
              <a:tabLst>
                <a:tab pos="583565" algn="l"/>
              </a:tabLst>
            </a:pPr>
            <a:r>
              <a:rPr sz="3600" spc="-155" dirty="0">
                <a:latin typeface="Segoe UI" panose="020B0502040204020203"/>
                <a:cs typeface="Segoe UI" panose="020B0502040204020203"/>
              </a:rPr>
              <a:t>To</a:t>
            </a:r>
            <a:r>
              <a:rPr sz="3600" spc="-65" dirty="0">
                <a:latin typeface="Segoe UI" panose="020B0502040204020203"/>
                <a:cs typeface="Segoe UI" panose="020B0502040204020203"/>
              </a:rPr>
              <a:t> </a:t>
            </a:r>
            <a:r>
              <a:rPr sz="3600" dirty="0">
                <a:latin typeface="Segoe UI" panose="020B0502040204020203"/>
                <a:cs typeface="Segoe UI" panose="020B0502040204020203"/>
              </a:rPr>
              <a:t>help</a:t>
            </a:r>
            <a:r>
              <a:rPr sz="3600" spc="-65" dirty="0">
                <a:latin typeface="Segoe UI" panose="020B0502040204020203"/>
                <a:cs typeface="Segoe UI" panose="020B0502040204020203"/>
              </a:rPr>
              <a:t> </a:t>
            </a:r>
            <a:r>
              <a:rPr sz="3600" dirty="0">
                <a:latin typeface="Segoe UI" panose="020B0502040204020203"/>
                <a:cs typeface="Segoe UI" panose="020B0502040204020203"/>
              </a:rPr>
              <a:t>people</a:t>
            </a:r>
            <a:r>
              <a:rPr sz="3600" spc="-60" dirty="0">
                <a:latin typeface="Segoe UI" panose="020B0502040204020203"/>
                <a:cs typeface="Segoe UI" panose="020B0502040204020203"/>
              </a:rPr>
              <a:t> </a:t>
            </a:r>
            <a:r>
              <a:rPr sz="3600" dirty="0">
                <a:latin typeface="Segoe UI" panose="020B0502040204020203"/>
                <a:cs typeface="Segoe UI" panose="020B0502040204020203"/>
              </a:rPr>
              <a:t>discover</a:t>
            </a:r>
            <a:r>
              <a:rPr sz="3600" spc="-65" dirty="0">
                <a:latin typeface="Segoe UI" panose="020B0502040204020203"/>
                <a:cs typeface="Segoe UI" panose="020B0502040204020203"/>
              </a:rPr>
              <a:t> </a:t>
            </a:r>
            <a:r>
              <a:rPr sz="3600" dirty="0">
                <a:latin typeface="Segoe UI" panose="020B0502040204020203"/>
                <a:cs typeface="Segoe UI" panose="020B0502040204020203"/>
              </a:rPr>
              <a:t>new</a:t>
            </a:r>
            <a:r>
              <a:rPr sz="3600" spc="-70" dirty="0">
                <a:latin typeface="Segoe UI" panose="020B0502040204020203"/>
                <a:cs typeface="Segoe UI" panose="020B0502040204020203"/>
              </a:rPr>
              <a:t> </a:t>
            </a:r>
            <a:r>
              <a:rPr sz="3600" spc="-10" dirty="0">
                <a:latin typeface="Segoe UI" panose="020B0502040204020203"/>
                <a:cs typeface="Segoe UI" panose="020B0502040204020203"/>
              </a:rPr>
              <a:t>content</a:t>
            </a:r>
            <a:endParaRPr sz="3600">
              <a:latin typeface="Segoe UI" panose="020B0502040204020203"/>
              <a:cs typeface="Segoe UI" panose="020B0502040204020203"/>
            </a:endParaRPr>
          </a:p>
        </p:txBody>
      </p:sp>
      <p:pic>
        <p:nvPicPr>
          <p:cNvPr id="3" name="object 3"/>
          <p:cNvPicPr/>
          <p:nvPr/>
        </p:nvPicPr>
        <p:blipFill>
          <a:blip r:embed="rId1" cstate="print"/>
          <a:stretch>
            <a:fillRect/>
          </a:stretch>
        </p:blipFill>
        <p:spPr>
          <a:xfrm>
            <a:off x="1953984" y="2766060"/>
            <a:ext cx="8252079" cy="180111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235200" y="584516"/>
            <a:ext cx="7598832" cy="5688965"/>
          </a:xfrm>
          <a:prstGeom prst="rect">
            <a:avLst/>
          </a:prstGeom>
          <a:noFill/>
        </p:spPr>
      </p:pic>
      <p:sp>
        <p:nvSpPr>
          <p:cNvPr id="2" name="Rectangle 1"/>
          <p:cNvSpPr/>
          <p:nvPr/>
        </p:nvSpPr>
        <p:spPr>
          <a:xfrm>
            <a:off x="4324864" y="207180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p:cNvSpPr/>
          <p:nvPr/>
        </p:nvSpPr>
        <p:spPr>
          <a:xfrm>
            <a:off x="5730811" y="378916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Cross 2"/>
          <p:cNvSpPr/>
          <p:nvPr/>
        </p:nvSpPr>
        <p:spPr>
          <a:xfrm rot="2734294" flipH="1" flipV="1">
            <a:off x="4388119" y="213822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Cross 3"/>
          <p:cNvSpPr/>
          <p:nvPr/>
        </p:nvSpPr>
        <p:spPr>
          <a:xfrm rot="2734294" flipH="1" flipV="1">
            <a:off x="6469833" y="42781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7" name="Cross 6"/>
          <p:cNvSpPr/>
          <p:nvPr/>
        </p:nvSpPr>
        <p:spPr>
          <a:xfrm rot="2734294" flipH="1" flipV="1">
            <a:off x="5166728" y="239389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Cross 7"/>
          <p:cNvSpPr/>
          <p:nvPr/>
        </p:nvSpPr>
        <p:spPr>
          <a:xfrm rot="2734294" flipH="1" flipV="1">
            <a:off x="5668309" y="38688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4372800" y="2184000"/>
              <a:ext cx="2401920" cy="2041920"/>
            </p14:xfrm>
          </p:contentPart>
        </mc:Choice>
        <mc:Fallback xmlns="">
          <p:pic>
            <p:nvPicPr>
              <p:cNvPr id="5" name="Ink 4"/>
            </p:nvPicPr>
            <p:blipFill>
              <a:blip r:embed="rId3"/>
            </p:blipFill>
            <p:spPr>
              <a:xfrm>
                <a:off x="4372800" y="2184000"/>
                <a:ext cx="2401920" cy="20419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grpId="0"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Why</a:t>
            </a:r>
            <a:r>
              <a:rPr spc="-70" dirty="0"/>
              <a:t> </a:t>
            </a:r>
            <a:r>
              <a:rPr spc="-10" dirty="0"/>
              <a:t>recommendation?</a:t>
            </a:r>
            <a:endParaRPr spc="-10" dirty="0"/>
          </a:p>
        </p:txBody>
      </p:sp>
      <p:sp>
        <p:nvSpPr>
          <p:cNvPr id="3" name="object 3"/>
          <p:cNvSpPr txBox="1"/>
          <p:nvPr/>
        </p:nvSpPr>
        <p:spPr>
          <a:xfrm>
            <a:off x="2122728" y="1595374"/>
            <a:ext cx="7774940" cy="1671955"/>
          </a:xfrm>
          <a:prstGeom prst="rect">
            <a:avLst/>
          </a:prstGeom>
        </p:spPr>
        <p:txBody>
          <a:bodyPr vert="horz" wrap="square" lIns="0" tIns="12700" rIns="0" bIns="0" rtlCol="0">
            <a:spAutoFit/>
          </a:bodyPr>
          <a:lstStyle/>
          <a:p>
            <a:pPr marL="38100">
              <a:spcBef>
                <a:spcPts val="100"/>
              </a:spcBef>
            </a:pPr>
            <a:r>
              <a:rPr sz="3600" dirty="0">
                <a:latin typeface="Segoe UI" panose="020B0502040204020203"/>
                <a:cs typeface="Segoe UI" panose="020B0502040204020203"/>
              </a:rPr>
              <a:t>The</a:t>
            </a:r>
            <a:r>
              <a:rPr sz="3600" spc="-125" dirty="0">
                <a:latin typeface="Segoe UI" panose="020B0502040204020203"/>
                <a:cs typeface="Segoe UI" panose="020B0502040204020203"/>
              </a:rPr>
              <a:t> </a:t>
            </a:r>
            <a:r>
              <a:rPr sz="3600" dirty="0">
                <a:latin typeface="Segoe UI" panose="020B0502040204020203"/>
                <a:cs typeface="Segoe UI" panose="020B0502040204020203"/>
              </a:rPr>
              <a:t>goal</a:t>
            </a:r>
            <a:r>
              <a:rPr sz="3600" spc="-125" dirty="0">
                <a:latin typeface="Segoe UI" panose="020B0502040204020203"/>
                <a:cs typeface="Segoe UI" panose="020B0502040204020203"/>
              </a:rPr>
              <a:t> </a:t>
            </a:r>
            <a:r>
              <a:rPr sz="3600" dirty="0">
                <a:latin typeface="Segoe UI" panose="020B0502040204020203"/>
                <a:cs typeface="Segoe UI" panose="020B0502040204020203"/>
              </a:rPr>
              <a:t>of</a:t>
            </a:r>
            <a:r>
              <a:rPr sz="3600" spc="-125" dirty="0">
                <a:latin typeface="Segoe UI" panose="020B0502040204020203"/>
                <a:cs typeface="Segoe UI" panose="020B0502040204020203"/>
              </a:rPr>
              <a:t> </a:t>
            </a:r>
            <a:r>
              <a:rPr sz="3600" dirty="0">
                <a:latin typeface="Segoe UI" panose="020B0502040204020203"/>
                <a:cs typeface="Segoe UI" panose="020B0502040204020203"/>
              </a:rPr>
              <a:t>recommender</a:t>
            </a:r>
            <a:r>
              <a:rPr sz="3600" spc="-110" dirty="0">
                <a:latin typeface="Segoe UI" panose="020B0502040204020203"/>
                <a:cs typeface="Segoe UI" panose="020B0502040204020203"/>
              </a:rPr>
              <a:t> </a:t>
            </a:r>
            <a:r>
              <a:rPr sz="3600" dirty="0">
                <a:latin typeface="Segoe UI" panose="020B0502040204020203"/>
                <a:cs typeface="Segoe UI" panose="020B0502040204020203"/>
              </a:rPr>
              <a:t>systems</a:t>
            </a:r>
            <a:r>
              <a:rPr sz="3600" spc="-125" dirty="0">
                <a:latin typeface="Segoe UI" panose="020B0502040204020203"/>
                <a:cs typeface="Segoe UI" panose="020B0502040204020203"/>
              </a:rPr>
              <a:t> </a:t>
            </a:r>
            <a:r>
              <a:rPr sz="3600" spc="-25" dirty="0">
                <a:latin typeface="Segoe UI" panose="020B0502040204020203"/>
                <a:cs typeface="Segoe UI" panose="020B0502040204020203"/>
              </a:rPr>
              <a:t>is…</a:t>
            </a:r>
            <a:endParaRPr sz="3600">
              <a:latin typeface="Segoe UI" panose="020B0502040204020203"/>
              <a:cs typeface="Segoe UI" panose="020B0502040204020203"/>
            </a:endParaRPr>
          </a:p>
          <a:p>
            <a:pPr marL="583565" marR="5080" indent="-571500">
              <a:buFont typeface="Arial MT"/>
              <a:buChar char="•"/>
              <a:tabLst>
                <a:tab pos="2274570" algn="l"/>
              </a:tabLst>
            </a:pPr>
            <a:r>
              <a:rPr sz="3600" spc="-155" dirty="0">
                <a:latin typeface="Segoe UI" panose="020B0502040204020203"/>
                <a:cs typeface="Segoe UI" panose="020B0502040204020203"/>
              </a:rPr>
              <a:t>To</a:t>
            </a:r>
            <a:r>
              <a:rPr sz="3600" spc="-55" dirty="0">
                <a:latin typeface="Segoe UI" panose="020B0502040204020203"/>
                <a:cs typeface="Segoe UI" panose="020B0502040204020203"/>
              </a:rPr>
              <a:t> </a:t>
            </a:r>
            <a:r>
              <a:rPr sz="3600" dirty="0">
                <a:latin typeface="Segoe UI" panose="020B0502040204020203"/>
                <a:cs typeface="Segoe UI" panose="020B0502040204020203"/>
              </a:rPr>
              <a:t>help</a:t>
            </a:r>
            <a:r>
              <a:rPr sz="3600" spc="-55" dirty="0">
                <a:latin typeface="Segoe UI" panose="020B0502040204020203"/>
                <a:cs typeface="Segoe UI" panose="020B0502040204020203"/>
              </a:rPr>
              <a:t> </a:t>
            </a:r>
            <a:r>
              <a:rPr sz="3600" dirty="0">
                <a:latin typeface="Segoe UI" panose="020B0502040204020203"/>
                <a:cs typeface="Segoe UI" panose="020B0502040204020203"/>
              </a:rPr>
              <a:t>us</a:t>
            </a:r>
            <a:r>
              <a:rPr sz="3600" spc="-60" dirty="0">
                <a:latin typeface="Segoe UI" panose="020B0502040204020203"/>
                <a:cs typeface="Segoe UI" panose="020B0502040204020203"/>
              </a:rPr>
              <a:t> </a:t>
            </a:r>
            <a:r>
              <a:rPr sz="3600" dirty="0">
                <a:latin typeface="Segoe UI" panose="020B0502040204020203"/>
                <a:cs typeface="Segoe UI" panose="020B0502040204020203"/>
              </a:rPr>
              <a:t>find</a:t>
            </a:r>
            <a:r>
              <a:rPr sz="3600" spc="-55" dirty="0">
                <a:latin typeface="Segoe UI" panose="020B0502040204020203"/>
                <a:cs typeface="Segoe UI" panose="020B0502040204020203"/>
              </a:rPr>
              <a:t> </a:t>
            </a:r>
            <a:r>
              <a:rPr sz="3600" dirty="0">
                <a:latin typeface="Segoe UI" panose="020B0502040204020203"/>
                <a:cs typeface="Segoe UI" panose="020B0502040204020203"/>
              </a:rPr>
              <a:t>the</a:t>
            </a:r>
            <a:r>
              <a:rPr sz="3600" spc="-55" dirty="0">
                <a:latin typeface="Segoe UI" panose="020B0502040204020203"/>
                <a:cs typeface="Segoe UI" panose="020B0502040204020203"/>
              </a:rPr>
              <a:t> </a:t>
            </a:r>
            <a:r>
              <a:rPr sz="3600" dirty="0">
                <a:latin typeface="Segoe UI" panose="020B0502040204020203"/>
                <a:cs typeface="Segoe UI" panose="020B0502040204020203"/>
              </a:rPr>
              <a:t>content</a:t>
            </a:r>
            <a:r>
              <a:rPr sz="3600" spc="-65" dirty="0">
                <a:latin typeface="Segoe UI" panose="020B0502040204020203"/>
                <a:cs typeface="Segoe UI" panose="020B0502040204020203"/>
              </a:rPr>
              <a:t> </a:t>
            </a:r>
            <a:r>
              <a:rPr sz="3600" dirty="0">
                <a:latin typeface="Segoe UI" panose="020B0502040204020203"/>
                <a:cs typeface="Segoe UI" panose="020B0502040204020203"/>
              </a:rPr>
              <a:t>we</a:t>
            </a:r>
            <a:r>
              <a:rPr sz="3600" spc="-55" dirty="0">
                <a:latin typeface="Segoe UI" panose="020B0502040204020203"/>
                <a:cs typeface="Segoe UI" panose="020B0502040204020203"/>
              </a:rPr>
              <a:t> </a:t>
            </a:r>
            <a:r>
              <a:rPr sz="3600" spc="-20" dirty="0">
                <a:latin typeface="Segoe UI" panose="020B0502040204020203"/>
                <a:cs typeface="Segoe UI" panose="020B0502040204020203"/>
              </a:rPr>
              <a:t>were 	</a:t>
            </a:r>
            <a:r>
              <a:rPr sz="3600" dirty="0">
                <a:latin typeface="Segoe UI" panose="020B0502040204020203"/>
                <a:cs typeface="Segoe UI" panose="020B0502040204020203"/>
              </a:rPr>
              <a:t>already</a:t>
            </a:r>
            <a:r>
              <a:rPr sz="3600" spc="-140" dirty="0">
                <a:latin typeface="Segoe UI" panose="020B0502040204020203"/>
                <a:cs typeface="Segoe UI" panose="020B0502040204020203"/>
              </a:rPr>
              <a:t> </a:t>
            </a:r>
            <a:r>
              <a:rPr sz="3600" dirty="0">
                <a:latin typeface="Segoe UI" panose="020B0502040204020203"/>
                <a:cs typeface="Segoe UI" panose="020B0502040204020203"/>
              </a:rPr>
              <a:t>looking</a:t>
            </a:r>
            <a:r>
              <a:rPr sz="3600" spc="-140" dirty="0">
                <a:latin typeface="Segoe UI" panose="020B0502040204020203"/>
                <a:cs typeface="Segoe UI" panose="020B0502040204020203"/>
              </a:rPr>
              <a:t> </a:t>
            </a:r>
            <a:r>
              <a:rPr sz="3600" spc="-25" dirty="0">
                <a:latin typeface="Segoe UI" panose="020B0502040204020203"/>
                <a:cs typeface="Segoe UI" panose="020B0502040204020203"/>
              </a:rPr>
              <a:t>for</a:t>
            </a:r>
            <a:endParaRPr sz="3600">
              <a:latin typeface="Segoe UI" panose="020B0502040204020203"/>
              <a:cs typeface="Segoe UI" panose="020B0502040204020203"/>
            </a:endParaRPr>
          </a:p>
        </p:txBody>
      </p:sp>
      <p:pic>
        <p:nvPicPr>
          <p:cNvPr id="4" name="object 4"/>
          <p:cNvPicPr/>
          <p:nvPr/>
        </p:nvPicPr>
        <p:blipFill>
          <a:blip r:embed="rId1" cstate="print"/>
          <a:stretch>
            <a:fillRect/>
          </a:stretch>
        </p:blipFill>
        <p:spPr>
          <a:xfrm>
            <a:off x="3435351" y="3354590"/>
            <a:ext cx="5149977" cy="3302762"/>
          </a:xfrm>
          <a:prstGeom prst="rect">
            <a:avLst/>
          </a:prstGeom>
        </p:spPr>
      </p:pic>
      <p:sp>
        <p:nvSpPr>
          <p:cNvPr id="5" name="object 5"/>
          <p:cNvSpPr txBox="1"/>
          <p:nvPr/>
        </p:nvSpPr>
        <p:spPr>
          <a:xfrm>
            <a:off x="5883783" y="3992371"/>
            <a:ext cx="2343150" cy="871392"/>
          </a:xfrm>
          <a:prstGeom prst="rect">
            <a:avLst/>
          </a:prstGeom>
          <a:solidFill>
            <a:srgbClr val="809EC2"/>
          </a:solidFill>
          <a:ln w="12700">
            <a:solidFill>
              <a:srgbClr val="000000"/>
            </a:solidFill>
          </a:ln>
        </p:spPr>
        <p:txBody>
          <a:bodyPr vert="horz" wrap="square" lIns="0" tIns="40005" rIns="0" bIns="0" rtlCol="0">
            <a:spAutoFit/>
          </a:bodyPr>
          <a:lstStyle/>
          <a:p>
            <a:pPr marL="261620" marR="254635" indent="2540" algn="ctr">
              <a:spcBef>
                <a:spcPts val="315"/>
              </a:spcBef>
            </a:pPr>
            <a:r>
              <a:rPr dirty="0">
                <a:solidFill>
                  <a:srgbClr val="FFFFFF"/>
                </a:solidFill>
                <a:latin typeface="Segoe UI" panose="020B0502040204020203"/>
                <a:cs typeface="Segoe UI" panose="020B0502040204020203"/>
              </a:rPr>
              <a:t>Are</a:t>
            </a:r>
            <a:r>
              <a:rPr spc="-55" dirty="0">
                <a:solidFill>
                  <a:srgbClr val="FFFFFF"/>
                </a:solidFill>
                <a:latin typeface="Segoe UI" panose="020B0502040204020203"/>
                <a:cs typeface="Segoe UI" panose="020B0502040204020203"/>
              </a:rPr>
              <a:t> </a:t>
            </a:r>
            <a:r>
              <a:rPr spc="-10" dirty="0">
                <a:solidFill>
                  <a:srgbClr val="FFFFFF"/>
                </a:solidFill>
                <a:latin typeface="Segoe UI" panose="020B0502040204020203"/>
                <a:cs typeface="Segoe UI" panose="020B0502040204020203"/>
              </a:rPr>
              <a:t>these recommendations </a:t>
            </a:r>
            <a:r>
              <a:rPr dirty="0">
                <a:solidFill>
                  <a:srgbClr val="FFFFFF"/>
                </a:solidFill>
                <a:latin typeface="Segoe UI" panose="020B0502040204020203"/>
                <a:cs typeface="Segoe UI" panose="020B0502040204020203"/>
              </a:rPr>
              <a:t>good</a:t>
            </a:r>
            <a:r>
              <a:rPr spc="-20" dirty="0">
                <a:solidFill>
                  <a:srgbClr val="FFFFFF"/>
                </a:solidFill>
                <a:latin typeface="Segoe UI" panose="020B0502040204020203"/>
                <a:cs typeface="Segoe UI" panose="020B0502040204020203"/>
              </a:rPr>
              <a:t> </a:t>
            </a:r>
            <a:r>
              <a:rPr dirty="0">
                <a:solidFill>
                  <a:srgbClr val="FFFFFF"/>
                </a:solidFill>
                <a:latin typeface="Segoe UI" panose="020B0502040204020203"/>
                <a:cs typeface="Segoe UI" panose="020B0502040204020203"/>
              </a:rPr>
              <a:t>or</a:t>
            </a:r>
            <a:r>
              <a:rPr spc="-30" dirty="0">
                <a:solidFill>
                  <a:srgbClr val="FFFFFF"/>
                </a:solidFill>
                <a:latin typeface="Segoe UI" panose="020B0502040204020203"/>
                <a:cs typeface="Segoe UI" panose="020B0502040204020203"/>
              </a:rPr>
              <a:t> </a:t>
            </a:r>
            <a:r>
              <a:rPr spc="-20" dirty="0">
                <a:solidFill>
                  <a:srgbClr val="FFFFFF"/>
                </a:solidFill>
                <a:latin typeface="Segoe UI" panose="020B0502040204020203"/>
                <a:cs typeface="Segoe UI" panose="020B0502040204020203"/>
              </a:rPr>
              <a:t>bad?</a:t>
            </a:r>
            <a:endParaRPr>
              <a:latin typeface="Segoe UI" panose="020B0502040204020203"/>
              <a:cs typeface="Segoe UI" panose="020B0502040204020203"/>
            </a:endParaRPr>
          </a:p>
        </p:txBody>
      </p:sp>
      <p:sp>
        <p:nvSpPr>
          <p:cNvPr id="6" name="object 6"/>
          <p:cNvSpPr/>
          <p:nvPr/>
        </p:nvSpPr>
        <p:spPr>
          <a:xfrm>
            <a:off x="4112006" y="4888991"/>
            <a:ext cx="2037714" cy="828040"/>
          </a:xfrm>
          <a:custGeom>
            <a:avLst/>
            <a:gdLst/>
            <a:ahLst/>
            <a:cxnLst/>
            <a:rect l="l" t="t" r="r" b="b"/>
            <a:pathLst>
              <a:path w="2037714" h="828039">
                <a:moveTo>
                  <a:pt x="2037588" y="31877"/>
                </a:moveTo>
                <a:lnTo>
                  <a:pt x="2024773" y="17678"/>
                </a:lnTo>
                <a:lnTo>
                  <a:pt x="2017903" y="0"/>
                </a:lnTo>
                <a:lnTo>
                  <a:pt x="94145" y="744664"/>
                </a:lnTo>
                <a:lnTo>
                  <a:pt x="132715" y="696341"/>
                </a:lnTo>
                <a:lnTo>
                  <a:pt x="115646" y="665543"/>
                </a:lnTo>
                <a:lnTo>
                  <a:pt x="108673" y="667727"/>
                </a:lnTo>
                <a:lnTo>
                  <a:pt x="102870" y="672592"/>
                </a:lnTo>
                <a:lnTo>
                  <a:pt x="0" y="801547"/>
                </a:lnTo>
                <a:lnTo>
                  <a:pt x="162941" y="827620"/>
                </a:lnTo>
                <a:lnTo>
                  <a:pt x="170434" y="827316"/>
                </a:lnTo>
                <a:lnTo>
                  <a:pt x="177038" y="824242"/>
                </a:lnTo>
                <a:lnTo>
                  <a:pt x="182003" y="818908"/>
                </a:lnTo>
                <a:lnTo>
                  <a:pt x="184658" y="811822"/>
                </a:lnTo>
                <a:lnTo>
                  <a:pt x="184454" y="805662"/>
                </a:lnTo>
                <a:lnTo>
                  <a:pt x="107861" y="780237"/>
                </a:lnTo>
                <a:lnTo>
                  <a:pt x="1773301" y="135597"/>
                </a:lnTo>
                <a:lnTo>
                  <a:pt x="697776" y="732370"/>
                </a:lnTo>
                <a:lnTo>
                  <a:pt x="729348" y="679196"/>
                </a:lnTo>
                <a:lnTo>
                  <a:pt x="731837" y="672084"/>
                </a:lnTo>
                <a:lnTo>
                  <a:pt x="731431" y="664781"/>
                </a:lnTo>
                <a:lnTo>
                  <a:pt x="728332" y="658164"/>
                </a:lnTo>
                <a:lnTo>
                  <a:pt x="722757" y="653034"/>
                </a:lnTo>
                <a:lnTo>
                  <a:pt x="715556" y="650557"/>
                </a:lnTo>
                <a:lnTo>
                  <a:pt x="708240" y="650976"/>
                </a:lnTo>
                <a:lnTo>
                  <a:pt x="701636" y="654113"/>
                </a:lnTo>
                <a:lnTo>
                  <a:pt x="696595" y="659765"/>
                </a:lnTo>
                <a:lnTo>
                  <a:pt x="612267" y="801560"/>
                </a:lnTo>
                <a:lnTo>
                  <a:pt x="777240" y="805103"/>
                </a:lnTo>
                <a:lnTo>
                  <a:pt x="784694" y="803770"/>
                </a:lnTo>
                <a:lnTo>
                  <a:pt x="790752" y="799871"/>
                </a:lnTo>
                <a:lnTo>
                  <a:pt x="795058" y="793851"/>
                </a:lnTo>
                <a:lnTo>
                  <a:pt x="796671" y="786460"/>
                </a:lnTo>
                <a:lnTo>
                  <a:pt x="795337" y="779018"/>
                </a:lnTo>
                <a:lnTo>
                  <a:pt x="791387" y="772883"/>
                </a:lnTo>
                <a:lnTo>
                  <a:pt x="785444" y="768667"/>
                </a:lnTo>
                <a:lnTo>
                  <a:pt x="778129" y="767003"/>
                </a:lnTo>
                <a:lnTo>
                  <a:pt x="716178" y="765683"/>
                </a:lnTo>
                <a:lnTo>
                  <a:pt x="654558" y="799871"/>
                </a:lnTo>
                <a:lnTo>
                  <a:pt x="667042" y="792937"/>
                </a:lnTo>
                <a:lnTo>
                  <a:pt x="716178" y="765683"/>
                </a:lnTo>
                <a:lnTo>
                  <a:pt x="1886318" y="116382"/>
                </a:lnTo>
                <a:lnTo>
                  <a:pt x="1219047" y="715111"/>
                </a:lnTo>
                <a:lnTo>
                  <a:pt x="1237996" y="656209"/>
                </a:lnTo>
                <a:lnTo>
                  <a:pt x="1238821" y="648690"/>
                </a:lnTo>
                <a:lnTo>
                  <a:pt x="1236776" y="641692"/>
                </a:lnTo>
                <a:lnTo>
                  <a:pt x="1232268" y="635939"/>
                </a:lnTo>
                <a:lnTo>
                  <a:pt x="1225677" y="632206"/>
                </a:lnTo>
                <a:lnTo>
                  <a:pt x="1218145" y="631380"/>
                </a:lnTo>
                <a:lnTo>
                  <a:pt x="1211148" y="633412"/>
                </a:lnTo>
                <a:lnTo>
                  <a:pt x="1205395" y="637921"/>
                </a:lnTo>
                <a:lnTo>
                  <a:pt x="1201674" y="644525"/>
                </a:lnTo>
                <a:lnTo>
                  <a:pt x="1151128" y="801573"/>
                </a:lnTo>
                <a:lnTo>
                  <a:pt x="1204849" y="790511"/>
                </a:lnTo>
                <a:lnTo>
                  <a:pt x="1312799" y="768286"/>
                </a:lnTo>
                <a:lnTo>
                  <a:pt x="1319733" y="765327"/>
                </a:lnTo>
                <a:lnTo>
                  <a:pt x="1324825" y="760107"/>
                </a:lnTo>
                <a:lnTo>
                  <a:pt x="1327581" y="753351"/>
                </a:lnTo>
                <a:lnTo>
                  <a:pt x="1327531" y="745782"/>
                </a:lnTo>
                <a:lnTo>
                  <a:pt x="1324597" y="738822"/>
                </a:lnTo>
                <a:lnTo>
                  <a:pt x="1319377" y="733717"/>
                </a:lnTo>
                <a:lnTo>
                  <a:pt x="1312684" y="730961"/>
                </a:lnTo>
                <a:lnTo>
                  <a:pt x="1305052" y="730961"/>
                </a:lnTo>
                <a:lnTo>
                  <a:pt x="1244473" y="743458"/>
                </a:lnTo>
                <a:lnTo>
                  <a:pt x="2037588" y="31877"/>
                </a:lnTo>
                <a:close/>
              </a:path>
            </a:pathLst>
          </a:custGeom>
          <a:solidFill>
            <a:srgbClr val="A4B592"/>
          </a:solidFill>
        </p:spPr>
        <p:txBody>
          <a:bodyPr wrap="square" lIns="0" tIns="0" rIns="0" bIns="0" rtlCol="0"/>
          <a:lstStyle/>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83741" y="609347"/>
            <a:ext cx="8060055" cy="2108835"/>
          </a:xfrm>
          <a:prstGeom prst="rect">
            <a:avLst/>
          </a:prstGeom>
        </p:spPr>
        <p:txBody>
          <a:bodyPr vert="horz" wrap="square" lIns="0" tIns="12700" rIns="0" bIns="0" rtlCol="0">
            <a:spAutoFit/>
          </a:bodyPr>
          <a:lstStyle/>
          <a:p>
            <a:pPr marL="88900">
              <a:spcBef>
                <a:spcPts val="100"/>
              </a:spcBef>
            </a:pPr>
            <a:r>
              <a:rPr sz="3600" dirty="0">
                <a:solidFill>
                  <a:srgbClr val="FFFFFF"/>
                </a:solidFill>
                <a:latin typeface="Segoe UI Light" panose="020B0502040204020203"/>
                <a:cs typeface="Segoe UI Light" panose="020B0502040204020203"/>
              </a:rPr>
              <a:t>Why</a:t>
            </a:r>
            <a:r>
              <a:rPr sz="3600" spc="-70" dirty="0">
                <a:solidFill>
                  <a:srgbClr val="FFFFFF"/>
                </a:solidFill>
                <a:latin typeface="Segoe UI Light" panose="020B0502040204020203"/>
                <a:cs typeface="Segoe UI Light" panose="020B0502040204020203"/>
              </a:rPr>
              <a:t> </a:t>
            </a:r>
            <a:r>
              <a:rPr sz="3600" spc="-10" dirty="0">
                <a:solidFill>
                  <a:srgbClr val="FFFFFF"/>
                </a:solidFill>
                <a:latin typeface="Segoe UI Light" panose="020B0502040204020203"/>
                <a:cs typeface="Segoe UI Light" panose="020B0502040204020203"/>
              </a:rPr>
              <a:t>recommendation?</a:t>
            </a:r>
            <a:endParaRPr sz="3600">
              <a:latin typeface="Segoe UI Light" panose="020B0502040204020203"/>
              <a:cs typeface="Segoe UI Light" panose="020B0502040204020203"/>
            </a:endParaRPr>
          </a:p>
          <a:p>
            <a:pPr marL="177165">
              <a:spcBef>
                <a:spcPts val="3440"/>
              </a:spcBef>
            </a:pPr>
            <a:r>
              <a:rPr sz="3600" dirty="0">
                <a:latin typeface="Segoe UI" panose="020B0502040204020203"/>
                <a:cs typeface="Segoe UI" panose="020B0502040204020203"/>
              </a:rPr>
              <a:t>The</a:t>
            </a:r>
            <a:r>
              <a:rPr sz="3600" spc="-105" dirty="0">
                <a:latin typeface="Segoe UI" panose="020B0502040204020203"/>
                <a:cs typeface="Segoe UI" panose="020B0502040204020203"/>
              </a:rPr>
              <a:t> </a:t>
            </a:r>
            <a:r>
              <a:rPr sz="3600" dirty="0">
                <a:latin typeface="Segoe UI" panose="020B0502040204020203"/>
                <a:cs typeface="Segoe UI" panose="020B0502040204020203"/>
              </a:rPr>
              <a:t>goal</a:t>
            </a:r>
            <a:r>
              <a:rPr sz="3600" spc="-110" dirty="0">
                <a:latin typeface="Segoe UI" panose="020B0502040204020203"/>
                <a:cs typeface="Segoe UI" panose="020B0502040204020203"/>
              </a:rPr>
              <a:t> </a:t>
            </a:r>
            <a:r>
              <a:rPr sz="3600" dirty="0">
                <a:latin typeface="Segoe UI" panose="020B0502040204020203"/>
                <a:cs typeface="Segoe UI" panose="020B0502040204020203"/>
              </a:rPr>
              <a:t>of</a:t>
            </a:r>
            <a:r>
              <a:rPr sz="3600" spc="-114" dirty="0">
                <a:latin typeface="Segoe UI" panose="020B0502040204020203"/>
                <a:cs typeface="Segoe UI" panose="020B0502040204020203"/>
              </a:rPr>
              <a:t> </a:t>
            </a:r>
            <a:r>
              <a:rPr sz="3600" dirty="0">
                <a:latin typeface="Segoe UI" panose="020B0502040204020203"/>
                <a:cs typeface="Segoe UI" panose="020B0502040204020203"/>
              </a:rPr>
              <a:t>recommender</a:t>
            </a:r>
            <a:r>
              <a:rPr sz="3600" spc="-100" dirty="0">
                <a:latin typeface="Segoe UI" panose="020B0502040204020203"/>
                <a:cs typeface="Segoe UI" panose="020B0502040204020203"/>
              </a:rPr>
              <a:t> </a:t>
            </a:r>
            <a:r>
              <a:rPr sz="3600" dirty="0">
                <a:latin typeface="Segoe UI" panose="020B0502040204020203"/>
                <a:cs typeface="Segoe UI" panose="020B0502040204020203"/>
              </a:rPr>
              <a:t>systems</a:t>
            </a:r>
            <a:r>
              <a:rPr sz="3600" spc="-120" dirty="0">
                <a:latin typeface="Segoe UI" panose="020B0502040204020203"/>
                <a:cs typeface="Segoe UI" panose="020B0502040204020203"/>
              </a:rPr>
              <a:t> </a:t>
            </a:r>
            <a:r>
              <a:rPr sz="3600" spc="-25" dirty="0">
                <a:latin typeface="Segoe UI" panose="020B0502040204020203"/>
                <a:cs typeface="Segoe UI" panose="020B0502040204020203"/>
              </a:rPr>
              <a:t>is…</a:t>
            </a:r>
            <a:endParaRPr sz="3600">
              <a:latin typeface="Segoe UI" panose="020B0502040204020203"/>
              <a:cs typeface="Segoe UI" panose="020B0502040204020203"/>
            </a:endParaRPr>
          </a:p>
          <a:p>
            <a:pPr marL="584200" indent="-571500">
              <a:buFont typeface="Arial MT"/>
              <a:buChar char="•"/>
              <a:tabLst>
                <a:tab pos="584200" algn="l"/>
              </a:tabLst>
            </a:pPr>
            <a:r>
              <a:rPr sz="3600" spc="-145" dirty="0">
                <a:latin typeface="Segoe UI" panose="020B0502040204020203"/>
                <a:cs typeface="Segoe UI" panose="020B0502040204020203"/>
              </a:rPr>
              <a:t>To</a:t>
            </a:r>
            <a:r>
              <a:rPr sz="3600" spc="-40" dirty="0">
                <a:latin typeface="Segoe UI" panose="020B0502040204020203"/>
                <a:cs typeface="Segoe UI" panose="020B0502040204020203"/>
              </a:rPr>
              <a:t> </a:t>
            </a:r>
            <a:r>
              <a:rPr sz="3600" dirty="0">
                <a:latin typeface="Segoe UI" panose="020B0502040204020203"/>
                <a:cs typeface="Segoe UI" panose="020B0502040204020203"/>
              </a:rPr>
              <a:t>discover</a:t>
            </a:r>
            <a:r>
              <a:rPr sz="3600" spc="-55" dirty="0">
                <a:latin typeface="Segoe UI" panose="020B0502040204020203"/>
                <a:cs typeface="Segoe UI" panose="020B0502040204020203"/>
              </a:rPr>
              <a:t> </a:t>
            </a:r>
            <a:r>
              <a:rPr sz="3600" dirty="0">
                <a:latin typeface="Segoe UI" panose="020B0502040204020203"/>
                <a:cs typeface="Segoe UI" panose="020B0502040204020203"/>
              </a:rPr>
              <a:t>which</a:t>
            </a:r>
            <a:r>
              <a:rPr sz="3600" spc="-50" dirty="0">
                <a:latin typeface="Segoe UI" panose="020B0502040204020203"/>
                <a:cs typeface="Segoe UI" panose="020B0502040204020203"/>
              </a:rPr>
              <a:t> </a:t>
            </a:r>
            <a:r>
              <a:rPr sz="3600" dirty="0">
                <a:latin typeface="Segoe UI" panose="020B0502040204020203"/>
                <a:cs typeface="Segoe UI" panose="020B0502040204020203"/>
              </a:rPr>
              <a:t>things</a:t>
            </a:r>
            <a:r>
              <a:rPr sz="3600" spc="-50" dirty="0">
                <a:latin typeface="Segoe UI" panose="020B0502040204020203"/>
                <a:cs typeface="Segoe UI" panose="020B0502040204020203"/>
              </a:rPr>
              <a:t> </a:t>
            </a:r>
            <a:r>
              <a:rPr sz="3600" dirty="0">
                <a:latin typeface="Segoe UI" panose="020B0502040204020203"/>
                <a:cs typeface="Segoe UI" panose="020B0502040204020203"/>
              </a:rPr>
              <a:t>go</a:t>
            </a:r>
            <a:r>
              <a:rPr sz="3600" spc="-35" dirty="0">
                <a:latin typeface="Segoe UI" panose="020B0502040204020203"/>
                <a:cs typeface="Segoe UI" panose="020B0502040204020203"/>
              </a:rPr>
              <a:t> </a:t>
            </a:r>
            <a:r>
              <a:rPr sz="3600" spc="-10" dirty="0">
                <a:latin typeface="Segoe UI" panose="020B0502040204020203"/>
                <a:cs typeface="Segoe UI" panose="020B0502040204020203"/>
              </a:rPr>
              <a:t>together</a:t>
            </a:r>
            <a:endParaRPr sz="3600">
              <a:latin typeface="Segoe UI" panose="020B0502040204020203"/>
              <a:cs typeface="Segoe UI" panose="020B0502040204020203"/>
            </a:endParaRPr>
          </a:p>
        </p:txBody>
      </p:sp>
      <p:grpSp>
        <p:nvGrpSpPr>
          <p:cNvPr id="3" name="object 3"/>
          <p:cNvGrpSpPr/>
          <p:nvPr/>
        </p:nvGrpSpPr>
        <p:grpSpPr>
          <a:xfrm>
            <a:off x="1524000" y="2861183"/>
            <a:ext cx="9144000" cy="3745229"/>
            <a:chOff x="0" y="2861182"/>
            <a:chExt cx="9144000" cy="3745229"/>
          </a:xfrm>
        </p:grpSpPr>
        <p:pic>
          <p:nvPicPr>
            <p:cNvPr id="4" name="object 4"/>
            <p:cNvPicPr/>
            <p:nvPr/>
          </p:nvPicPr>
          <p:blipFill>
            <a:blip r:embed="rId1" cstate="print"/>
            <a:stretch>
              <a:fillRect/>
            </a:stretch>
          </p:blipFill>
          <p:spPr>
            <a:xfrm>
              <a:off x="1875181" y="2861182"/>
              <a:ext cx="5397384" cy="2516960"/>
            </a:xfrm>
            <a:prstGeom prst="rect">
              <a:avLst/>
            </a:prstGeom>
          </p:spPr>
        </p:pic>
        <p:pic>
          <p:nvPicPr>
            <p:cNvPr id="5" name="object 5"/>
            <p:cNvPicPr/>
            <p:nvPr/>
          </p:nvPicPr>
          <p:blipFill>
            <a:blip r:embed="rId2" cstate="print"/>
            <a:stretch>
              <a:fillRect/>
            </a:stretch>
          </p:blipFill>
          <p:spPr>
            <a:xfrm>
              <a:off x="0" y="5281079"/>
              <a:ext cx="9143999" cy="1324991"/>
            </a:xfrm>
            <a:prstGeom prst="rect">
              <a:avLst/>
            </a:prstGeom>
          </p:spPr>
        </p:pic>
        <p:sp>
          <p:nvSpPr>
            <p:cNvPr id="6" name="object 6"/>
            <p:cNvSpPr/>
            <p:nvPr/>
          </p:nvSpPr>
          <p:spPr>
            <a:xfrm>
              <a:off x="391883" y="5576188"/>
              <a:ext cx="742950" cy="963930"/>
            </a:xfrm>
            <a:custGeom>
              <a:avLst/>
              <a:gdLst/>
              <a:ahLst/>
              <a:cxnLst/>
              <a:rect l="l" t="t" r="r" b="b"/>
              <a:pathLst>
                <a:path w="742950" h="963929">
                  <a:moveTo>
                    <a:pt x="0" y="481711"/>
                  </a:moveTo>
                  <a:lnTo>
                    <a:pt x="2179" y="429223"/>
                  </a:lnTo>
                  <a:lnTo>
                    <a:pt x="8568" y="378373"/>
                  </a:lnTo>
                  <a:lnTo>
                    <a:pt x="18938" y="329453"/>
                  </a:lnTo>
                  <a:lnTo>
                    <a:pt x="33063" y="282759"/>
                  </a:lnTo>
                  <a:lnTo>
                    <a:pt x="50718" y="238583"/>
                  </a:lnTo>
                  <a:lnTo>
                    <a:pt x="71674" y="197219"/>
                  </a:lnTo>
                  <a:lnTo>
                    <a:pt x="95705" y="158962"/>
                  </a:lnTo>
                  <a:lnTo>
                    <a:pt x="122586" y="124105"/>
                  </a:lnTo>
                  <a:lnTo>
                    <a:pt x="152088" y="92942"/>
                  </a:lnTo>
                  <a:lnTo>
                    <a:pt x="183986" y="65768"/>
                  </a:lnTo>
                  <a:lnTo>
                    <a:pt x="218052" y="42875"/>
                  </a:lnTo>
                  <a:lnTo>
                    <a:pt x="254061" y="24558"/>
                  </a:lnTo>
                  <a:lnTo>
                    <a:pt x="291786" y="11110"/>
                  </a:lnTo>
                  <a:lnTo>
                    <a:pt x="330999" y="2826"/>
                  </a:lnTo>
                  <a:lnTo>
                    <a:pt x="371475" y="0"/>
                  </a:lnTo>
                  <a:lnTo>
                    <a:pt x="411950" y="2826"/>
                  </a:lnTo>
                  <a:lnTo>
                    <a:pt x="451163" y="11110"/>
                  </a:lnTo>
                  <a:lnTo>
                    <a:pt x="488888" y="24558"/>
                  </a:lnTo>
                  <a:lnTo>
                    <a:pt x="524897" y="42875"/>
                  </a:lnTo>
                  <a:lnTo>
                    <a:pt x="558963" y="65768"/>
                  </a:lnTo>
                  <a:lnTo>
                    <a:pt x="590861" y="92942"/>
                  </a:lnTo>
                  <a:lnTo>
                    <a:pt x="620363" y="124105"/>
                  </a:lnTo>
                  <a:lnTo>
                    <a:pt x="647244" y="158962"/>
                  </a:lnTo>
                  <a:lnTo>
                    <a:pt x="671275" y="197219"/>
                  </a:lnTo>
                  <a:lnTo>
                    <a:pt x="692231" y="238583"/>
                  </a:lnTo>
                  <a:lnTo>
                    <a:pt x="709886" y="282759"/>
                  </a:lnTo>
                  <a:lnTo>
                    <a:pt x="724011" y="329453"/>
                  </a:lnTo>
                  <a:lnTo>
                    <a:pt x="734381" y="378373"/>
                  </a:lnTo>
                  <a:lnTo>
                    <a:pt x="740770" y="429223"/>
                  </a:lnTo>
                  <a:lnTo>
                    <a:pt x="742950" y="481711"/>
                  </a:lnTo>
                  <a:lnTo>
                    <a:pt x="740770" y="534195"/>
                  </a:lnTo>
                  <a:lnTo>
                    <a:pt x="734381" y="585043"/>
                  </a:lnTo>
                  <a:lnTo>
                    <a:pt x="724011" y="633960"/>
                  </a:lnTo>
                  <a:lnTo>
                    <a:pt x="709886" y="680652"/>
                  </a:lnTo>
                  <a:lnTo>
                    <a:pt x="692231" y="724826"/>
                  </a:lnTo>
                  <a:lnTo>
                    <a:pt x="671275" y="766187"/>
                  </a:lnTo>
                  <a:lnTo>
                    <a:pt x="647244" y="804443"/>
                  </a:lnTo>
                  <a:lnTo>
                    <a:pt x="620363" y="839297"/>
                  </a:lnTo>
                  <a:lnTo>
                    <a:pt x="590861" y="870459"/>
                  </a:lnTo>
                  <a:lnTo>
                    <a:pt x="558963" y="897632"/>
                  </a:lnTo>
                  <a:lnTo>
                    <a:pt x="524897" y="920523"/>
                  </a:lnTo>
                  <a:lnTo>
                    <a:pt x="488888" y="938839"/>
                  </a:lnTo>
                  <a:lnTo>
                    <a:pt x="451163" y="952286"/>
                  </a:lnTo>
                  <a:lnTo>
                    <a:pt x="411950" y="960570"/>
                  </a:lnTo>
                  <a:lnTo>
                    <a:pt x="371475" y="963396"/>
                  </a:lnTo>
                  <a:lnTo>
                    <a:pt x="330999" y="960570"/>
                  </a:lnTo>
                  <a:lnTo>
                    <a:pt x="291786" y="952286"/>
                  </a:lnTo>
                  <a:lnTo>
                    <a:pt x="254061" y="938839"/>
                  </a:lnTo>
                  <a:lnTo>
                    <a:pt x="218052" y="920523"/>
                  </a:lnTo>
                  <a:lnTo>
                    <a:pt x="183986" y="897632"/>
                  </a:lnTo>
                  <a:lnTo>
                    <a:pt x="152088" y="870459"/>
                  </a:lnTo>
                  <a:lnTo>
                    <a:pt x="122586" y="839297"/>
                  </a:lnTo>
                  <a:lnTo>
                    <a:pt x="95705" y="804443"/>
                  </a:lnTo>
                  <a:lnTo>
                    <a:pt x="71674" y="766187"/>
                  </a:lnTo>
                  <a:lnTo>
                    <a:pt x="50718" y="724826"/>
                  </a:lnTo>
                  <a:lnTo>
                    <a:pt x="33063" y="680652"/>
                  </a:lnTo>
                  <a:lnTo>
                    <a:pt x="18938" y="633960"/>
                  </a:lnTo>
                  <a:lnTo>
                    <a:pt x="8568" y="585043"/>
                  </a:lnTo>
                  <a:lnTo>
                    <a:pt x="2179" y="534195"/>
                  </a:lnTo>
                  <a:lnTo>
                    <a:pt x="0" y="481711"/>
                  </a:lnTo>
                  <a:close/>
                </a:path>
              </a:pathLst>
            </a:custGeom>
            <a:ln w="38100">
              <a:solidFill>
                <a:srgbClr val="FF0000"/>
              </a:solidFill>
            </a:ln>
          </p:spPr>
          <p:txBody>
            <a:bodyPr wrap="square" lIns="0" tIns="0" rIns="0" bIns="0" rtlCol="0"/>
            <a:lstStyle/>
            <a:p/>
          </p:txBody>
        </p:sp>
        <p:sp>
          <p:nvSpPr>
            <p:cNvPr id="7" name="object 7"/>
            <p:cNvSpPr/>
            <p:nvPr/>
          </p:nvSpPr>
          <p:spPr>
            <a:xfrm>
              <a:off x="34358" y="5821133"/>
              <a:ext cx="307340" cy="588010"/>
            </a:xfrm>
            <a:custGeom>
              <a:avLst/>
              <a:gdLst/>
              <a:ahLst/>
              <a:cxnLst/>
              <a:rect l="l" t="t" r="r" b="b"/>
              <a:pathLst>
                <a:path w="307340" h="588010">
                  <a:moveTo>
                    <a:pt x="306844" y="0"/>
                  </a:moveTo>
                  <a:lnTo>
                    <a:pt x="0" y="0"/>
                  </a:lnTo>
                  <a:lnTo>
                    <a:pt x="0" y="587832"/>
                  </a:lnTo>
                  <a:lnTo>
                    <a:pt x="306844" y="587832"/>
                  </a:lnTo>
                  <a:lnTo>
                    <a:pt x="306844" y="0"/>
                  </a:lnTo>
                  <a:close/>
                </a:path>
              </a:pathLst>
            </a:custGeom>
            <a:solidFill>
              <a:srgbClr val="FFFFFF"/>
            </a:solidFill>
          </p:spPr>
          <p:txBody>
            <a:bodyPr wrap="square" lIns="0" tIns="0" rIns="0" bIns="0" rtlCol="0"/>
            <a:lstStyle/>
            <a:p/>
          </p:txBody>
        </p:sp>
        <p:sp>
          <p:nvSpPr>
            <p:cNvPr id="8" name="object 8"/>
            <p:cNvSpPr/>
            <p:nvPr/>
          </p:nvSpPr>
          <p:spPr>
            <a:xfrm>
              <a:off x="34358" y="5821133"/>
              <a:ext cx="307340" cy="588010"/>
            </a:xfrm>
            <a:custGeom>
              <a:avLst/>
              <a:gdLst/>
              <a:ahLst/>
              <a:cxnLst/>
              <a:rect l="l" t="t" r="r" b="b"/>
              <a:pathLst>
                <a:path w="307340" h="588010">
                  <a:moveTo>
                    <a:pt x="0" y="587832"/>
                  </a:moveTo>
                  <a:lnTo>
                    <a:pt x="306844" y="587832"/>
                  </a:lnTo>
                  <a:lnTo>
                    <a:pt x="306844" y="0"/>
                  </a:lnTo>
                  <a:lnTo>
                    <a:pt x="0" y="0"/>
                  </a:lnTo>
                  <a:lnTo>
                    <a:pt x="0" y="587832"/>
                  </a:lnTo>
                  <a:close/>
                </a:path>
              </a:pathLst>
            </a:custGeom>
            <a:ln w="12700">
              <a:solidFill>
                <a:srgbClr val="FFFFFF"/>
              </a:solidFill>
            </a:ln>
          </p:spPr>
          <p:txBody>
            <a:bodyPr wrap="square" lIns="0" tIns="0" rIns="0" bIns="0" rtlCol="0"/>
            <a:lstStyle/>
            <a:p/>
          </p:txBody>
        </p:sp>
      </p:gr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609347"/>
            <a:ext cx="7820025" cy="2108835"/>
          </a:xfrm>
          <a:prstGeom prst="rect">
            <a:avLst/>
          </a:prstGeom>
        </p:spPr>
        <p:txBody>
          <a:bodyPr vert="horz" wrap="square" lIns="0" tIns="12700" rIns="0" bIns="0" rtlCol="0">
            <a:spAutoFit/>
          </a:bodyPr>
          <a:lstStyle/>
          <a:p>
            <a:pPr marL="12700">
              <a:spcBef>
                <a:spcPts val="100"/>
              </a:spcBef>
            </a:pPr>
            <a:r>
              <a:rPr sz="3600" dirty="0">
                <a:solidFill>
                  <a:srgbClr val="FFFFFF"/>
                </a:solidFill>
                <a:latin typeface="Segoe UI Light" panose="020B0502040204020203"/>
                <a:cs typeface="Segoe UI Light" panose="020B0502040204020203"/>
              </a:rPr>
              <a:t>Why</a:t>
            </a:r>
            <a:r>
              <a:rPr sz="3600" spc="-70" dirty="0">
                <a:solidFill>
                  <a:srgbClr val="FFFFFF"/>
                </a:solidFill>
                <a:latin typeface="Segoe UI Light" panose="020B0502040204020203"/>
                <a:cs typeface="Segoe UI Light" panose="020B0502040204020203"/>
              </a:rPr>
              <a:t> </a:t>
            </a:r>
            <a:r>
              <a:rPr sz="3600" spc="-10" dirty="0">
                <a:solidFill>
                  <a:srgbClr val="FFFFFF"/>
                </a:solidFill>
                <a:latin typeface="Segoe UI Light" panose="020B0502040204020203"/>
                <a:cs typeface="Segoe UI Light" panose="020B0502040204020203"/>
              </a:rPr>
              <a:t>recommendation?</a:t>
            </a:r>
            <a:endParaRPr sz="3600">
              <a:latin typeface="Segoe UI Light" panose="020B0502040204020203"/>
              <a:cs typeface="Segoe UI Light" panose="020B0502040204020203"/>
            </a:endParaRPr>
          </a:p>
          <a:p>
            <a:pPr marL="100965">
              <a:spcBef>
                <a:spcPts val="3440"/>
              </a:spcBef>
            </a:pPr>
            <a:r>
              <a:rPr sz="3600" dirty="0">
                <a:latin typeface="Segoe UI" panose="020B0502040204020203"/>
                <a:cs typeface="Segoe UI" panose="020B0502040204020203"/>
              </a:rPr>
              <a:t>The</a:t>
            </a:r>
            <a:r>
              <a:rPr sz="3600" spc="-105" dirty="0">
                <a:latin typeface="Segoe UI" panose="020B0502040204020203"/>
                <a:cs typeface="Segoe UI" panose="020B0502040204020203"/>
              </a:rPr>
              <a:t> </a:t>
            </a:r>
            <a:r>
              <a:rPr sz="3600" dirty="0">
                <a:latin typeface="Segoe UI" panose="020B0502040204020203"/>
                <a:cs typeface="Segoe UI" panose="020B0502040204020203"/>
              </a:rPr>
              <a:t>goal</a:t>
            </a:r>
            <a:r>
              <a:rPr sz="3600" spc="-110" dirty="0">
                <a:latin typeface="Segoe UI" panose="020B0502040204020203"/>
                <a:cs typeface="Segoe UI" panose="020B0502040204020203"/>
              </a:rPr>
              <a:t> </a:t>
            </a:r>
            <a:r>
              <a:rPr sz="3600" dirty="0">
                <a:latin typeface="Segoe UI" panose="020B0502040204020203"/>
                <a:cs typeface="Segoe UI" panose="020B0502040204020203"/>
              </a:rPr>
              <a:t>of</a:t>
            </a:r>
            <a:r>
              <a:rPr sz="3600" spc="-114" dirty="0">
                <a:latin typeface="Segoe UI" panose="020B0502040204020203"/>
                <a:cs typeface="Segoe UI" panose="020B0502040204020203"/>
              </a:rPr>
              <a:t> </a:t>
            </a:r>
            <a:r>
              <a:rPr sz="3600" dirty="0">
                <a:latin typeface="Segoe UI" panose="020B0502040204020203"/>
                <a:cs typeface="Segoe UI" panose="020B0502040204020203"/>
              </a:rPr>
              <a:t>recommender</a:t>
            </a:r>
            <a:r>
              <a:rPr sz="3600" spc="-100" dirty="0">
                <a:latin typeface="Segoe UI" panose="020B0502040204020203"/>
                <a:cs typeface="Segoe UI" panose="020B0502040204020203"/>
              </a:rPr>
              <a:t> </a:t>
            </a:r>
            <a:r>
              <a:rPr sz="3600" dirty="0">
                <a:latin typeface="Segoe UI" panose="020B0502040204020203"/>
                <a:cs typeface="Segoe UI" panose="020B0502040204020203"/>
              </a:rPr>
              <a:t>systems</a:t>
            </a:r>
            <a:r>
              <a:rPr sz="3600" spc="-120" dirty="0">
                <a:latin typeface="Segoe UI" panose="020B0502040204020203"/>
                <a:cs typeface="Segoe UI" panose="020B0502040204020203"/>
              </a:rPr>
              <a:t> </a:t>
            </a:r>
            <a:r>
              <a:rPr sz="3600" spc="-25" dirty="0">
                <a:latin typeface="Segoe UI" panose="020B0502040204020203"/>
                <a:cs typeface="Segoe UI" panose="020B0502040204020203"/>
              </a:rPr>
              <a:t>is…</a:t>
            </a:r>
            <a:endParaRPr sz="3600">
              <a:latin typeface="Segoe UI" panose="020B0502040204020203"/>
              <a:cs typeface="Segoe UI" panose="020B0502040204020203"/>
            </a:endParaRPr>
          </a:p>
          <a:p>
            <a:pPr marL="1245235" indent="-570865">
              <a:buFont typeface="Arial MT"/>
              <a:buChar char="•"/>
              <a:tabLst>
                <a:tab pos="1245235" algn="l"/>
              </a:tabLst>
            </a:pPr>
            <a:r>
              <a:rPr sz="3600" spc="-145" dirty="0">
                <a:latin typeface="Segoe UI" panose="020B0502040204020203"/>
                <a:cs typeface="Segoe UI" panose="020B0502040204020203"/>
              </a:rPr>
              <a:t>To</a:t>
            </a:r>
            <a:r>
              <a:rPr sz="3600" spc="-40" dirty="0">
                <a:latin typeface="Segoe UI" panose="020B0502040204020203"/>
                <a:cs typeface="Segoe UI" panose="020B0502040204020203"/>
              </a:rPr>
              <a:t> </a:t>
            </a:r>
            <a:r>
              <a:rPr sz="3600" dirty="0">
                <a:latin typeface="Segoe UI" panose="020B0502040204020203"/>
                <a:cs typeface="Segoe UI" panose="020B0502040204020203"/>
              </a:rPr>
              <a:t>identify</a:t>
            </a:r>
            <a:r>
              <a:rPr sz="3600" spc="-65" dirty="0">
                <a:latin typeface="Segoe UI" panose="020B0502040204020203"/>
                <a:cs typeface="Segoe UI" panose="020B0502040204020203"/>
              </a:rPr>
              <a:t> </a:t>
            </a:r>
            <a:r>
              <a:rPr sz="3600" dirty="0">
                <a:latin typeface="Segoe UI" panose="020B0502040204020203"/>
                <a:cs typeface="Segoe UI" panose="020B0502040204020203"/>
              </a:rPr>
              <a:t>things</a:t>
            </a:r>
            <a:r>
              <a:rPr sz="3600" spc="-40" dirty="0">
                <a:latin typeface="Segoe UI" panose="020B0502040204020203"/>
                <a:cs typeface="Segoe UI" panose="020B0502040204020203"/>
              </a:rPr>
              <a:t> </a:t>
            </a:r>
            <a:r>
              <a:rPr sz="3600" dirty="0">
                <a:latin typeface="Segoe UI" panose="020B0502040204020203"/>
                <a:cs typeface="Segoe UI" panose="020B0502040204020203"/>
              </a:rPr>
              <a:t>that</a:t>
            </a:r>
            <a:r>
              <a:rPr sz="3600" spc="-45" dirty="0">
                <a:latin typeface="Segoe UI" panose="020B0502040204020203"/>
                <a:cs typeface="Segoe UI" panose="020B0502040204020203"/>
              </a:rPr>
              <a:t> </a:t>
            </a:r>
            <a:r>
              <a:rPr sz="3600" dirty="0">
                <a:latin typeface="Segoe UI" panose="020B0502040204020203"/>
                <a:cs typeface="Segoe UI" panose="020B0502040204020203"/>
              </a:rPr>
              <a:t>we</a:t>
            </a:r>
            <a:r>
              <a:rPr sz="3600" spc="-80" dirty="0">
                <a:latin typeface="Segoe UI" panose="020B0502040204020203"/>
                <a:cs typeface="Segoe UI" panose="020B0502040204020203"/>
              </a:rPr>
              <a:t> </a:t>
            </a:r>
            <a:r>
              <a:rPr sz="3600" b="1" spc="-20" dirty="0">
                <a:latin typeface="Segoe UI" panose="020B0502040204020203"/>
                <a:cs typeface="Segoe UI" panose="020B0502040204020203"/>
              </a:rPr>
              <a:t>like</a:t>
            </a:r>
            <a:endParaRPr sz="3600">
              <a:latin typeface="Segoe UI" panose="020B0502040204020203"/>
              <a:cs typeface="Segoe UI" panose="020B0502040204020203"/>
            </a:endParaRPr>
          </a:p>
        </p:txBody>
      </p:sp>
      <p:grpSp>
        <p:nvGrpSpPr>
          <p:cNvPr id="3" name="object 3"/>
          <p:cNvGrpSpPr/>
          <p:nvPr/>
        </p:nvGrpSpPr>
        <p:grpSpPr>
          <a:xfrm>
            <a:off x="3543300" y="3216733"/>
            <a:ext cx="4933950" cy="2847975"/>
            <a:chOff x="2019300" y="3216732"/>
            <a:chExt cx="4933950" cy="2847975"/>
          </a:xfrm>
        </p:grpSpPr>
        <p:pic>
          <p:nvPicPr>
            <p:cNvPr id="4" name="object 4"/>
            <p:cNvPicPr/>
            <p:nvPr/>
          </p:nvPicPr>
          <p:blipFill>
            <a:blip r:embed="rId1" cstate="print"/>
            <a:stretch>
              <a:fillRect/>
            </a:stretch>
          </p:blipFill>
          <p:spPr>
            <a:xfrm>
              <a:off x="2019300" y="3216732"/>
              <a:ext cx="4933950" cy="2847975"/>
            </a:xfrm>
            <a:prstGeom prst="rect">
              <a:avLst/>
            </a:prstGeom>
          </p:spPr>
        </p:pic>
        <p:sp>
          <p:nvSpPr>
            <p:cNvPr id="5" name="object 5"/>
            <p:cNvSpPr/>
            <p:nvPr/>
          </p:nvSpPr>
          <p:spPr>
            <a:xfrm>
              <a:off x="3755517" y="5396610"/>
              <a:ext cx="1322705" cy="433070"/>
            </a:xfrm>
            <a:custGeom>
              <a:avLst/>
              <a:gdLst/>
              <a:ahLst/>
              <a:cxnLst/>
              <a:rect l="l" t="t" r="r" b="b"/>
              <a:pathLst>
                <a:path w="1322704" h="433070">
                  <a:moveTo>
                    <a:pt x="0" y="216331"/>
                  </a:moveTo>
                  <a:lnTo>
                    <a:pt x="13439" y="172746"/>
                  </a:lnTo>
                  <a:lnTo>
                    <a:pt x="51982" y="132145"/>
                  </a:lnTo>
                  <a:lnTo>
                    <a:pt x="112969" y="95398"/>
                  </a:lnTo>
                  <a:lnTo>
                    <a:pt x="151047" y="78743"/>
                  </a:lnTo>
                  <a:lnTo>
                    <a:pt x="193738" y="63379"/>
                  </a:lnTo>
                  <a:lnTo>
                    <a:pt x="240709" y="49414"/>
                  </a:lnTo>
                  <a:lnTo>
                    <a:pt x="291628" y="36958"/>
                  </a:lnTo>
                  <a:lnTo>
                    <a:pt x="346162" y="26119"/>
                  </a:lnTo>
                  <a:lnTo>
                    <a:pt x="403979" y="17006"/>
                  </a:lnTo>
                  <a:lnTo>
                    <a:pt x="464745" y="9729"/>
                  </a:lnTo>
                  <a:lnTo>
                    <a:pt x="528128" y="4396"/>
                  </a:lnTo>
                  <a:lnTo>
                    <a:pt x="593796" y="1117"/>
                  </a:lnTo>
                  <a:lnTo>
                    <a:pt x="661416" y="0"/>
                  </a:lnTo>
                  <a:lnTo>
                    <a:pt x="729013" y="1117"/>
                  </a:lnTo>
                  <a:lnTo>
                    <a:pt x="794661" y="4396"/>
                  </a:lnTo>
                  <a:lnTo>
                    <a:pt x="858027" y="9729"/>
                  </a:lnTo>
                  <a:lnTo>
                    <a:pt x="918779" y="17006"/>
                  </a:lnTo>
                  <a:lnTo>
                    <a:pt x="976583" y="26119"/>
                  </a:lnTo>
                  <a:lnTo>
                    <a:pt x="1031107" y="36958"/>
                  </a:lnTo>
                  <a:lnTo>
                    <a:pt x="1082017" y="49414"/>
                  </a:lnTo>
                  <a:lnTo>
                    <a:pt x="1128982" y="63379"/>
                  </a:lnTo>
                  <a:lnTo>
                    <a:pt x="1171668" y="78743"/>
                  </a:lnTo>
                  <a:lnTo>
                    <a:pt x="1209742" y="95398"/>
                  </a:lnTo>
                  <a:lnTo>
                    <a:pt x="1270724" y="132145"/>
                  </a:lnTo>
                  <a:lnTo>
                    <a:pt x="1309266" y="172746"/>
                  </a:lnTo>
                  <a:lnTo>
                    <a:pt x="1322705" y="216331"/>
                  </a:lnTo>
                  <a:lnTo>
                    <a:pt x="1319289" y="238453"/>
                  </a:lnTo>
                  <a:lnTo>
                    <a:pt x="1292966" y="280671"/>
                  </a:lnTo>
                  <a:lnTo>
                    <a:pt x="1242871" y="319462"/>
                  </a:lnTo>
                  <a:lnTo>
                    <a:pt x="1171668" y="353956"/>
                  </a:lnTo>
                  <a:lnTo>
                    <a:pt x="1128982" y="369320"/>
                  </a:lnTo>
                  <a:lnTo>
                    <a:pt x="1082017" y="383284"/>
                  </a:lnTo>
                  <a:lnTo>
                    <a:pt x="1031107" y="395739"/>
                  </a:lnTo>
                  <a:lnTo>
                    <a:pt x="976583" y="406576"/>
                  </a:lnTo>
                  <a:lnTo>
                    <a:pt x="918779" y="415687"/>
                  </a:lnTo>
                  <a:lnTo>
                    <a:pt x="858027" y="422962"/>
                  </a:lnTo>
                  <a:lnTo>
                    <a:pt x="794661" y="428293"/>
                  </a:lnTo>
                  <a:lnTo>
                    <a:pt x="729013" y="431572"/>
                  </a:lnTo>
                  <a:lnTo>
                    <a:pt x="661416" y="432688"/>
                  </a:lnTo>
                  <a:lnTo>
                    <a:pt x="593796" y="431572"/>
                  </a:lnTo>
                  <a:lnTo>
                    <a:pt x="528128" y="428293"/>
                  </a:lnTo>
                  <a:lnTo>
                    <a:pt x="464745" y="422962"/>
                  </a:lnTo>
                  <a:lnTo>
                    <a:pt x="403979" y="415687"/>
                  </a:lnTo>
                  <a:lnTo>
                    <a:pt x="346162" y="406576"/>
                  </a:lnTo>
                  <a:lnTo>
                    <a:pt x="291628" y="395739"/>
                  </a:lnTo>
                  <a:lnTo>
                    <a:pt x="240709" y="383284"/>
                  </a:lnTo>
                  <a:lnTo>
                    <a:pt x="193738" y="369320"/>
                  </a:lnTo>
                  <a:lnTo>
                    <a:pt x="151047" y="353956"/>
                  </a:lnTo>
                  <a:lnTo>
                    <a:pt x="112969" y="337300"/>
                  </a:lnTo>
                  <a:lnTo>
                    <a:pt x="51982" y="300549"/>
                  </a:lnTo>
                  <a:lnTo>
                    <a:pt x="13439" y="259936"/>
                  </a:lnTo>
                  <a:lnTo>
                    <a:pt x="0" y="216331"/>
                  </a:lnTo>
                  <a:close/>
                </a:path>
              </a:pathLst>
            </a:custGeom>
            <a:ln w="38099">
              <a:solidFill>
                <a:srgbClr val="FF0000"/>
              </a:solidFill>
            </a:ln>
          </p:spPr>
          <p:txBody>
            <a:bodyPr wrap="square" lIns="0" tIns="0" rIns="0" bIns="0" rtlCol="0"/>
            <a:lstStyle/>
            <a:p/>
          </p:txBody>
        </p:sp>
      </p:gr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Recommending</a:t>
            </a:r>
            <a:r>
              <a:rPr spc="-135" dirty="0"/>
              <a:t> </a:t>
            </a:r>
            <a:r>
              <a:rPr dirty="0"/>
              <a:t>things</a:t>
            </a:r>
            <a:r>
              <a:rPr spc="-140" dirty="0"/>
              <a:t> </a:t>
            </a:r>
            <a:r>
              <a:rPr dirty="0"/>
              <a:t>to</a:t>
            </a:r>
            <a:r>
              <a:rPr spc="-125" dirty="0"/>
              <a:t> </a:t>
            </a:r>
            <a:r>
              <a:rPr spc="-10" dirty="0"/>
              <a:t>people</a:t>
            </a:r>
            <a:endParaRPr spc="-10" dirty="0"/>
          </a:p>
        </p:txBody>
      </p:sp>
      <p:sp>
        <p:nvSpPr>
          <p:cNvPr id="3" name="object 3"/>
          <p:cNvSpPr txBox="1"/>
          <p:nvPr/>
        </p:nvSpPr>
        <p:spPr>
          <a:xfrm>
            <a:off x="2188260" y="1918539"/>
            <a:ext cx="7641590" cy="2385695"/>
          </a:xfrm>
          <a:prstGeom prst="rect">
            <a:avLst/>
          </a:prstGeom>
        </p:spPr>
        <p:txBody>
          <a:bodyPr vert="horz" wrap="square" lIns="0" tIns="12700" rIns="0" bIns="0" rtlCol="0">
            <a:spAutoFit/>
          </a:bodyPr>
          <a:lstStyle/>
          <a:p>
            <a:pPr marL="2409825" marR="333375" indent="-2059305">
              <a:spcBef>
                <a:spcPts val="100"/>
              </a:spcBef>
            </a:pPr>
            <a:r>
              <a:rPr sz="3600" dirty="0">
                <a:latin typeface="Segoe UI" panose="020B0502040204020203"/>
                <a:cs typeface="Segoe UI" panose="020B0502040204020203"/>
              </a:rPr>
              <a:t>Suppose</a:t>
            </a:r>
            <a:r>
              <a:rPr sz="3600" spc="-20" dirty="0">
                <a:latin typeface="Segoe UI" panose="020B0502040204020203"/>
                <a:cs typeface="Segoe UI" panose="020B0502040204020203"/>
              </a:rPr>
              <a:t> </a:t>
            </a:r>
            <a:r>
              <a:rPr sz="3600" dirty="0">
                <a:latin typeface="Segoe UI" panose="020B0502040204020203"/>
                <a:cs typeface="Segoe UI" panose="020B0502040204020203"/>
              </a:rPr>
              <a:t>we</a:t>
            </a:r>
            <a:r>
              <a:rPr sz="3600" spc="-15" dirty="0">
                <a:latin typeface="Segoe UI" panose="020B0502040204020203"/>
                <a:cs typeface="Segoe UI" panose="020B0502040204020203"/>
              </a:rPr>
              <a:t> </a:t>
            </a:r>
            <a:r>
              <a:rPr sz="3600" dirty="0">
                <a:latin typeface="Segoe UI" panose="020B0502040204020203"/>
                <a:cs typeface="Segoe UI" panose="020B0502040204020203"/>
              </a:rPr>
              <a:t>want</a:t>
            </a:r>
            <a:r>
              <a:rPr sz="3600" spc="-20" dirty="0">
                <a:latin typeface="Segoe UI" panose="020B0502040204020203"/>
                <a:cs typeface="Segoe UI" panose="020B0502040204020203"/>
              </a:rPr>
              <a:t> </a:t>
            </a:r>
            <a:r>
              <a:rPr sz="3600" dirty="0">
                <a:latin typeface="Segoe UI" panose="020B0502040204020203"/>
                <a:cs typeface="Segoe UI" panose="020B0502040204020203"/>
              </a:rPr>
              <a:t>to</a:t>
            </a:r>
            <a:r>
              <a:rPr sz="3600" spc="-15" dirty="0">
                <a:latin typeface="Segoe UI" panose="020B0502040204020203"/>
                <a:cs typeface="Segoe UI" panose="020B0502040204020203"/>
              </a:rPr>
              <a:t> </a:t>
            </a:r>
            <a:r>
              <a:rPr sz="3600" dirty="0">
                <a:latin typeface="Segoe UI" panose="020B0502040204020203"/>
                <a:cs typeface="Segoe UI" panose="020B0502040204020203"/>
              </a:rPr>
              <a:t>build</a:t>
            </a:r>
            <a:r>
              <a:rPr sz="3600" spc="-15" dirty="0">
                <a:latin typeface="Segoe UI" panose="020B0502040204020203"/>
                <a:cs typeface="Segoe UI" panose="020B0502040204020203"/>
              </a:rPr>
              <a:t> </a:t>
            </a:r>
            <a:r>
              <a:rPr sz="3600" dirty="0">
                <a:latin typeface="Segoe UI" panose="020B0502040204020203"/>
                <a:cs typeface="Segoe UI" panose="020B0502040204020203"/>
              </a:rPr>
              <a:t>a</a:t>
            </a:r>
            <a:r>
              <a:rPr sz="3600" spc="-20" dirty="0">
                <a:latin typeface="Segoe UI" panose="020B0502040204020203"/>
                <a:cs typeface="Segoe UI" panose="020B0502040204020203"/>
              </a:rPr>
              <a:t> </a:t>
            </a:r>
            <a:r>
              <a:rPr sz="3600" spc="-10" dirty="0">
                <a:latin typeface="Segoe UI" panose="020B0502040204020203"/>
                <a:cs typeface="Segoe UI" panose="020B0502040204020203"/>
              </a:rPr>
              <a:t>movie recommender</a:t>
            </a:r>
            <a:endParaRPr sz="3600">
              <a:latin typeface="Segoe UI" panose="020B0502040204020203"/>
              <a:cs typeface="Segoe UI" panose="020B0502040204020203"/>
            </a:endParaRPr>
          </a:p>
          <a:p>
            <a:pPr>
              <a:spcBef>
                <a:spcPts val="1310"/>
              </a:spcBef>
            </a:pPr>
            <a:endParaRPr sz="3600">
              <a:latin typeface="Segoe UI" panose="020B0502040204020203"/>
              <a:cs typeface="Segoe UI" panose="020B0502040204020203"/>
            </a:endParaRPr>
          </a:p>
          <a:p>
            <a:pPr marL="12700"/>
            <a:r>
              <a:rPr sz="3200" dirty="0">
                <a:latin typeface="Segoe UI" panose="020B0502040204020203"/>
                <a:cs typeface="Segoe UI" panose="020B0502040204020203"/>
              </a:rPr>
              <a:t>e.g.</a:t>
            </a:r>
            <a:r>
              <a:rPr sz="3200" spc="-35" dirty="0">
                <a:latin typeface="Segoe UI" panose="020B0502040204020203"/>
                <a:cs typeface="Segoe UI" panose="020B0502040204020203"/>
              </a:rPr>
              <a:t> </a:t>
            </a:r>
            <a:r>
              <a:rPr sz="3200" dirty="0">
                <a:latin typeface="Segoe UI" panose="020B0502040204020203"/>
                <a:cs typeface="Segoe UI" panose="020B0502040204020203"/>
              </a:rPr>
              <a:t>which</a:t>
            </a:r>
            <a:r>
              <a:rPr sz="3200" spc="-30" dirty="0">
                <a:latin typeface="Segoe UI" panose="020B0502040204020203"/>
                <a:cs typeface="Segoe UI" panose="020B0502040204020203"/>
              </a:rPr>
              <a:t> </a:t>
            </a:r>
            <a:r>
              <a:rPr sz="3200" dirty="0">
                <a:latin typeface="Segoe UI" panose="020B0502040204020203"/>
                <a:cs typeface="Segoe UI" panose="020B0502040204020203"/>
              </a:rPr>
              <a:t>of</a:t>
            </a:r>
            <a:r>
              <a:rPr sz="3200" spc="-40" dirty="0">
                <a:latin typeface="Segoe UI" panose="020B0502040204020203"/>
                <a:cs typeface="Segoe UI" panose="020B0502040204020203"/>
              </a:rPr>
              <a:t> </a:t>
            </a:r>
            <a:r>
              <a:rPr sz="3200" dirty="0">
                <a:latin typeface="Segoe UI" panose="020B0502040204020203"/>
                <a:cs typeface="Segoe UI" panose="020B0502040204020203"/>
              </a:rPr>
              <a:t>these</a:t>
            </a:r>
            <a:r>
              <a:rPr sz="3200" spc="-20" dirty="0">
                <a:latin typeface="Segoe UI" panose="020B0502040204020203"/>
                <a:cs typeface="Segoe UI" panose="020B0502040204020203"/>
              </a:rPr>
              <a:t> </a:t>
            </a:r>
            <a:r>
              <a:rPr sz="3200" dirty="0">
                <a:latin typeface="Segoe UI" panose="020B0502040204020203"/>
                <a:cs typeface="Segoe UI" panose="020B0502040204020203"/>
              </a:rPr>
              <a:t>films</a:t>
            </a:r>
            <a:r>
              <a:rPr sz="3200" spc="-50" dirty="0">
                <a:latin typeface="Segoe UI" panose="020B0502040204020203"/>
                <a:cs typeface="Segoe UI" panose="020B0502040204020203"/>
              </a:rPr>
              <a:t> </a:t>
            </a:r>
            <a:r>
              <a:rPr sz="3200" dirty="0">
                <a:latin typeface="Segoe UI" panose="020B0502040204020203"/>
                <a:cs typeface="Segoe UI" panose="020B0502040204020203"/>
              </a:rPr>
              <a:t>will</a:t>
            </a:r>
            <a:r>
              <a:rPr sz="3200" spc="-50" dirty="0">
                <a:latin typeface="Segoe UI" panose="020B0502040204020203"/>
                <a:cs typeface="Segoe UI" panose="020B0502040204020203"/>
              </a:rPr>
              <a:t> </a:t>
            </a:r>
            <a:r>
              <a:rPr sz="3200" dirty="0">
                <a:latin typeface="Segoe UI" panose="020B0502040204020203"/>
                <a:cs typeface="Segoe UI" panose="020B0502040204020203"/>
              </a:rPr>
              <a:t>I</a:t>
            </a:r>
            <a:r>
              <a:rPr sz="3200" spc="-35" dirty="0">
                <a:latin typeface="Segoe UI" panose="020B0502040204020203"/>
                <a:cs typeface="Segoe UI" panose="020B0502040204020203"/>
              </a:rPr>
              <a:t> </a:t>
            </a:r>
            <a:r>
              <a:rPr sz="3200" dirty="0">
                <a:latin typeface="Segoe UI" panose="020B0502040204020203"/>
                <a:cs typeface="Segoe UI" panose="020B0502040204020203"/>
              </a:rPr>
              <a:t>rate</a:t>
            </a:r>
            <a:r>
              <a:rPr sz="3200" spc="-45" dirty="0">
                <a:latin typeface="Segoe UI" panose="020B0502040204020203"/>
                <a:cs typeface="Segoe UI" panose="020B0502040204020203"/>
              </a:rPr>
              <a:t> </a:t>
            </a:r>
            <a:r>
              <a:rPr sz="3200" spc="-10" dirty="0">
                <a:latin typeface="Segoe UI" panose="020B0502040204020203"/>
                <a:cs typeface="Segoe UI" panose="020B0502040204020203"/>
              </a:rPr>
              <a:t>highest?</a:t>
            </a:r>
            <a:endParaRPr sz="3200">
              <a:latin typeface="Segoe UI" panose="020B0502040204020203"/>
              <a:cs typeface="Segoe UI" panose="020B0502040204020203"/>
            </a:endParaRPr>
          </a:p>
        </p:txBody>
      </p:sp>
      <p:pic>
        <p:nvPicPr>
          <p:cNvPr id="4" name="object 4"/>
          <p:cNvPicPr/>
          <p:nvPr/>
        </p:nvPicPr>
        <p:blipFill>
          <a:blip r:embed="rId1" cstate="print"/>
          <a:stretch>
            <a:fillRect/>
          </a:stretch>
        </p:blipFill>
        <p:spPr>
          <a:xfrm>
            <a:off x="1647826" y="4351324"/>
            <a:ext cx="8882557" cy="1546352"/>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0" y="609346"/>
            <a:ext cx="6292850" cy="574040"/>
          </a:xfrm>
          <a:prstGeom prst="rect">
            <a:avLst/>
          </a:prstGeom>
        </p:spPr>
        <p:txBody>
          <a:bodyPr vert="horz" wrap="square" lIns="0" tIns="12700" rIns="0" bIns="0" rtlCol="0">
            <a:spAutoFit/>
          </a:bodyPr>
          <a:lstStyle/>
          <a:p>
            <a:pPr marL="12700">
              <a:spcBef>
                <a:spcPts val="100"/>
              </a:spcBef>
            </a:pPr>
            <a:r>
              <a:rPr sz="3600" dirty="0">
                <a:solidFill>
                  <a:srgbClr val="FFFFFF"/>
                </a:solidFill>
                <a:latin typeface="Segoe UI Light" panose="020B0502040204020203"/>
                <a:cs typeface="Segoe UI Light" panose="020B0502040204020203"/>
              </a:rPr>
              <a:t>Recommending</a:t>
            </a:r>
            <a:r>
              <a:rPr sz="3600" spc="-135" dirty="0">
                <a:solidFill>
                  <a:srgbClr val="FFFFFF"/>
                </a:solidFill>
                <a:latin typeface="Segoe UI Light" panose="020B0502040204020203"/>
                <a:cs typeface="Segoe UI Light" panose="020B0502040204020203"/>
              </a:rPr>
              <a:t> </a:t>
            </a:r>
            <a:r>
              <a:rPr sz="3600" dirty="0">
                <a:solidFill>
                  <a:srgbClr val="FFFFFF"/>
                </a:solidFill>
                <a:latin typeface="Segoe UI Light" panose="020B0502040204020203"/>
                <a:cs typeface="Segoe UI Light" panose="020B0502040204020203"/>
              </a:rPr>
              <a:t>things</a:t>
            </a:r>
            <a:r>
              <a:rPr sz="3600" spc="-140" dirty="0">
                <a:solidFill>
                  <a:srgbClr val="FFFFFF"/>
                </a:solidFill>
                <a:latin typeface="Segoe UI Light" panose="020B0502040204020203"/>
                <a:cs typeface="Segoe UI Light" panose="020B0502040204020203"/>
              </a:rPr>
              <a:t> </a:t>
            </a:r>
            <a:r>
              <a:rPr sz="3600" dirty="0">
                <a:solidFill>
                  <a:srgbClr val="FFFFFF"/>
                </a:solidFill>
                <a:latin typeface="Segoe UI Light" panose="020B0502040204020203"/>
                <a:cs typeface="Segoe UI Light" panose="020B0502040204020203"/>
              </a:rPr>
              <a:t>to</a:t>
            </a:r>
            <a:r>
              <a:rPr sz="3600" spc="-125" dirty="0">
                <a:solidFill>
                  <a:srgbClr val="FFFFFF"/>
                </a:solidFill>
                <a:latin typeface="Segoe UI Light" panose="020B0502040204020203"/>
                <a:cs typeface="Segoe UI Light" panose="020B0502040204020203"/>
              </a:rPr>
              <a:t> </a:t>
            </a:r>
            <a:r>
              <a:rPr sz="3600" spc="-10" dirty="0">
                <a:solidFill>
                  <a:srgbClr val="FFFFFF"/>
                </a:solidFill>
                <a:latin typeface="Segoe UI Light" panose="020B0502040204020203"/>
                <a:cs typeface="Segoe UI Light" panose="020B0502040204020203"/>
              </a:rPr>
              <a:t>people</a:t>
            </a:r>
            <a:endParaRPr sz="3600">
              <a:latin typeface="Segoe UI Light" panose="020B0502040204020203"/>
              <a:cs typeface="Segoe UI Light" panose="020B0502040204020203"/>
            </a:endParaRPr>
          </a:p>
        </p:txBody>
      </p:sp>
      <p:grpSp>
        <p:nvGrpSpPr>
          <p:cNvPr id="3" name="object 3"/>
          <p:cNvGrpSpPr/>
          <p:nvPr/>
        </p:nvGrpSpPr>
        <p:grpSpPr>
          <a:xfrm>
            <a:off x="5680328" y="1575054"/>
            <a:ext cx="4549140" cy="4197985"/>
            <a:chOff x="4156328" y="1575053"/>
            <a:chExt cx="4549140" cy="4197985"/>
          </a:xfrm>
        </p:grpSpPr>
        <p:pic>
          <p:nvPicPr>
            <p:cNvPr id="4" name="object 4"/>
            <p:cNvPicPr/>
            <p:nvPr/>
          </p:nvPicPr>
          <p:blipFill>
            <a:blip r:embed="rId1" cstate="print"/>
            <a:stretch>
              <a:fillRect/>
            </a:stretch>
          </p:blipFill>
          <p:spPr>
            <a:xfrm>
              <a:off x="4156328" y="1575053"/>
              <a:ext cx="4548759" cy="2210054"/>
            </a:xfrm>
            <a:prstGeom prst="rect">
              <a:avLst/>
            </a:prstGeom>
          </p:spPr>
        </p:pic>
        <p:pic>
          <p:nvPicPr>
            <p:cNvPr id="5" name="object 5"/>
            <p:cNvPicPr/>
            <p:nvPr/>
          </p:nvPicPr>
          <p:blipFill>
            <a:blip r:embed="rId2" cstate="print"/>
            <a:stretch>
              <a:fillRect/>
            </a:stretch>
          </p:blipFill>
          <p:spPr>
            <a:xfrm>
              <a:off x="5415170" y="3825966"/>
              <a:ext cx="3279884" cy="1946477"/>
            </a:xfrm>
            <a:prstGeom prst="rect">
              <a:avLst/>
            </a:prstGeom>
          </p:spPr>
        </p:pic>
      </p:grpSp>
      <p:sp>
        <p:nvSpPr>
          <p:cNvPr id="6" name="object 6"/>
          <p:cNvSpPr txBox="1"/>
          <p:nvPr/>
        </p:nvSpPr>
        <p:spPr>
          <a:xfrm>
            <a:off x="1825854" y="1981962"/>
            <a:ext cx="3522345" cy="2769235"/>
          </a:xfrm>
          <a:prstGeom prst="rect">
            <a:avLst/>
          </a:prstGeom>
        </p:spPr>
        <p:txBody>
          <a:bodyPr vert="horz" wrap="square" lIns="0" tIns="12700" rIns="0" bIns="0" rtlCol="0">
            <a:spAutoFit/>
          </a:bodyPr>
          <a:lstStyle/>
          <a:p>
            <a:pPr marL="12700" marR="5080" algn="ctr">
              <a:spcBef>
                <a:spcPts val="100"/>
              </a:spcBef>
            </a:pPr>
            <a:r>
              <a:rPr sz="3600" dirty="0">
                <a:latin typeface="Segoe UI" panose="020B0502040204020203"/>
                <a:cs typeface="Segoe UI" panose="020B0502040204020203"/>
              </a:rPr>
              <a:t>We</a:t>
            </a:r>
            <a:r>
              <a:rPr sz="3600" spc="-135" dirty="0">
                <a:latin typeface="Segoe UI" panose="020B0502040204020203"/>
                <a:cs typeface="Segoe UI" panose="020B0502040204020203"/>
              </a:rPr>
              <a:t> </a:t>
            </a:r>
            <a:r>
              <a:rPr sz="3600" dirty="0">
                <a:latin typeface="Segoe UI" panose="020B0502040204020203"/>
                <a:cs typeface="Segoe UI" panose="020B0502040204020203"/>
              </a:rPr>
              <a:t>already</a:t>
            </a:r>
            <a:r>
              <a:rPr sz="3600" spc="-130" dirty="0">
                <a:latin typeface="Segoe UI" panose="020B0502040204020203"/>
                <a:cs typeface="Segoe UI" panose="020B0502040204020203"/>
              </a:rPr>
              <a:t> </a:t>
            </a:r>
            <a:r>
              <a:rPr sz="3600" spc="-20" dirty="0">
                <a:latin typeface="Segoe UI" panose="020B0502040204020203"/>
                <a:cs typeface="Segoe UI" panose="020B0502040204020203"/>
              </a:rPr>
              <a:t>have </a:t>
            </a:r>
            <a:r>
              <a:rPr sz="3600" dirty="0">
                <a:latin typeface="Segoe UI" panose="020B0502040204020203"/>
                <a:cs typeface="Segoe UI" panose="020B0502040204020203"/>
              </a:rPr>
              <a:t>a</a:t>
            </a:r>
            <a:r>
              <a:rPr sz="3600" spc="-55" dirty="0">
                <a:latin typeface="Segoe UI" panose="020B0502040204020203"/>
                <a:cs typeface="Segoe UI" panose="020B0502040204020203"/>
              </a:rPr>
              <a:t> </a:t>
            </a:r>
            <a:r>
              <a:rPr sz="3600" dirty="0">
                <a:latin typeface="Segoe UI" panose="020B0502040204020203"/>
                <a:cs typeface="Segoe UI" panose="020B0502040204020203"/>
              </a:rPr>
              <a:t>few</a:t>
            </a:r>
            <a:r>
              <a:rPr sz="3600" spc="-55" dirty="0">
                <a:latin typeface="Segoe UI" panose="020B0502040204020203"/>
                <a:cs typeface="Segoe UI" panose="020B0502040204020203"/>
              </a:rPr>
              <a:t> </a:t>
            </a:r>
            <a:r>
              <a:rPr sz="3600" dirty="0">
                <a:latin typeface="Segoe UI" panose="020B0502040204020203"/>
                <a:cs typeface="Segoe UI" panose="020B0502040204020203"/>
              </a:rPr>
              <a:t>tools</a:t>
            </a:r>
            <a:r>
              <a:rPr sz="3600" spc="-45" dirty="0">
                <a:latin typeface="Segoe UI" panose="020B0502040204020203"/>
                <a:cs typeface="Segoe UI" panose="020B0502040204020203"/>
              </a:rPr>
              <a:t> </a:t>
            </a:r>
            <a:r>
              <a:rPr sz="3600" dirty="0">
                <a:latin typeface="Segoe UI" panose="020B0502040204020203"/>
                <a:cs typeface="Segoe UI" panose="020B0502040204020203"/>
              </a:rPr>
              <a:t>in</a:t>
            </a:r>
            <a:r>
              <a:rPr sz="3600" spc="-55" dirty="0">
                <a:latin typeface="Segoe UI" panose="020B0502040204020203"/>
                <a:cs typeface="Segoe UI" panose="020B0502040204020203"/>
              </a:rPr>
              <a:t> </a:t>
            </a:r>
            <a:r>
              <a:rPr sz="3600" spc="-25" dirty="0">
                <a:latin typeface="Segoe UI" panose="020B0502040204020203"/>
                <a:cs typeface="Segoe UI" panose="020B0502040204020203"/>
              </a:rPr>
              <a:t>our </a:t>
            </a:r>
            <a:r>
              <a:rPr sz="3600" spc="-10" dirty="0">
                <a:latin typeface="Segoe UI" panose="020B0502040204020203"/>
                <a:cs typeface="Segoe UI" panose="020B0502040204020203"/>
              </a:rPr>
              <a:t>“supervised </a:t>
            </a:r>
            <a:r>
              <a:rPr sz="3600" dirty="0">
                <a:latin typeface="Segoe UI" panose="020B0502040204020203"/>
                <a:cs typeface="Segoe UI" panose="020B0502040204020203"/>
              </a:rPr>
              <a:t>learning”</a:t>
            </a:r>
            <a:r>
              <a:rPr sz="3600" spc="-135" dirty="0">
                <a:latin typeface="Segoe UI" panose="020B0502040204020203"/>
                <a:cs typeface="Segoe UI" panose="020B0502040204020203"/>
              </a:rPr>
              <a:t> </a:t>
            </a:r>
            <a:r>
              <a:rPr sz="3600" spc="-10" dirty="0">
                <a:latin typeface="Segoe UI" panose="020B0502040204020203"/>
                <a:cs typeface="Segoe UI" panose="020B0502040204020203"/>
              </a:rPr>
              <a:t>toolbox </a:t>
            </a:r>
            <a:r>
              <a:rPr sz="3600" dirty="0">
                <a:latin typeface="Segoe UI" panose="020B0502040204020203"/>
                <a:cs typeface="Segoe UI" panose="020B0502040204020203"/>
              </a:rPr>
              <a:t>that</a:t>
            </a:r>
            <a:r>
              <a:rPr sz="3600" spc="-30" dirty="0">
                <a:latin typeface="Segoe UI" panose="020B0502040204020203"/>
                <a:cs typeface="Segoe UI" panose="020B0502040204020203"/>
              </a:rPr>
              <a:t> </a:t>
            </a:r>
            <a:r>
              <a:rPr sz="3600" dirty="0">
                <a:latin typeface="Segoe UI" panose="020B0502040204020203"/>
                <a:cs typeface="Segoe UI" panose="020B0502040204020203"/>
              </a:rPr>
              <a:t>may</a:t>
            </a:r>
            <a:r>
              <a:rPr sz="3600" spc="-35" dirty="0">
                <a:latin typeface="Segoe UI" panose="020B0502040204020203"/>
                <a:cs typeface="Segoe UI" panose="020B0502040204020203"/>
              </a:rPr>
              <a:t> </a:t>
            </a:r>
            <a:r>
              <a:rPr sz="3600" dirty="0">
                <a:latin typeface="Segoe UI" panose="020B0502040204020203"/>
                <a:cs typeface="Segoe UI" panose="020B0502040204020203"/>
              </a:rPr>
              <a:t>help</a:t>
            </a:r>
            <a:r>
              <a:rPr sz="3600" spc="-40" dirty="0">
                <a:latin typeface="Segoe UI" panose="020B0502040204020203"/>
                <a:cs typeface="Segoe UI" panose="020B0502040204020203"/>
              </a:rPr>
              <a:t> </a:t>
            </a:r>
            <a:r>
              <a:rPr sz="3600" spc="-25" dirty="0">
                <a:latin typeface="Segoe UI" panose="020B0502040204020203"/>
                <a:cs typeface="Segoe UI" panose="020B0502040204020203"/>
              </a:rPr>
              <a:t>us</a:t>
            </a:r>
            <a:endParaRPr sz="3600">
              <a:latin typeface="Segoe UI" panose="020B0502040204020203"/>
              <a:cs typeface="Segoe UI" panose="020B0502040204020203"/>
            </a:endParaRPr>
          </a:p>
        </p:txBody>
      </p:sp>
      <p:grpSp>
        <p:nvGrpSpPr>
          <p:cNvPr id="7" name="object 7"/>
          <p:cNvGrpSpPr/>
          <p:nvPr/>
        </p:nvGrpSpPr>
        <p:grpSpPr>
          <a:xfrm>
            <a:off x="1857376" y="2028825"/>
            <a:ext cx="8524875" cy="4699000"/>
            <a:chOff x="333375" y="2028825"/>
            <a:chExt cx="8524875" cy="4699000"/>
          </a:xfrm>
        </p:grpSpPr>
        <p:pic>
          <p:nvPicPr>
            <p:cNvPr id="8" name="object 8"/>
            <p:cNvPicPr/>
            <p:nvPr/>
          </p:nvPicPr>
          <p:blipFill>
            <a:blip r:embed="rId3" cstate="print"/>
            <a:stretch>
              <a:fillRect/>
            </a:stretch>
          </p:blipFill>
          <p:spPr>
            <a:xfrm>
              <a:off x="4205727" y="3959361"/>
              <a:ext cx="1147513" cy="1749871"/>
            </a:xfrm>
            <a:prstGeom prst="rect">
              <a:avLst/>
            </a:prstGeom>
          </p:spPr>
        </p:pic>
        <p:sp>
          <p:nvSpPr>
            <p:cNvPr id="9" name="object 9"/>
            <p:cNvSpPr/>
            <p:nvPr/>
          </p:nvSpPr>
          <p:spPr>
            <a:xfrm>
              <a:off x="352425" y="5860681"/>
              <a:ext cx="8486775" cy="848360"/>
            </a:xfrm>
            <a:custGeom>
              <a:avLst/>
              <a:gdLst/>
              <a:ahLst/>
              <a:cxnLst/>
              <a:rect l="l" t="t" r="r" b="b"/>
              <a:pathLst>
                <a:path w="8486775" h="848359">
                  <a:moveTo>
                    <a:pt x="0" y="847775"/>
                  </a:moveTo>
                  <a:lnTo>
                    <a:pt x="8486775" y="847775"/>
                  </a:lnTo>
                  <a:lnTo>
                    <a:pt x="8486775" y="0"/>
                  </a:lnTo>
                  <a:lnTo>
                    <a:pt x="0" y="0"/>
                  </a:lnTo>
                  <a:lnTo>
                    <a:pt x="0" y="847775"/>
                  </a:lnTo>
                  <a:close/>
                </a:path>
              </a:pathLst>
            </a:custGeom>
            <a:ln w="38100">
              <a:solidFill>
                <a:srgbClr val="000000"/>
              </a:solidFill>
            </a:ln>
          </p:spPr>
          <p:txBody>
            <a:bodyPr wrap="square" lIns="0" tIns="0" rIns="0" bIns="0" rtlCol="0"/>
            <a:lstStyle/>
            <a:p/>
          </p:txBody>
        </p:sp>
        <p:pic>
          <p:nvPicPr>
            <p:cNvPr id="10" name="object 10"/>
            <p:cNvPicPr/>
            <p:nvPr/>
          </p:nvPicPr>
          <p:blipFill>
            <a:blip r:embed="rId4" cstate="print"/>
            <a:stretch>
              <a:fillRect/>
            </a:stretch>
          </p:blipFill>
          <p:spPr>
            <a:xfrm>
              <a:off x="542188" y="5979337"/>
              <a:ext cx="7973186" cy="526529"/>
            </a:xfrm>
            <a:prstGeom prst="rect">
              <a:avLst/>
            </a:prstGeom>
          </p:spPr>
        </p:pic>
        <p:sp>
          <p:nvSpPr>
            <p:cNvPr id="11" name="object 11"/>
            <p:cNvSpPr/>
            <p:nvPr/>
          </p:nvSpPr>
          <p:spPr>
            <a:xfrm>
              <a:off x="2505837" y="2028824"/>
              <a:ext cx="5081905" cy="4123054"/>
            </a:xfrm>
            <a:custGeom>
              <a:avLst/>
              <a:gdLst/>
              <a:ahLst/>
              <a:cxnLst/>
              <a:rect l="l" t="t" r="r" b="b"/>
              <a:pathLst>
                <a:path w="5081905" h="4123054">
                  <a:moveTo>
                    <a:pt x="1643126" y="2417572"/>
                  </a:moveTo>
                  <a:lnTo>
                    <a:pt x="1482471" y="2474595"/>
                  </a:lnTo>
                  <a:lnTo>
                    <a:pt x="1519059" y="2509799"/>
                  </a:lnTo>
                  <a:lnTo>
                    <a:pt x="0" y="4087660"/>
                  </a:lnTo>
                  <a:lnTo>
                    <a:pt x="36576" y="4122890"/>
                  </a:lnTo>
                  <a:lnTo>
                    <a:pt x="1555635" y="2544978"/>
                  </a:lnTo>
                  <a:lnTo>
                    <a:pt x="1592326" y="2580259"/>
                  </a:lnTo>
                  <a:lnTo>
                    <a:pt x="1620037" y="2491486"/>
                  </a:lnTo>
                  <a:lnTo>
                    <a:pt x="1643126" y="2417572"/>
                  </a:lnTo>
                  <a:close/>
                </a:path>
                <a:path w="5081905" h="4123054">
                  <a:moveTo>
                    <a:pt x="3694938" y="2314575"/>
                  </a:moveTo>
                  <a:lnTo>
                    <a:pt x="3540887" y="2387346"/>
                  </a:lnTo>
                  <a:lnTo>
                    <a:pt x="3580841" y="2418727"/>
                  </a:lnTo>
                  <a:lnTo>
                    <a:pt x="2268474" y="4089590"/>
                  </a:lnTo>
                  <a:lnTo>
                    <a:pt x="2308352" y="4120959"/>
                  </a:lnTo>
                  <a:lnTo>
                    <a:pt x="3620833" y="2450109"/>
                  </a:lnTo>
                  <a:lnTo>
                    <a:pt x="3660775" y="2481453"/>
                  </a:lnTo>
                  <a:lnTo>
                    <a:pt x="3677691" y="2398776"/>
                  </a:lnTo>
                  <a:lnTo>
                    <a:pt x="3694938" y="2314575"/>
                  </a:lnTo>
                  <a:close/>
                </a:path>
                <a:path w="5081905" h="4123054">
                  <a:moveTo>
                    <a:pt x="5081651" y="4099052"/>
                  </a:moveTo>
                  <a:lnTo>
                    <a:pt x="4080764" y="141490"/>
                  </a:lnTo>
                  <a:lnTo>
                    <a:pt x="4130040" y="129032"/>
                  </a:lnTo>
                  <a:lnTo>
                    <a:pt x="4119524" y="116840"/>
                  </a:lnTo>
                  <a:lnTo>
                    <a:pt x="4018788" y="0"/>
                  </a:lnTo>
                  <a:lnTo>
                    <a:pt x="3982339" y="166370"/>
                  </a:lnTo>
                  <a:lnTo>
                    <a:pt x="4031488" y="153949"/>
                  </a:lnTo>
                  <a:lnTo>
                    <a:pt x="5032375" y="4111498"/>
                  </a:lnTo>
                  <a:lnTo>
                    <a:pt x="5081651" y="4099052"/>
                  </a:lnTo>
                  <a:close/>
                </a:path>
              </a:pathLst>
            </a:custGeom>
            <a:solidFill>
              <a:srgbClr val="A4B592"/>
            </a:solidFill>
          </p:spPr>
          <p:txBody>
            <a:bodyPr wrap="square" lIns="0" tIns="0" rIns="0" bIns="0" rtlCol="0"/>
            <a:lstStyle/>
            <a:p/>
          </p:txBody>
        </p:sp>
      </p:gr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Example: Predicting movie ratings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508000" y="1086247"/>
            <a:ext cx="11074400" cy="584775"/>
          </a:xfrm>
          <a:prstGeom prst="rect">
            <a:avLst/>
          </a:prstGeom>
          <a:noFill/>
        </p:spPr>
        <p:txBody>
          <a:bodyPr wrap="square" rtlCol="0">
            <a:spAutoFit/>
          </a:bodyPr>
          <a:lstStyle/>
          <a:p>
            <a:r>
              <a:rPr lang="en-US" sz="3200" dirty="0"/>
              <a:t>User rates movies using one to five stars</a:t>
            </a:r>
            <a:endParaRPr lang="en-US" sz="3200" dirty="0"/>
          </a:p>
        </p:txBody>
      </p:sp>
      <p:graphicFrame>
        <p:nvGraphicFramePr>
          <p:cNvPr id="3" name="Table 2"/>
          <p:cNvGraphicFramePr>
            <a:graphicFrameLocks noGrp="1"/>
          </p:cNvGraphicFramePr>
          <p:nvPr/>
        </p:nvGraphicFramePr>
        <p:xfrm>
          <a:off x="101600" y="2006600"/>
          <a:ext cx="8331203" cy="2919305"/>
        </p:xfrm>
        <a:graphic>
          <a:graphicData uri="http://schemas.openxmlformats.org/drawingml/2006/table">
            <a:tbl>
              <a:tblPr firstRow="1" bandRow="1">
                <a:tableStyleId>{5C22544A-7EE6-4342-B048-85BDC9FD1C3A}</a:tableStyleId>
              </a:tblPr>
              <a:tblGrid>
                <a:gridCol w="2540000"/>
                <a:gridCol w="1320800"/>
                <a:gridCol w="1440875"/>
                <a:gridCol w="1514764"/>
                <a:gridCol w="1514764"/>
              </a:tblGrid>
              <a:tr h="494453">
                <a:tc>
                  <a:txBody>
                    <a:bodyPr/>
                    <a:lstStyle/>
                    <a:p>
                      <a:pPr algn="ctr"/>
                      <a:r>
                        <a:rPr lang="en-US" sz="2100" b="1" dirty="0" smtClean="0">
                          <a:solidFill>
                            <a:sysClr val="windowText" lastClr="000000"/>
                          </a:solidFill>
                        </a:rPr>
                        <a:t>Movie</a:t>
                      </a:r>
                      <a:endParaRPr lang="en-US" sz="2100" b="1"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b="1" dirty="0" smtClean="0">
                          <a:solidFill>
                            <a:sysClr val="windowText" lastClr="000000"/>
                          </a:solidFill>
                        </a:rPr>
                        <a:t>Alice (1)</a:t>
                      </a:r>
                      <a:endParaRPr lang="en-US" sz="2100" b="1"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b="1" dirty="0" smtClean="0">
                          <a:solidFill>
                            <a:sysClr val="windowText" lastClr="000000"/>
                          </a:solidFill>
                        </a:rPr>
                        <a:t>Bob (2)</a:t>
                      </a:r>
                      <a:endParaRPr lang="en-US" sz="21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b="1" dirty="0" smtClean="0">
                          <a:solidFill>
                            <a:sysClr val="windowText" lastClr="000000"/>
                          </a:solidFill>
                        </a:rPr>
                        <a:t>Carol (3)</a:t>
                      </a:r>
                      <a:endParaRPr lang="en-US" sz="21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b="1" dirty="0" smtClean="0">
                          <a:solidFill>
                            <a:sysClr val="windowText" lastClr="000000"/>
                          </a:solidFill>
                        </a:rPr>
                        <a:t>Dave (4)</a:t>
                      </a:r>
                      <a:endParaRPr lang="en-US" sz="21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94453">
                <a:tc>
                  <a:txBody>
                    <a:bodyPr/>
                    <a:lstStyle/>
                    <a:p>
                      <a:pPr algn="ctr"/>
                      <a:r>
                        <a:rPr lang="en-US" sz="2100" b="0" dirty="0" smtClean="0">
                          <a:solidFill>
                            <a:sysClr val="windowText" lastClr="000000"/>
                          </a:solidFill>
                        </a:rPr>
                        <a:t>Love at last</a:t>
                      </a:r>
                      <a:endParaRPr lang="en-US" sz="21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494453">
                <a:tc>
                  <a:txBody>
                    <a:bodyPr/>
                    <a:lstStyle/>
                    <a:p>
                      <a:pPr algn="ctr"/>
                      <a:r>
                        <a:rPr lang="en-US" sz="2100" b="0" dirty="0" smtClean="0">
                          <a:solidFill>
                            <a:sysClr val="windowText" lastClr="000000"/>
                          </a:solidFill>
                        </a:rPr>
                        <a:t>Romance forever</a:t>
                      </a:r>
                      <a:endParaRPr lang="en-US" sz="21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94453">
                <a:tc>
                  <a:txBody>
                    <a:bodyPr/>
                    <a:lstStyle/>
                    <a:p>
                      <a:pPr algn="ctr"/>
                      <a:r>
                        <a:rPr lang="en-US" sz="2100" b="0" dirty="0" smtClean="0">
                          <a:solidFill>
                            <a:sysClr val="windowText" lastClr="000000"/>
                          </a:solidFill>
                        </a:rPr>
                        <a:t>Cute puppies of love</a:t>
                      </a:r>
                      <a:endParaRPr lang="en-US" sz="21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47040">
                <a:tc>
                  <a:txBody>
                    <a:bodyPr/>
                    <a:lstStyle/>
                    <a:p>
                      <a:pPr algn="ctr"/>
                      <a:r>
                        <a:rPr lang="en-US" sz="2100" b="0" dirty="0" smtClean="0">
                          <a:solidFill>
                            <a:sysClr val="windowText" lastClr="000000"/>
                          </a:solidFill>
                        </a:rPr>
                        <a:t>Nonstop car chases</a:t>
                      </a:r>
                      <a:endParaRPr lang="en-US" sz="21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94453">
                <a:tc>
                  <a:txBody>
                    <a:bodyPr/>
                    <a:lstStyle/>
                    <a:p>
                      <a:pPr algn="ctr"/>
                      <a:r>
                        <a:rPr lang="en-US" sz="2100" b="0" dirty="0" smtClean="0">
                          <a:solidFill>
                            <a:sysClr val="windowText" lastClr="000000"/>
                          </a:solidFill>
                        </a:rPr>
                        <a:t>Swords vs. karate</a:t>
                      </a:r>
                      <a:endParaRPr lang="en-US" sz="21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9" name="TextBox 48"/>
          <p:cNvSpPr txBox="1"/>
          <p:nvPr/>
        </p:nvSpPr>
        <p:spPr>
          <a:xfrm>
            <a:off x="9448800" y="2921000"/>
            <a:ext cx="3048000" cy="3375796"/>
          </a:xfrm>
          <a:prstGeom prst="rect">
            <a:avLst/>
          </a:prstGeom>
          <a:noFill/>
        </p:spPr>
        <p:txBody>
          <a:bodyPr wrap="square" rtlCol="0">
            <a:spAutoFit/>
          </a:bodyPr>
          <a:lstStyle/>
          <a:p>
            <a:r>
              <a:rPr lang="en-US" sz="2665" dirty="0"/>
              <a:t>= no. users</a:t>
            </a:r>
            <a:endParaRPr lang="en-US" sz="2665" dirty="0"/>
          </a:p>
          <a:p>
            <a:r>
              <a:rPr lang="en-US" sz="2665" dirty="0"/>
              <a:t>= no. movies</a:t>
            </a:r>
            <a:endParaRPr lang="en-US" sz="2665" dirty="0"/>
          </a:p>
          <a:p>
            <a:r>
              <a:rPr lang="en-US" sz="2665" dirty="0"/>
              <a:t>= 1 if user    has rated movie  </a:t>
            </a:r>
            <a:endParaRPr lang="en-US" sz="2665" dirty="0"/>
          </a:p>
          <a:p>
            <a:r>
              <a:rPr lang="en-US" sz="2665" dirty="0"/>
              <a:t>= rating given by user    to movie    (defined only if </a:t>
            </a:r>
            <a:endParaRPr lang="en-US" sz="2665" dirty="0"/>
          </a:p>
          <a:p>
            <a:r>
              <a:rPr lang="en-US" sz="2665" dirty="0"/>
              <a:t>	   )</a:t>
            </a:r>
            <a:endParaRPr lang="en-US" sz="2665" dirty="0"/>
          </a:p>
        </p:txBody>
      </p:sp>
      <p:pic>
        <p:nvPicPr>
          <p:cNvPr id="4" name="Picture 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9103360" y="3124200"/>
            <a:ext cx="345440" cy="203200"/>
          </a:xfrm>
          <a:prstGeom prst="rect">
            <a:avLst/>
          </a:prstGeom>
        </p:spPr>
      </p:pic>
      <p:pic>
        <p:nvPicPr>
          <p:cNvPr id="9" name="Picture 8"/>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9063990" y="3530124"/>
            <a:ext cx="424180" cy="203200"/>
          </a:xfrm>
          <a:prstGeom prst="rect">
            <a:avLst/>
          </a:prstGeom>
        </p:spPr>
      </p:pic>
      <p:pic>
        <p:nvPicPr>
          <p:cNvPr id="10" name="Picture 9"/>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8676845" y="3835400"/>
            <a:ext cx="810260" cy="340360"/>
          </a:xfrm>
          <a:prstGeom prst="rect">
            <a:avLst/>
          </a:prstGeom>
        </p:spPr>
      </p:pic>
      <p:pic>
        <p:nvPicPr>
          <p:cNvPr id="11" name="Picture 10"/>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11320132" y="4273109"/>
            <a:ext cx="91440" cy="228600"/>
          </a:xfrm>
          <a:prstGeom prst="rect">
            <a:avLst/>
          </a:prstGeom>
        </p:spPr>
      </p:pic>
      <p:pic>
        <p:nvPicPr>
          <p:cNvPr id="16" name="Picture 15"/>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10980127" y="3879850"/>
            <a:ext cx="139700" cy="292100"/>
          </a:xfrm>
          <a:prstGeom prst="rect">
            <a:avLst/>
          </a:prstGeom>
        </p:spPr>
      </p:pic>
      <p:pic>
        <p:nvPicPr>
          <p:cNvPr id="52" name="Picture 51"/>
          <p:cNvPicPr>
            <a:picLocks noChangeAspect="1"/>
          </p:cNvPicPr>
          <p:nvPr>
            <p:custDataLst>
              <p:tags r:id="rId11"/>
            </p:custDataLst>
          </p:nvPr>
        </p:nvPicPr>
        <p:blipFill>
          <a:blip r:embed="rId8" cstate="print">
            <a:extLst>
              <a:ext uri="{28A0092B-C50C-407E-A947-70E740481C1C}">
                <a14:useLocalDpi xmlns:a14="http://schemas.microsoft.com/office/drawing/2010/main" val="0"/>
              </a:ext>
            </a:extLst>
          </a:blip>
          <a:stretch>
            <a:fillRect/>
          </a:stretch>
        </p:blipFill>
        <p:spPr>
          <a:xfrm>
            <a:off x="11799777" y="5112808"/>
            <a:ext cx="91440" cy="228600"/>
          </a:xfrm>
          <a:prstGeom prst="rect">
            <a:avLst/>
          </a:prstGeom>
        </p:spPr>
      </p:pic>
      <p:pic>
        <p:nvPicPr>
          <p:cNvPr id="53" name="Picture 52"/>
          <p:cNvPicPr>
            <a:picLocks noChangeAspect="1"/>
          </p:cNvPicPr>
          <p:nvPr>
            <p:custDataLst>
              <p:tags r:id="rId12"/>
            </p:custDataLst>
          </p:nvPr>
        </p:nvPicPr>
        <p:blipFill>
          <a:blip r:embed="rId10" cstate="print">
            <a:extLst>
              <a:ext uri="{28A0092B-C50C-407E-A947-70E740481C1C}">
                <a14:useLocalDpi xmlns:a14="http://schemas.microsoft.com/office/drawing/2010/main" val="0"/>
              </a:ext>
            </a:extLst>
          </a:blip>
          <a:stretch>
            <a:fillRect/>
          </a:stretch>
        </p:blipFill>
        <p:spPr>
          <a:xfrm>
            <a:off x="10228705" y="5084454"/>
            <a:ext cx="139700" cy="292100"/>
          </a:xfrm>
          <a:prstGeom prst="rect">
            <a:avLst/>
          </a:prstGeom>
        </p:spPr>
      </p:pic>
      <p:pic>
        <p:nvPicPr>
          <p:cNvPr id="29" name="Picture 28"/>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9540240" y="5894797"/>
            <a:ext cx="1432560" cy="340360"/>
          </a:xfrm>
          <a:prstGeom prst="rect">
            <a:avLst/>
          </a:prstGeom>
        </p:spPr>
      </p:pic>
      <p:pic>
        <p:nvPicPr>
          <p:cNvPr id="50" name="Picture 49"/>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8818595" y="4610257"/>
            <a:ext cx="655320" cy="391160"/>
          </a:xfrm>
          <a:prstGeom prst="rect">
            <a:avLst/>
          </a:prstGeom>
        </p:spPr>
      </p:pic>
      <p:sp>
        <p:nvSpPr>
          <p:cNvPr id="2" name="Rectangle 1"/>
          <p:cNvSpPr/>
          <p:nvPr/>
        </p:nvSpPr>
        <p:spPr>
          <a:xfrm>
            <a:off x="9197871" y="398424"/>
            <a:ext cx="2275261" cy="2235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5-Point Star 4"/>
          <p:cNvSpPr/>
          <p:nvPr/>
        </p:nvSpPr>
        <p:spPr>
          <a:xfrm>
            <a:off x="9341053" y="543901"/>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5-Point Star 16"/>
          <p:cNvSpPr/>
          <p:nvPr/>
        </p:nvSpPr>
        <p:spPr>
          <a:xfrm>
            <a:off x="9755486" y="543901"/>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5-Point Star 17"/>
          <p:cNvSpPr/>
          <p:nvPr/>
        </p:nvSpPr>
        <p:spPr>
          <a:xfrm>
            <a:off x="10170271" y="543901"/>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5-Point Star 19"/>
          <p:cNvSpPr/>
          <p:nvPr/>
        </p:nvSpPr>
        <p:spPr>
          <a:xfrm>
            <a:off x="10580153" y="543901"/>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5-Point Star 20"/>
          <p:cNvSpPr/>
          <p:nvPr/>
        </p:nvSpPr>
        <p:spPr>
          <a:xfrm>
            <a:off x="10994938" y="543901"/>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5-Point Star 33"/>
          <p:cNvSpPr/>
          <p:nvPr/>
        </p:nvSpPr>
        <p:spPr>
          <a:xfrm>
            <a:off x="9341053" y="949545"/>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5-Point Star 34"/>
          <p:cNvSpPr/>
          <p:nvPr/>
        </p:nvSpPr>
        <p:spPr>
          <a:xfrm>
            <a:off x="9755486" y="949545"/>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5-Point Star 35"/>
          <p:cNvSpPr/>
          <p:nvPr/>
        </p:nvSpPr>
        <p:spPr>
          <a:xfrm>
            <a:off x="10170271" y="949545"/>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5-Point Star 36"/>
          <p:cNvSpPr/>
          <p:nvPr/>
        </p:nvSpPr>
        <p:spPr>
          <a:xfrm>
            <a:off x="10580153" y="949545"/>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5-Point Star 37"/>
          <p:cNvSpPr/>
          <p:nvPr/>
        </p:nvSpPr>
        <p:spPr>
          <a:xfrm>
            <a:off x="10994938" y="949545"/>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5-Point Star 39"/>
          <p:cNvSpPr/>
          <p:nvPr/>
        </p:nvSpPr>
        <p:spPr>
          <a:xfrm>
            <a:off x="9357189" y="133950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5-Point Star 40"/>
          <p:cNvSpPr/>
          <p:nvPr/>
        </p:nvSpPr>
        <p:spPr>
          <a:xfrm>
            <a:off x="9771622" y="133950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5-Point Star 41"/>
          <p:cNvSpPr/>
          <p:nvPr/>
        </p:nvSpPr>
        <p:spPr>
          <a:xfrm>
            <a:off x="10186407" y="1339503"/>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5-Point Star 42"/>
          <p:cNvSpPr/>
          <p:nvPr/>
        </p:nvSpPr>
        <p:spPr>
          <a:xfrm>
            <a:off x="10596289" y="1339503"/>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5-Point Star 44"/>
          <p:cNvSpPr/>
          <p:nvPr/>
        </p:nvSpPr>
        <p:spPr>
          <a:xfrm>
            <a:off x="11011074" y="1339503"/>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5-Point Star 46"/>
          <p:cNvSpPr/>
          <p:nvPr/>
        </p:nvSpPr>
        <p:spPr>
          <a:xfrm>
            <a:off x="9357189" y="174045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5-Point Star 47"/>
          <p:cNvSpPr/>
          <p:nvPr/>
        </p:nvSpPr>
        <p:spPr>
          <a:xfrm>
            <a:off x="9771622" y="174045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5-Point Star 50"/>
          <p:cNvSpPr/>
          <p:nvPr/>
        </p:nvSpPr>
        <p:spPr>
          <a:xfrm>
            <a:off x="10186407" y="174045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5-Point Star 53"/>
          <p:cNvSpPr/>
          <p:nvPr/>
        </p:nvSpPr>
        <p:spPr>
          <a:xfrm>
            <a:off x="10596289" y="174045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5-Point Star 54"/>
          <p:cNvSpPr/>
          <p:nvPr/>
        </p:nvSpPr>
        <p:spPr>
          <a:xfrm>
            <a:off x="11011074" y="1740453"/>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5-Point Star 56"/>
          <p:cNvSpPr/>
          <p:nvPr/>
        </p:nvSpPr>
        <p:spPr>
          <a:xfrm>
            <a:off x="9357189" y="2148981"/>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5-Point Star 57"/>
          <p:cNvSpPr/>
          <p:nvPr/>
        </p:nvSpPr>
        <p:spPr>
          <a:xfrm>
            <a:off x="9771622" y="2148981"/>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5-Point Star 58"/>
          <p:cNvSpPr/>
          <p:nvPr/>
        </p:nvSpPr>
        <p:spPr>
          <a:xfrm>
            <a:off x="10186407" y="2148981"/>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5-Point Star 59"/>
          <p:cNvSpPr/>
          <p:nvPr/>
        </p:nvSpPr>
        <p:spPr>
          <a:xfrm>
            <a:off x="10596289" y="2148981"/>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5-Point Star 60"/>
          <p:cNvSpPr/>
          <p:nvPr/>
        </p:nvSpPr>
        <p:spPr>
          <a:xfrm>
            <a:off x="11011074" y="2148981"/>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5-Point Star 45"/>
          <p:cNvSpPr/>
          <p:nvPr/>
        </p:nvSpPr>
        <p:spPr>
          <a:xfrm>
            <a:off x="10186407" y="1335097"/>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5-Point Star 55"/>
          <p:cNvSpPr/>
          <p:nvPr/>
        </p:nvSpPr>
        <p:spPr>
          <a:xfrm>
            <a:off x="9337741" y="545554"/>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5-Point Star 61"/>
          <p:cNvSpPr/>
          <p:nvPr/>
        </p:nvSpPr>
        <p:spPr>
          <a:xfrm>
            <a:off x="9753601" y="951954"/>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p14="http://schemas.microsoft.com/office/powerpoint/2010/main">
        <mc:Choice Requires="p14">
          <p:contentPart r:id="rId17" p14:bwMode="auto">
            <p14:nvContentPartPr>
              <p14:cNvPr id="6" name="Ink 5"/>
              <p14:cNvContentPartPr/>
              <p14:nvPr/>
            </p14:nvContentPartPr>
            <p14:xfrm>
              <a:off x="47040" y="676800"/>
              <a:ext cx="9024000" cy="5523360"/>
            </p14:xfrm>
          </p:contentPart>
        </mc:Choice>
        <mc:Fallback xmlns="">
          <p:pic>
            <p:nvPicPr>
              <p:cNvPr id="6" name="Ink 5"/>
            </p:nvPicPr>
            <p:blipFill>
              <a:blip r:embed="rId18"/>
            </p:blipFill>
            <p:spPr>
              <a:xfrm>
                <a:off x="47040" y="676800"/>
                <a:ext cx="9024000" cy="5523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73" y="217674"/>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Types of recommendation system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
        <p:nvSpPr>
          <p:cNvPr id="4" name="Rectangle 1"/>
          <p:cNvSpPr>
            <a:spLocks noGrp="1" noChangeArrowheads="1"/>
          </p:cNvSpPr>
          <p:nvPr>
            <p:ph idx="1"/>
          </p:nvPr>
        </p:nvSpPr>
        <p:spPr bwMode="auto">
          <a:xfrm>
            <a:off x="537882" y="1307230"/>
            <a:ext cx="1081591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None/>
            </a:pPr>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Content-Based Filtering</a:t>
            </a:r>
            <a:endParaRPr lang="en-US" b="1" dirty="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r>
              <a:rPr lang="en-US" dirty="0" smtClean="0">
                <a:latin typeface="Times New Roman" panose="02020603050405020304" pitchFamily="18" charset="0"/>
                <a:cs typeface="Times New Roman" panose="02020603050405020304" pitchFamily="18" charset="0"/>
              </a:rPr>
              <a:t>Recommend </a:t>
            </a:r>
            <a:r>
              <a:rPr lang="en-US" dirty="0">
                <a:latin typeface="Times New Roman" panose="02020603050405020304" pitchFamily="18" charset="0"/>
                <a:cs typeface="Times New Roman" panose="02020603050405020304" pitchFamily="18" charset="0"/>
              </a:rPr>
              <a:t>items similar to those a user liked in the past.</a:t>
            </a:r>
            <a:endParaRPr lang="en-US" dirty="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r>
              <a:rPr lang="en-US" dirty="0" smtClean="0">
                <a:latin typeface="Times New Roman" panose="02020603050405020304" pitchFamily="18" charset="0"/>
                <a:cs typeface="Times New Roman" panose="02020603050405020304" pitchFamily="18" charset="0"/>
              </a:rPr>
              <a:t>Relies </a:t>
            </a:r>
            <a:r>
              <a:rPr lang="en-US" dirty="0">
                <a:latin typeface="Times New Roman" panose="02020603050405020304" pitchFamily="18" charset="0"/>
                <a:cs typeface="Times New Roman" panose="02020603050405020304" pitchFamily="18" charset="0"/>
              </a:rPr>
              <a:t>on user-item </a:t>
            </a:r>
            <a:r>
              <a:rPr lang="en-US" dirty="0" smtClean="0">
                <a:latin typeface="Times New Roman" panose="02020603050405020304" pitchFamily="18" charset="0"/>
                <a:cs typeface="Times New Roman" panose="02020603050405020304" pitchFamily="18" charset="0"/>
              </a:rPr>
              <a:t>similarity.</a:t>
            </a:r>
            <a:endParaRPr lang="en-US" dirty="0" smtClean="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r>
              <a:rPr lang="en-US" dirty="0" smtClean="0">
                <a:latin typeface="Times New Roman" panose="02020603050405020304" pitchFamily="18" charset="0"/>
                <a:cs typeface="Times New Roman" panose="02020603050405020304" pitchFamily="18" charset="0"/>
              </a:rPr>
              <a:t>Requires </a:t>
            </a:r>
            <a:r>
              <a:rPr lang="en-US" dirty="0">
                <a:latin typeface="Times New Roman" panose="02020603050405020304" pitchFamily="18" charset="0"/>
                <a:cs typeface="Times New Roman" panose="02020603050405020304" pitchFamily="18" charset="0"/>
              </a:rPr>
              <a:t>detailed item </a:t>
            </a:r>
            <a:r>
              <a:rPr lang="en-US" dirty="0" smtClean="0">
                <a:latin typeface="Times New Roman" panose="02020603050405020304" pitchFamily="18" charset="0"/>
                <a:cs typeface="Times New Roman" panose="02020603050405020304" pitchFamily="18" charset="0"/>
              </a:rPr>
              <a:t>attributes.</a:t>
            </a:r>
            <a:endParaRPr lang="en-US" dirty="0" smtClean="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r>
              <a:rPr lang="en-US" dirty="0" smtClean="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"You liked </a:t>
            </a:r>
            <a:r>
              <a:rPr lang="en-US" i="1" dirty="0">
                <a:latin typeface="Times New Roman" panose="02020603050405020304" pitchFamily="18" charset="0"/>
                <a:cs typeface="Times New Roman" panose="02020603050405020304" pitchFamily="18" charset="0"/>
              </a:rPr>
              <a:t>Inception</a:t>
            </a:r>
            <a:r>
              <a:rPr lang="en-US" dirty="0">
                <a:latin typeface="Times New Roman" panose="02020603050405020304" pitchFamily="18" charset="0"/>
                <a:cs typeface="Times New Roman" panose="02020603050405020304" pitchFamily="18" charset="0"/>
              </a:rPr>
              <a:t>, so you might like </a:t>
            </a:r>
            <a:r>
              <a:rPr lang="en-US" i="1" dirty="0">
                <a:latin typeface="Times New Roman" panose="02020603050405020304" pitchFamily="18" charset="0"/>
                <a:cs typeface="Times New Roman" panose="02020603050405020304" pitchFamily="18" charset="0"/>
              </a:rPr>
              <a:t>Interstellar</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pPr>
            <a:endParaRPr 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pPr>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Collaborative Filtering</a:t>
            </a:r>
            <a:endParaRPr lang="en-US" b="1" dirty="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r>
              <a:rPr lang="en-US" dirty="0">
                <a:latin typeface="Times New Roman" panose="02020603050405020304" pitchFamily="18" charset="0"/>
                <a:cs typeface="Times New Roman" panose="02020603050405020304" pitchFamily="18" charset="0"/>
              </a:rPr>
              <a:t>Uses the preferences of other users.</a:t>
            </a:r>
            <a:endParaRPr lang="en-US" dirty="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r>
              <a:rPr lang="en-US" dirty="0">
                <a:latin typeface="Times New Roman" panose="02020603050405020304" pitchFamily="18" charset="0"/>
                <a:cs typeface="Times New Roman" panose="02020603050405020304" pitchFamily="18" charset="0"/>
              </a:rPr>
              <a:t>Works on "people who liked this also liked..." </a:t>
            </a:r>
            <a:r>
              <a:rPr lang="en-US" dirty="0" smtClean="0">
                <a:latin typeface="Times New Roman" panose="02020603050405020304" pitchFamily="18" charset="0"/>
                <a:cs typeface="Times New Roman" panose="02020603050405020304" pitchFamily="18" charset="0"/>
              </a:rPr>
              <a:t>principle.</a:t>
            </a:r>
            <a:endParaRPr lang="en-US" dirty="0" smtClean="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r>
              <a:rPr lang="en-US" b="1" dirty="0" smtClean="0">
                <a:latin typeface="Times New Roman" panose="02020603050405020304" pitchFamily="18" charset="0"/>
                <a:cs typeface="Times New Roman" panose="02020603050405020304" pitchFamily="18" charset="0"/>
              </a:rPr>
              <a:t>User-Based</a:t>
            </a:r>
            <a:r>
              <a:rPr lang="en-US" dirty="0">
                <a:latin typeface="Times New Roman" panose="02020603050405020304" pitchFamily="18" charset="0"/>
                <a:cs typeface="Times New Roman" panose="02020603050405020304" pitchFamily="18" charset="0"/>
              </a:rPr>
              <a:t>: Finds similar users and recommends their liked </a:t>
            </a:r>
            <a:r>
              <a:rPr lang="en-US" dirty="0" smtClean="0">
                <a:latin typeface="Times New Roman" panose="02020603050405020304" pitchFamily="18" charset="0"/>
                <a:cs typeface="Times New Roman" panose="02020603050405020304" pitchFamily="18" charset="0"/>
              </a:rPr>
              <a:t>items.</a:t>
            </a:r>
            <a:endParaRPr lang="en-US" dirty="0" smtClean="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r>
              <a:rPr lang="en-US" b="1" dirty="0" smtClean="0">
                <a:latin typeface="Times New Roman" panose="02020603050405020304" pitchFamily="18" charset="0"/>
                <a:cs typeface="Times New Roman" panose="02020603050405020304" pitchFamily="18" charset="0"/>
              </a:rPr>
              <a:t>Item-Based</a:t>
            </a:r>
            <a:r>
              <a:rPr lang="en-US" dirty="0">
                <a:latin typeface="Times New Roman" panose="02020603050405020304" pitchFamily="18" charset="0"/>
                <a:cs typeface="Times New Roman" panose="02020603050405020304" pitchFamily="18" charset="0"/>
              </a:rPr>
              <a:t>: Finds similar items and recommends them to the user. </a:t>
            </a:r>
            <a:endParaRPr lang="en-US" dirty="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endParaRPr lang="en-US" dirty="0" smtClean="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endParaRPr 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914400" y="2060388"/>
            <a:ext cx="10570018" cy="223520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Collaborative filtering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609346"/>
            <a:ext cx="7928609" cy="5775960"/>
          </a:xfrm>
          <a:prstGeom prst="rect">
            <a:avLst/>
          </a:prstGeom>
        </p:spPr>
        <p:txBody>
          <a:bodyPr vert="horz" wrap="square" lIns="0" tIns="12700" rIns="0" bIns="0" rtlCol="0">
            <a:spAutoFit/>
          </a:bodyPr>
          <a:lstStyle/>
          <a:p>
            <a:pPr marR="70485" algn="ctr">
              <a:spcBef>
                <a:spcPts val="100"/>
              </a:spcBef>
            </a:pPr>
            <a:r>
              <a:rPr sz="3600" dirty="0">
                <a:solidFill>
                  <a:srgbClr val="FFFFFF"/>
                </a:solidFill>
                <a:latin typeface="Segoe UI Light" panose="020B0502040204020203"/>
                <a:cs typeface="Segoe UI Light" panose="020B0502040204020203"/>
              </a:rPr>
              <a:t>Defining</a:t>
            </a:r>
            <a:r>
              <a:rPr sz="3600" spc="-80" dirty="0">
                <a:solidFill>
                  <a:srgbClr val="FFFFFF"/>
                </a:solidFill>
                <a:latin typeface="Segoe UI Light" panose="020B0502040204020203"/>
                <a:cs typeface="Segoe UI Light" panose="020B0502040204020203"/>
              </a:rPr>
              <a:t> </a:t>
            </a:r>
            <a:r>
              <a:rPr sz="3600" dirty="0">
                <a:solidFill>
                  <a:srgbClr val="FFFFFF"/>
                </a:solidFill>
                <a:latin typeface="Segoe UI Light" panose="020B0502040204020203"/>
                <a:cs typeface="Segoe UI Light" panose="020B0502040204020203"/>
              </a:rPr>
              <a:t>similarity</a:t>
            </a:r>
            <a:r>
              <a:rPr sz="3600" spc="-50" dirty="0">
                <a:solidFill>
                  <a:srgbClr val="FFFFFF"/>
                </a:solidFill>
                <a:latin typeface="Segoe UI Light" panose="020B0502040204020203"/>
                <a:cs typeface="Segoe UI Light" panose="020B0502040204020203"/>
              </a:rPr>
              <a:t> </a:t>
            </a:r>
            <a:r>
              <a:rPr sz="3600" dirty="0">
                <a:solidFill>
                  <a:srgbClr val="FFFFFF"/>
                </a:solidFill>
                <a:latin typeface="Segoe UI Light" panose="020B0502040204020203"/>
                <a:cs typeface="Segoe UI Light" panose="020B0502040204020203"/>
              </a:rPr>
              <a:t>between</a:t>
            </a:r>
            <a:r>
              <a:rPr sz="3600" spc="-50" dirty="0">
                <a:solidFill>
                  <a:srgbClr val="FFFFFF"/>
                </a:solidFill>
                <a:latin typeface="Segoe UI Light" panose="020B0502040204020203"/>
                <a:cs typeface="Segoe UI Light" panose="020B0502040204020203"/>
              </a:rPr>
              <a:t> </a:t>
            </a:r>
            <a:r>
              <a:rPr sz="3600" dirty="0">
                <a:solidFill>
                  <a:srgbClr val="FFFFFF"/>
                </a:solidFill>
                <a:latin typeface="Segoe UI Light" panose="020B0502040204020203"/>
                <a:cs typeface="Segoe UI Light" panose="020B0502040204020203"/>
              </a:rPr>
              <a:t>users</a:t>
            </a:r>
            <a:r>
              <a:rPr sz="3600" spc="-50" dirty="0">
                <a:solidFill>
                  <a:srgbClr val="FFFFFF"/>
                </a:solidFill>
                <a:latin typeface="Segoe UI Light" panose="020B0502040204020203"/>
                <a:cs typeface="Segoe UI Light" panose="020B0502040204020203"/>
              </a:rPr>
              <a:t> </a:t>
            </a:r>
            <a:r>
              <a:rPr sz="3600" dirty="0">
                <a:solidFill>
                  <a:srgbClr val="FFFFFF"/>
                </a:solidFill>
                <a:latin typeface="Segoe UI Light" panose="020B0502040204020203"/>
                <a:cs typeface="Segoe UI Light" panose="020B0502040204020203"/>
              </a:rPr>
              <a:t>&amp;</a:t>
            </a:r>
            <a:r>
              <a:rPr sz="3600" spc="-35" dirty="0">
                <a:solidFill>
                  <a:srgbClr val="FFFFFF"/>
                </a:solidFill>
                <a:latin typeface="Segoe UI Light" panose="020B0502040204020203"/>
                <a:cs typeface="Segoe UI Light" panose="020B0502040204020203"/>
              </a:rPr>
              <a:t> </a:t>
            </a:r>
            <a:r>
              <a:rPr sz="3600" spc="-10" dirty="0">
                <a:solidFill>
                  <a:srgbClr val="FFFFFF"/>
                </a:solidFill>
                <a:latin typeface="Segoe UI Light" panose="020B0502040204020203"/>
                <a:cs typeface="Segoe UI Light" panose="020B0502040204020203"/>
              </a:rPr>
              <a:t>items</a:t>
            </a:r>
            <a:endParaRPr sz="3600">
              <a:latin typeface="Segoe UI Light" panose="020B0502040204020203"/>
              <a:cs typeface="Segoe UI Light" panose="020B0502040204020203"/>
            </a:endParaRPr>
          </a:p>
          <a:p>
            <a:pPr marL="19050" algn="ctr">
              <a:spcBef>
                <a:spcPts val="3505"/>
              </a:spcBef>
            </a:pPr>
            <a:r>
              <a:rPr sz="3600" b="1" dirty="0">
                <a:latin typeface="Segoe UI" panose="020B0502040204020203"/>
                <a:cs typeface="Segoe UI" panose="020B0502040204020203"/>
              </a:rPr>
              <a:t>Q:</a:t>
            </a:r>
            <a:r>
              <a:rPr sz="3600" b="1" spc="-65" dirty="0">
                <a:latin typeface="Segoe UI" panose="020B0502040204020203"/>
                <a:cs typeface="Segoe UI" panose="020B0502040204020203"/>
              </a:rPr>
              <a:t> </a:t>
            </a:r>
            <a:r>
              <a:rPr sz="3600" dirty="0">
                <a:latin typeface="Segoe UI" panose="020B0502040204020203"/>
                <a:cs typeface="Segoe UI" panose="020B0502040204020203"/>
              </a:rPr>
              <a:t>How</a:t>
            </a:r>
            <a:r>
              <a:rPr sz="3600" spc="-65" dirty="0">
                <a:latin typeface="Segoe UI" panose="020B0502040204020203"/>
                <a:cs typeface="Segoe UI" panose="020B0502040204020203"/>
              </a:rPr>
              <a:t> </a:t>
            </a:r>
            <a:r>
              <a:rPr sz="3600" dirty="0">
                <a:latin typeface="Segoe UI" panose="020B0502040204020203"/>
                <a:cs typeface="Segoe UI" panose="020B0502040204020203"/>
              </a:rPr>
              <a:t>can</a:t>
            </a:r>
            <a:r>
              <a:rPr sz="3600" spc="-45" dirty="0">
                <a:latin typeface="Segoe UI" panose="020B0502040204020203"/>
                <a:cs typeface="Segoe UI" panose="020B0502040204020203"/>
              </a:rPr>
              <a:t> </a:t>
            </a:r>
            <a:r>
              <a:rPr sz="3600" dirty="0">
                <a:latin typeface="Segoe UI" panose="020B0502040204020203"/>
                <a:cs typeface="Segoe UI" panose="020B0502040204020203"/>
              </a:rPr>
              <a:t>we</a:t>
            </a:r>
            <a:r>
              <a:rPr sz="3600" spc="-55" dirty="0">
                <a:latin typeface="Segoe UI" panose="020B0502040204020203"/>
                <a:cs typeface="Segoe UI" panose="020B0502040204020203"/>
              </a:rPr>
              <a:t> </a:t>
            </a:r>
            <a:r>
              <a:rPr sz="3600" dirty="0">
                <a:latin typeface="Segoe UI" panose="020B0502040204020203"/>
                <a:cs typeface="Segoe UI" panose="020B0502040204020203"/>
              </a:rPr>
              <a:t>measure</a:t>
            </a:r>
            <a:r>
              <a:rPr sz="3600" spc="-55" dirty="0">
                <a:latin typeface="Segoe UI" panose="020B0502040204020203"/>
                <a:cs typeface="Segoe UI" panose="020B0502040204020203"/>
              </a:rPr>
              <a:t> </a:t>
            </a:r>
            <a:r>
              <a:rPr sz="3600" dirty="0">
                <a:latin typeface="Segoe UI" panose="020B0502040204020203"/>
                <a:cs typeface="Segoe UI" panose="020B0502040204020203"/>
              </a:rPr>
              <a:t>the</a:t>
            </a:r>
            <a:r>
              <a:rPr sz="3600" spc="-35" dirty="0">
                <a:latin typeface="Segoe UI" panose="020B0502040204020203"/>
                <a:cs typeface="Segoe UI" panose="020B0502040204020203"/>
              </a:rPr>
              <a:t> </a:t>
            </a:r>
            <a:r>
              <a:rPr sz="3600" b="1" spc="-10" dirty="0">
                <a:latin typeface="Segoe UI" panose="020B0502040204020203"/>
                <a:cs typeface="Segoe UI" panose="020B0502040204020203"/>
              </a:rPr>
              <a:t>similarity</a:t>
            </a:r>
            <a:endParaRPr sz="3600">
              <a:latin typeface="Segoe UI" panose="020B0502040204020203"/>
              <a:cs typeface="Segoe UI" panose="020B0502040204020203"/>
            </a:endParaRPr>
          </a:p>
          <a:p>
            <a:pPr marL="15875" algn="ctr"/>
            <a:r>
              <a:rPr sz="3600" dirty="0">
                <a:latin typeface="Segoe UI" panose="020B0502040204020203"/>
                <a:cs typeface="Segoe UI" panose="020B0502040204020203"/>
              </a:rPr>
              <a:t>between</a:t>
            </a:r>
            <a:r>
              <a:rPr sz="3600" spc="-105" dirty="0">
                <a:latin typeface="Segoe UI" panose="020B0502040204020203"/>
                <a:cs typeface="Segoe UI" panose="020B0502040204020203"/>
              </a:rPr>
              <a:t> </a:t>
            </a:r>
            <a:r>
              <a:rPr sz="3600" dirty="0">
                <a:latin typeface="Segoe UI" panose="020B0502040204020203"/>
                <a:cs typeface="Segoe UI" panose="020B0502040204020203"/>
              </a:rPr>
              <a:t>two</a:t>
            </a:r>
            <a:r>
              <a:rPr sz="3600" spc="-100" dirty="0">
                <a:latin typeface="Segoe UI" panose="020B0502040204020203"/>
                <a:cs typeface="Segoe UI" panose="020B0502040204020203"/>
              </a:rPr>
              <a:t> </a:t>
            </a:r>
            <a:r>
              <a:rPr sz="3600" b="1" spc="-10" dirty="0">
                <a:latin typeface="Segoe UI" panose="020B0502040204020203"/>
                <a:cs typeface="Segoe UI" panose="020B0502040204020203"/>
              </a:rPr>
              <a:t>users?</a:t>
            </a:r>
            <a:endParaRPr sz="3600">
              <a:latin typeface="Segoe UI" panose="020B0502040204020203"/>
              <a:cs typeface="Segoe UI" panose="020B0502040204020203"/>
            </a:endParaRPr>
          </a:p>
          <a:p>
            <a:pPr marL="1060450" marR="1036320" algn="ctr">
              <a:spcBef>
                <a:spcPts val="5"/>
              </a:spcBef>
            </a:pPr>
            <a:r>
              <a:rPr sz="3600" b="1" dirty="0">
                <a:latin typeface="Segoe UI" panose="020B0502040204020203"/>
                <a:cs typeface="Segoe UI" panose="020B0502040204020203"/>
              </a:rPr>
              <a:t>A:</a:t>
            </a:r>
            <a:r>
              <a:rPr sz="3600" b="1" spc="-70" dirty="0">
                <a:latin typeface="Segoe UI" panose="020B0502040204020203"/>
                <a:cs typeface="Segoe UI" panose="020B0502040204020203"/>
              </a:rPr>
              <a:t> </a:t>
            </a:r>
            <a:r>
              <a:rPr sz="3600" dirty="0">
                <a:latin typeface="Segoe UI" panose="020B0502040204020203"/>
                <a:cs typeface="Segoe UI" panose="020B0502040204020203"/>
              </a:rPr>
              <a:t>In</a:t>
            </a:r>
            <a:r>
              <a:rPr sz="3600" spc="-65" dirty="0">
                <a:latin typeface="Segoe UI" panose="020B0502040204020203"/>
                <a:cs typeface="Segoe UI" panose="020B0502040204020203"/>
              </a:rPr>
              <a:t> </a:t>
            </a:r>
            <a:r>
              <a:rPr sz="3600" dirty="0">
                <a:latin typeface="Segoe UI" panose="020B0502040204020203"/>
                <a:cs typeface="Segoe UI" panose="020B0502040204020203"/>
              </a:rPr>
              <a:t>terms</a:t>
            </a:r>
            <a:r>
              <a:rPr sz="3600" spc="-60" dirty="0">
                <a:latin typeface="Segoe UI" panose="020B0502040204020203"/>
                <a:cs typeface="Segoe UI" panose="020B0502040204020203"/>
              </a:rPr>
              <a:t> </a:t>
            </a:r>
            <a:r>
              <a:rPr sz="3600" dirty="0">
                <a:latin typeface="Segoe UI" panose="020B0502040204020203"/>
                <a:cs typeface="Segoe UI" panose="020B0502040204020203"/>
              </a:rPr>
              <a:t>of</a:t>
            </a:r>
            <a:r>
              <a:rPr sz="3600" spc="-80" dirty="0">
                <a:latin typeface="Segoe UI" panose="020B0502040204020203"/>
                <a:cs typeface="Segoe UI" panose="020B0502040204020203"/>
              </a:rPr>
              <a:t> </a:t>
            </a:r>
            <a:r>
              <a:rPr sz="3600" dirty="0">
                <a:latin typeface="Segoe UI" panose="020B0502040204020203"/>
                <a:cs typeface="Segoe UI" panose="020B0502040204020203"/>
              </a:rPr>
              <a:t>the</a:t>
            </a:r>
            <a:r>
              <a:rPr sz="3600" spc="-50" dirty="0">
                <a:latin typeface="Segoe UI" panose="020B0502040204020203"/>
                <a:cs typeface="Segoe UI" panose="020B0502040204020203"/>
              </a:rPr>
              <a:t> </a:t>
            </a:r>
            <a:r>
              <a:rPr sz="3600" b="1" dirty="0">
                <a:latin typeface="Segoe UI" panose="020B0502040204020203"/>
                <a:cs typeface="Segoe UI" panose="020B0502040204020203"/>
              </a:rPr>
              <a:t>items</a:t>
            </a:r>
            <a:r>
              <a:rPr sz="3600" b="1" spc="-60" dirty="0">
                <a:latin typeface="Segoe UI" panose="020B0502040204020203"/>
                <a:cs typeface="Segoe UI" panose="020B0502040204020203"/>
              </a:rPr>
              <a:t> </a:t>
            </a:r>
            <a:r>
              <a:rPr sz="3600" spc="-20" dirty="0">
                <a:latin typeface="Segoe UI" panose="020B0502040204020203"/>
                <a:cs typeface="Segoe UI" panose="020B0502040204020203"/>
              </a:rPr>
              <a:t>they </a:t>
            </a:r>
            <a:r>
              <a:rPr sz="3600" spc="-10" dirty="0">
                <a:latin typeface="Segoe UI" panose="020B0502040204020203"/>
                <a:cs typeface="Segoe UI" panose="020B0502040204020203"/>
              </a:rPr>
              <a:t>purchased!</a:t>
            </a:r>
            <a:endParaRPr sz="3600">
              <a:latin typeface="Segoe UI" panose="020B0502040204020203"/>
              <a:cs typeface="Segoe UI" panose="020B0502040204020203"/>
            </a:endParaRPr>
          </a:p>
          <a:p>
            <a:pPr marL="180975" marR="157480" algn="ctr">
              <a:spcBef>
                <a:spcPts val="2880"/>
              </a:spcBef>
            </a:pPr>
            <a:r>
              <a:rPr sz="3600" b="1" dirty="0">
                <a:latin typeface="Segoe UI" panose="020B0502040204020203"/>
                <a:cs typeface="Segoe UI" panose="020B0502040204020203"/>
              </a:rPr>
              <a:t>Q:</a:t>
            </a:r>
            <a:r>
              <a:rPr sz="3600" b="1" spc="-60" dirty="0">
                <a:latin typeface="Segoe UI" panose="020B0502040204020203"/>
                <a:cs typeface="Segoe UI" panose="020B0502040204020203"/>
              </a:rPr>
              <a:t> </a:t>
            </a:r>
            <a:r>
              <a:rPr sz="3600" dirty="0">
                <a:latin typeface="Segoe UI" panose="020B0502040204020203"/>
                <a:cs typeface="Segoe UI" panose="020B0502040204020203"/>
              </a:rPr>
              <a:t>How</a:t>
            </a:r>
            <a:r>
              <a:rPr sz="3600" spc="-65" dirty="0">
                <a:latin typeface="Segoe UI" panose="020B0502040204020203"/>
                <a:cs typeface="Segoe UI" panose="020B0502040204020203"/>
              </a:rPr>
              <a:t> </a:t>
            </a:r>
            <a:r>
              <a:rPr sz="3600" dirty="0">
                <a:latin typeface="Segoe UI" panose="020B0502040204020203"/>
                <a:cs typeface="Segoe UI" panose="020B0502040204020203"/>
              </a:rPr>
              <a:t>can</a:t>
            </a:r>
            <a:r>
              <a:rPr sz="3600" spc="-50" dirty="0">
                <a:latin typeface="Segoe UI" panose="020B0502040204020203"/>
                <a:cs typeface="Segoe UI" panose="020B0502040204020203"/>
              </a:rPr>
              <a:t> </a:t>
            </a:r>
            <a:r>
              <a:rPr sz="3600" dirty="0">
                <a:latin typeface="Segoe UI" panose="020B0502040204020203"/>
                <a:cs typeface="Segoe UI" panose="020B0502040204020203"/>
              </a:rPr>
              <a:t>we</a:t>
            </a:r>
            <a:r>
              <a:rPr sz="3600" spc="-55" dirty="0">
                <a:latin typeface="Segoe UI" panose="020B0502040204020203"/>
                <a:cs typeface="Segoe UI" panose="020B0502040204020203"/>
              </a:rPr>
              <a:t> </a:t>
            </a:r>
            <a:r>
              <a:rPr sz="3600" dirty="0">
                <a:latin typeface="Segoe UI" panose="020B0502040204020203"/>
                <a:cs typeface="Segoe UI" panose="020B0502040204020203"/>
              </a:rPr>
              <a:t>measure</a:t>
            </a:r>
            <a:r>
              <a:rPr sz="3600" spc="-55" dirty="0">
                <a:latin typeface="Segoe UI" panose="020B0502040204020203"/>
                <a:cs typeface="Segoe UI" panose="020B0502040204020203"/>
              </a:rPr>
              <a:t> </a:t>
            </a:r>
            <a:r>
              <a:rPr sz="3600" dirty="0">
                <a:latin typeface="Segoe UI" panose="020B0502040204020203"/>
                <a:cs typeface="Segoe UI" panose="020B0502040204020203"/>
              </a:rPr>
              <a:t>the</a:t>
            </a:r>
            <a:r>
              <a:rPr sz="3600" spc="-45" dirty="0">
                <a:latin typeface="Segoe UI" panose="020B0502040204020203"/>
                <a:cs typeface="Segoe UI" panose="020B0502040204020203"/>
              </a:rPr>
              <a:t> </a:t>
            </a:r>
            <a:r>
              <a:rPr sz="3600" spc="-10" dirty="0">
                <a:latin typeface="Segoe UI" panose="020B0502040204020203"/>
                <a:cs typeface="Segoe UI" panose="020B0502040204020203"/>
              </a:rPr>
              <a:t>similarity </a:t>
            </a:r>
            <a:r>
              <a:rPr sz="3600" dirty="0">
                <a:latin typeface="Segoe UI" panose="020B0502040204020203"/>
                <a:cs typeface="Segoe UI" panose="020B0502040204020203"/>
              </a:rPr>
              <a:t>between</a:t>
            </a:r>
            <a:r>
              <a:rPr sz="3600" spc="-105" dirty="0">
                <a:latin typeface="Segoe UI" panose="020B0502040204020203"/>
                <a:cs typeface="Segoe UI" panose="020B0502040204020203"/>
              </a:rPr>
              <a:t> </a:t>
            </a:r>
            <a:r>
              <a:rPr sz="3600" dirty="0">
                <a:latin typeface="Segoe UI" panose="020B0502040204020203"/>
                <a:cs typeface="Segoe UI" panose="020B0502040204020203"/>
              </a:rPr>
              <a:t>two</a:t>
            </a:r>
            <a:r>
              <a:rPr sz="3600" spc="-100" dirty="0">
                <a:latin typeface="Segoe UI" panose="020B0502040204020203"/>
                <a:cs typeface="Segoe UI" panose="020B0502040204020203"/>
              </a:rPr>
              <a:t> </a:t>
            </a:r>
            <a:r>
              <a:rPr sz="3600" b="1" spc="-10" dirty="0">
                <a:latin typeface="Segoe UI" panose="020B0502040204020203"/>
                <a:cs typeface="Segoe UI" panose="020B0502040204020203"/>
              </a:rPr>
              <a:t>items?</a:t>
            </a:r>
            <a:endParaRPr sz="3600">
              <a:latin typeface="Segoe UI" panose="020B0502040204020203"/>
              <a:cs typeface="Segoe UI" panose="020B0502040204020203"/>
            </a:endParaRPr>
          </a:p>
          <a:p>
            <a:pPr marL="27305" marR="5080" algn="ctr">
              <a:spcBef>
                <a:spcPts val="5"/>
              </a:spcBef>
            </a:pPr>
            <a:r>
              <a:rPr sz="3600" b="1" dirty="0">
                <a:latin typeface="Segoe UI" panose="020B0502040204020203"/>
                <a:cs typeface="Segoe UI" panose="020B0502040204020203"/>
              </a:rPr>
              <a:t>A:</a:t>
            </a:r>
            <a:r>
              <a:rPr sz="3600" b="1" spc="-50" dirty="0">
                <a:latin typeface="Segoe UI" panose="020B0502040204020203"/>
                <a:cs typeface="Segoe UI" panose="020B0502040204020203"/>
              </a:rPr>
              <a:t> </a:t>
            </a:r>
            <a:r>
              <a:rPr sz="3600" dirty="0">
                <a:latin typeface="Segoe UI" panose="020B0502040204020203"/>
                <a:cs typeface="Segoe UI" panose="020B0502040204020203"/>
              </a:rPr>
              <a:t>In</a:t>
            </a:r>
            <a:r>
              <a:rPr sz="3600" spc="-40" dirty="0">
                <a:latin typeface="Segoe UI" panose="020B0502040204020203"/>
                <a:cs typeface="Segoe UI" panose="020B0502040204020203"/>
              </a:rPr>
              <a:t> </a:t>
            </a:r>
            <a:r>
              <a:rPr sz="3600" dirty="0">
                <a:latin typeface="Segoe UI" panose="020B0502040204020203"/>
                <a:cs typeface="Segoe UI" panose="020B0502040204020203"/>
              </a:rPr>
              <a:t>terms</a:t>
            </a:r>
            <a:r>
              <a:rPr sz="3600" spc="-35" dirty="0">
                <a:latin typeface="Segoe UI" panose="020B0502040204020203"/>
                <a:cs typeface="Segoe UI" panose="020B0502040204020203"/>
              </a:rPr>
              <a:t> </a:t>
            </a:r>
            <a:r>
              <a:rPr sz="3600" dirty="0">
                <a:latin typeface="Segoe UI" panose="020B0502040204020203"/>
                <a:cs typeface="Segoe UI" panose="020B0502040204020203"/>
              </a:rPr>
              <a:t>of</a:t>
            </a:r>
            <a:r>
              <a:rPr sz="3600" spc="-55" dirty="0">
                <a:latin typeface="Segoe UI" panose="020B0502040204020203"/>
                <a:cs typeface="Segoe UI" panose="020B0502040204020203"/>
              </a:rPr>
              <a:t> </a:t>
            </a:r>
            <a:r>
              <a:rPr sz="3600" dirty="0">
                <a:latin typeface="Segoe UI" panose="020B0502040204020203"/>
                <a:cs typeface="Segoe UI" panose="020B0502040204020203"/>
              </a:rPr>
              <a:t>the</a:t>
            </a:r>
            <a:r>
              <a:rPr sz="3600" spc="-30" dirty="0">
                <a:latin typeface="Segoe UI" panose="020B0502040204020203"/>
                <a:cs typeface="Segoe UI" panose="020B0502040204020203"/>
              </a:rPr>
              <a:t> </a:t>
            </a:r>
            <a:r>
              <a:rPr sz="3600" dirty="0">
                <a:latin typeface="Segoe UI" panose="020B0502040204020203"/>
                <a:cs typeface="Segoe UI" panose="020B0502040204020203"/>
              </a:rPr>
              <a:t>users</a:t>
            </a:r>
            <a:r>
              <a:rPr sz="3600" spc="-45" dirty="0">
                <a:latin typeface="Segoe UI" panose="020B0502040204020203"/>
                <a:cs typeface="Segoe UI" panose="020B0502040204020203"/>
              </a:rPr>
              <a:t> </a:t>
            </a:r>
            <a:r>
              <a:rPr sz="3600" dirty="0">
                <a:latin typeface="Segoe UI" panose="020B0502040204020203"/>
                <a:cs typeface="Segoe UI" panose="020B0502040204020203"/>
              </a:rPr>
              <a:t>who</a:t>
            </a:r>
            <a:r>
              <a:rPr sz="3600" spc="-40" dirty="0">
                <a:latin typeface="Segoe UI" panose="020B0502040204020203"/>
                <a:cs typeface="Segoe UI" panose="020B0502040204020203"/>
              </a:rPr>
              <a:t> </a:t>
            </a:r>
            <a:r>
              <a:rPr sz="3600" spc="-10" dirty="0">
                <a:latin typeface="Segoe UI" panose="020B0502040204020203"/>
                <a:cs typeface="Segoe UI" panose="020B0502040204020203"/>
              </a:rPr>
              <a:t>purchased them!</a:t>
            </a:r>
            <a:endParaRPr sz="3600">
              <a:latin typeface="Segoe UI" panose="020B0502040204020203"/>
              <a:cs typeface="Segoe UI" panose="020B0502040204020203"/>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4034340" y="1401444"/>
            <a:ext cx="6131639" cy="2859336"/>
          </a:xfrm>
          <a:prstGeom prst="rect">
            <a:avLst/>
          </a:prstGeom>
        </p:spPr>
      </p:pic>
      <p:grpSp>
        <p:nvGrpSpPr>
          <p:cNvPr id="3" name="object 3"/>
          <p:cNvGrpSpPr/>
          <p:nvPr/>
        </p:nvGrpSpPr>
        <p:grpSpPr>
          <a:xfrm>
            <a:off x="1517651" y="5281080"/>
            <a:ext cx="9150350" cy="1325245"/>
            <a:chOff x="-6349" y="5281079"/>
            <a:chExt cx="9150350" cy="1325245"/>
          </a:xfrm>
        </p:grpSpPr>
        <p:pic>
          <p:nvPicPr>
            <p:cNvPr id="4" name="object 4"/>
            <p:cNvPicPr/>
            <p:nvPr/>
          </p:nvPicPr>
          <p:blipFill>
            <a:blip r:embed="rId2" cstate="print"/>
            <a:stretch>
              <a:fillRect/>
            </a:stretch>
          </p:blipFill>
          <p:spPr>
            <a:xfrm>
              <a:off x="77273" y="5281079"/>
              <a:ext cx="9066726" cy="1324991"/>
            </a:xfrm>
            <a:prstGeom prst="rect">
              <a:avLst/>
            </a:prstGeom>
          </p:spPr>
        </p:pic>
        <p:sp>
          <p:nvSpPr>
            <p:cNvPr id="5" name="object 5"/>
            <p:cNvSpPr/>
            <p:nvPr/>
          </p:nvSpPr>
          <p:spPr>
            <a:xfrm>
              <a:off x="0" y="5654357"/>
              <a:ext cx="392430" cy="840105"/>
            </a:xfrm>
            <a:custGeom>
              <a:avLst/>
              <a:gdLst/>
              <a:ahLst/>
              <a:cxnLst/>
              <a:rect l="l" t="t" r="r" b="b"/>
              <a:pathLst>
                <a:path w="392430" h="840104">
                  <a:moveTo>
                    <a:pt x="391883" y="0"/>
                  </a:moveTo>
                  <a:lnTo>
                    <a:pt x="0" y="0"/>
                  </a:lnTo>
                  <a:lnTo>
                    <a:pt x="0" y="839749"/>
                  </a:lnTo>
                  <a:lnTo>
                    <a:pt x="391883" y="839749"/>
                  </a:lnTo>
                  <a:lnTo>
                    <a:pt x="391883" y="0"/>
                  </a:lnTo>
                  <a:close/>
                </a:path>
              </a:pathLst>
            </a:custGeom>
            <a:solidFill>
              <a:srgbClr val="FFFFFF"/>
            </a:solidFill>
          </p:spPr>
          <p:txBody>
            <a:bodyPr wrap="square" lIns="0" tIns="0" rIns="0" bIns="0" rtlCol="0"/>
            <a:lstStyle/>
            <a:p/>
          </p:txBody>
        </p:sp>
        <p:sp>
          <p:nvSpPr>
            <p:cNvPr id="6" name="object 6"/>
            <p:cNvSpPr/>
            <p:nvPr/>
          </p:nvSpPr>
          <p:spPr>
            <a:xfrm>
              <a:off x="0" y="5654357"/>
              <a:ext cx="392430" cy="840105"/>
            </a:xfrm>
            <a:custGeom>
              <a:avLst/>
              <a:gdLst/>
              <a:ahLst/>
              <a:cxnLst/>
              <a:rect l="l" t="t" r="r" b="b"/>
              <a:pathLst>
                <a:path w="392430" h="840104">
                  <a:moveTo>
                    <a:pt x="0" y="839749"/>
                  </a:moveTo>
                  <a:lnTo>
                    <a:pt x="391883" y="839749"/>
                  </a:lnTo>
                  <a:lnTo>
                    <a:pt x="391883" y="0"/>
                  </a:lnTo>
                  <a:lnTo>
                    <a:pt x="0" y="0"/>
                  </a:lnTo>
                  <a:lnTo>
                    <a:pt x="0" y="839749"/>
                  </a:lnTo>
                  <a:close/>
                </a:path>
              </a:pathLst>
            </a:custGeom>
            <a:ln w="12700">
              <a:solidFill>
                <a:srgbClr val="FFFFFF"/>
              </a:solidFill>
            </a:ln>
          </p:spPr>
          <p:txBody>
            <a:bodyPr wrap="square" lIns="0" tIns="0" rIns="0" bIns="0" rtlCol="0"/>
            <a:lstStyle/>
            <a:p/>
          </p:txBody>
        </p:sp>
      </p:grpSp>
      <p:sp>
        <p:nvSpPr>
          <p:cNvPr id="7" name="object 7"/>
          <p:cNvSpPr txBox="1">
            <a:spLocks noGrp="1"/>
          </p:cNvSpPr>
          <p:nvPr>
            <p:ph type="ctrTitle"/>
          </p:nvPr>
        </p:nvSpPr>
        <p:spPr>
          <a:xfrm>
            <a:off x="277904" y="208550"/>
            <a:ext cx="11259671" cy="751488"/>
          </a:xfrm>
          <a:prstGeom prst="rect">
            <a:avLst/>
          </a:prstGeom>
        </p:spPr>
        <p:txBody>
          <a:bodyPr vert="horz" wrap="square" lIns="0" tIns="12700" rIns="0" bIns="0" rtlCol="0" anchor="b">
            <a:spAutoFit/>
          </a:bodyPr>
          <a:lstStyle/>
          <a:p>
            <a:pPr marL="12700">
              <a:lnSpc>
                <a:spcPct val="100000"/>
              </a:lnSpc>
              <a:spcBef>
                <a:spcPts val="100"/>
              </a:spcBef>
            </a:pPr>
            <a:r>
              <a:rPr sz="4800" dirty="0"/>
              <a:t>Defining</a:t>
            </a:r>
            <a:r>
              <a:rPr sz="4800" spc="-80" dirty="0"/>
              <a:t> </a:t>
            </a:r>
            <a:r>
              <a:rPr sz="4800" dirty="0"/>
              <a:t>similarity</a:t>
            </a:r>
            <a:r>
              <a:rPr sz="4800" spc="-50" dirty="0"/>
              <a:t> </a:t>
            </a:r>
            <a:r>
              <a:rPr sz="4800" dirty="0"/>
              <a:t>between</a:t>
            </a:r>
            <a:r>
              <a:rPr sz="4800" spc="-50" dirty="0"/>
              <a:t> </a:t>
            </a:r>
            <a:r>
              <a:rPr sz="4800" dirty="0"/>
              <a:t>users</a:t>
            </a:r>
            <a:r>
              <a:rPr sz="4800" spc="-50" dirty="0"/>
              <a:t> </a:t>
            </a:r>
            <a:r>
              <a:rPr sz="4800" dirty="0"/>
              <a:t>&amp;</a:t>
            </a:r>
            <a:r>
              <a:rPr sz="4800" spc="-35" dirty="0"/>
              <a:t> </a:t>
            </a:r>
            <a:r>
              <a:rPr sz="4800" spc="-10" dirty="0"/>
              <a:t>items</a:t>
            </a:r>
            <a:endParaRPr sz="4800" spc="-10" dirty="0"/>
          </a:p>
        </p:txBody>
      </p:sp>
      <p:grpSp>
        <p:nvGrpSpPr>
          <p:cNvPr id="8" name="object 8"/>
          <p:cNvGrpSpPr/>
          <p:nvPr/>
        </p:nvGrpSpPr>
        <p:grpSpPr>
          <a:xfrm>
            <a:off x="1504951" y="3764154"/>
            <a:ext cx="9157335" cy="1344295"/>
            <a:chOff x="-19050" y="3764153"/>
            <a:chExt cx="9157335" cy="1344295"/>
          </a:xfrm>
        </p:grpSpPr>
        <p:pic>
          <p:nvPicPr>
            <p:cNvPr id="9" name="object 9"/>
            <p:cNvPicPr/>
            <p:nvPr/>
          </p:nvPicPr>
          <p:blipFill>
            <a:blip r:embed="rId3" cstate="print"/>
            <a:stretch>
              <a:fillRect/>
            </a:stretch>
          </p:blipFill>
          <p:spPr>
            <a:xfrm>
              <a:off x="0" y="3783203"/>
              <a:ext cx="9137776" cy="1324991"/>
            </a:xfrm>
            <a:prstGeom prst="rect">
              <a:avLst/>
            </a:prstGeom>
          </p:spPr>
        </p:pic>
        <p:sp>
          <p:nvSpPr>
            <p:cNvPr id="10" name="object 10"/>
            <p:cNvSpPr/>
            <p:nvPr/>
          </p:nvSpPr>
          <p:spPr>
            <a:xfrm>
              <a:off x="0" y="4198721"/>
              <a:ext cx="392430" cy="840105"/>
            </a:xfrm>
            <a:custGeom>
              <a:avLst/>
              <a:gdLst/>
              <a:ahLst/>
              <a:cxnLst/>
              <a:rect l="l" t="t" r="r" b="b"/>
              <a:pathLst>
                <a:path w="392430" h="840104">
                  <a:moveTo>
                    <a:pt x="391883" y="0"/>
                  </a:moveTo>
                  <a:lnTo>
                    <a:pt x="0" y="0"/>
                  </a:lnTo>
                  <a:lnTo>
                    <a:pt x="0" y="839749"/>
                  </a:lnTo>
                  <a:lnTo>
                    <a:pt x="391883" y="839749"/>
                  </a:lnTo>
                  <a:lnTo>
                    <a:pt x="391883" y="0"/>
                  </a:lnTo>
                  <a:close/>
                </a:path>
              </a:pathLst>
            </a:custGeom>
            <a:solidFill>
              <a:srgbClr val="FFFFFF"/>
            </a:solidFill>
          </p:spPr>
          <p:txBody>
            <a:bodyPr wrap="square" lIns="0" tIns="0" rIns="0" bIns="0" rtlCol="0"/>
            <a:lstStyle/>
            <a:p/>
          </p:txBody>
        </p:sp>
        <p:sp>
          <p:nvSpPr>
            <p:cNvPr id="11" name="object 11"/>
            <p:cNvSpPr/>
            <p:nvPr/>
          </p:nvSpPr>
          <p:spPr>
            <a:xfrm>
              <a:off x="0" y="4198721"/>
              <a:ext cx="392430" cy="840105"/>
            </a:xfrm>
            <a:custGeom>
              <a:avLst/>
              <a:gdLst/>
              <a:ahLst/>
              <a:cxnLst/>
              <a:rect l="l" t="t" r="r" b="b"/>
              <a:pathLst>
                <a:path w="392430" h="840104">
                  <a:moveTo>
                    <a:pt x="0" y="839749"/>
                  </a:moveTo>
                  <a:lnTo>
                    <a:pt x="391883" y="839749"/>
                  </a:lnTo>
                  <a:lnTo>
                    <a:pt x="391883" y="0"/>
                  </a:lnTo>
                  <a:lnTo>
                    <a:pt x="0" y="0"/>
                  </a:lnTo>
                  <a:lnTo>
                    <a:pt x="0" y="839749"/>
                  </a:lnTo>
                  <a:close/>
                </a:path>
              </a:pathLst>
            </a:custGeom>
            <a:ln w="12700">
              <a:solidFill>
                <a:srgbClr val="FFFFFF"/>
              </a:solidFill>
            </a:ln>
          </p:spPr>
          <p:txBody>
            <a:bodyPr wrap="square" lIns="0" tIns="0" rIns="0" bIns="0" rtlCol="0"/>
            <a:lstStyle/>
            <a:p/>
          </p:txBody>
        </p:sp>
        <p:sp>
          <p:nvSpPr>
            <p:cNvPr id="12" name="object 12"/>
            <p:cNvSpPr/>
            <p:nvPr/>
          </p:nvSpPr>
          <p:spPr>
            <a:xfrm>
              <a:off x="0" y="3783203"/>
              <a:ext cx="1638300" cy="236854"/>
            </a:xfrm>
            <a:custGeom>
              <a:avLst/>
              <a:gdLst/>
              <a:ahLst/>
              <a:cxnLst/>
              <a:rect l="l" t="t" r="r" b="b"/>
              <a:pathLst>
                <a:path w="1638300" h="236854">
                  <a:moveTo>
                    <a:pt x="0" y="118110"/>
                  </a:moveTo>
                  <a:lnTo>
                    <a:pt x="32719" y="84981"/>
                  </a:lnTo>
                  <a:lnTo>
                    <a:pt x="88025" y="64825"/>
                  </a:lnTo>
                  <a:lnTo>
                    <a:pt x="166922" y="46676"/>
                  </a:lnTo>
                  <a:lnTo>
                    <a:pt x="214359" y="38480"/>
                  </a:lnTo>
                  <a:lnTo>
                    <a:pt x="266664" y="30935"/>
                  </a:lnTo>
                  <a:lnTo>
                    <a:pt x="323494" y="24091"/>
                  </a:lnTo>
                  <a:lnTo>
                    <a:pt x="384504" y="17998"/>
                  </a:lnTo>
                  <a:lnTo>
                    <a:pt x="449353" y="12706"/>
                  </a:lnTo>
                  <a:lnTo>
                    <a:pt x="517696" y="8264"/>
                  </a:lnTo>
                  <a:lnTo>
                    <a:pt x="589191" y="4723"/>
                  </a:lnTo>
                  <a:lnTo>
                    <a:pt x="663493" y="2132"/>
                  </a:lnTo>
                  <a:lnTo>
                    <a:pt x="740261" y="541"/>
                  </a:lnTo>
                  <a:lnTo>
                    <a:pt x="819150" y="0"/>
                  </a:lnTo>
                  <a:lnTo>
                    <a:pt x="898034" y="541"/>
                  </a:lnTo>
                  <a:lnTo>
                    <a:pt x="974799" y="2132"/>
                  </a:lnTo>
                  <a:lnTo>
                    <a:pt x="1049099" y="4723"/>
                  </a:lnTo>
                  <a:lnTo>
                    <a:pt x="1120593" y="8264"/>
                  </a:lnTo>
                  <a:lnTo>
                    <a:pt x="1188935" y="12706"/>
                  </a:lnTo>
                  <a:lnTo>
                    <a:pt x="1253784" y="17998"/>
                  </a:lnTo>
                  <a:lnTo>
                    <a:pt x="1314795" y="24091"/>
                  </a:lnTo>
                  <a:lnTo>
                    <a:pt x="1371625" y="30935"/>
                  </a:lnTo>
                  <a:lnTo>
                    <a:pt x="1423931" y="38480"/>
                  </a:lnTo>
                  <a:lnTo>
                    <a:pt x="1471369" y="46676"/>
                  </a:lnTo>
                  <a:lnTo>
                    <a:pt x="1513596" y="55475"/>
                  </a:lnTo>
                  <a:lnTo>
                    <a:pt x="1581044" y="74677"/>
                  </a:lnTo>
                  <a:lnTo>
                    <a:pt x="1623528" y="95688"/>
                  </a:lnTo>
                  <a:lnTo>
                    <a:pt x="1638300" y="118110"/>
                  </a:lnTo>
                  <a:lnTo>
                    <a:pt x="1634549" y="129493"/>
                  </a:lnTo>
                  <a:lnTo>
                    <a:pt x="1581044" y="161613"/>
                  </a:lnTo>
                  <a:lnTo>
                    <a:pt x="1513596" y="180837"/>
                  </a:lnTo>
                  <a:lnTo>
                    <a:pt x="1471369" y="189644"/>
                  </a:lnTo>
                  <a:lnTo>
                    <a:pt x="1423931" y="197847"/>
                  </a:lnTo>
                  <a:lnTo>
                    <a:pt x="1371625" y="205398"/>
                  </a:lnTo>
                  <a:lnTo>
                    <a:pt x="1314795" y="212246"/>
                  </a:lnTo>
                  <a:lnTo>
                    <a:pt x="1253784" y="218342"/>
                  </a:lnTo>
                  <a:lnTo>
                    <a:pt x="1188935" y="223637"/>
                  </a:lnTo>
                  <a:lnTo>
                    <a:pt x="1120593" y="228080"/>
                  </a:lnTo>
                  <a:lnTo>
                    <a:pt x="1049099" y="231622"/>
                  </a:lnTo>
                  <a:lnTo>
                    <a:pt x="974799" y="234214"/>
                  </a:lnTo>
                  <a:lnTo>
                    <a:pt x="898034" y="235805"/>
                  </a:lnTo>
                  <a:lnTo>
                    <a:pt x="819150" y="236347"/>
                  </a:lnTo>
                  <a:lnTo>
                    <a:pt x="740261" y="235805"/>
                  </a:lnTo>
                  <a:lnTo>
                    <a:pt x="663493" y="234214"/>
                  </a:lnTo>
                  <a:lnTo>
                    <a:pt x="589191" y="231622"/>
                  </a:lnTo>
                  <a:lnTo>
                    <a:pt x="517696" y="228080"/>
                  </a:lnTo>
                  <a:lnTo>
                    <a:pt x="449353" y="223637"/>
                  </a:lnTo>
                  <a:lnTo>
                    <a:pt x="384504" y="218342"/>
                  </a:lnTo>
                  <a:lnTo>
                    <a:pt x="323494" y="212246"/>
                  </a:lnTo>
                  <a:lnTo>
                    <a:pt x="266664" y="205398"/>
                  </a:lnTo>
                  <a:lnTo>
                    <a:pt x="214359" y="197847"/>
                  </a:lnTo>
                  <a:lnTo>
                    <a:pt x="166922" y="189644"/>
                  </a:lnTo>
                  <a:lnTo>
                    <a:pt x="124696" y="180837"/>
                  </a:lnTo>
                  <a:lnTo>
                    <a:pt x="57251" y="161613"/>
                  </a:lnTo>
                  <a:lnTo>
                    <a:pt x="14770" y="140571"/>
                  </a:lnTo>
                  <a:lnTo>
                    <a:pt x="0" y="118110"/>
                  </a:lnTo>
                  <a:close/>
                </a:path>
              </a:pathLst>
            </a:custGeom>
            <a:ln w="38100">
              <a:solidFill>
                <a:srgbClr val="FF0000"/>
              </a:solidFill>
            </a:ln>
          </p:spPr>
          <p:txBody>
            <a:bodyPr wrap="square" lIns="0" tIns="0" rIns="0" bIns="0" rtlCol="0"/>
            <a:lstStyle/>
            <a:p/>
          </p:txBody>
        </p:sp>
      </p:grpSp>
      <p:sp>
        <p:nvSpPr>
          <p:cNvPr id="13" name="object 13"/>
          <p:cNvSpPr txBox="1"/>
          <p:nvPr/>
        </p:nvSpPr>
        <p:spPr>
          <a:xfrm>
            <a:off x="2067865" y="1927097"/>
            <a:ext cx="1680845" cy="1122680"/>
          </a:xfrm>
          <a:prstGeom prst="rect">
            <a:avLst/>
          </a:prstGeom>
        </p:spPr>
        <p:txBody>
          <a:bodyPr vert="horz" wrap="square" lIns="0" tIns="12700" rIns="0" bIns="0" rtlCol="0">
            <a:spAutoFit/>
          </a:bodyPr>
          <a:lstStyle/>
          <a:p>
            <a:pPr marL="12700" marR="5080" indent="425450">
              <a:spcBef>
                <a:spcPts val="100"/>
              </a:spcBef>
            </a:pPr>
            <a:r>
              <a:rPr sz="3600" spc="-10" dirty="0">
                <a:latin typeface="Segoe UI" panose="020B0502040204020203"/>
                <a:cs typeface="Segoe UI" panose="020B0502040204020203"/>
              </a:rPr>
              <a:t>e.g.: Amazon</a:t>
            </a:r>
            <a:endParaRPr sz="3600">
              <a:latin typeface="Segoe UI" panose="020B0502040204020203"/>
              <a:cs typeface="Segoe UI" panose="020B0502040204020203"/>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235201" y="584516"/>
            <a:ext cx="7598831" cy="5688965"/>
          </a:xfrm>
          <a:prstGeom prst="rect">
            <a:avLst/>
          </a:prstGeom>
          <a:noFill/>
        </p:spPr>
      </p:pic>
      <p:sp>
        <p:nvSpPr>
          <p:cNvPr id="13" name="Rectangle 12"/>
          <p:cNvSpPr/>
          <p:nvPr/>
        </p:nvSpPr>
        <p:spPr>
          <a:xfrm>
            <a:off x="4324864" y="207180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5730811" y="378916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Cross 14"/>
          <p:cNvSpPr/>
          <p:nvPr/>
        </p:nvSpPr>
        <p:spPr>
          <a:xfrm rot="2734294" flipH="1" flipV="1">
            <a:off x="5166728" y="239389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Cross 15"/>
          <p:cNvSpPr/>
          <p:nvPr/>
        </p:nvSpPr>
        <p:spPr>
          <a:xfrm rot="2734294" flipH="1" flipV="1">
            <a:off x="5668309" y="38688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Definitions</a:t>
            </a:r>
            <a:endParaRPr spc="-10" dirty="0"/>
          </a:p>
        </p:txBody>
      </p:sp>
      <p:sp>
        <p:nvSpPr>
          <p:cNvPr id="3" name="object 3"/>
          <p:cNvSpPr txBox="1"/>
          <p:nvPr/>
        </p:nvSpPr>
        <p:spPr>
          <a:xfrm>
            <a:off x="4900929" y="1480184"/>
            <a:ext cx="2195830" cy="574040"/>
          </a:xfrm>
          <a:prstGeom prst="rect">
            <a:avLst/>
          </a:prstGeom>
        </p:spPr>
        <p:txBody>
          <a:bodyPr vert="horz" wrap="square" lIns="0" tIns="12700" rIns="0" bIns="0" rtlCol="0">
            <a:spAutoFit/>
          </a:bodyPr>
          <a:lstStyle/>
          <a:p>
            <a:pPr marL="12700">
              <a:spcBef>
                <a:spcPts val="100"/>
              </a:spcBef>
            </a:pPr>
            <a:r>
              <a:rPr sz="3600" spc="-10" dirty="0">
                <a:latin typeface="Segoe UI" panose="020B0502040204020203"/>
                <a:cs typeface="Segoe UI" panose="020B0502040204020203"/>
              </a:rPr>
              <a:t>Definitions</a:t>
            </a:r>
            <a:endParaRPr sz="3600">
              <a:latin typeface="Segoe UI" panose="020B0502040204020203"/>
              <a:cs typeface="Segoe UI" panose="020B0502040204020203"/>
            </a:endParaRPr>
          </a:p>
        </p:txBody>
      </p:sp>
      <p:pic>
        <p:nvPicPr>
          <p:cNvPr id="4" name="object 4"/>
          <p:cNvPicPr/>
          <p:nvPr/>
        </p:nvPicPr>
        <p:blipFill>
          <a:blip r:embed="rId1" cstate="print"/>
          <a:stretch>
            <a:fillRect/>
          </a:stretch>
        </p:blipFill>
        <p:spPr>
          <a:xfrm>
            <a:off x="3533268" y="2864638"/>
            <a:ext cx="386791" cy="378561"/>
          </a:xfrm>
          <a:prstGeom prst="rect">
            <a:avLst/>
          </a:prstGeom>
        </p:spPr>
      </p:pic>
      <p:sp>
        <p:nvSpPr>
          <p:cNvPr id="5" name="object 5"/>
          <p:cNvSpPr txBox="1"/>
          <p:nvPr/>
        </p:nvSpPr>
        <p:spPr>
          <a:xfrm>
            <a:off x="3999358" y="2628875"/>
            <a:ext cx="4820285" cy="1115060"/>
          </a:xfrm>
          <a:prstGeom prst="rect">
            <a:avLst/>
          </a:prstGeom>
        </p:spPr>
        <p:txBody>
          <a:bodyPr vert="horz" wrap="square" lIns="0" tIns="191135" rIns="0" bIns="0" rtlCol="0">
            <a:spAutoFit/>
          </a:bodyPr>
          <a:lstStyle/>
          <a:p>
            <a:pPr marL="12700">
              <a:spcBef>
                <a:spcPts val="1505"/>
              </a:spcBef>
            </a:pPr>
            <a:r>
              <a:rPr sz="2400" dirty="0">
                <a:latin typeface="Segoe UI" panose="020B0502040204020203"/>
                <a:cs typeface="Segoe UI" panose="020B0502040204020203"/>
              </a:rPr>
              <a:t>=</a:t>
            </a:r>
            <a:r>
              <a:rPr sz="2400" spc="-35" dirty="0">
                <a:latin typeface="Segoe UI" panose="020B0502040204020203"/>
                <a:cs typeface="Segoe UI" panose="020B0502040204020203"/>
              </a:rPr>
              <a:t> </a:t>
            </a:r>
            <a:r>
              <a:rPr sz="2400" dirty="0">
                <a:latin typeface="Segoe UI" panose="020B0502040204020203"/>
                <a:cs typeface="Segoe UI" panose="020B0502040204020203"/>
              </a:rPr>
              <a:t>set</a:t>
            </a:r>
            <a:r>
              <a:rPr sz="2400" spc="-55" dirty="0">
                <a:latin typeface="Segoe UI" panose="020B0502040204020203"/>
                <a:cs typeface="Segoe UI" panose="020B0502040204020203"/>
              </a:rPr>
              <a:t> </a:t>
            </a:r>
            <a:r>
              <a:rPr sz="2400" dirty="0">
                <a:latin typeface="Segoe UI" panose="020B0502040204020203"/>
                <a:cs typeface="Segoe UI" panose="020B0502040204020203"/>
              </a:rPr>
              <a:t>of</a:t>
            </a:r>
            <a:r>
              <a:rPr sz="2400" spc="-20" dirty="0">
                <a:latin typeface="Segoe UI" panose="020B0502040204020203"/>
                <a:cs typeface="Segoe UI" panose="020B0502040204020203"/>
              </a:rPr>
              <a:t> </a:t>
            </a:r>
            <a:r>
              <a:rPr sz="2400" dirty="0">
                <a:latin typeface="Segoe UI" panose="020B0502040204020203"/>
                <a:cs typeface="Segoe UI" panose="020B0502040204020203"/>
              </a:rPr>
              <a:t>items</a:t>
            </a:r>
            <a:r>
              <a:rPr sz="2400" spc="-35" dirty="0">
                <a:latin typeface="Segoe UI" panose="020B0502040204020203"/>
                <a:cs typeface="Segoe UI" panose="020B0502040204020203"/>
              </a:rPr>
              <a:t> </a:t>
            </a:r>
            <a:r>
              <a:rPr sz="2400" dirty="0">
                <a:latin typeface="Segoe UI" panose="020B0502040204020203"/>
                <a:cs typeface="Segoe UI" panose="020B0502040204020203"/>
              </a:rPr>
              <a:t>purchased</a:t>
            </a:r>
            <a:r>
              <a:rPr sz="2400" spc="-35" dirty="0">
                <a:latin typeface="Segoe UI" panose="020B0502040204020203"/>
                <a:cs typeface="Segoe UI" panose="020B0502040204020203"/>
              </a:rPr>
              <a:t> </a:t>
            </a:r>
            <a:r>
              <a:rPr sz="2400" dirty="0">
                <a:latin typeface="Segoe UI" panose="020B0502040204020203"/>
                <a:cs typeface="Segoe UI" panose="020B0502040204020203"/>
              </a:rPr>
              <a:t>by</a:t>
            </a:r>
            <a:r>
              <a:rPr sz="2400" spc="-35" dirty="0">
                <a:latin typeface="Segoe UI" panose="020B0502040204020203"/>
                <a:cs typeface="Segoe UI" panose="020B0502040204020203"/>
              </a:rPr>
              <a:t> </a:t>
            </a:r>
            <a:r>
              <a:rPr sz="2400" dirty="0">
                <a:latin typeface="Segoe UI" panose="020B0502040204020203"/>
                <a:cs typeface="Segoe UI" panose="020B0502040204020203"/>
              </a:rPr>
              <a:t>user</a:t>
            </a:r>
            <a:r>
              <a:rPr sz="2400" spc="-20" dirty="0">
                <a:latin typeface="Segoe UI" panose="020B0502040204020203"/>
                <a:cs typeface="Segoe UI" panose="020B0502040204020203"/>
              </a:rPr>
              <a:t> </a:t>
            </a:r>
            <a:r>
              <a:rPr sz="2400" i="1" spc="-50" dirty="0">
                <a:latin typeface="Segoe UI" panose="020B0502040204020203"/>
                <a:cs typeface="Segoe UI" panose="020B0502040204020203"/>
              </a:rPr>
              <a:t>u</a:t>
            </a:r>
            <a:endParaRPr sz="2400">
              <a:latin typeface="Segoe UI" panose="020B0502040204020203"/>
              <a:cs typeface="Segoe UI" panose="020B0502040204020203"/>
            </a:endParaRPr>
          </a:p>
          <a:p>
            <a:pPr marL="12700">
              <a:spcBef>
                <a:spcPts val="1410"/>
              </a:spcBef>
            </a:pPr>
            <a:r>
              <a:rPr sz="2400" dirty="0">
                <a:latin typeface="Segoe UI" panose="020B0502040204020203"/>
                <a:cs typeface="Segoe UI" panose="020B0502040204020203"/>
              </a:rPr>
              <a:t>=</a:t>
            </a:r>
            <a:r>
              <a:rPr sz="2400" spc="-40" dirty="0">
                <a:latin typeface="Segoe UI" panose="020B0502040204020203"/>
                <a:cs typeface="Segoe UI" panose="020B0502040204020203"/>
              </a:rPr>
              <a:t> </a:t>
            </a:r>
            <a:r>
              <a:rPr sz="2400" dirty="0">
                <a:latin typeface="Segoe UI" panose="020B0502040204020203"/>
                <a:cs typeface="Segoe UI" panose="020B0502040204020203"/>
              </a:rPr>
              <a:t>set</a:t>
            </a:r>
            <a:r>
              <a:rPr sz="2400" spc="-60" dirty="0">
                <a:latin typeface="Segoe UI" panose="020B0502040204020203"/>
                <a:cs typeface="Segoe UI" panose="020B0502040204020203"/>
              </a:rPr>
              <a:t> </a:t>
            </a:r>
            <a:r>
              <a:rPr sz="2400" dirty="0">
                <a:latin typeface="Segoe UI" panose="020B0502040204020203"/>
                <a:cs typeface="Segoe UI" panose="020B0502040204020203"/>
              </a:rPr>
              <a:t>of</a:t>
            </a:r>
            <a:r>
              <a:rPr sz="2400" spc="-20" dirty="0">
                <a:latin typeface="Segoe UI" panose="020B0502040204020203"/>
                <a:cs typeface="Segoe UI" panose="020B0502040204020203"/>
              </a:rPr>
              <a:t> </a:t>
            </a:r>
            <a:r>
              <a:rPr sz="2400" dirty="0">
                <a:latin typeface="Segoe UI" panose="020B0502040204020203"/>
                <a:cs typeface="Segoe UI" panose="020B0502040204020203"/>
              </a:rPr>
              <a:t>users</a:t>
            </a:r>
            <a:r>
              <a:rPr sz="2400" spc="-45" dirty="0">
                <a:latin typeface="Segoe UI" panose="020B0502040204020203"/>
                <a:cs typeface="Segoe UI" panose="020B0502040204020203"/>
              </a:rPr>
              <a:t> </a:t>
            </a:r>
            <a:r>
              <a:rPr sz="2400" dirty="0">
                <a:latin typeface="Segoe UI" panose="020B0502040204020203"/>
                <a:cs typeface="Segoe UI" panose="020B0502040204020203"/>
              </a:rPr>
              <a:t>who</a:t>
            </a:r>
            <a:r>
              <a:rPr sz="2400" spc="-35" dirty="0">
                <a:latin typeface="Segoe UI" panose="020B0502040204020203"/>
                <a:cs typeface="Segoe UI" panose="020B0502040204020203"/>
              </a:rPr>
              <a:t> </a:t>
            </a:r>
            <a:r>
              <a:rPr sz="2400" dirty="0">
                <a:latin typeface="Segoe UI" panose="020B0502040204020203"/>
                <a:cs typeface="Segoe UI" panose="020B0502040204020203"/>
              </a:rPr>
              <a:t>purchased</a:t>
            </a:r>
            <a:r>
              <a:rPr sz="2400" spc="-30" dirty="0">
                <a:latin typeface="Segoe UI" panose="020B0502040204020203"/>
                <a:cs typeface="Segoe UI" panose="020B0502040204020203"/>
              </a:rPr>
              <a:t> </a:t>
            </a:r>
            <a:r>
              <a:rPr sz="2400" dirty="0">
                <a:latin typeface="Segoe UI" panose="020B0502040204020203"/>
                <a:cs typeface="Segoe UI" panose="020B0502040204020203"/>
              </a:rPr>
              <a:t>item</a:t>
            </a:r>
            <a:r>
              <a:rPr sz="2400" spc="-10" dirty="0">
                <a:latin typeface="Segoe UI" panose="020B0502040204020203"/>
                <a:cs typeface="Segoe UI" panose="020B0502040204020203"/>
              </a:rPr>
              <a:t> </a:t>
            </a:r>
            <a:r>
              <a:rPr sz="2400" i="1" spc="-50" dirty="0">
                <a:latin typeface="Segoe UI" panose="020B0502040204020203"/>
                <a:cs typeface="Segoe UI" panose="020B0502040204020203"/>
              </a:rPr>
              <a:t>i</a:t>
            </a:r>
            <a:endParaRPr sz="2400">
              <a:latin typeface="Segoe UI" panose="020B0502040204020203"/>
              <a:cs typeface="Segoe UI" panose="020B0502040204020203"/>
            </a:endParaRPr>
          </a:p>
        </p:txBody>
      </p:sp>
      <p:pic>
        <p:nvPicPr>
          <p:cNvPr id="6" name="object 6"/>
          <p:cNvPicPr/>
          <p:nvPr/>
        </p:nvPicPr>
        <p:blipFill>
          <a:blip r:embed="rId2" cstate="print"/>
          <a:stretch>
            <a:fillRect/>
          </a:stretch>
        </p:blipFill>
        <p:spPr>
          <a:xfrm>
            <a:off x="3533268" y="3406724"/>
            <a:ext cx="392277" cy="381304"/>
          </a:xfrm>
          <a:prstGeom prst="rect">
            <a:avLst/>
          </a:prstGeom>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Definitions</a:t>
            </a:r>
            <a:endParaRPr spc="-10" dirty="0"/>
          </a:p>
        </p:txBody>
      </p:sp>
      <p:pic>
        <p:nvPicPr>
          <p:cNvPr id="3" name="object 3"/>
          <p:cNvPicPr/>
          <p:nvPr/>
        </p:nvPicPr>
        <p:blipFill>
          <a:blip r:embed="rId1" cstate="print"/>
          <a:stretch>
            <a:fillRect/>
          </a:stretch>
        </p:blipFill>
        <p:spPr>
          <a:xfrm>
            <a:off x="3819525" y="2289049"/>
            <a:ext cx="4389882" cy="2290699"/>
          </a:xfrm>
          <a:prstGeom prst="rect">
            <a:avLst/>
          </a:prstGeom>
        </p:spPr>
      </p:pic>
      <p:sp>
        <p:nvSpPr>
          <p:cNvPr id="4" name="object 4"/>
          <p:cNvSpPr txBox="1"/>
          <p:nvPr/>
        </p:nvSpPr>
        <p:spPr>
          <a:xfrm>
            <a:off x="2059940" y="2315083"/>
            <a:ext cx="2261870" cy="391160"/>
          </a:xfrm>
          <a:prstGeom prst="rect">
            <a:avLst/>
          </a:prstGeom>
        </p:spPr>
        <p:txBody>
          <a:bodyPr vert="horz" wrap="square" lIns="0" tIns="12700" rIns="0" bIns="0" rtlCol="0">
            <a:spAutoFit/>
          </a:bodyPr>
          <a:lstStyle/>
          <a:p>
            <a:pPr marL="12700">
              <a:spcBef>
                <a:spcPts val="100"/>
              </a:spcBef>
            </a:pPr>
            <a:r>
              <a:rPr sz="2400" dirty="0">
                <a:latin typeface="Segoe UI" panose="020B0502040204020203"/>
                <a:cs typeface="Segoe UI" panose="020B0502040204020203"/>
              </a:rPr>
              <a:t>Or</a:t>
            </a:r>
            <a:r>
              <a:rPr sz="2400" spc="-25" dirty="0">
                <a:latin typeface="Segoe UI" panose="020B0502040204020203"/>
                <a:cs typeface="Segoe UI" panose="020B0502040204020203"/>
              </a:rPr>
              <a:t> </a:t>
            </a:r>
            <a:r>
              <a:rPr sz="2400" spc="-20" dirty="0">
                <a:latin typeface="Segoe UI" panose="020B0502040204020203"/>
                <a:cs typeface="Segoe UI" panose="020B0502040204020203"/>
              </a:rPr>
              <a:t>equivalently…</a:t>
            </a:r>
            <a:endParaRPr sz="2400">
              <a:latin typeface="Segoe UI" panose="020B0502040204020203"/>
              <a:cs typeface="Segoe UI" panose="020B0502040204020203"/>
            </a:endParaRPr>
          </a:p>
        </p:txBody>
      </p:sp>
      <p:sp>
        <p:nvSpPr>
          <p:cNvPr id="5" name="object 5"/>
          <p:cNvSpPr/>
          <p:nvPr/>
        </p:nvSpPr>
        <p:spPr>
          <a:xfrm>
            <a:off x="5242941" y="1998473"/>
            <a:ext cx="3274695" cy="2493645"/>
          </a:xfrm>
          <a:custGeom>
            <a:avLst/>
            <a:gdLst/>
            <a:ahLst/>
            <a:cxnLst/>
            <a:rect l="l" t="t" r="r" b="b"/>
            <a:pathLst>
              <a:path w="3274695" h="2493645">
                <a:moveTo>
                  <a:pt x="0" y="266445"/>
                </a:moveTo>
                <a:lnTo>
                  <a:pt x="26448" y="199168"/>
                </a:lnTo>
                <a:lnTo>
                  <a:pt x="56737" y="172212"/>
                </a:lnTo>
                <a:lnTo>
                  <a:pt x="95936" y="151393"/>
                </a:lnTo>
                <a:lnTo>
                  <a:pt x="142198" y="137976"/>
                </a:lnTo>
                <a:lnTo>
                  <a:pt x="193675" y="133223"/>
                </a:lnTo>
                <a:lnTo>
                  <a:pt x="1073150" y="133223"/>
                </a:lnTo>
                <a:lnTo>
                  <a:pt x="1124670" y="128461"/>
                </a:lnTo>
                <a:lnTo>
                  <a:pt x="1170944" y="115024"/>
                </a:lnTo>
                <a:lnTo>
                  <a:pt x="1210135" y="94186"/>
                </a:lnTo>
                <a:lnTo>
                  <a:pt x="1240404" y="67220"/>
                </a:lnTo>
                <a:lnTo>
                  <a:pt x="1266825" y="0"/>
                </a:lnTo>
                <a:lnTo>
                  <a:pt x="1273745" y="35400"/>
                </a:lnTo>
                <a:lnTo>
                  <a:pt x="1323562" y="94186"/>
                </a:lnTo>
                <a:lnTo>
                  <a:pt x="1362761" y="115024"/>
                </a:lnTo>
                <a:lnTo>
                  <a:pt x="1409023" y="128461"/>
                </a:lnTo>
                <a:lnTo>
                  <a:pt x="1460500" y="133223"/>
                </a:lnTo>
                <a:lnTo>
                  <a:pt x="2339975" y="133223"/>
                </a:lnTo>
                <a:lnTo>
                  <a:pt x="2391495" y="137976"/>
                </a:lnTo>
                <a:lnTo>
                  <a:pt x="2437769" y="151393"/>
                </a:lnTo>
                <a:lnTo>
                  <a:pt x="2476960" y="172211"/>
                </a:lnTo>
                <a:lnTo>
                  <a:pt x="2507229" y="199168"/>
                </a:lnTo>
                <a:lnTo>
                  <a:pt x="2526738" y="231001"/>
                </a:lnTo>
                <a:lnTo>
                  <a:pt x="2533650" y="266445"/>
                </a:lnTo>
              </a:path>
              <a:path w="3274695" h="2493645">
                <a:moveTo>
                  <a:pt x="3007867" y="290575"/>
                </a:moveTo>
                <a:lnTo>
                  <a:pt x="3075088" y="317024"/>
                </a:lnTo>
                <a:lnTo>
                  <a:pt x="3102054" y="347313"/>
                </a:lnTo>
                <a:lnTo>
                  <a:pt x="3122892" y="386512"/>
                </a:lnTo>
                <a:lnTo>
                  <a:pt x="3136329" y="432774"/>
                </a:lnTo>
                <a:lnTo>
                  <a:pt x="3141091" y="484250"/>
                </a:lnTo>
                <a:lnTo>
                  <a:pt x="3141091" y="1198372"/>
                </a:lnTo>
                <a:lnTo>
                  <a:pt x="3145844" y="1249848"/>
                </a:lnTo>
                <a:lnTo>
                  <a:pt x="3159261" y="1296110"/>
                </a:lnTo>
                <a:lnTo>
                  <a:pt x="3180079" y="1335309"/>
                </a:lnTo>
                <a:lnTo>
                  <a:pt x="3207036" y="1365598"/>
                </a:lnTo>
                <a:lnTo>
                  <a:pt x="3274314" y="1392047"/>
                </a:lnTo>
                <a:lnTo>
                  <a:pt x="3238869" y="1398957"/>
                </a:lnTo>
                <a:lnTo>
                  <a:pt x="3180080" y="1448720"/>
                </a:lnTo>
                <a:lnTo>
                  <a:pt x="3159261" y="1487889"/>
                </a:lnTo>
                <a:lnTo>
                  <a:pt x="3145844" y="1534128"/>
                </a:lnTo>
                <a:lnTo>
                  <a:pt x="3141091" y="1585594"/>
                </a:lnTo>
                <a:lnTo>
                  <a:pt x="3141091" y="2299842"/>
                </a:lnTo>
                <a:lnTo>
                  <a:pt x="3136329" y="2351309"/>
                </a:lnTo>
                <a:lnTo>
                  <a:pt x="3122892" y="2397548"/>
                </a:lnTo>
                <a:lnTo>
                  <a:pt x="3102054" y="2436717"/>
                </a:lnTo>
                <a:lnTo>
                  <a:pt x="3075088" y="2466975"/>
                </a:lnTo>
                <a:lnTo>
                  <a:pt x="3043268" y="2486480"/>
                </a:lnTo>
                <a:lnTo>
                  <a:pt x="3007867" y="2493391"/>
                </a:lnTo>
              </a:path>
            </a:pathLst>
          </a:custGeom>
          <a:ln w="38100">
            <a:solidFill>
              <a:srgbClr val="A4B592"/>
            </a:solidFill>
          </a:ln>
        </p:spPr>
        <p:txBody>
          <a:bodyPr wrap="square" lIns="0" tIns="0" rIns="0" bIns="0" rtlCol="0"/>
          <a:lstStyle/>
          <a:p/>
        </p:txBody>
      </p:sp>
      <p:sp>
        <p:nvSpPr>
          <p:cNvPr id="6" name="object 6"/>
          <p:cNvSpPr txBox="1"/>
          <p:nvPr/>
        </p:nvSpPr>
        <p:spPr>
          <a:xfrm>
            <a:off x="8776208" y="3185921"/>
            <a:ext cx="725805" cy="391160"/>
          </a:xfrm>
          <a:prstGeom prst="rect">
            <a:avLst/>
          </a:prstGeom>
        </p:spPr>
        <p:txBody>
          <a:bodyPr vert="horz" wrap="square" lIns="0" tIns="12700" rIns="0" bIns="0" rtlCol="0">
            <a:spAutoFit/>
          </a:bodyPr>
          <a:lstStyle/>
          <a:p>
            <a:pPr marL="12700">
              <a:spcBef>
                <a:spcPts val="100"/>
              </a:spcBef>
            </a:pPr>
            <a:r>
              <a:rPr sz="2400" spc="-10" dirty="0">
                <a:latin typeface="Segoe UI" panose="020B0502040204020203"/>
                <a:cs typeface="Segoe UI" panose="020B0502040204020203"/>
              </a:rPr>
              <a:t>users</a:t>
            </a:r>
            <a:endParaRPr sz="2400">
              <a:latin typeface="Segoe UI" panose="020B0502040204020203"/>
              <a:cs typeface="Segoe UI" panose="020B0502040204020203"/>
            </a:endParaRPr>
          </a:p>
        </p:txBody>
      </p:sp>
      <p:sp>
        <p:nvSpPr>
          <p:cNvPr id="7" name="object 7"/>
          <p:cNvSpPr txBox="1"/>
          <p:nvPr/>
        </p:nvSpPr>
        <p:spPr>
          <a:xfrm>
            <a:off x="6144896" y="1479246"/>
            <a:ext cx="751205" cy="391795"/>
          </a:xfrm>
          <a:prstGeom prst="rect">
            <a:avLst/>
          </a:prstGeom>
        </p:spPr>
        <p:txBody>
          <a:bodyPr vert="horz" wrap="square" lIns="0" tIns="12700" rIns="0" bIns="0" rtlCol="0">
            <a:spAutoFit/>
          </a:bodyPr>
          <a:lstStyle/>
          <a:p>
            <a:pPr marL="12700">
              <a:spcBef>
                <a:spcPts val="100"/>
              </a:spcBef>
            </a:pPr>
            <a:r>
              <a:rPr sz="2400" spc="-10" dirty="0">
                <a:latin typeface="Segoe UI" panose="020B0502040204020203"/>
                <a:cs typeface="Segoe UI" panose="020B0502040204020203"/>
              </a:rPr>
              <a:t>items</a:t>
            </a:r>
            <a:endParaRPr sz="2400">
              <a:latin typeface="Segoe UI" panose="020B0502040204020203"/>
              <a:cs typeface="Segoe UI" panose="020B0502040204020203"/>
            </a:endParaRPr>
          </a:p>
        </p:txBody>
      </p:sp>
      <p:pic>
        <p:nvPicPr>
          <p:cNvPr id="8" name="object 8"/>
          <p:cNvPicPr/>
          <p:nvPr/>
        </p:nvPicPr>
        <p:blipFill>
          <a:blip r:embed="rId2" cstate="print"/>
          <a:stretch>
            <a:fillRect/>
          </a:stretch>
        </p:blipFill>
        <p:spPr>
          <a:xfrm>
            <a:off x="2241322" y="4708347"/>
            <a:ext cx="529437" cy="381304"/>
          </a:xfrm>
          <a:prstGeom prst="rect">
            <a:avLst/>
          </a:prstGeom>
        </p:spPr>
      </p:pic>
      <p:pic>
        <p:nvPicPr>
          <p:cNvPr id="9" name="object 9"/>
          <p:cNvPicPr/>
          <p:nvPr/>
        </p:nvPicPr>
        <p:blipFill>
          <a:blip r:embed="rId3" cstate="print"/>
          <a:stretch>
            <a:fillRect/>
          </a:stretch>
        </p:blipFill>
        <p:spPr>
          <a:xfrm>
            <a:off x="2241321" y="5169955"/>
            <a:ext cx="655624" cy="441655"/>
          </a:xfrm>
          <a:prstGeom prst="rect">
            <a:avLst/>
          </a:prstGeom>
        </p:spPr>
      </p:pic>
      <p:sp>
        <p:nvSpPr>
          <p:cNvPr id="10" name="object 10"/>
          <p:cNvSpPr txBox="1"/>
          <p:nvPr/>
        </p:nvSpPr>
        <p:spPr>
          <a:xfrm>
            <a:off x="2849626" y="4598671"/>
            <a:ext cx="6759575" cy="949325"/>
          </a:xfrm>
          <a:prstGeom prst="rect">
            <a:avLst/>
          </a:prstGeom>
        </p:spPr>
        <p:txBody>
          <a:bodyPr vert="horz" wrap="square" lIns="0" tIns="108585" rIns="0" bIns="0" rtlCol="0">
            <a:spAutoFit/>
          </a:bodyPr>
          <a:lstStyle/>
          <a:p>
            <a:pPr marL="12700">
              <a:spcBef>
                <a:spcPts val="855"/>
              </a:spcBef>
            </a:pPr>
            <a:r>
              <a:rPr sz="2400" dirty="0">
                <a:latin typeface="Segoe UI" panose="020B0502040204020203"/>
                <a:cs typeface="Segoe UI" panose="020B0502040204020203"/>
              </a:rPr>
              <a:t>=</a:t>
            </a:r>
            <a:r>
              <a:rPr sz="2400" spc="-30" dirty="0">
                <a:latin typeface="Segoe UI" panose="020B0502040204020203"/>
                <a:cs typeface="Segoe UI" panose="020B0502040204020203"/>
              </a:rPr>
              <a:t> </a:t>
            </a:r>
            <a:r>
              <a:rPr sz="2400" dirty="0">
                <a:latin typeface="Segoe UI" panose="020B0502040204020203"/>
                <a:cs typeface="Segoe UI" panose="020B0502040204020203"/>
              </a:rPr>
              <a:t>binary</a:t>
            </a:r>
            <a:r>
              <a:rPr sz="2400" spc="-20" dirty="0">
                <a:latin typeface="Segoe UI" panose="020B0502040204020203"/>
                <a:cs typeface="Segoe UI" panose="020B0502040204020203"/>
              </a:rPr>
              <a:t> </a:t>
            </a:r>
            <a:r>
              <a:rPr sz="2400" spc="-10" dirty="0">
                <a:latin typeface="Segoe UI" panose="020B0502040204020203"/>
                <a:cs typeface="Segoe UI" panose="020B0502040204020203"/>
              </a:rPr>
              <a:t>representation</a:t>
            </a:r>
            <a:r>
              <a:rPr sz="2400" spc="-45" dirty="0">
                <a:latin typeface="Segoe UI" panose="020B0502040204020203"/>
                <a:cs typeface="Segoe UI" panose="020B0502040204020203"/>
              </a:rPr>
              <a:t> </a:t>
            </a:r>
            <a:r>
              <a:rPr sz="2400" dirty="0">
                <a:latin typeface="Segoe UI" panose="020B0502040204020203"/>
                <a:cs typeface="Segoe UI" panose="020B0502040204020203"/>
              </a:rPr>
              <a:t>items</a:t>
            </a:r>
            <a:r>
              <a:rPr sz="2400" spc="-30" dirty="0">
                <a:latin typeface="Segoe UI" panose="020B0502040204020203"/>
                <a:cs typeface="Segoe UI" panose="020B0502040204020203"/>
              </a:rPr>
              <a:t> </a:t>
            </a:r>
            <a:r>
              <a:rPr sz="2400" dirty="0">
                <a:latin typeface="Segoe UI" panose="020B0502040204020203"/>
                <a:cs typeface="Segoe UI" panose="020B0502040204020203"/>
              </a:rPr>
              <a:t>purchased</a:t>
            </a:r>
            <a:r>
              <a:rPr sz="2400" spc="-30" dirty="0">
                <a:latin typeface="Segoe UI" panose="020B0502040204020203"/>
                <a:cs typeface="Segoe UI" panose="020B0502040204020203"/>
              </a:rPr>
              <a:t> </a:t>
            </a:r>
            <a:r>
              <a:rPr sz="2400" dirty="0">
                <a:latin typeface="Segoe UI" panose="020B0502040204020203"/>
                <a:cs typeface="Segoe UI" panose="020B0502040204020203"/>
              </a:rPr>
              <a:t>by </a:t>
            </a:r>
            <a:r>
              <a:rPr sz="2400" i="1" spc="-50" dirty="0">
                <a:latin typeface="Segoe UI" panose="020B0502040204020203"/>
                <a:cs typeface="Segoe UI" panose="020B0502040204020203"/>
              </a:rPr>
              <a:t>u</a:t>
            </a:r>
            <a:endParaRPr sz="2400">
              <a:latin typeface="Segoe UI" panose="020B0502040204020203"/>
              <a:cs typeface="Segoe UI" panose="020B0502040204020203"/>
            </a:endParaRPr>
          </a:p>
          <a:p>
            <a:pPr marL="138430">
              <a:spcBef>
                <a:spcPts val="755"/>
              </a:spcBef>
            </a:pPr>
            <a:r>
              <a:rPr sz="2400" dirty="0">
                <a:latin typeface="Segoe UI" panose="020B0502040204020203"/>
                <a:cs typeface="Segoe UI" panose="020B0502040204020203"/>
              </a:rPr>
              <a:t>=</a:t>
            </a:r>
            <a:r>
              <a:rPr sz="2400" spc="-30" dirty="0">
                <a:latin typeface="Segoe UI" panose="020B0502040204020203"/>
                <a:cs typeface="Segoe UI" panose="020B0502040204020203"/>
              </a:rPr>
              <a:t> </a:t>
            </a:r>
            <a:r>
              <a:rPr sz="2400" dirty="0">
                <a:latin typeface="Segoe UI" panose="020B0502040204020203"/>
                <a:cs typeface="Segoe UI" panose="020B0502040204020203"/>
              </a:rPr>
              <a:t>binary</a:t>
            </a:r>
            <a:r>
              <a:rPr sz="2400" spc="-15" dirty="0">
                <a:latin typeface="Segoe UI" panose="020B0502040204020203"/>
                <a:cs typeface="Segoe UI" panose="020B0502040204020203"/>
              </a:rPr>
              <a:t> </a:t>
            </a:r>
            <a:r>
              <a:rPr sz="2400" spc="-10" dirty="0">
                <a:latin typeface="Segoe UI" panose="020B0502040204020203"/>
                <a:cs typeface="Segoe UI" panose="020B0502040204020203"/>
              </a:rPr>
              <a:t>representation</a:t>
            </a:r>
            <a:r>
              <a:rPr sz="2400" spc="-50" dirty="0">
                <a:latin typeface="Segoe UI" panose="020B0502040204020203"/>
                <a:cs typeface="Segoe UI" panose="020B0502040204020203"/>
              </a:rPr>
              <a:t> </a:t>
            </a:r>
            <a:r>
              <a:rPr sz="2400" dirty="0">
                <a:latin typeface="Segoe UI" panose="020B0502040204020203"/>
                <a:cs typeface="Segoe UI" panose="020B0502040204020203"/>
              </a:rPr>
              <a:t>of</a:t>
            </a:r>
            <a:r>
              <a:rPr sz="2400" spc="-10" dirty="0">
                <a:latin typeface="Segoe UI" panose="020B0502040204020203"/>
                <a:cs typeface="Segoe UI" panose="020B0502040204020203"/>
              </a:rPr>
              <a:t> </a:t>
            </a:r>
            <a:r>
              <a:rPr sz="2400" dirty="0">
                <a:latin typeface="Segoe UI" panose="020B0502040204020203"/>
                <a:cs typeface="Segoe UI" panose="020B0502040204020203"/>
              </a:rPr>
              <a:t>users</a:t>
            </a:r>
            <a:r>
              <a:rPr sz="2400" spc="-35" dirty="0">
                <a:latin typeface="Segoe UI" panose="020B0502040204020203"/>
                <a:cs typeface="Segoe UI" panose="020B0502040204020203"/>
              </a:rPr>
              <a:t> </a:t>
            </a:r>
            <a:r>
              <a:rPr sz="2400" dirty="0">
                <a:latin typeface="Segoe UI" panose="020B0502040204020203"/>
                <a:cs typeface="Segoe UI" panose="020B0502040204020203"/>
              </a:rPr>
              <a:t>who</a:t>
            </a:r>
            <a:r>
              <a:rPr sz="2400" spc="-20" dirty="0">
                <a:latin typeface="Segoe UI" panose="020B0502040204020203"/>
                <a:cs typeface="Segoe UI" panose="020B0502040204020203"/>
              </a:rPr>
              <a:t> </a:t>
            </a:r>
            <a:r>
              <a:rPr sz="2400" dirty="0">
                <a:latin typeface="Segoe UI" panose="020B0502040204020203"/>
                <a:cs typeface="Segoe UI" panose="020B0502040204020203"/>
              </a:rPr>
              <a:t>purchased </a:t>
            </a:r>
            <a:r>
              <a:rPr sz="2400" i="1" spc="-50" dirty="0">
                <a:latin typeface="Segoe UI" panose="020B0502040204020203"/>
                <a:cs typeface="Segoe UI" panose="020B0502040204020203"/>
              </a:rPr>
              <a:t>i</a:t>
            </a:r>
            <a:endParaRPr sz="2400">
              <a:latin typeface="Segoe UI" panose="020B0502040204020203"/>
              <a:cs typeface="Segoe UI" panose="020B0502040204020203"/>
            </a:endParaRPr>
          </a:p>
        </p:txBody>
      </p:sp>
      <p:pic>
        <p:nvPicPr>
          <p:cNvPr id="11" name="object 11"/>
          <p:cNvPicPr/>
          <p:nvPr/>
        </p:nvPicPr>
        <p:blipFill>
          <a:blip r:embed="rId4" cstate="print"/>
          <a:stretch>
            <a:fillRect/>
          </a:stretch>
        </p:blipFill>
        <p:spPr>
          <a:xfrm>
            <a:off x="2240776" y="5946560"/>
            <a:ext cx="3393313" cy="474573"/>
          </a:xfrm>
          <a:prstGeom prst="rect">
            <a:avLst/>
          </a:prstGeom>
        </p:spPr>
      </p:pic>
      <p:pic>
        <p:nvPicPr>
          <p:cNvPr id="12" name="object 12"/>
          <p:cNvPicPr/>
          <p:nvPr/>
        </p:nvPicPr>
        <p:blipFill>
          <a:blip r:embed="rId5" cstate="print"/>
          <a:stretch>
            <a:fillRect/>
          </a:stretch>
        </p:blipFill>
        <p:spPr>
          <a:xfrm>
            <a:off x="6079364" y="5946560"/>
            <a:ext cx="3505835" cy="474573"/>
          </a:xfrm>
          <a:prstGeom prst="rect">
            <a:avLst/>
          </a:prstGeo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0.</a:t>
            </a:r>
            <a:r>
              <a:rPr spc="-30" dirty="0"/>
              <a:t> </a:t>
            </a:r>
            <a:r>
              <a:rPr dirty="0"/>
              <a:t>Euclidean</a:t>
            </a:r>
            <a:r>
              <a:rPr spc="-40" dirty="0"/>
              <a:t> </a:t>
            </a:r>
            <a:r>
              <a:rPr spc="-10" dirty="0"/>
              <a:t>distance</a:t>
            </a:r>
            <a:endParaRPr spc="-10" dirty="0"/>
          </a:p>
        </p:txBody>
      </p:sp>
      <p:pic>
        <p:nvPicPr>
          <p:cNvPr id="3" name="object 3"/>
          <p:cNvPicPr/>
          <p:nvPr/>
        </p:nvPicPr>
        <p:blipFill>
          <a:blip r:embed="rId1" cstate="print"/>
          <a:stretch>
            <a:fillRect/>
          </a:stretch>
        </p:blipFill>
        <p:spPr>
          <a:xfrm>
            <a:off x="2926714" y="2902407"/>
            <a:ext cx="6435598" cy="477316"/>
          </a:xfrm>
          <a:prstGeom prst="rect">
            <a:avLst/>
          </a:prstGeom>
        </p:spPr>
      </p:pic>
      <p:pic>
        <p:nvPicPr>
          <p:cNvPr id="4" name="object 4"/>
          <p:cNvPicPr/>
          <p:nvPr/>
        </p:nvPicPr>
        <p:blipFill>
          <a:blip r:embed="rId2" cstate="print"/>
          <a:stretch>
            <a:fillRect/>
          </a:stretch>
        </p:blipFill>
        <p:spPr>
          <a:xfrm>
            <a:off x="3962400" y="3600450"/>
            <a:ext cx="4476750" cy="2203170"/>
          </a:xfrm>
          <a:prstGeom prst="rect">
            <a:avLst/>
          </a:prstGeom>
        </p:spPr>
      </p:pic>
      <p:sp>
        <p:nvSpPr>
          <p:cNvPr id="5" name="object 5"/>
          <p:cNvSpPr txBox="1"/>
          <p:nvPr/>
        </p:nvSpPr>
        <p:spPr>
          <a:xfrm>
            <a:off x="5076571" y="4369689"/>
            <a:ext cx="186690" cy="299720"/>
          </a:xfrm>
          <a:prstGeom prst="rect">
            <a:avLst/>
          </a:prstGeom>
        </p:spPr>
        <p:txBody>
          <a:bodyPr vert="horz" wrap="square" lIns="0" tIns="12700" rIns="0" bIns="0" rtlCol="0">
            <a:spAutoFit/>
          </a:bodyPr>
          <a:lstStyle/>
          <a:p>
            <a:pPr marL="12700">
              <a:spcBef>
                <a:spcPts val="100"/>
              </a:spcBef>
            </a:pPr>
            <a:r>
              <a:rPr b="1" spc="-50" dirty="0">
                <a:solidFill>
                  <a:srgbClr val="FFFFFF"/>
                </a:solidFill>
                <a:latin typeface="Segoe UI" panose="020B0502040204020203"/>
                <a:cs typeface="Segoe UI" panose="020B0502040204020203"/>
              </a:rPr>
              <a:t>A</a:t>
            </a:r>
            <a:endParaRPr>
              <a:latin typeface="Segoe UI" panose="020B0502040204020203"/>
              <a:cs typeface="Segoe UI" panose="020B0502040204020203"/>
            </a:endParaRPr>
          </a:p>
        </p:txBody>
      </p:sp>
      <p:sp>
        <p:nvSpPr>
          <p:cNvPr id="6" name="object 6"/>
          <p:cNvSpPr txBox="1"/>
          <p:nvPr/>
        </p:nvSpPr>
        <p:spPr>
          <a:xfrm>
            <a:off x="6857747" y="4367910"/>
            <a:ext cx="172085" cy="299720"/>
          </a:xfrm>
          <a:prstGeom prst="rect">
            <a:avLst/>
          </a:prstGeom>
        </p:spPr>
        <p:txBody>
          <a:bodyPr vert="horz" wrap="square" lIns="0" tIns="12700" rIns="0" bIns="0" rtlCol="0">
            <a:spAutoFit/>
          </a:bodyPr>
          <a:lstStyle/>
          <a:p>
            <a:pPr marL="12700">
              <a:spcBef>
                <a:spcPts val="100"/>
              </a:spcBef>
            </a:pPr>
            <a:r>
              <a:rPr b="1" spc="-50" dirty="0">
                <a:solidFill>
                  <a:srgbClr val="FFFFFF"/>
                </a:solidFill>
                <a:latin typeface="Segoe UI" panose="020B0502040204020203"/>
                <a:cs typeface="Segoe UI" panose="020B0502040204020203"/>
              </a:rPr>
              <a:t>B</a:t>
            </a:r>
            <a:endParaRPr>
              <a:latin typeface="Segoe UI" panose="020B0502040204020203"/>
              <a:cs typeface="Segoe UI" panose="020B0502040204020203"/>
            </a:endParaRPr>
          </a:p>
        </p:txBody>
      </p:sp>
      <p:grpSp>
        <p:nvGrpSpPr>
          <p:cNvPr id="7" name="object 7"/>
          <p:cNvGrpSpPr/>
          <p:nvPr/>
        </p:nvGrpSpPr>
        <p:grpSpPr>
          <a:xfrm>
            <a:off x="4270248" y="5793460"/>
            <a:ext cx="2908300" cy="455930"/>
            <a:chOff x="2746248" y="5793460"/>
            <a:chExt cx="2908300" cy="455930"/>
          </a:xfrm>
        </p:grpSpPr>
        <p:pic>
          <p:nvPicPr>
            <p:cNvPr id="8" name="object 8"/>
            <p:cNvPicPr/>
            <p:nvPr/>
          </p:nvPicPr>
          <p:blipFill>
            <a:blip r:embed="rId3" cstate="print"/>
            <a:stretch>
              <a:fillRect/>
            </a:stretch>
          </p:blipFill>
          <p:spPr>
            <a:xfrm>
              <a:off x="4543425" y="5793460"/>
              <a:ext cx="1110996" cy="455371"/>
            </a:xfrm>
            <a:prstGeom prst="rect">
              <a:avLst/>
            </a:prstGeom>
          </p:spPr>
        </p:pic>
        <p:pic>
          <p:nvPicPr>
            <p:cNvPr id="9" name="object 9"/>
            <p:cNvPicPr/>
            <p:nvPr/>
          </p:nvPicPr>
          <p:blipFill>
            <a:blip r:embed="rId4" cstate="print"/>
            <a:stretch>
              <a:fillRect/>
            </a:stretch>
          </p:blipFill>
          <p:spPr>
            <a:xfrm>
              <a:off x="2746248" y="5793460"/>
              <a:ext cx="1102766" cy="455371"/>
            </a:xfrm>
            <a:prstGeom prst="rect">
              <a:avLst/>
            </a:prstGeom>
          </p:spPr>
        </p:pic>
      </p:grpSp>
      <p:sp>
        <p:nvSpPr>
          <p:cNvPr id="10" name="object 10"/>
          <p:cNvSpPr txBox="1"/>
          <p:nvPr/>
        </p:nvSpPr>
        <p:spPr>
          <a:xfrm>
            <a:off x="1888337" y="1576578"/>
            <a:ext cx="8503920" cy="944880"/>
          </a:xfrm>
          <a:prstGeom prst="rect">
            <a:avLst/>
          </a:prstGeom>
        </p:spPr>
        <p:txBody>
          <a:bodyPr vert="horz" wrap="square" lIns="0" tIns="12700" rIns="0" bIns="0" rtlCol="0">
            <a:spAutoFit/>
          </a:bodyPr>
          <a:lstStyle/>
          <a:p>
            <a:pPr algn="ctr">
              <a:spcBef>
                <a:spcPts val="100"/>
              </a:spcBef>
            </a:pPr>
            <a:r>
              <a:rPr sz="3600" dirty="0">
                <a:latin typeface="Segoe UI" panose="020B0502040204020203"/>
                <a:cs typeface="Segoe UI" panose="020B0502040204020203"/>
              </a:rPr>
              <a:t>Euclidean</a:t>
            </a:r>
            <a:r>
              <a:rPr sz="3600" spc="-150" dirty="0">
                <a:latin typeface="Segoe UI" panose="020B0502040204020203"/>
                <a:cs typeface="Segoe UI" panose="020B0502040204020203"/>
              </a:rPr>
              <a:t> </a:t>
            </a:r>
            <a:r>
              <a:rPr sz="3600" spc="-10" dirty="0">
                <a:latin typeface="Segoe UI" panose="020B0502040204020203"/>
                <a:cs typeface="Segoe UI" panose="020B0502040204020203"/>
              </a:rPr>
              <a:t>distance:</a:t>
            </a:r>
            <a:endParaRPr sz="3600">
              <a:latin typeface="Segoe UI" panose="020B0502040204020203"/>
              <a:cs typeface="Segoe UI" panose="020B0502040204020203"/>
            </a:endParaRPr>
          </a:p>
          <a:p>
            <a:pPr marL="12700">
              <a:spcBef>
                <a:spcPts val="35"/>
              </a:spcBef>
            </a:pPr>
            <a:r>
              <a:rPr sz="2400" dirty="0">
                <a:latin typeface="Segoe UI" panose="020B0502040204020203"/>
                <a:cs typeface="Segoe UI" panose="020B0502040204020203"/>
              </a:rPr>
              <a:t>e.g.</a:t>
            </a:r>
            <a:r>
              <a:rPr sz="2400" spc="-30" dirty="0">
                <a:latin typeface="Segoe UI" panose="020B0502040204020203"/>
                <a:cs typeface="Segoe UI" panose="020B0502040204020203"/>
              </a:rPr>
              <a:t> </a:t>
            </a:r>
            <a:r>
              <a:rPr sz="2400" dirty="0">
                <a:latin typeface="Segoe UI" panose="020B0502040204020203"/>
                <a:cs typeface="Segoe UI" panose="020B0502040204020203"/>
              </a:rPr>
              <a:t>between</a:t>
            </a:r>
            <a:r>
              <a:rPr sz="2400" spc="-60" dirty="0">
                <a:latin typeface="Segoe UI" panose="020B0502040204020203"/>
                <a:cs typeface="Segoe UI" panose="020B0502040204020203"/>
              </a:rPr>
              <a:t> </a:t>
            </a:r>
            <a:r>
              <a:rPr sz="2400" dirty="0">
                <a:latin typeface="Segoe UI" panose="020B0502040204020203"/>
                <a:cs typeface="Segoe UI" panose="020B0502040204020203"/>
              </a:rPr>
              <a:t>two</a:t>
            </a:r>
            <a:r>
              <a:rPr sz="2400" spc="-30" dirty="0">
                <a:latin typeface="Segoe UI" panose="020B0502040204020203"/>
                <a:cs typeface="Segoe UI" panose="020B0502040204020203"/>
              </a:rPr>
              <a:t> </a:t>
            </a:r>
            <a:r>
              <a:rPr sz="2400" dirty="0">
                <a:latin typeface="Segoe UI" panose="020B0502040204020203"/>
                <a:cs typeface="Segoe UI" panose="020B0502040204020203"/>
              </a:rPr>
              <a:t>items</a:t>
            </a:r>
            <a:r>
              <a:rPr sz="2400" spc="-20" dirty="0">
                <a:latin typeface="Segoe UI" panose="020B0502040204020203"/>
                <a:cs typeface="Segoe UI" panose="020B0502040204020203"/>
              </a:rPr>
              <a:t> </a:t>
            </a:r>
            <a:r>
              <a:rPr sz="2400" dirty="0">
                <a:latin typeface="Segoe UI" panose="020B0502040204020203"/>
                <a:cs typeface="Segoe UI" panose="020B0502040204020203"/>
              </a:rPr>
              <a:t>i,j</a:t>
            </a:r>
            <a:r>
              <a:rPr sz="2400" spc="5" dirty="0">
                <a:latin typeface="Segoe UI" panose="020B0502040204020203"/>
                <a:cs typeface="Segoe UI" panose="020B0502040204020203"/>
              </a:rPr>
              <a:t> </a:t>
            </a:r>
            <a:r>
              <a:rPr sz="2400" dirty="0">
                <a:latin typeface="Segoe UI" panose="020B0502040204020203"/>
                <a:cs typeface="Segoe UI" panose="020B0502040204020203"/>
              </a:rPr>
              <a:t>(similarly</a:t>
            </a:r>
            <a:r>
              <a:rPr sz="2400" spc="-5" dirty="0">
                <a:latin typeface="Segoe UI" panose="020B0502040204020203"/>
                <a:cs typeface="Segoe UI" panose="020B0502040204020203"/>
              </a:rPr>
              <a:t> </a:t>
            </a:r>
            <a:r>
              <a:rPr sz="2400" dirty="0">
                <a:latin typeface="Segoe UI" panose="020B0502040204020203"/>
                <a:cs typeface="Segoe UI" panose="020B0502040204020203"/>
              </a:rPr>
              <a:t>defined</a:t>
            </a:r>
            <a:r>
              <a:rPr sz="2400" spc="-30" dirty="0">
                <a:latin typeface="Segoe UI" panose="020B0502040204020203"/>
                <a:cs typeface="Segoe UI" panose="020B0502040204020203"/>
              </a:rPr>
              <a:t> </a:t>
            </a:r>
            <a:r>
              <a:rPr sz="2400" dirty="0">
                <a:latin typeface="Segoe UI" panose="020B0502040204020203"/>
                <a:cs typeface="Segoe UI" panose="020B0502040204020203"/>
              </a:rPr>
              <a:t>between</a:t>
            </a:r>
            <a:r>
              <a:rPr sz="2400" spc="-60" dirty="0">
                <a:latin typeface="Segoe UI" panose="020B0502040204020203"/>
                <a:cs typeface="Segoe UI" panose="020B0502040204020203"/>
              </a:rPr>
              <a:t> </a:t>
            </a:r>
            <a:r>
              <a:rPr sz="2400" dirty="0">
                <a:latin typeface="Segoe UI" panose="020B0502040204020203"/>
                <a:cs typeface="Segoe UI" panose="020B0502040204020203"/>
              </a:rPr>
              <a:t>two</a:t>
            </a:r>
            <a:r>
              <a:rPr sz="2400" spc="-30" dirty="0">
                <a:latin typeface="Segoe UI" panose="020B0502040204020203"/>
                <a:cs typeface="Segoe UI" panose="020B0502040204020203"/>
              </a:rPr>
              <a:t> </a:t>
            </a:r>
            <a:r>
              <a:rPr sz="2400" spc="-10" dirty="0">
                <a:latin typeface="Segoe UI" panose="020B0502040204020203"/>
                <a:cs typeface="Segoe UI" panose="020B0502040204020203"/>
              </a:rPr>
              <a:t>users)</a:t>
            </a:r>
            <a:endParaRPr sz="2400">
              <a:latin typeface="Segoe UI" panose="020B0502040204020203"/>
              <a:cs typeface="Segoe UI" panose="020B0502040204020203"/>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0.</a:t>
            </a:r>
            <a:r>
              <a:rPr spc="-30" dirty="0"/>
              <a:t> </a:t>
            </a:r>
            <a:r>
              <a:rPr dirty="0"/>
              <a:t>Euclidean</a:t>
            </a:r>
            <a:r>
              <a:rPr spc="-40" dirty="0"/>
              <a:t> </a:t>
            </a:r>
            <a:r>
              <a:rPr spc="-10" dirty="0"/>
              <a:t>distance</a:t>
            </a:r>
            <a:endParaRPr spc="-10" dirty="0"/>
          </a:p>
        </p:txBody>
      </p:sp>
      <p:sp>
        <p:nvSpPr>
          <p:cNvPr id="3" name="object 3"/>
          <p:cNvSpPr txBox="1"/>
          <p:nvPr/>
        </p:nvSpPr>
        <p:spPr>
          <a:xfrm>
            <a:off x="3862577" y="1576579"/>
            <a:ext cx="4550410" cy="2256155"/>
          </a:xfrm>
          <a:prstGeom prst="rect">
            <a:avLst/>
          </a:prstGeom>
        </p:spPr>
        <p:txBody>
          <a:bodyPr vert="horz" wrap="square" lIns="0" tIns="12700" rIns="0" bIns="0" rtlCol="0">
            <a:spAutoFit/>
          </a:bodyPr>
          <a:lstStyle/>
          <a:p>
            <a:pPr marL="1270" algn="ctr">
              <a:spcBef>
                <a:spcPts val="100"/>
              </a:spcBef>
            </a:pPr>
            <a:r>
              <a:rPr sz="3600" dirty="0">
                <a:latin typeface="Segoe UI" panose="020B0502040204020203"/>
                <a:cs typeface="Segoe UI" panose="020B0502040204020203"/>
              </a:rPr>
              <a:t>Euclidean</a:t>
            </a:r>
            <a:r>
              <a:rPr sz="3600" spc="-150" dirty="0">
                <a:latin typeface="Segoe UI" panose="020B0502040204020203"/>
                <a:cs typeface="Segoe UI" panose="020B0502040204020203"/>
              </a:rPr>
              <a:t> </a:t>
            </a:r>
            <a:r>
              <a:rPr sz="3600" spc="-10" dirty="0">
                <a:latin typeface="Segoe UI" panose="020B0502040204020203"/>
                <a:cs typeface="Segoe UI" panose="020B0502040204020203"/>
              </a:rPr>
              <a:t>distance:</a:t>
            </a:r>
            <a:endParaRPr sz="3600">
              <a:latin typeface="Segoe UI" panose="020B0502040204020203"/>
              <a:cs typeface="Segoe UI" panose="020B0502040204020203"/>
            </a:endParaRPr>
          </a:p>
          <a:p>
            <a:pPr marL="2540" algn="ctr">
              <a:spcBef>
                <a:spcPts val="1715"/>
              </a:spcBef>
            </a:pPr>
            <a:r>
              <a:rPr sz="2400" dirty="0">
                <a:latin typeface="Segoe UI" panose="020B0502040204020203"/>
                <a:cs typeface="Segoe UI" panose="020B0502040204020203"/>
              </a:rPr>
              <a:t>e.g.:</a:t>
            </a:r>
            <a:r>
              <a:rPr sz="2400" spc="-30" dirty="0">
                <a:latin typeface="Segoe UI" panose="020B0502040204020203"/>
                <a:cs typeface="Segoe UI" panose="020B0502040204020203"/>
              </a:rPr>
              <a:t> </a:t>
            </a:r>
            <a:r>
              <a:rPr sz="2400" dirty="0">
                <a:latin typeface="Segoe UI" panose="020B0502040204020203"/>
                <a:cs typeface="Segoe UI" panose="020B0502040204020203"/>
              </a:rPr>
              <a:t>U_1</a:t>
            </a:r>
            <a:r>
              <a:rPr sz="2400" spc="-10" dirty="0">
                <a:latin typeface="Segoe UI" panose="020B0502040204020203"/>
                <a:cs typeface="Segoe UI" panose="020B0502040204020203"/>
              </a:rPr>
              <a:t> </a:t>
            </a:r>
            <a:r>
              <a:rPr sz="2400" dirty="0">
                <a:latin typeface="Segoe UI" panose="020B0502040204020203"/>
                <a:cs typeface="Segoe UI" panose="020B0502040204020203"/>
              </a:rPr>
              <a:t>=</a:t>
            </a:r>
            <a:r>
              <a:rPr sz="2400" spc="-40" dirty="0">
                <a:latin typeface="Segoe UI" panose="020B0502040204020203"/>
                <a:cs typeface="Segoe UI" panose="020B0502040204020203"/>
              </a:rPr>
              <a:t> </a:t>
            </a:r>
            <a:r>
              <a:rPr sz="2400" spc="-10" dirty="0">
                <a:latin typeface="Segoe UI" panose="020B0502040204020203"/>
                <a:cs typeface="Segoe UI" panose="020B0502040204020203"/>
              </a:rPr>
              <a:t>{1,4,8,9,11,23,25,34}</a:t>
            </a:r>
            <a:endParaRPr sz="2400">
              <a:latin typeface="Segoe UI" panose="020B0502040204020203"/>
              <a:cs typeface="Segoe UI" panose="020B0502040204020203"/>
            </a:endParaRPr>
          </a:p>
          <a:p>
            <a:pPr algn="ctr">
              <a:lnSpc>
                <a:spcPct val="100000"/>
              </a:lnSpc>
            </a:pPr>
            <a:r>
              <a:rPr sz="2400" dirty="0">
                <a:latin typeface="Segoe UI" panose="020B0502040204020203"/>
                <a:cs typeface="Segoe UI" panose="020B0502040204020203"/>
              </a:rPr>
              <a:t>U_2</a:t>
            </a:r>
            <a:r>
              <a:rPr sz="2400" spc="-20" dirty="0">
                <a:latin typeface="Segoe UI" panose="020B0502040204020203"/>
                <a:cs typeface="Segoe UI" panose="020B0502040204020203"/>
              </a:rPr>
              <a:t> </a:t>
            </a:r>
            <a:r>
              <a:rPr sz="2400" dirty="0">
                <a:latin typeface="Segoe UI" panose="020B0502040204020203"/>
                <a:cs typeface="Segoe UI" panose="020B0502040204020203"/>
              </a:rPr>
              <a:t>=</a:t>
            </a:r>
            <a:r>
              <a:rPr sz="2400" spc="-25" dirty="0">
                <a:latin typeface="Segoe UI" panose="020B0502040204020203"/>
                <a:cs typeface="Segoe UI" panose="020B0502040204020203"/>
              </a:rPr>
              <a:t> </a:t>
            </a:r>
            <a:r>
              <a:rPr sz="2400" spc="-10" dirty="0">
                <a:latin typeface="Segoe UI" panose="020B0502040204020203"/>
                <a:cs typeface="Segoe UI" panose="020B0502040204020203"/>
              </a:rPr>
              <a:t>{1,4,6,8,9,11,23,25,34,35,38}</a:t>
            </a:r>
            <a:endParaRPr sz="2400">
              <a:latin typeface="Segoe UI" panose="020B0502040204020203"/>
              <a:cs typeface="Segoe UI" panose="020B0502040204020203"/>
            </a:endParaRPr>
          </a:p>
          <a:p>
            <a:pPr marL="4445" algn="ctr"/>
            <a:r>
              <a:rPr sz="2400" dirty="0">
                <a:latin typeface="Segoe UI" panose="020B0502040204020203"/>
                <a:cs typeface="Segoe UI" panose="020B0502040204020203"/>
              </a:rPr>
              <a:t>U_3</a:t>
            </a:r>
            <a:r>
              <a:rPr sz="2400" spc="-20" dirty="0">
                <a:latin typeface="Segoe UI" panose="020B0502040204020203"/>
                <a:cs typeface="Segoe UI" panose="020B0502040204020203"/>
              </a:rPr>
              <a:t> </a:t>
            </a:r>
            <a:r>
              <a:rPr sz="2400" dirty="0">
                <a:latin typeface="Segoe UI" panose="020B0502040204020203"/>
                <a:cs typeface="Segoe UI" panose="020B0502040204020203"/>
              </a:rPr>
              <a:t>=</a:t>
            </a:r>
            <a:r>
              <a:rPr sz="2400" spc="-25" dirty="0">
                <a:latin typeface="Segoe UI" panose="020B0502040204020203"/>
                <a:cs typeface="Segoe UI" panose="020B0502040204020203"/>
              </a:rPr>
              <a:t> {4}</a:t>
            </a:r>
            <a:endParaRPr sz="2400">
              <a:latin typeface="Segoe UI" panose="020B0502040204020203"/>
              <a:cs typeface="Segoe UI" panose="020B0502040204020203"/>
            </a:endParaRPr>
          </a:p>
          <a:p>
            <a:pPr marL="5080" algn="ctr">
              <a:spcBef>
                <a:spcPts val="5"/>
              </a:spcBef>
            </a:pPr>
            <a:r>
              <a:rPr sz="2400" dirty="0">
                <a:latin typeface="Segoe UI" panose="020B0502040204020203"/>
                <a:cs typeface="Segoe UI" panose="020B0502040204020203"/>
              </a:rPr>
              <a:t>U_4</a:t>
            </a:r>
            <a:r>
              <a:rPr sz="2400" spc="-20" dirty="0">
                <a:latin typeface="Segoe UI" panose="020B0502040204020203"/>
                <a:cs typeface="Segoe UI" panose="020B0502040204020203"/>
              </a:rPr>
              <a:t> </a:t>
            </a:r>
            <a:r>
              <a:rPr sz="2400" dirty="0">
                <a:latin typeface="Segoe UI" panose="020B0502040204020203"/>
                <a:cs typeface="Segoe UI" panose="020B0502040204020203"/>
              </a:rPr>
              <a:t>=</a:t>
            </a:r>
            <a:r>
              <a:rPr sz="2400" spc="-25" dirty="0">
                <a:latin typeface="Segoe UI" panose="020B0502040204020203"/>
                <a:cs typeface="Segoe UI" panose="020B0502040204020203"/>
              </a:rPr>
              <a:t> {5}</a:t>
            </a:r>
            <a:endParaRPr sz="2400">
              <a:latin typeface="Segoe UI" panose="020B0502040204020203"/>
              <a:cs typeface="Segoe UI" panose="020B0502040204020203"/>
            </a:endParaRPr>
          </a:p>
        </p:txBody>
      </p:sp>
      <p:pic>
        <p:nvPicPr>
          <p:cNvPr id="4" name="object 4"/>
          <p:cNvPicPr/>
          <p:nvPr/>
        </p:nvPicPr>
        <p:blipFill>
          <a:blip r:embed="rId1" cstate="print"/>
          <a:stretch>
            <a:fillRect/>
          </a:stretch>
        </p:blipFill>
        <p:spPr>
          <a:xfrm>
            <a:off x="3766692" y="4122979"/>
            <a:ext cx="4748530" cy="455371"/>
          </a:xfrm>
          <a:prstGeom prst="rect">
            <a:avLst/>
          </a:prstGeom>
        </p:spPr>
      </p:pic>
      <p:pic>
        <p:nvPicPr>
          <p:cNvPr id="5" name="object 5"/>
          <p:cNvPicPr/>
          <p:nvPr/>
        </p:nvPicPr>
        <p:blipFill>
          <a:blip r:embed="rId2" cstate="print"/>
          <a:stretch>
            <a:fillRect/>
          </a:stretch>
        </p:blipFill>
        <p:spPr>
          <a:xfrm>
            <a:off x="3766693" y="4778045"/>
            <a:ext cx="4745735" cy="455371"/>
          </a:xfrm>
          <a:prstGeom prst="rect">
            <a:avLst/>
          </a:prstGeom>
        </p:spPr>
      </p:pic>
      <p:sp>
        <p:nvSpPr>
          <p:cNvPr id="6" name="object 6"/>
          <p:cNvSpPr/>
          <p:nvPr/>
        </p:nvSpPr>
        <p:spPr>
          <a:xfrm>
            <a:off x="5277865" y="2752851"/>
            <a:ext cx="250190" cy="327660"/>
          </a:xfrm>
          <a:custGeom>
            <a:avLst/>
            <a:gdLst/>
            <a:ahLst/>
            <a:cxnLst/>
            <a:rect l="l" t="t" r="r" b="b"/>
            <a:pathLst>
              <a:path w="250189" h="327660">
                <a:moveTo>
                  <a:pt x="0" y="163575"/>
                </a:moveTo>
                <a:lnTo>
                  <a:pt x="6377" y="111890"/>
                </a:lnTo>
                <a:lnTo>
                  <a:pt x="24136" y="66988"/>
                </a:lnTo>
                <a:lnTo>
                  <a:pt x="51215" y="31573"/>
                </a:lnTo>
                <a:lnTo>
                  <a:pt x="85555" y="8343"/>
                </a:lnTo>
                <a:lnTo>
                  <a:pt x="125095" y="0"/>
                </a:lnTo>
                <a:lnTo>
                  <a:pt x="164634" y="8343"/>
                </a:lnTo>
                <a:lnTo>
                  <a:pt x="198974" y="31573"/>
                </a:lnTo>
                <a:lnTo>
                  <a:pt x="226053" y="66988"/>
                </a:lnTo>
                <a:lnTo>
                  <a:pt x="243812" y="111890"/>
                </a:lnTo>
                <a:lnTo>
                  <a:pt x="250189" y="163575"/>
                </a:lnTo>
                <a:lnTo>
                  <a:pt x="243812" y="215323"/>
                </a:lnTo>
                <a:lnTo>
                  <a:pt x="226053" y="260262"/>
                </a:lnTo>
                <a:lnTo>
                  <a:pt x="198974" y="295697"/>
                </a:lnTo>
                <a:lnTo>
                  <a:pt x="164634" y="318934"/>
                </a:lnTo>
                <a:lnTo>
                  <a:pt x="125095" y="327278"/>
                </a:lnTo>
                <a:lnTo>
                  <a:pt x="85555" y="318934"/>
                </a:lnTo>
                <a:lnTo>
                  <a:pt x="51215" y="295697"/>
                </a:lnTo>
                <a:lnTo>
                  <a:pt x="24136" y="260262"/>
                </a:lnTo>
                <a:lnTo>
                  <a:pt x="6377" y="215323"/>
                </a:lnTo>
                <a:lnTo>
                  <a:pt x="0" y="163575"/>
                </a:lnTo>
                <a:close/>
              </a:path>
            </a:pathLst>
          </a:custGeom>
          <a:ln w="38100">
            <a:solidFill>
              <a:srgbClr val="FF0000"/>
            </a:solidFill>
          </a:ln>
        </p:spPr>
        <p:txBody>
          <a:bodyPr wrap="square" lIns="0" tIns="0" rIns="0" bIns="0" rtlCol="0"/>
          <a:lstStyle/>
          <a:p/>
        </p:txBody>
      </p:sp>
      <p:sp>
        <p:nvSpPr>
          <p:cNvPr id="7" name="object 7"/>
          <p:cNvSpPr/>
          <p:nvPr/>
        </p:nvSpPr>
        <p:spPr>
          <a:xfrm>
            <a:off x="7520941" y="2752851"/>
            <a:ext cx="827405" cy="327660"/>
          </a:xfrm>
          <a:custGeom>
            <a:avLst/>
            <a:gdLst/>
            <a:ahLst/>
            <a:cxnLst/>
            <a:rect l="l" t="t" r="r" b="b"/>
            <a:pathLst>
              <a:path w="827404" h="327660">
                <a:moveTo>
                  <a:pt x="0" y="163575"/>
                </a:moveTo>
                <a:lnTo>
                  <a:pt x="7042" y="120106"/>
                </a:lnTo>
                <a:lnTo>
                  <a:pt x="26914" y="81035"/>
                </a:lnTo>
                <a:lnTo>
                  <a:pt x="57737" y="47926"/>
                </a:lnTo>
                <a:lnTo>
                  <a:pt x="97630" y="22342"/>
                </a:lnTo>
                <a:lnTo>
                  <a:pt x="144712" y="5846"/>
                </a:lnTo>
                <a:lnTo>
                  <a:pt x="197104" y="0"/>
                </a:lnTo>
                <a:lnTo>
                  <a:pt x="249495" y="5846"/>
                </a:lnTo>
                <a:lnTo>
                  <a:pt x="296577" y="22342"/>
                </a:lnTo>
                <a:lnTo>
                  <a:pt x="336470" y="47926"/>
                </a:lnTo>
                <a:lnTo>
                  <a:pt x="367293" y="81035"/>
                </a:lnTo>
                <a:lnTo>
                  <a:pt x="387165" y="120106"/>
                </a:lnTo>
                <a:lnTo>
                  <a:pt x="394208" y="163575"/>
                </a:lnTo>
                <a:lnTo>
                  <a:pt x="387165" y="207099"/>
                </a:lnTo>
                <a:lnTo>
                  <a:pt x="367293" y="246205"/>
                </a:lnTo>
                <a:lnTo>
                  <a:pt x="336470" y="279336"/>
                </a:lnTo>
                <a:lnTo>
                  <a:pt x="296577" y="304931"/>
                </a:lnTo>
                <a:lnTo>
                  <a:pt x="249495" y="321432"/>
                </a:lnTo>
                <a:lnTo>
                  <a:pt x="197104" y="327278"/>
                </a:lnTo>
                <a:lnTo>
                  <a:pt x="144712" y="321432"/>
                </a:lnTo>
                <a:lnTo>
                  <a:pt x="97630" y="304931"/>
                </a:lnTo>
                <a:lnTo>
                  <a:pt x="57737" y="279336"/>
                </a:lnTo>
                <a:lnTo>
                  <a:pt x="26914" y="246205"/>
                </a:lnTo>
                <a:lnTo>
                  <a:pt x="7042" y="207099"/>
                </a:lnTo>
                <a:lnTo>
                  <a:pt x="0" y="163575"/>
                </a:lnTo>
                <a:close/>
              </a:path>
              <a:path w="827404" h="327660">
                <a:moveTo>
                  <a:pt x="433070" y="163575"/>
                </a:moveTo>
                <a:lnTo>
                  <a:pt x="440112" y="120106"/>
                </a:lnTo>
                <a:lnTo>
                  <a:pt x="459984" y="81035"/>
                </a:lnTo>
                <a:lnTo>
                  <a:pt x="490807" y="47926"/>
                </a:lnTo>
                <a:lnTo>
                  <a:pt x="530700" y="22342"/>
                </a:lnTo>
                <a:lnTo>
                  <a:pt x="577782" y="5846"/>
                </a:lnTo>
                <a:lnTo>
                  <a:pt x="630174" y="0"/>
                </a:lnTo>
                <a:lnTo>
                  <a:pt x="682565" y="5846"/>
                </a:lnTo>
                <a:lnTo>
                  <a:pt x="729647" y="22342"/>
                </a:lnTo>
                <a:lnTo>
                  <a:pt x="769540" y="47926"/>
                </a:lnTo>
                <a:lnTo>
                  <a:pt x="800363" y="81035"/>
                </a:lnTo>
                <a:lnTo>
                  <a:pt x="820235" y="120106"/>
                </a:lnTo>
                <a:lnTo>
                  <a:pt x="827278" y="163575"/>
                </a:lnTo>
                <a:lnTo>
                  <a:pt x="820235" y="207099"/>
                </a:lnTo>
                <a:lnTo>
                  <a:pt x="800363" y="246205"/>
                </a:lnTo>
                <a:lnTo>
                  <a:pt x="769540" y="279336"/>
                </a:lnTo>
                <a:lnTo>
                  <a:pt x="729647" y="304931"/>
                </a:lnTo>
                <a:lnTo>
                  <a:pt x="682565" y="321432"/>
                </a:lnTo>
                <a:lnTo>
                  <a:pt x="630174" y="327278"/>
                </a:lnTo>
                <a:lnTo>
                  <a:pt x="577782" y="321432"/>
                </a:lnTo>
                <a:lnTo>
                  <a:pt x="530700" y="304931"/>
                </a:lnTo>
                <a:lnTo>
                  <a:pt x="490807" y="279336"/>
                </a:lnTo>
                <a:lnTo>
                  <a:pt x="459984" y="246205"/>
                </a:lnTo>
                <a:lnTo>
                  <a:pt x="440112" y="207099"/>
                </a:lnTo>
                <a:lnTo>
                  <a:pt x="433070" y="163575"/>
                </a:lnTo>
                <a:close/>
              </a:path>
            </a:pathLst>
          </a:custGeom>
          <a:ln w="38100">
            <a:solidFill>
              <a:srgbClr val="FF0000"/>
            </a:solidFill>
          </a:ln>
        </p:spPr>
        <p:txBody>
          <a:bodyPr wrap="square" lIns="0" tIns="0" rIns="0" bIns="0" rtlCol="0"/>
          <a:lstStyle/>
          <a:p/>
        </p:txBody>
      </p:sp>
      <p:sp>
        <p:nvSpPr>
          <p:cNvPr id="8" name="object 8"/>
          <p:cNvSpPr txBox="1"/>
          <p:nvPr/>
        </p:nvSpPr>
        <p:spPr>
          <a:xfrm>
            <a:off x="3485770" y="5459679"/>
            <a:ext cx="5306695" cy="756920"/>
          </a:xfrm>
          <a:prstGeom prst="rect">
            <a:avLst/>
          </a:prstGeom>
        </p:spPr>
        <p:txBody>
          <a:bodyPr vert="horz" wrap="square" lIns="0" tIns="12700" rIns="0" bIns="0" rtlCol="0">
            <a:spAutoFit/>
          </a:bodyPr>
          <a:lstStyle/>
          <a:p>
            <a:pPr marL="601980" marR="5080" indent="-589915">
              <a:spcBef>
                <a:spcPts val="100"/>
              </a:spcBef>
            </a:pPr>
            <a:r>
              <a:rPr sz="2400" b="1" dirty="0">
                <a:latin typeface="Segoe UI" panose="020B0502040204020203"/>
                <a:cs typeface="Segoe UI" panose="020B0502040204020203"/>
              </a:rPr>
              <a:t>Problem:</a:t>
            </a:r>
            <a:r>
              <a:rPr sz="2400" b="1" spc="-40" dirty="0">
                <a:latin typeface="Segoe UI" panose="020B0502040204020203"/>
                <a:cs typeface="Segoe UI" panose="020B0502040204020203"/>
              </a:rPr>
              <a:t> </a:t>
            </a:r>
            <a:r>
              <a:rPr sz="2400" dirty="0">
                <a:latin typeface="Segoe UI" panose="020B0502040204020203"/>
                <a:cs typeface="Segoe UI" panose="020B0502040204020203"/>
              </a:rPr>
              <a:t>favors</a:t>
            </a:r>
            <a:r>
              <a:rPr sz="2400" spc="-35" dirty="0">
                <a:latin typeface="Segoe UI" panose="020B0502040204020203"/>
                <a:cs typeface="Segoe UI" panose="020B0502040204020203"/>
              </a:rPr>
              <a:t> </a:t>
            </a:r>
            <a:r>
              <a:rPr sz="2400" dirty="0">
                <a:latin typeface="Segoe UI" panose="020B0502040204020203"/>
                <a:cs typeface="Segoe UI" panose="020B0502040204020203"/>
              </a:rPr>
              <a:t>small</a:t>
            </a:r>
            <a:r>
              <a:rPr sz="2400" spc="-25" dirty="0">
                <a:latin typeface="Segoe UI" panose="020B0502040204020203"/>
                <a:cs typeface="Segoe UI" panose="020B0502040204020203"/>
              </a:rPr>
              <a:t> </a:t>
            </a:r>
            <a:r>
              <a:rPr sz="2400" dirty="0">
                <a:latin typeface="Segoe UI" panose="020B0502040204020203"/>
                <a:cs typeface="Segoe UI" panose="020B0502040204020203"/>
              </a:rPr>
              <a:t>sets,</a:t>
            </a:r>
            <a:r>
              <a:rPr sz="2400" spc="-55" dirty="0">
                <a:latin typeface="Segoe UI" panose="020B0502040204020203"/>
                <a:cs typeface="Segoe UI" panose="020B0502040204020203"/>
              </a:rPr>
              <a:t> </a:t>
            </a:r>
            <a:r>
              <a:rPr sz="2400" dirty="0">
                <a:latin typeface="Segoe UI" panose="020B0502040204020203"/>
                <a:cs typeface="Segoe UI" panose="020B0502040204020203"/>
              </a:rPr>
              <a:t>even</a:t>
            </a:r>
            <a:r>
              <a:rPr sz="2400" spc="-50" dirty="0">
                <a:latin typeface="Segoe UI" panose="020B0502040204020203"/>
                <a:cs typeface="Segoe UI" panose="020B0502040204020203"/>
              </a:rPr>
              <a:t> </a:t>
            </a:r>
            <a:r>
              <a:rPr sz="2400" dirty="0">
                <a:latin typeface="Segoe UI" panose="020B0502040204020203"/>
                <a:cs typeface="Segoe UI" panose="020B0502040204020203"/>
              </a:rPr>
              <a:t>if</a:t>
            </a:r>
            <a:r>
              <a:rPr sz="2400" spc="-20" dirty="0">
                <a:latin typeface="Segoe UI" panose="020B0502040204020203"/>
                <a:cs typeface="Segoe UI" panose="020B0502040204020203"/>
              </a:rPr>
              <a:t> they </a:t>
            </a:r>
            <a:r>
              <a:rPr sz="2400" dirty="0">
                <a:latin typeface="Segoe UI" panose="020B0502040204020203"/>
                <a:cs typeface="Segoe UI" panose="020B0502040204020203"/>
              </a:rPr>
              <a:t>have</a:t>
            </a:r>
            <a:r>
              <a:rPr sz="2400" spc="-20" dirty="0">
                <a:latin typeface="Segoe UI" panose="020B0502040204020203"/>
                <a:cs typeface="Segoe UI" panose="020B0502040204020203"/>
              </a:rPr>
              <a:t> </a:t>
            </a:r>
            <a:r>
              <a:rPr sz="2400" dirty="0">
                <a:latin typeface="Segoe UI" panose="020B0502040204020203"/>
                <a:cs typeface="Segoe UI" panose="020B0502040204020203"/>
              </a:rPr>
              <a:t>few</a:t>
            </a:r>
            <a:r>
              <a:rPr sz="2400" spc="-40" dirty="0">
                <a:latin typeface="Segoe UI" panose="020B0502040204020203"/>
                <a:cs typeface="Segoe UI" panose="020B0502040204020203"/>
              </a:rPr>
              <a:t> </a:t>
            </a:r>
            <a:r>
              <a:rPr sz="2400" dirty="0">
                <a:latin typeface="Segoe UI" panose="020B0502040204020203"/>
                <a:cs typeface="Segoe UI" panose="020B0502040204020203"/>
              </a:rPr>
              <a:t>elements</a:t>
            </a:r>
            <a:r>
              <a:rPr sz="2400" spc="-35" dirty="0">
                <a:latin typeface="Segoe UI" panose="020B0502040204020203"/>
                <a:cs typeface="Segoe UI" panose="020B0502040204020203"/>
              </a:rPr>
              <a:t> </a:t>
            </a:r>
            <a:r>
              <a:rPr sz="2400" dirty="0">
                <a:latin typeface="Segoe UI" panose="020B0502040204020203"/>
                <a:cs typeface="Segoe UI" panose="020B0502040204020203"/>
              </a:rPr>
              <a:t>in</a:t>
            </a:r>
            <a:r>
              <a:rPr sz="2400" spc="-15" dirty="0">
                <a:latin typeface="Segoe UI" panose="020B0502040204020203"/>
                <a:cs typeface="Segoe UI" panose="020B0502040204020203"/>
              </a:rPr>
              <a:t> </a:t>
            </a:r>
            <a:r>
              <a:rPr sz="2400" spc="-10" dirty="0">
                <a:latin typeface="Segoe UI" panose="020B0502040204020203"/>
                <a:cs typeface="Segoe UI" panose="020B0502040204020203"/>
              </a:rPr>
              <a:t>common</a:t>
            </a:r>
            <a:endParaRPr sz="2400">
              <a:latin typeface="Segoe UI" panose="020B0502040204020203"/>
              <a:cs typeface="Segoe UI" panose="020B0502040204020203"/>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275" dirty="0"/>
              <a:t>1.</a:t>
            </a:r>
            <a:r>
              <a:rPr spc="-95" dirty="0"/>
              <a:t> </a:t>
            </a:r>
            <a:r>
              <a:rPr dirty="0"/>
              <a:t>Jaccard</a:t>
            </a:r>
            <a:r>
              <a:rPr spc="-90" dirty="0"/>
              <a:t> </a:t>
            </a:r>
            <a:r>
              <a:rPr spc="-10" dirty="0"/>
              <a:t>similarity</a:t>
            </a:r>
            <a:endParaRPr spc="-10" dirty="0"/>
          </a:p>
        </p:txBody>
      </p:sp>
      <p:pic>
        <p:nvPicPr>
          <p:cNvPr id="3" name="object 3"/>
          <p:cNvPicPr/>
          <p:nvPr/>
        </p:nvPicPr>
        <p:blipFill>
          <a:blip r:embed="rId1" cstate="print"/>
          <a:stretch>
            <a:fillRect/>
          </a:stretch>
        </p:blipFill>
        <p:spPr>
          <a:xfrm>
            <a:off x="3777360" y="1542923"/>
            <a:ext cx="4465954" cy="699515"/>
          </a:xfrm>
          <a:prstGeom prst="rect">
            <a:avLst/>
          </a:prstGeom>
        </p:spPr>
      </p:pic>
      <p:pic>
        <p:nvPicPr>
          <p:cNvPr id="4" name="object 4"/>
          <p:cNvPicPr/>
          <p:nvPr/>
        </p:nvPicPr>
        <p:blipFill>
          <a:blip r:embed="rId2" cstate="print"/>
          <a:stretch>
            <a:fillRect/>
          </a:stretch>
        </p:blipFill>
        <p:spPr>
          <a:xfrm>
            <a:off x="3527679" y="2432584"/>
            <a:ext cx="4965192" cy="721461"/>
          </a:xfrm>
          <a:prstGeom prst="rect">
            <a:avLst/>
          </a:prstGeom>
        </p:spPr>
      </p:pic>
      <p:pic>
        <p:nvPicPr>
          <p:cNvPr id="5" name="object 5"/>
          <p:cNvPicPr/>
          <p:nvPr/>
        </p:nvPicPr>
        <p:blipFill>
          <a:blip r:embed="rId3" cstate="print"/>
          <a:stretch>
            <a:fillRect/>
          </a:stretch>
        </p:blipFill>
        <p:spPr>
          <a:xfrm>
            <a:off x="1962149" y="3748023"/>
            <a:ext cx="4552179" cy="2202040"/>
          </a:xfrm>
          <a:prstGeom prst="rect">
            <a:avLst/>
          </a:prstGeom>
        </p:spPr>
      </p:pic>
      <p:sp>
        <p:nvSpPr>
          <p:cNvPr id="6" name="object 6"/>
          <p:cNvSpPr txBox="1"/>
          <p:nvPr/>
        </p:nvSpPr>
        <p:spPr>
          <a:xfrm>
            <a:off x="3152394" y="4493767"/>
            <a:ext cx="186690" cy="299720"/>
          </a:xfrm>
          <a:prstGeom prst="rect">
            <a:avLst/>
          </a:prstGeom>
        </p:spPr>
        <p:txBody>
          <a:bodyPr vert="horz" wrap="square" lIns="0" tIns="12700" rIns="0" bIns="0" rtlCol="0">
            <a:spAutoFit/>
          </a:bodyPr>
          <a:lstStyle/>
          <a:p>
            <a:pPr marL="12700">
              <a:spcBef>
                <a:spcPts val="100"/>
              </a:spcBef>
            </a:pPr>
            <a:r>
              <a:rPr b="1" spc="-50" dirty="0">
                <a:solidFill>
                  <a:srgbClr val="FFFFFF"/>
                </a:solidFill>
                <a:latin typeface="Segoe UI" panose="020B0502040204020203"/>
                <a:cs typeface="Segoe UI" panose="020B0502040204020203"/>
              </a:rPr>
              <a:t>A</a:t>
            </a:r>
            <a:endParaRPr>
              <a:latin typeface="Segoe UI" panose="020B0502040204020203"/>
              <a:cs typeface="Segoe UI" panose="020B0502040204020203"/>
            </a:endParaRPr>
          </a:p>
        </p:txBody>
      </p:sp>
      <p:sp>
        <p:nvSpPr>
          <p:cNvPr id="7" name="object 7"/>
          <p:cNvSpPr txBox="1"/>
          <p:nvPr/>
        </p:nvSpPr>
        <p:spPr>
          <a:xfrm>
            <a:off x="4933569" y="4491686"/>
            <a:ext cx="172720" cy="300355"/>
          </a:xfrm>
          <a:prstGeom prst="rect">
            <a:avLst/>
          </a:prstGeom>
        </p:spPr>
        <p:txBody>
          <a:bodyPr vert="horz" wrap="square" lIns="0" tIns="12700" rIns="0" bIns="0" rtlCol="0">
            <a:spAutoFit/>
          </a:bodyPr>
          <a:lstStyle/>
          <a:p>
            <a:pPr marL="12700">
              <a:spcBef>
                <a:spcPts val="100"/>
              </a:spcBef>
            </a:pPr>
            <a:r>
              <a:rPr b="1" spc="-50" dirty="0">
                <a:solidFill>
                  <a:srgbClr val="FFFFFF"/>
                </a:solidFill>
                <a:latin typeface="Segoe UI" panose="020B0502040204020203"/>
                <a:cs typeface="Segoe UI" panose="020B0502040204020203"/>
              </a:rPr>
              <a:t>B</a:t>
            </a:r>
            <a:endParaRPr>
              <a:latin typeface="Segoe UI" panose="020B0502040204020203"/>
              <a:cs typeface="Segoe UI" panose="020B0502040204020203"/>
            </a:endParaRPr>
          </a:p>
        </p:txBody>
      </p:sp>
      <p:grpSp>
        <p:nvGrpSpPr>
          <p:cNvPr id="8" name="object 8"/>
          <p:cNvGrpSpPr/>
          <p:nvPr/>
        </p:nvGrpSpPr>
        <p:grpSpPr>
          <a:xfrm>
            <a:off x="3028188" y="5940488"/>
            <a:ext cx="2744470" cy="337820"/>
            <a:chOff x="1504188" y="5940488"/>
            <a:chExt cx="2744470" cy="337820"/>
          </a:xfrm>
        </p:grpSpPr>
        <p:pic>
          <p:nvPicPr>
            <p:cNvPr id="9" name="object 9"/>
            <p:cNvPicPr/>
            <p:nvPr/>
          </p:nvPicPr>
          <p:blipFill>
            <a:blip r:embed="rId4" cstate="print"/>
            <a:stretch>
              <a:fillRect/>
            </a:stretch>
          </p:blipFill>
          <p:spPr>
            <a:xfrm>
              <a:off x="3068827" y="5940488"/>
              <a:ext cx="1179576" cy="337413"/>
            </a:xfrm>
            <a:prstGeom prst="rect">
              <a:avLst/>
            </a:prstGeom>
          </p:spPr>
        </p:pic>
        <p:pic>
          <p:nvPicPr>
            <p:cNvPr id="10" name="object 10"/>
            <p:cNvPicPr/>
            <p:nvPr/>
          </p:nvPicPr>
          <p:blipFill>
            <a:blip r:embed="rId5" cstate="print"/>
            <a:stretch>
              <a:fillRect/>
            </a:stretch>
          </p:blipFill>
          <p:spPr>
            <a:xfrm>
              <a:off x="1504188" y="5940488"/>
              <a:ext cx="1179576" cy="337413"/>
            </a:xfrm>
            <a:prstGeom prst="rect">
              <a:avLst/>
            </a:prstGeom>
          </p:spPr>
        </p:pic>
      </p:grpSp>
      <p:sp>
        <p:nvSpPr>
          <p:cNvPr id="11" name="object 11"/>
          <p:cNvSpPr txBox="1"/>
          <p:nvPr/>
        </p:nvSpPr>
        <p:spPr>
          <a:xfrm>
            <a:off x="6732524" y="3473908"/>
            <a:ext cx="3326129" cy="2741295"/>
          </a:xfrm>
          <a:prstGeom prst="rect">
            <a:avLst/>
          </a:prstGeom>
        </p:spPr>
        <p:txBody>
          <a:bodyPr vert="horz" wrap="square" lIns="0" tIns="12700" rIns="0" bIns="0" rtlCol="0">
            <a:spAutoFit/>
          </a:bodyPr>
          <a:lstStyle/>
          <a:p>
            <a:pPr marL="287020">
              <a:spcBef>
                <a:spcPts val="100"/>
              </a:spcBef>
            </a:pPr>
            <a:r>
              <a:rPr dirty="0">
                <a:latin typeface="Wingdings" panose="05000000000000000000"/>
                <a:cs typeface="Wingdings" panose="05000000000000000000"/>
              </a:rPr>
              <a:t></a:t>
            </a:r>
            <a:r>
              <a:rPr spc="20" dirty="0">
                <a:latin typeface="Times New Roman" panose="02020603050405020304"/>
                <a:cs typeface="Times New Roman" panose="02020603050405020304"/>
              </a:rPr>
              <a:t> </a:t>
            </a:r>
            <a:r>
              <a:rPr dirty="0">
                <a:latin typeface="Segoe UI" panose="020B0502040204020203"/>
                <a:cs typeface="Segoe UI" panose="020B0502040204020203"/>
              </a:rPr>
              <a:t>Maximum</a:t>
            </a:r>
            <a:r>
              <a:rPr spc="-40" dirty="0">
                <a:latin typeface="Segoe UI" panose="020B0502040204020203"/>
                <a:cs typeface="Segoe UI" panose="020B0502040204020203"/>
              </a:rPr>
              <a:t> </a:t>
            </a:r>
            <a:r>
              <a:rPr dirty="0">
                <a:latin typeface="Segoe UI" panose="020B0502040204020203"/>
                <a:cs typeface="Segoe UI" panose="020B0502040204020203"/>
              </a:rPr>
              <a:t>of</a:t>
            </a:r>
            <a:r>
              <a:rPr spc="-30" dirty="0">
                <a:latin typeface="Segoe UI" panose="020B0502040204020203"/>
                <a:cs typeface="Segoe UI" panose="020B0502040204020203"/>
              </a:rPr>
              <a:t> </a:t>
            </a:r>
            <a:r>
              <a:rPr dirty="0">
                <a:latin typeface="Segoe UI" panose="020B0502040204020203"/>
                <a:cs typeface="Segoe UI" panose="020B0502040204020203"/>
              </a:rPr>
              <a:t>1</a:t>
            </a:r>
            <a:r>
              <a:rPr spc="-20" dirty="0">
                <a:latin typeface="Segoe UI" panose="020B0502040204020203"/>
                <a:cs typeface="Segoe UI" panose="020B0502040204020203"/>
              </a:rPr>
              <a:t> </a:t>
            </a:r>
            <a:r>
              <a:rPr dirty="0">
                <a:latin typeface="Segoe UI" panose="020B0502040204020203"/>
                <a:cs typeface="Segoe UI" panose="020B0502040204020203"/>
              </a:rPr>
              <a:t>if</a:t>
            </a:r>
            <a:r>
              <a:rPr spc="-15" dirty="0">
                <a:latin typeface="Segoe UI" panose="020B0502040204020203"/>
                <a:cs typeface="Segoe UI" panose="020B0502040204020203"/>
              </a:rPr>
              <a:t> </a:t>
            </a:r>
            <a:r>
              <a:rPr dirty="0">
                <a:latin typeface="Segoe UI" panose="020B0502040204020203"/>
                <a:cs typeface="Segoe UI" panose="020B0502040204020203"/>
              </a:rPr>
              <a:t>the</a:t>
            </a:r>
            <a:r>
              <a:rPr spc="-40" dirty="0">
                <a:latin typeface="Segoe UI" panose="020B0502040204020203"/>
                <a:cs typeface="Segoe UI" panose="020B0502040204020203"/>
              </a:rPr>
              <a:t> </a:t>
            </a:r>
            <a:r>
              <a:rPr spc="-25" dirty="0">
                <a:latin typeface="Segoe UI" panose="020B0502040204020203"/>
                <a:cs typeface="Segoe UI" panose="020B0502040204020203"/>
              </a:rPr>
              <a:t>two</a:t>
            </a:r>
            <a:endParaRPr>
              <a:latin typeface="Segoe UI" panose="020B0502040204020203"/>
              <a:cs typeface="Segoe UI" panose="020B0502040204020203"/>
            </a:endParaRPr>
          </a:p>
          <a:p>
            <a:pPr marL="916305" marR="81280" indent="-539750"/>
            <a:r>
              <a:rPr dirty="0">
                <a:latin typeface="Segoe UI" panose="020B0502040204020203"/>
                <a:cs typeface="Segoe UI" panose="020B0502040204020203"/>
              </a:rPr>
              <a:t>users</a:t>
            </a:r>
            <a:r>
              <a:rPr spc="-55" dirty="0">
                <a:latin typeface="Segoe UI" panose="020B0502040204020203"/>
                <a:cs typeface="Segoe UI" panose="020B0502040204020203"/>
              </a:rPr>
              <a:t> </a:t>
            </a:r>
            <a:r>
              <a:rPr dirty="0">
                <a:latin typeface="Segoe UI" panose="020B0502040204020203"/>
                <a:cs typeface="Segoe UI" panose="020B0502040204020203"/>
              </a:rPr>
              <a:t>purchased</a:t>
            </a:r>
            <a:r>
              <a:rPr spc="-30" dirty="0">
                <a:latin typeface="Segoe UI" panose="020B0502040204020203"/>
                <a:cs typeface="Segoe UI" panose="020B0502040204020203"/>
              </a:rPr>
              <a:t> </a:t>
            </a:r>
            <a:r>
              <a:rPr b="1" dirty="0">
                <a:latin typeface="Segoe UI" panose="020B0502040204020203"/>
                <a:cs typeface="Segoe UI" panose="020B0502040204020203"/>
              </a:rPr>
              <a:t>exactly</a:t>
            </a:r>
            <a:r>
              <a:rPr b="1" spc="-20" dirty="0">
                <a:latin typeface="Segoe UI" panose="020B0502040204020203"/>
                <a:cs typeface="Segoe UI" panose="020B0502040204020203"/>
              </a:rPr>
              <a:t> </a:t>
            </a:r>
            <a:r>
              <a:rPr b="1" spc="-25" dirty="0">
                <a:latin typeface="Segoe UI" panose="020B0502040204020203"/>
                <a:cs typeface="Segoe UI" panose="020B0502040204020203"/>
              </a:rPr>
              <a:t>the </a:t>
            </a:r>
            <a:r>
              <a:rPr b="1" dirty="0">
                <a:latin typeface="Segoe UI" panose="020B0502040204020203"/>
                <a:cs typeface="Segoe UI" panose="020B0502040204020203"/>
              </a:rPr>
              <a:t>same</a:t>
            </a:r>
            <a:r>
              <a:rPr b="1" spc="-35" dirty="0">
                <a:latin typeface="Segoe UI" panose="020B0502040204020203"/>
                <a:cs typeface="Segoe UI" panose="020B0502040204020203"/>
              </a:rPr>
              <a:t> </a:t>
            </a:r>
            <a:r>
              <a:rPr dirty="0">
                <a:latin typeface="Segoe UI" panose="020B0502040204020203"/>
                <a:cs typeface="Segoe UI" panose="020B0502040204020203"/>
              </a:rPr>
              <a:t>set</a:t>
            </a:r>
            <a:r>
              <a:rPr spc="-10" dirty="0">
                <a:latin typeface="Segoe UI" panose="020B0502040204020203"/>
                <a:cs typeface="Segoe UI" panose="020B0502040204020203"/>
              </a:rPr>
              <a:t> </a:t>
            </a:r>
            <a:r>
              <a:rPr dirty="0">
                <a:latin typeface="Segoe UI" panose="020B0502040204020203"/>
                <a:cs typeface="Segoe UI" panose="020B0502040204020203"/>
              </a:rPr>
              <a:t>of</a:t>
            </a:r>
            <a:r>
              <a:rPr spc="-25" dirty="0">
                <a:latin typeface="Segoe UI" panose="020B0502040204020203"/>
                <a:cs typeface="Segoe UI" panose="020B0502040204020203"/>
              </a:rPr>
              <a:t> </a:t>
            </a:r>
            <a:r>
              <a:rPr spc="-20" dirty="0">
                <a:latin typeface="Segoe UI" panose="020B0502040204020203"/>
                <a:cs typeface="Segoe UI" panose="020B0502040204020203"/>
              </a:rPr>
              <a:t>items</a:t>
            </a:r>
            <a:endParaRPr>
              <a:latin typeface="Segoe UI" panose="020B0502040204020203"/>
              <a:cs typeface="Segoe UI" panose="020B0502040204020203"/>
            </a:endParaRPr>
          </a:p>
          <a:p>
            <a:pPr marL="156845" marR="148590" algn="ctr">
              <a:spcBef>
                <a:spcPts val="15"/>
              </a:spcBef>
            </a:pPr>
            <a:r>
              <a:rPr sz="1400" dirty="0">
                <a:latin typeface="Segoe UI" panose="020B0502040204020203"/>
                <a:cs typeface="Segoe UI" panose="020B0502040204020203"/>
              </a:rPr>
              <a:t>(or</a:t>
            </a:r>
            <a:r>
              <a:rPr sz="1400" spc="-25" dirty="0">
                <a:latin typeface="Segoe UI" panose="020B0502040204020203"/>
                <a:cs typeface="Segoe UI" panose="020B0502040204020203"/>
              </a:rPr>
              <a:t> </a:t>
            </a:r>
            <a:r>
              <a:rPr sz="1400" dirty="0">
                <a:latin typeface="Segoe UI" panose="020B0502040204020203"/>
                <a:cs typeface="Segoe UI" panose="020B0502040204020203"/>
              </a:rPr>
              <a:t>if</a:t>
            </a:r>
            <a:r>
              <a:rPr sz="1400" spc="-20" dirty="0">
                <a:latin typeface="Segoe UI" panose="020B0502040204020203"/>
                <a:cs typeface="Segoe UI" panose="020B0502040204020203"/>
              </a:rPr>
              <a:t> </a:t>
            </a:r>
            <a:r>
              <a:rPr sz="1400" dirty="0">
                <a:latin typeface="Segoe UI" panose="020B0502040204020203"/>
                <a:cs typeface="Segoe UI" panose="020B0502040204020203"/>
              </a:rPr>
              <a:t>two</a:t>
            </a:r>
            <a:r>
              <a:rPr sz="1400" spc="-35" dirty="0">
                <a:latin typeface="Segoe UI" panose="020B0502040204020203"/>
                <a:cs typeface="Segoe UI" panose="020B0502040204020203"/>
              </a:rPr>
              <a:t> </a:t>
            </a:r>
            <a:r>
              <a:rPr sz="1400" dirty="0">
                <a:latin typeface="Segoe UI" panose="020B0502040204020203"/>
                <a:cs typeface="Segoe UI" panose="020B0502040204020203"/>
              </a:rPr>
              <a:t>items</a:t>
            </a:r>
            <a:r>
              <a:rPr sz="1400" spc="-30" dirty="0">
                <a:latin typeface="Segoe UI" panose="020B0502040204020203"/>
                <a:cs typeface="Segoe UI" panose="020B0502040204020203"/>
              </a:rPr>
              <a:t> </a:t>
            </a:r>
            <a:r>
              <a:rPr sz="1400" dirty="0">
                <a:latin typeface="Segoe UI" panose="020B0502040204020203"/>
                <a:cs typeface="Segoe UI" panose="020B0502040204020203"/>
              </a:rPr>
              <a:t>were</a:t>
            </a:r>
            <a:r>
              <a:rPr sz="1400" spc="-20" dirty="0">
                <a:latin typeface="Segoe UI" panose="020B0502040204020203"/>
                <a:cs typeface="Segoe UI" panose="020B0502040204020203"/>
              </a:rPr>
              <a:t> </a:t>
            </a:r>
            <a:r>
              <a:rPr sz="1400" dirty="0">
                <a:latin typeface="Segoe UI" panose="020B0502040204020203"/>
                <a:cs typeface="Segoe UI" panose="020B0502040204020203"/>
              </a:rPr>
              <a:t>purchased</a:t>
            </a:r>
            <a:r>
              <a:rPr sz="1400" spc="-35" dirty="0">
                <a:latin typeface="Segoe UI" panose="020B0502040204020203"/>
                <a:cs typeface="Segoe UI" panose="020B0502040204020203"/>
              </a:rPr>
              <a:t> </a:t>
            </a:r>
            <a:r>
              <a:rPr sz="1400" dirty="0">
                <a:latin typeface="Segoe UI" panose="020B0502040204020203"/>
                <a:cs typeface="Segoe UI" panose="020B0502040204020203"/>
              </a:rPr>
              <a:t>by</a:t>
            </a:r>
            <a:r>
              <a:rPr sz="1400" spc="-20" dirty="0">
                <a:latin typeface="Segoe UI" panose="020B0502040204020203"/>
                <a:cs typeface="Segoe UI" panose="020B0502040204020203"/>
              </a:rPr>
              <a:t> </a:t>
            </a:r>
            <a:r>
              <a:rPr sz="1400" spc="-25" dirty="0">
                <a:latin typeface="Segoe UI" panose="020B0502040204020203"/>
                <a:cs typeface="Segoe UI" panose="020B0502040204020203"/>
              </a:rPr>
              <a:t>the </a:t>
            </a:r>
            <a:r>
              <a:rPr sz="1400" dirty="0">
                <a:latin typeface="Segoe UI" panose="020B0502040204020203"/>
                <a:cs typeface="Segoe UI" panose="020B0502040204020203"/>
              </a:rPr>
              <a:t>same</a:t>
            </a:r>
            <a:r>
              <a:rPr sz="1400" spc="-30" dirty="0">
                <a:latin typeface="Segoe UI" panose="020B0502040204020203"/>
                <a:cs typeface="Segoe UI" panose="020B0502040204020203"/>
              </a:rPr>
              <a:t> </a:t>
            </a:r>
            <a:r>
              <a:rPr sz="1400" dirty="0">
                <a:latin typeface="Segoe UI" panose="020B0502040204020203"/>
                <a:cs typeface="Segoe UI" panose="020B0502040204020203"/>
              </a:rPr>
              <a:t>set</a:t>
            </a:r>
            <a:r>
              <a:rPr sz="1400" spc="-15" dirty="0">
                <a:latin typeface="Segoe UI" panose="020B0502040204020203"/>
                <a:cs typeface="Segoe UI" panose="020B0502040204020203"/>
              </a:rPr>
              <a:t> </a:t>
            </a:r>
            <a:r>
              <a:rPr sz="1400" dirty="0">
                <a:latin typeface="Segoe UI" panose="020B0502040204020203"/>
                <a:cs typeface="Segoe UI" panose="020B0502040204020203"/>
              </a:rPr>
              <a:t>of</a:t>
            </a:r>
            <a:r>
              <a:rPr sz="1400" spc="-20" dirty="0">
                <a:latin typeface="Segoe UI" panose="020B0502040204020203"/>
                <a:cs typeface="Segoe UI" panose="020B0502040204020203"/>
              </a:rPr>
              <a:t> </a:t>
            </a:r>
            <a:r>
              <a:rPr sz="1400" spc="-10" dirty="0">
                <a:latin typeface="Segoe UI" panose="020B0502040204020203"/>
                <a:cs typeface="Segoe UI" panose="020B0502040204020203"/>
              </a:rPr>
              <a:t>users)</a:t>
            </a:r>
            <a:endParaRPr sz="1400">
              <a:latin typeface="Segoe UI" panose="020B0502040204020203"/>
              <a:cs typeface="Segoe UI" panose="020B0502040204020203"/>
            </a:endParaRPr>
          </a:p>
          <a:p>
            <a:pPr marL="660400" marR="5080" indent="-648335">
              <a:spcBef>
                <a:spcPts val="1670"/>
              </a:spcBef>
            </a:pPr>
            <a:r>
              <a:rPr dirty="0">
                <a:latin typeface="Wingdings" panose="05000000000000000000"/>
                <a:cs typeface="Wingdings" panose="05000000000000000000"/>
              </a:rPr>
              <a:t></a:t>
            </a:r>
            <a:r>
              <a:rPr spc="20" dirty="0">
                <a:latin typeface="Times New Roman" panose="02020603050405020304"/>
                <a:cs typeface="Times New Roman" panose="02020603050405020304"/>
              </a:rPr>
              <a:t> </a:t>
            </a:r>
            <a:r>
              <a:rPr dirty="0">
                <a:latin typeface="Segoe UI" panose="020B0502040204020203"/>
                <a:cs typeface="Segoe UI" panose="020B0502040204020203"/>
              </a:rPr>
              <a:t>Minimum</a:t>
            </a:r>
            <a:r>
              <a:rPr spc="-35" dirty="0">
                <a:latin typeface="Segoe UI" panose="020B0502040204020203"/>
                <a:cs typeface="Segoe UI" panose="020B0502040204020203"/>
              </a:rPr>
              <a:t> </a:t>
            </a:r>
            <a:r>
              <a:rPr dirty="0">
                <a:latin typeface="Segoe UI" panose="020B0502040204020203"/>
                <a:cs typeface="Segoe UI" panose="020B0502040204020203"/>
              </a:rPr>
              <a:t>of</a:t>
            </a:r>
            <a:r>
              <a:rPr spc="-30" dirty="0">
                <a:latin typeface="Segoe UI" panose="020B0502040204020203"/>
                <a:cs typeface="Segoe UI" panose="020B0502040204020203"/>
              </a:rPr>
              <a:t> </a:t>
            </a:r>
            <a:r>
              <a:rPr dirty="0">
                <a:latin typeface="Segoe UI" panose="020B0502040204020203"/>
                <a:cs typeface="Segoe UI" panose="020B0502040204020203"/>
              </a:rPr>
              <a:t>0</a:t>
            </a:r>
            <a:r>
              <a:rPr spc="-15" dirty="0">
                <a:latin typeface="Segoe UI" panose="020B0502040204020203"/>
                <a:cs typeface="Segoe UI" panose="020B0502040204020203"/>
              </a:rPr>
              <a:t> </a:t>
            </a:r>
            <a:r>
              <a:rPr dirty="0">
                <a:latin typeface="Segoe UI" panose="020B0502040204020203"/>
                <a:cs typeface="Segoe UI" panose="020B0502040204020203"/>
              </a:rPr>
              <a:t>if</a:t>
            </a:r>
            <a:r>
              <a:rPr spc="-15" dirty="0">
                <a:latin typeface="Segoe UI" panose="020B0502040204020203"/>
                <a:cs typeface="Segoe UI" panose="020B0502040204020203"/>
              </a:rPr>
              <a:t> </a:t>
            </a:r>
            <a:r>
              <a:rPr dirty="0">
                <a:latin typeface="Segoe UI" panose="020B0502040204020203"/>
                <a:cs typeface="Segoe UI" panose="020B0502040204020203"/>
              </a:rPr>
              <a:t>the</a:t>
            </a:r>
            <a:r>
              <a:rPr spc="-40" dirty="0">
                <a:latin typeface="Segoe UI" panose="020B0502040204020203"/>
                <a:cs typeface="Segoe UI" panose="020B0502040204020203"/>
              </a:rPr>
              <a:t> </a:t>
            </a:r>
            <a:r>
              <a:rPr dirty="0">
                <a:latin typeface="Segoe UI" panose="020B0502040204020203"/>
                <a:cs typeface="Segoe UI" panose="020B0502040204020203"/>
              </a:rPr>
              <a:t>two</a:t>
            </a:r>
            <a:r>
              <a:rPr spc="-30" dirty="0">
                <a:latin typeface="Segoe UI" panose="020B0502040204020203"/>
                <a:cs typeface="Segoe UI" panose="020B0502040204020203"/>
              </a:rPr>
              <a:t> </a:t>
            </a:r>
            <a:r>
              <a:rPr spc="-10" dirty="0">
                <a:latin typeface="Segoe UI" panose="020B0502040204020203"/>
                <a:cs typeface="Segoe UI" panose="020B0502040204020203"/>
              </a:rPr>
              <a:t>users </a:t>
            </a:r>
            <a:r>
              <a:rPr dirty="0">
                <a:latin typeface="Segoe UI" panose="020B0502040204020203"/>
                <a:cs typeface="Segoe UI" panose="020B0502040204020203"/>
              </a:rPr>
              <a:t>purchased</a:t>
            </a:r>
            <a:r>
              <a:rPr spc="-50" dirty="0">
                <a:latin typeface="Segoe UI" panose="020B0502040204020203"/>
                <a:cs typeface="Segoe UI" panose="020B0502040204020203"/>
              </a:rPr>
              <a:t> </a:t>
            </a:r>
            <a:r>
              <a:rPr b="1" spc="-10" dirty="0">
                <a:latin typeface="Segoe UI" panose="020B0502040204020203"/>
                <a:cs typeface="Segoe UI" panose="020B0502040204020203"/>
              </a:rPr>
              <a:t>completely </a:t>
            </a:r>
            <a:r>
              <a:rPr b="1" dirty="0">
                <a:latin typeface="Segoe UI" panose="020B0502040204020203"/>
                <a:cs typeface="Segoe UI" panose="020B0502040204020203"/>
              </a:rPr>
              <a:t>disjoint</a:t>
            </a:r>
            <a:r>
              <a:rPr b="1" spc="-50" dirty="0">
                <a:latin typeface="Segoe UI" panose="020B0502040204020203"/>
                <a:cs typeface="Segoe UI" panose="020B0502040204020203"/>
              </a:rPr>
              <a:t> </a:t>
            </a:r>
            <a:r>
              <a:rPr dirty="0">
                <a:latin typeface="Segoe UI" panose="020B0502040204020203"/>
                <a:cs typeface="Segoe UI" panose="020B0502040204020203"/>
              </a:rPr>
              <a:t>sets</a:t>
            </a:r>
            <a:r>
              <a:rPr spc="-25" dirty="0">
                <a:latin typeface="Segoe UI" panose="020B0502040204020203"/>
                <a:cs typeface="Segoe UI" panose="020B0502040204020203"/>
              </a:rPr>
              <a:t> </a:t>
            </a:r>
            <a:r>
              <a:rPr dirty="0">
                <a:latin typeface="Segoe UI" panose="020B0502040204020203"/>
                <a:cs typeface="Segoe UI" panose="020B0502040204020203"/>
              </a:rPr>
              <a:t>of</a:t>
            </a:r>
            <a:r>
              <a:rPr spc="-30" dirty="0">
                <a:latin typeface="Segoe UI" panose="020B0502040204020203"/>
                <a:cs typeface="Segoe UI" panose="020B0502040204020203"/>
              </a:rPr>
              <a:t> </a:t>
            </a:r>
            <a:r>
              <a:rPr spc="-20" dirty="0">
                <a:latin typeface="Segoe UI" panose="020B0502040204020203"/>
                <a:cs typeface="Segoe UI" panose="020B0502040204020203"/>
              </a:rPr>
              <a:t>items</a:t>
            </a:r>
            <a:endParaRPr>
              <a:latin typeface="Segoe UI" panose="020B0502040204020203"/>
              <a:cs typeface="Segoe UI" panose="020B0502040204020203"/>
            </a:endParaRPr>
          </a:p>
          <a:p>
            <a:pPr marL="156845" marR="149225" algn="ctr">
              <a:spcBef>
                <a:spcPts val="15"/>
              </a:spcBef>
            </a:pPr>
            <a:r>
              <a:rPr sz="1400" dirty="0">
                <a:latin typeface="Segoe UI" panose="020B0502040204020203"/>
                <a:cs typeface="Segoe UI" panose="020B0502040204020203"/>
              </a:rPr>
              <a:t>(or</a:t>
            </a:r>
            <a:r>
              <a:rPr sz="1400" spc="-25" dirty="0">
                <a:latin typeface="Segoe UI" panose="020B0502040204020203"/>
                <a:cs typeface="Segoe UI" panose="020B0502040204020203"/>
              </a:rPr>
              <a:t> </a:t>
            </a:r>
            <a:r>
              <a:rPr sz="1400" dirty="0">
                <a:latin typeface="Segoe UI" panose="020B0502040204020203"/>
                <a:cs typeface="Segoe UI" panose="020B0502040204020203"/>
              </a:rPr>
              <a:t>if</a:t>
            </a:r>
            <a:r>
              <a:rPr sz="1400" spc="-20" dirty="0">
                <a:latin typeface="Segoe UI" panose="020B0502040204020203"/>
                <a:cs typeface="Segoe UI" panose="020B0502040204020203"/>
              </a:rPr>
              <a:t> </a:t>
            </a:r>
            <a:r>
              <a:rPr sz="1400" dirty="0">
                <a:latin typeface="Segoe UI" panose="020B0502040204020203"/>
                <a:cs typeface="Segoe UI" panose="020B0502040204020203"/>
              </a:rPr>
              <a:t>the</a:t>
            </a:r>
            <a:r>
              <a:rPr sz="1400" spc="-25" dirty="0">
                <a:latin typeface="Segoe UI" panose="020B0502040204020203"/>
                <a:cs typeface="Segoe UI" panose="020B0502040204020203"/>
              </a:rPr>
              <a:t> </a:t>
            </a:r>
            <a:r>
              <a:rPr sz="1400" dirty="0">
                <a:latin typeface="Segoe UI" panose="020B0502040204020203"/>
                <a:cs typeface="Segoe UI" panose="020B0502040204020203"/>
              </a:rPr>
              <a:t>two</a:t>
            </a:r>
            <a:r>
              <a:rPr sz="1400" spc="-30" dirty="0">
                <a:latin typeface="Segoe UI" panose="020B0502040204020203"/>
                <a:cs typeface="Segoe UI" panose="020B0502040204020203"/>
              </a:rPr>
              <a:t> </a:t>
            </a:r>
            <a:r>
              <a:rPr sz="1400" dirty="0">
                <a:latin typeface="Segoe UI" panose="020B0502040204020203"/>
                <a:cs typeface="Segoe UI" panose="020B0502040204020203"/>
              </a:rPr>
              <a:t>items</a:t>
            </a:r>
            <a:r>
              <a:rPr sz="1400" spc="-35" dirty="0">
                <a:latin typeface="Segoe UI" panose="020B0502040204020203"/>
                <a:cs typeface="Segoe UI" panose="020B0502040204020203"/>
              </a:rPr>
              <a:t> </a:t>
            </a:r>
            <a:r>
              <a:rPr sz="1400" dirty="0">
                <a:latin typeface="Segoe UI" panose="020B0502040204020203"/>
                <a:cs typeface="Segoe UI" panose="020B0502040204020203"/>
              </a:rPr>
              <a:t>were</a:t>
            </a:r>
            <a:r>
              <a:rPr sz="1400" spc="-15" dirty="0">
                <a:latin typeface="Segoe UI" panose="020B0502040204020203"/>
                <a:cs typeface="Segoe UI" panose="020B0502040204020203"/>
              </a:rPr>
              <a:t> </a:t>
            </a:r>
            <a:r>
              <a:rPr sz="1400" dirty="0">
                <a:latin typeface="Segoe UI" panose="020B0502040204020203"/>
                <a:cs typeface="Segoe UI" panose="020B0502040204020203"/>
              </a:rPr>
              <a:t>purchased</a:t>
            </a:r>
            <a:r>
              <a:rPr sz="1400" spc="-40" dirty="0">
                <a:latin typeface="Segoe UI" panose="020B0502040204020203"/>
                <a:cs typeface="Segoe UI" panose="020B0502040204020203"/>
              </a:rPr>
              <a:t> </a:t>
            </a:r>
            <a:r>
              <a:rPr sz="1400" spc="-25" dirty="0">
                <a:latin typeface="Segoe UI" panose="020B0502040204020203"/>
                <a:cs typeface="Segoe UI" panose="020B0502040204020203"/>
              </a:rPr>
              <a:t>by </a:t>
            </a:r>
            <a:r>
              <a:rPr sz="1400" dirty="0">
                <a:latin typeface="Segoe UI" panose="020B0502040204020203"/>
                <a:cs typeface="Segoe UI" panose="020B0502040204020203"/>
              </a:rPr>
              <a:t>completely</a:t>
            </a:r>
            <a:r>
              <a:rPr sz="1400" spc="-45" dirty="0">
                <a:latin typeface="Segoe UI" panose="020B0502040204020203"/>
                <a:cs typeface="Segoe UI" panose="020B0502040204020203"/>
              </a:rPr>
              <a:t> </a:t>
            </a:r>
            <a:r>
              <a:rPr sz="1400" dirty="0">
                <a:latin typeface="Segoe UI" panose="020B0502040204020203"/>
                <a:cs typeface="Segoe UI" panose="020B0502040204020203"/>
              </a:rPr>
              <a:t>disjoint</a:t>
            </a:r>
            <a:r>
              <a:rPr sz="1400" spc="-45" dirty="0">
                <a:latin typeface="Segoe UI" panose="020B0502040204020203"/>
                <a:cs typeface="Segoe UI" panose="020B0502040204020203"/>
              </a:rPr>
              <a:t> </a:t>
            </a:r>
            <a:r>
              <a:rPr sz="1400" dirty="0">
                <a:latin typeface="Segoe UI" panose="020B0502040204020203"/>
                <a:cs typeface="Segoe UI" panose="020B0502040204020203"/>
              </a:rPr>
              <a:t>sets</a:t>
            </a:r>
            <a:r>
              <a:rPr sz="1400" spc="-20" dirty="0">
                <a:latin typeface="Segoe UI" panose="020B0502040204020203"/>
                <a:cs typeface="Segoe UI" panose="020B0502040204020203"/>
              </a:rPr>
              <a:t> </a:t>
            </a:r>
            <a:r>
              <a:rPr sz="1400" dirty="0">
                <a:latin typeface="Segoe UI" panose="020B0502040204020203"/>
                <a:cs typeface="Segoe UI" panose="020B0502040204020203"/>
              </a:rPr>
              <a:t>of</a:t>
            </a:r>
            <a:r>
              <a:rPr sz="1400" spc="-40" dirty="0">
                <a:latin typeface="Segoe UI" panose="020B0502040204020203"/>
                <a:cs typeface="Segoe UI" panose="020B0502040204020203"/>
              </a:rPr>
              <a:t> </a:t>
            </a:r>
            <a:r>
              <a:rPr sz="1400" spc="-10" dirty="0">
                <a:latin typeface="Segoe UI" panose="020B0502040204020203"/>
                <a:cs typeface="Segoe UI" panose="020B0502040204020203"/>
              </a:rPr>
              <a:t>users)</a:t>
            </a:r>
            <a:endParaRPr sz="1400">
              <a:latin typeface="Segoe UI" panose="020B0502040204020203"/>
              <a:cs typeface="Segoe UI" panose="020B0502040204020203"/>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2.</a:t>
            </a:r>
            <a:r>
              <a:rPr spc="-65" dirty="0"/>
              <a:t> </a:t>
            </a:r>
            <a:r>
              <a:rPr dirty="0"/>
              <a:t>Cosine</a:t>
            </a:r>
            <a:r>
              <a:rPr spc="-70" dirty="0"/>
              <a:t> </a:t>
            </a:r>
            <a:r>
              <a:rPr spc="-10" dirty="0"/>
              <a:t>similarity</a:t>
            </a:r>
            <a:endParaRPr spc="-10" dirty="0"/>
          </a:p>
        </p:txBody>
      </p:sp>
      <p:pic>
        <p:nvPicPr>
          <p:cNvPr id="3" name="object 3"/>
          <p:cNvPicPr/>
          <p:nvPr/>
        </p:nvPicPr>
        <p:blipFill>
          <a:blip r:embed="rId1" cstate="print"/>
          <a:stretch>
            <a:fillRect/>
          </a:stretch>
        </p:blipFill>
        <p:spPr>
          <a:xfrm>
            <a:off x="2991867" y="1626743"/>
            <a:ext cx="4534535" cy="644651"/>
          </a:xfrm>
          <a:prstGeom prst="rect">
            <a:avLst/>
          </a:prstGeom>
        </p:spPr>
      </p:pic>
      <p:pic>
        <p:nvPicPr>
          <p:cNvPr id="4" name="object 4"/>
          <p:cNvPicPr/>
          <p:nvPr/>
        </p:nvPicPr>
        <p:blipFill>
          <a:blip r:embed="rId2" cstate="print"/>
          <a:stretch>
            <a:fillRect/>
          </a:stretch>
        </p:blipFill>
        <p:spPr>
          <a:xfrm>
            <a:off x="3321050" y="2402916"/>
            <a:ext cx="3876166" cy="820216"/>
          </a:xfrm>
          <a:prstGeom prst="rect">
            <a:avLst/>
          </a:prstGeom>
        </p:spPr>
      </p:pic>
      <p:grpSp>
        <p:nvGrpSpPr>
          <p:cNvPr id="5" name="object 5"/>
          <p:cNvGrpSpPr/>
          <p:nvPr/>
        </p:nvGrpSpPr>
        <p:grpSpPr>
          <a:xfrm>
            <a:off x="3714750" y="3477475"/>
            <a:ext cx="2950210" cy="3112770"/>
            <a:chOff x="2190750" y="3477475"/>
            <a:chExt cx="2950210" cy="3112770"/>
          </a:xfrm>
        </p:grpSpPr>
        <p:sp>
          <p:nvSpPr>
            <p:cNvPr id="6" name="object 6"/>
            <p:cNvSpPr/>
            <p:nvPr/>
          </p:nvSpPr>
          <p:spPr>
            <a:xfrm>
              <a:off x="2580766" y="3477475"/>
              <a:ext cx="2560320" cy="3112770"/>
            </a:xfrm>
            <a:custGeom>
              <a:avLst/>
              <a:gdLst/>
              <a:ahLst/>
              <a:cxnLst/>
              <a:rect l="l" t="t" r="r" b="b"/>
              <a:pathLst>
                <a:path w="2560320" h="3112770">
                  <a:moveTo>
                    <a:pt x="2560193" y="0"/>
                  </a:moveTo>
                  <a:lnTo>
                    <a:pt x="0" y="0"/>
                  </a:lnTo>
                  <a:lnTo>
                    <a:pt x="0" y="3112262"/>
                  </a:lnTo>
                  <a:lnTo>
                    <a:pt x="2560193" y="3112262"/>
                  </a:lnTo>
                  <a:lnTo>
                    <a:pt x="2560193" y="0"/>
                  </a:lnTo>
                  <a:close/>
                </a:path>
              </a:pathLst>
            </a:custGeom>
            <a:solidFill>
              <a:srgbClr val="A4D48A"/>
            </a:solidFill>
          </p:spPr>
          <p:txBody>
            <a:bodyPr wrap="square" lIns="0" tIns="0" rIns="0" bIns="0" rtlCol="0"/>
            <a:lstStyle/>
            <a:p/>
          </p:txBody>
        </p:sp>
        <p:sp>
          <p:nvSpPr>
            <p:cNvPr id="7" name="object 7"/>
            <p:cNvSpPr/>
            <p:nvPr/>
          </p:nvSpPr>
          <p:spPr>
            <a:xfrm>
              <a:off x="3505453" y="4940045"/>
              <a:ext cx="905510" cy="706755"/>
            </a:xfrm>
            <a:custGeom>
              <a:avLst/>
              <a:gdLst/>
              <a:ahLst/>
              <a:cxnLst/>
              <a:rect l="l" t="t" r="r" b="b"/>
              <a:pathLst>
                <a:path w="905510" h="706754">
                  <a:moveTo>
                    <a:pt x="0" y="706627"/>
                  </a:moveTo>
                  <a:lnTo>
                    <a:pt x="905129" y="0"/>
                  </a:lnTo>
                </a:path>
              </a:pathLst>
            </a:custGeom>
            <a:ln w="31750">
              <a:solidFill>
                <a:srgbClr val="000000"/>
              </a:solidFill>
              <a:prstDash val="sysDot"/>
            </a:ln>
          </p:spPr>
          <p:txBody>
            <a:bodyPr wrap="square" lIns="0" tIns="0" rIns="0" bIns="0" rtlCol="0"/>
            <a:lstStyle/>
            <a:p/>
          </p:txBody>
        </p:sp>
        <p:sp>
          <p:nvSpPr>
            <p:cNvPr id="8" name="object 8"/>
            <p:cNvSpPr/>
            <p:nvPr/>
          </p:nvSpPr>
          <p:spPr>
            <a:xfrm>
              <a:off x="2720340" y="4233544"/>
              <a:ext cx="2235200" cy="2254250"/>
            </a:xfrm>
            <a:custGeom>
              <a:avLst/>
              <a:gdLst/>
              <a:ahLst/>
              <a:cxnLst/>
              <a:rect l="l" t="t" r="r" b="b"/>
              <a:pathLst>
                <a:path w="2235200" h="2254250">
                  <a:moveTo>
                    <a:pt x="2235200" y="1413116"/>
                  </a:moveTo>
                  <a:lnTo>
                    <a:pt x="2209800" y="1400416"/>
                  </a:lnTo>
                  <a:lnTo>
                    <a:pt x="2159000" y="1375016"/>
                  </a:lnTo>
                  <a:lnTo>
                    <a:pt x="2159000" y="1400416"/>
                  </a:lnTo>
                  <a:lnTo>
                    <a:pt x="797687" y="1400416"/>
                  </a:lnTo>
                  <a:lnTo>
                    <a:pt x="797687" y="76200"/>
                  </a:lnTo>
                  <a:lnTo>
                    <a:pt x="823087" y="76200"/>
                  </a:lnTo>
                  <a:lnTo>
                    <a:pt x="816737" y="63500"/>
                  </a:lnTo>
                  <a:lnTo>
                    <a:pt x="785114" y="254"/>
                  </a:lnTo>
                  <a:lnTo>
                    <a:pt x="785114" y="1413116"/>
                  </a:lnTo>
                  <a:lnTo>
                    <a:pt x="785114" y="254"/>
                  </a:lnTo>
                  <a:lnTo>
                    <a:pt x="784987" y="0"/>
                  </a:lnTo>
                  <a:lnTo>
                    <a:pt x="746887" y="76200"/>
                  </a:lnTo>
                  <a:lnTo>
                    <a:pt x="772287" y="76200"/>
                  </a:lnTo>
                  <a:lnTo>
                    <a:pt x="772287" y="1408137"/>
                  </a:lnTo>
                  <a:lnTo>
                    <a:pt x="42684" y="2189302"/>
                  </a:lnTo>
                  <a:lnTo>
                    <a:pt x="24130" y="2171941"/>
                  </a:lnTo>
                  <a:lnTo>
                    <a:pt x="0" y="2253627"/>
                  </a:lnTo>
                  <a:lnTo>
                    <a:pt x="79756" y="2223947"/>
                  </a:lnTo>
                  <a:lnTo>
                    <a:pt x="71132" y="2215896"/>
                  </a:lnTo>
                  <a:lnTo>
                    <a:pt x="61226" y="2206637"/>
                  </a:lnTo>
                  <a:lnTo>
                    <a:pt x="790613" y="1425816"/>
                  </a:lnTo>
                  <a:lnTo>
                    <a:pt x="2159000" y="1425816"/>
                  </a:lnTo>
                  <a:lnTo>
                    <a:pt x="2159000" y="1451216"/>
                  </a:lnTo>
                  <a:lnTo>
                    <a:pt x="2209800" y="1425816"/>
                  </a:lnTo>
                  <a:lnTo>
                    <a:pt x="2235200" y="1413116"/>
                  </a:lnTo>
                  <a:close/>
                </a:path>
              </a:pathLst>
            </a:custGeom>
            <a:solidFill>
              <a:srgbClr val="000000"/>
            </a:solidFill>
          </p:spPr>
          <p:txBody>
            <a:bodyPr wrap="square" lIns="0" tIns="0" rIns="0" bIns="0" rtlCol="0"/>
            <a:lstStyle/>
            <a:p/>
          </p:txBody>
        </p:sp>
        <p:pic>
          <p:nvPicPr>
            <p:cNvPr id="9" name="object 9"/>
            <p:cNvPicPr/>
            <p:nvPr/>
          </p:nvPicPr>
          <p:blipFill>
            <a:blip r:embed="rId3" cstate="print"/>
            <a:stretch>
              <a:fillRect/>
            </a:stretch>
          </p:blipFill>
          <p:spPr>
            <a:xfrm>
              <a:off x="4255135" y="4510912"/>
              <a:ext cx="590550" cy="590550"/>
            </a:xfrm>
            <a:prstGeom prst="rect">
              <a:avLst/>
            </a:prstGeom>
          </p:spPr>
        </p:pic>
        <p:sp>
          <p:nvSpPr>
            <p:cNvPr id="10" name="object 10"/>
            <p:cNvSpPr/>
            <p:nvPr/>
          </p:nvSpPr>
          <p:spPr>
            <a:xfrm>
              <a:off x="2976626" y="4806187"/>
              <a:ext cx="528955" cy="840740"/>
            </a:xfrm>
            <a:custGeom>
              <a:avLst/>
              <a:gdLst/>
              <a:ahLst/>
              <a:cxnLst/>
              <a:rect l="l" t="t" r="r" b="b"/>
              <a:pathLst>
                <a:path w="528954" h="840739">
                  <a:moveTo>
                    <a:pt x="528701" y="840486"/>
                  </a:moveTo>
                  <a:lnTo>
                    <a:pt x="0" y="0"/>
                  </a:lnTo>
                </a:path>
              </a:pathLst>
            </a:custGeom>
            <a:ln w="31750">
              <a:solidFill>
                <a:srgbClr val="000000"/>
              </a:solidFill>
              <a:prstDash val="sysDot"/>
            </a:ln>
          </p:spPr>
          <p:txBody>
            <a:bodyPr wrap="square" lIns="0" tIns="0" rIns="0" bIns="0" rtlCol="0"/>
            <a:lstStyle/>
            <a:p/>
          </p:txBody>
        </p:sp>
        <p:pic>
          <p:nvPicPr>
            <p:cNvPr id="11" name="object 11"/>
            <p:cNvPicPr/>
            <p:nvPr/>
          </p:nvPicPr>
          <p:blipFill>
            <a:blip r:embed="rId4" cstate="print"/>
            <a:stretch>
              <a:fillRect/>
            </a:stretch>
          </p:blipFill>
          <p:spPr>
            <a:xfrm>
              <a:off x="2720340" y="4511039"/>
              <a:ext cx="590296" cy="590423"/>
            </a:xfrm>
            <a:prstGeom prst="rect">
              <a:avLst/>
            </a:prstGeom>
          </p:spPr>
        </p:pic>
        <p:sp>
          <p:nvSpPr>
            <p:cNvPr id="12" name="object 12"/>
            <p:cNvSpPr/>
            <p:nvPr/>
          </p:nvSpPr>
          <p:spPr>
            <a:xfrm>
              <a:off x="3329432" y="5297397"/>
              <a:ext cx="495300" cy="139700"/>
            </a:xfrm>
            <a:custGeom>
              <a:avLst/>
              <a:gdLst/>
              <a:ahLst/>
              <a:cxnLst/>
              <a:rect l="l" t="t" r="r" b="b"/>
              <a:pathLst>
                <a:path w="495300" h="139700">
                  <a:moveTo>
                    <a:pt x="0" y="72416"/>
                  </a:moveTo>
                  <a:lnTo>
                    <a:pt x="40084" y="45899"/>
                  </a:lnTo>
                  <a:lnTo>
                    <a:pt x="82346" y="25479"/>
                  </a:lnTo>
                  <a:lnTo>
                    <a:pt x="126198" y="11075"/>
                  </a:lnTo>
                  <a:lnTo>
                    <a:pt x="171050" y="2608"/>
                  </a:lnTo>
                  <a:lnTo>
                    <a:pt x="216313" y="0"/>
                  </a:lnTo>
                  <a:lnTo>
                    <a:pt x="261397" y="3169"/>
                  </a:lnTo>
                  <a:lnTo>
                    <a:pt x="305715" y="12038"/>
                  </a:lnTo>
                  <a:lnTo>
                    <a:pt x="348676" y="26527"/>
                  </a:lnTo>
                  <a:lnTo>
                    <a:pt x="389691" y="46556"/>
                  </a:lnTo>
                  <a:lnTo>
                    <a:pt x="428172" y="72046"/>
                  </a:lnTo>
                  <a:lnTo>
                    <a:pt x="463529" y="102917"/>
                  </a:lnTo>
                  <a:lnTo>
                    <a:pt x="495172" y="139091"/>
                  </a:lnTo>
                </a:path>
              </a:pathLst>
            </a:custGeom>
            <a:ln w="44450">
              <a:solidFill>
                <a:srgbClr val="000000"/>
              </a:solidFill>
            </a:ln>
          </p:spPr>
          <p:txBody>
            <a:bodyPr wrap="square" lIns="0" tIns="0" rIns="0" bIns="0" rtlCol="0"/>
            <a:lstStyle/>
            <a:p/>
          </p:txBody>
        </p:sp>
        <p:pic>
          <p:nvPicPr>
            <p:cNvPr id="13" name="object 13"/>
            <p:cNvPicPr/>
            <p:nvPr/>
          </p:nvPicPr>
          <p:blipFill>
            <a:blip r:embed="rId5" cstate="print"/>
            <a:stretch>
              <a:fillRect/>
            </a:stretch>
          </p:blipFill>
          <p:spPr>
            <a:xfrm>
              <a:off x="3594861" y="5033619"/>
              <a:ext cx="128015" cy="215798"/>
            </a:xfrm>
            <a:prstGeom prst="rect">
              <a:avLst/>
            </a:prstGeom>
          </p:spPr>
        </p:pic>
        <p:pic>
          <p:nvPicPr>
            <p:cNvPr id="14" name="object 14"/>
            <p:cNvPicPr/>
            <p:nvPr/>
          </p:nvPicPr>
          <p:blipFill>
            <a:blip r:embed="rId6" cstate="print"/>
            <a:stretch>
              <a:fillRect/>
            </a:stretch>
          </p:blipFill>
          <p:spPr>
            <a:xfrm>
              <a:off x="3691763" y="3823919"/>
              <a:ext cx="1349628" cy="294436"/>
            </a:xfrm>
            <a:prstGeom prst="rect">
              <a:avLst/>
            </a:prstGeom>
          </p:spPr>
        </p:pic>
        <p:sp>
          <p:nvSpPr>
            <p:cNvPr id="15" name="object 15"/>
            <p:cNvSpPr/>
            <p:nvPr/>
          </p:nvSpPr>
          <p:spPr>
            <a:xfrm>
              <a:off x="2190750" y="4112513"/>
              <a:ext cx="2395220" cy="751205"/>
            </a:xfrm>
            <a:custGeom>
              <a:avLst/>
              <a:gdLst/>
              <a:ahLst/>
              <a:cxnLst/>
              <a:rect l="l" t="t" r="r" b="b"/>
              <a:pathLst>
                <a:path w="2395220" h="751204">
                  <a:moveTo>
                    <a:pt x="529590" y="693674"/>
                  </a:moveTo>
                  <a:lnTo>
                    <a:pt x="491490" y="674624"/>
                  </a:lnTo>
                  <a:lnTo>
                    <a:pt x="415290" y="636524"/>
                  </a:lnTo>
                  <a:lnTo>
                    <a:pt x="415290" y="674624"/>
                  </a:lnTo>
                  <a:lnTo>
                    <a:pt x="0" y="674624"/>
                  </a:lnTo>
                  <a:lnTo>
                    <a:pt x="0" y="712724"/>
                  </a:lnTo>
                  <a:lnTo>
                    <a:pt x="415290" y="712724"/>
                  </a:lnTo>
                  <a:lnTo>
                    <a:pt x="415290" y="750824"/>
                  </a:lnTo>
                  <a:lnTo>
                    <a:pt x="491490" y="712724"/>
                  </a:lnTo>
                  <a:lnTo>
                    <a:pt x="529590" y="693674"/>
                  </a:lnTo>
                  <a:close/>
                </a:path>
                <a:path w="2395220" h="751204">
                  <a:moveTo>
                    <a:pt x="2395220" y="229616"/>
                  </a:moveTo>
                  <a:lnTo>
                    <a:pt x="2357729" y="236524"/>
                  </a:lnTo>
                  <a:lnTo>
                    <a:pt x="2314321" y="0"/>
                  </a:lnTo>
                  <a:lnTo>
                    <a:pt x="2276729" y="6985"/>
                  </a:lnTo>
                  <a:lnTo>
                    <a:pt x="2320264" y="243420"/>
                  </a:lnTo>
                  <a:lnTo>
                    <a:pt x="2282825" y="250317"/>
                  </a:lnTo>
                  <a:lnTo>
                    <a:pt x="2359660" y="352298"/>
                  </a:lnTo>
                  <a:lnTo>
                    <a:pt x="2385784" y="262128"/>
                  </a:lnTo>
                  <a:lnTo>
                    <a:pt x="2395220" y="229616"/>
                  </a:lnTo>
                  <a:close/>
                </a:path>
              </a:pathLst>
            </a:custGeom>
            <a:solidFill>
              <a:srgbClr val="000000"/>
            </a:solidFill>
          </p:spPr>
          <p:txBody>
            <a:bodyPr wrap="square" lIns="0" tIns="0" rIns="0" bIns="0" rtlCol="0"/>
            <a:lstStyle/>
            <a:p/>
          </p:txBody>
        </p:sp>
      </p:grpSp>
      <p:pic>
        <p:nvPicPr>
          <p:cNvPr id="16" name="object 16"/>
          <p:cNvPicPr/>
          <p:nvPr/>
        </p:nvPicPr>
        <p:blipFill>
          <a:blip r:embed="rId7" cstate="print"/>
          <a:stretch>
            <a:fillRect/>
          </a:stretch>
        </p:blipFill>
        <p:spPr>
          <a:xfrm>
            <a:off x="2120710" y="4620794"/>
            <a:ext cx="1488693" cy="296265"/>
          </a:xfrm>
          <a:prstGeom prst="rect">
            <a:avLst/>
          </a:prstGeom>
        </p:spPr>
      </p:pic>
      <p:sp>
        <p:nvSpPr>
          <p:cNvPr id="17" name="object 17"/>
          <p:cNvSpPr txBox="1"/>
          <p:nvPr/>
        </p:nvSpPr>
        <p:spPr>
          <a:xfrm>
            <a:off x="1878888" y="4982972"/>
            <a:ext cx="1961514" cy="666115"/>
          </a:xfrm>
          <a:prstGeom prst="rect">
            <a:avLst/>
          </a:prstGeom>
        </p:spPr>
        <p:txBody>
          <a:bodyPr vert="horz" wrap="square" lIns="0" tIns="12700" rIns="0" bIns="0" rtlCol="0">
            <a:spAutoFit/>
          </a:bodyPr>
          <a:lstStyle/>
          <a:p>
            <a:pPr marL="12065" marR="5080" algn="ctr">
              <a:spcBef>
                <a:spcPts val="100"/>
              </a:spcBef>
            </a:pPr>
            <a:r>
              <a:rPr sz="1400" dirty="0">
                <a:latin typeface="Segoe UI" panose="020B0502040204020203"/>
                <a:cs typeface="Segoe UI" panose="020B0502040204020203"/>
              </a:rPr>
              <a:t>(vector</a:t>
            </a:r>
            <a:r>
              <a:rPr sz="1400" spc="-15" dirty="0">
                <a:latin typeface="Segoe UI" panose="020B0502040204020203"/>
                <a:cs typeface="Segoe UI" panose="020B0502040204020203"/>
              </a:rPr>
              <a:t> </a:t>
            </a:r>
            <a:r>
              <a:rPr sz="1400" spc="-10" dirty="0">
                <a:latin typeface="Segoe UI" panose="020B0502040204020203"/>
                <a:cs typeface="Segoe UI" panose="020B0502040204020203"/>
              </a:rPr>
              <a:t>representation</a:t>
            </a:r>
            <a:r>
              <a:rPr sz="1400" spc="-30" dirty="0">
                <a:latin typeface="Segoe UI" panose="020B0502040204020203"/>
                <a:cs typeface="Segoe UI" panose="020B0502040204020203"/>
              </a:rPr>
              <a:t> </a:t>
            </a:r>
            <a:r>
              <a:rPr sz="1400" spc="-25" dirty="0">
                <a:latin typeface="Segoe UI" panose="020B0502040204020203"/>
                <a:cs typeface="Segoe UI" panose="020B0502040204020203"/>
              </a:rPr>
              <a:t>of </a:t>
            </a:r>
            <a:r>
              <a:rPr sz="1400" dirty="0">
                <a:latin typeface="Segoe UI" panose="020B0502040204020203"/>
                <a:cs typeface="Segoe UI" panose="020B0502040204020203"/>
              </a:rPr>
              <a:t>users who</a:t>
            </a:r>
            <a:r>
              <a:rPr sz="1400" spc="-10" dirty="0">
                <a:latin typeface="Segoe UI" panose="020B0502040204020203"/>
                <a:cs typeface="Segoe UI" panose="020B0502040204020203"/>
              </a:rPr>
              <a:t> purchased </a:t>
            </a:r>
            <a:r>
              <a:rPr sz="1400" dirty="0">
                <a:latin typeface="Segoe UI" panose="020B0502040204020203"/>
                <a:cs typeface="Segoe UI" panose="020B0502040204020203"/>
              </a:rPr>
              <a:t>harry</a:t>
            </a:r>
            <a:r>
              <a:rPr sz="1400" spc="25" dirty="0">
                <a:latin typeface="Segoe UI" panose="020B0502040204020203"/>
                <a:cs typeface="Segoe UI" panose="020B0502040204020203"/>
              </a:rPr>
              <a:t> </a:t>
            </a:r>
            <a:r>
              <a:rPr sz="1400" spc="-10" dirty="0">
                <a:latin typeface="Segoe UI" panose="020B0502040204020203"/>
                <a:cs typeface="Segoe UI" panose="020B0502040204020203"/>
              </a:rPr>
              <a:t>potter)</a:t>
            </a:r>
            <a:endParaRPr sz="1400">
              <a:latin typeface="Segoe UI" panose="020B0502040204020203"/>
              <a:cs typeface="Segoe UI" panose="020B0502040204020203"/>
            </a:endParaRPr>
          </a:p>
        </p:txBody>
      </p:sp>
      <p:pic>
        <p:nvPicPr>
          <p:cNvPr id="18" name="object 18"/>
          <p:cNvPicPr/>
          <p:nvPr/>
        </p:nvPicPr>
        <p:blipFill>
          <a:blip r:embed="rId8" cstate="print"/>
          <a:stretch>
            <a:fillRect/>
          </a:stretch>
        </p:blipFill>
        <p:spPr>
          <a:xfrm>
            <a:off x="8143747" y="3270961"/>
            <a:ext cx="1316736" cy="303580"/>
          </a:xfrm>
          <a:prstGeom prst="rect">
            <a:avLst/>
          </a:prstGeom>
        </p:spPr>
      </p:pic>
      <p:sp>
        <p:nvSpPr>
          <p:cNvPr id="19" name="object 19"/>
          <p:cNvSpPr txBox="1"/>
          <p:nvPr/>
        </p:nvSpPr>
        <p:spPr>
          <a:xfrm>
            <a:off x="7277481" y="3602228"/>
            <a:ext cx="3051175" cy="574040"/>
          </a:xfrm>
          <a:prstGeom prst="rect">
            <a:avLst/>
          </a:prstGeom>
        </p:spPr>
        <p:txBody>
          <a:bodyPr vert="horz" wrap="square" lIns="0" tIns="12700" rIns="0" bIns="0" rtlCol="0">
            <a:spAutoFit/>
          </a:bodyPr>
          <a:lstStyle/>
          <a:p>
            <a:pPr marL="216535" marR="5080" indent="-204470">
              <a:spcBef>
                <a:spcPts val="100"/>
              </a:spcBef>
            </a:pPr>
            <a:r>
              <a:rPr dirty="0">
                <a:latin typeface="Segoe UI" panose="020B0502040204020203"/>
                <a:cs typeface="Segoe UI" panose="020B0502040204020203"/>
              </a:rPr>
              <a:t>(theta</a:t>
            </a:r>
            <a:r>
              <a:rPr spc="-30" dirty="0">
                <a:latin typeface="Segoe UI" panose="020B0502040204020203"/>
                <a:cs typeface="Segoe UI" panose="020B0502040204020203"/>
              </a:rPr>
              <a:t> </a:t>
            </a:r>
            <a:r>
              <a:rPr dirty="0">
                <a:latin typeface="Segoe UI" panose="020B0502040204020203"/>
                <a:cs typeface="Segoe UI" panose="020B0502040204020203"/>
              </a:rPr>
              <a:t>=</a:t>
            </a:r>
            <a:r>
              <a:rPr spc="-5" dirty="0">
                <a:latin typeface="Segoe UI" panose="020B0502040204020203"/>
                <a:cs typeface="Segoe UI" panose="020B0502040204020203"/>
              </a:rPr>
              <a:t> </a:t>
            </a:r>
            <a:r>
              <a:rPr dirty="0">
                <a:latin typeface="Segoe UI" panose="020B0502040204020203"/>
                <a:cs typeface="Segoe UI" panose="020B0502040204020203"/>
              </a:rPr>
              <a:t>0)</a:t>
            </a:r>
            <a:r>
              <a:rPr spc="-20" dirty="0">
                <a:latin typeface="Segoe UI" panose="020B0502040204020203"/>
                <a:cs typeface="Segoe UI" panose="020B0502040204020203"/>
              </a:rPr>
              <a:t> </a:t>
            </a:r>
            <a:r>
              <a:rPr dirty="0">
                <a:latin typeface="Wingdings" panose="05000000000000000000"/>
                <a:cs typeface="Wingdings" panose="05000000000000000000"/>
              </a:rPr>
              <a:t></a:t>
            </a:r>
            <a:r>
              <a:rPr spc="35" dirty="0">
                <a:latin typeface="Times New Roman" panose="02020603050405020304"/>
                <a:cs typeface="Times New Roman" panose="02020603050405020304"/>
              </a:rPr>
              <a:t> </a:t>
            </a:r>
            <a:r>
              <a:rPr i="1" dirty="0">
                <a:latin typeface="Segoe UI" panose="020B0502040204020203"/>
                <a:cs typeface="Segoe UI" panose="020B0502040204020203"/>
              </a:rPr>
              <a:t>A</a:t>
            </a:r>
            <a:r>
              <a:rPr i="1" spc="-25" dirty="0">
                <a:latin typeface="Segoe UI" panose="020B0502040204020203"/>
                <a:cs typeface="Segoe UI" panose="020B0502040204020203"/>
              </a:rPr>
              <a:t> </a:t>
            </a:r>
            <a:r>
              <a:rPr dirty="0">
                <a:latin typeface="Segoe UI" panose="020B0502040204020203"/>
                <a:cs typeface="Segoe UI" panose="020B0502040204020203"/>
              </a:rPr>
              <a:t>and</a:t>
            </a:r>
            <a:r>
              <a:rPr spc="-15" dirty="0">
                <a:latin typeface="Segoe UI" panose="020B0502040204020203"/>
                <a:cs typeface="Segoe UI" panose="020B0502040204020203"/>
              </a:rPr>
              <a:t> </a:t>
            </a:r>
            <a:r>
              <a:rPr i="1" dirty="0">
                <a:latin typeface="Segoe UI" panose="020B0502040204020203"/>
                <a:cs typeface="Segoe UI" panose="020B0502040204020203"/>
              </a:rPr>
              <a:t>B</a:t>
            </a:r>
            <a:r>
              <a:rPr i="1" spc="-10" dirty="0">
                <a:latin typeface="Segoe UI" panose="020B0502040204020203"/>
                <a:cs typeface="Segoe UI" panose="020B0502040204020203"/>
              </a:rPr>
              <a:t> </a:t>
            </a:r>
            <a:r>
              <a:rPr dirty="0">
                <a:latin typeface="Segoe UI" panose="020B0502040204020203"/>
                <a:cs typeface="Segoe UI" panose="020B0502040204020203"/>
              </a:rPr>
              <a:t>point</a:t>
            </a:r>
            <a:r>
              <a:rPr spc="-5" dirty="0">
                <a:latin typeface="Segoe UI" panose="020B0502040204020203"/>
                <a:cs typeface="Segoe UI" panose="020B0502040204020203"/>
              </a:rPr>
              <a:t> </a:t>
            </a:r>
            <a:r>
              <a:rPr spc="-25" dirty="0">
                <a:latin typeface="Segoe UI" panose="020B0502040204020203"/>
                <a:cs typeface="Segoe UI" panose="020B0502040204020203"/>
              </a:rPr>
              <a:t>in </a:t>
            </a:r>
            <a:r>
              <a:rPr dirty="0">
                <a:latin typeface="Segoe UI" panose="020B0502040204020203"/>
                <a:cs typeface="Segoe UI" panose="020B0502040204020203"/>
              </a:rPr>
              <a:t>exactly</a:t>
            </a:r>
            <a:r>
              <a:rPr spc="-15" dirty="0">
                <a:latin typeface="Segoe UI" panose="020B0502040204020203"/>
                <a:cs typeface="Segoe UI" panose="020B0502040204020203"/>
              </a:rPr>
              <a:t> </a:t>
            </a:r>
            <a:r>
              <a:rPr dirty="0">
                <a:latin typeface="Segoe UI" panose="020B0502040204020203"/>
                <a:cs typeface="Segoe UI" panose="020B0502040204020203"/>
              </a:rPr>
              <a:t>the</a:t>
            </a:r>
            <a:r>
              <a:rPr spc="-40" dirty="0">
                <a:latin typeface="Segoe UI" panose="020B0502040204020203"/>
                <a:cs typeface="Segoe UI" panose="020B0502040204020203"/>
              </a:rPr>
              <a:t> </a:t>
            </a:r>
            <a:r>
              <a:rPr dirty="0">
                <a:latin typeface="Segoe UI" panose="020B0502040204020203"/>
                <a:cs typeface="Segoe UI" panose="020B0502040204020203"/>
              </a:rPr>
              <a:t>same</a:t>
            </a:r>
            <a:r>
              <a:rPr spc="-40" dirty="0">
                <a:latin typeface="Segoe UI" panose="020B0502040204020203"/>
                <a:cs typeface="Segoe UI" panose="020B0502040204020203"/>
              </a:rPr>
              <a:t> </a:t>
            </a:r>
            <a:r>
              <a:rPr spc="-10" dirty="0">
                <a:latin typeface="Segoe UI" panose="020B0502040204020203"/>
                <a:cs typeface="Segoe UI" panose="020B0502040204020203"/>
              </a:rPr>
              <a:t>direction</a:t>
            </a:r>
            <a:endParaRPr>
              <a:latin typeface="Segoe UI" panose="020B0502040204020203"/>
              <a:cs typeface="Segoe UI" panose="020B0502040204020203"/>
            </a:endParaRPr>
          </a:p>
        </p:txBody>
      </p:sp>
      <p:pic>
        <p:nvPicPr>
          <p:cNvPr id="20" name="object 20"/>
          <p:cNvPicPr/>
          <p:nvPr/>
        </p:nvPicPr>
        <p:blipFill>
          <a:blip r:embed="rId9" cstate="print"/>
          <a:stretch>
            <a:fillRect/>
          </a:stretch>
        </p:blipFill>
        <p:spPr>
          <a:xfrm>
            <a:off x="8025765" y="4439361"/>
            <a:ext cx="1552702" cy="303580"/>
          </a:xfrm>
          <a:prstGeom prst="rect">
            <a:avLst/>
          </a:prstGeom>
        </p:spPr>
      </p:pic>
      <p:sp>
        <p:nvSpPr>
          <p:cNvPr id="21" name="object 21"/>
          <p:cNvSpPr txBox="1"/>
          <p:nvPr/>
        </p:nvSpPr>
        <p:spPr>
          <a:xfrm>
            <a:off x="7214362" y="4727575"/>
            <a:ext cx="3211195" cy="848360"/>
          </a:xfrm>
          <a:prstGeom prst="rect">
            <a:avLst/>
          </a:prstGeom>
        </p:spPr>
        <p:txBody>
          <a:bodyPr vert="horz" wrap="square" lIns="0" tIns="12700" rIns="0" bIns="0" rtlCol="0">
            <a:spAutoFit/>
          </a:bodyPr>
          <a:lstStyle/>
          <a:p>
            <a:pPr marL="12065" marR="5080" indent="1270" algn="ctr">
              <a:spcBef>
                <a:spcPts val="100"/>
              </a:spcBef>
            </a:pPr>
            <a:r>
              <a:rPr dirty="0">
                <a:latin typeface="Segoe UI" panose="020B0502040204020203"/>
                <a:cs typeface="Segoe UI" panose="020B0502040204020203"/>
              </a:rPr>
              <a:t>(theta</a:t>
            </a:r>
            <a:r>
              <a:rPr spc="-35" dirty="0">
                <a:latin typeface="Segoe UI" panose="020B0502040204020203"/>
                <a:cs typeface="Segoe UI" panose="020B0502040204020203"/>
              </a:rPr>
              <a:t> </a:t>
            </a:r>
            <a:r>
              <a:rPr dirty="0">
                <a:latin typeface="Segoe UI" panose="020B0502040204020203"/>
                <a:cs typeface="Segoe UI" panose="020B0502040204020203"/>
              </a:rPr>
              <a:t>=</a:t>
            </a:r>
            <a:r>
              <a:rPr spc="-10" dirty="0">
                <a:latin typeface="Segoe UI" panose="020B0502040204020203"/>
                <a:cs typeface="Segoe UI" panose="020B0502040204020203"/>
              </a:rPr>
              <a:t> </a:t>
            </a:r>
            <a:r>
              <a:rPr dirty="0">
                <a:latin typeface="Segoe UI" panose="020B0502040204020203"/>
                <a:cs typeface="Segoe UI" panose="020B0502040204020203"/>
              </a:rPr>
              <a:t>180)</a:t>
            </a:r>
            <a:r>
              <a:rPr spc="-10" dirty="0">
                <a:latin typeface="Segoe UI" panose="020B0502040204020203"/>
                <a:cs typeface="Segoe UI" panose="020B0502040204020203"/>
              </a:rPr>
              <a:t> </a:t>
            </a:r>
            <a:r>
              <a:rPr dirty="0">
                <a:latin typeface="Wingdings" panose="05000000000000000000"/>
                <a:cs typeface="Wingdings" panose="05000000000000000000"/>
              </a:rPr>
              <a:t></a:t>
            </a:r>
            <a:r>
              <a:rPr spc="20" dirty="0">
                <a:latin typeface="Times New Roman" panose="02020603050405020304"/>
                <a:cs typeface="Times New Roman" panose="02020603050405020304"/>
              </a:rPr>
              <a:t> </a:t>
            </a:r>
            <a:r>
              <a:rPr i="1" dirty="0">
                <a:latin typeface="Segoe UI" panose="020B0502040204020203"/>
                <a:cs typeface="Segoe UI" panose="020B0502040204020203"/>
              </a:rPr>
              <a:t>A</a:t>
            </a:r>
            <a:r>
              <a:rPr i="1" spc="-20" dirty="0">
                <a:latin typeface="Segoe UI" panose="020B0502040204020203"/>
                <a:cs typeface="Segoe UI" panose="020B0502040204020203"/>
              </a:rPr>
              <a:t> </a:t>
            </a:r>
            <a:r>
              <a:rPr dirty="0">
                <a:latin typeface="Segoe UI" panose="020B0502040204020203"/>
                <a:cs typeface="Segoe UI" panose="020B0502040204020203"/>
              </a:rPr>
              <a:t>and</a:t>
            </a:r>
            <a:r>
              <a:rPr spc="-30" dirty="0">
                <a:latin typeface="Segoe UI" panose="020B0502040204020203"/>
                <a:cs typeface="Segoe UI" panose="020B0502040204020203"/>
              </a:rPr>
              <a:t> </a:t>
            </a:r>
            <a:r>
              <a:rPr i="1" dirty="0">
                <a:latin typeface="Segoe UI" panose="020B0502040204020203"/>
                <a:cs typeface="Segoe UI" panose="020B0502040204020203"/>
              </a:rPr>
              <a:t>B</a:t>
            </a:r>
            <a:r>
              <a:rPr i="1" spc="-5" dirty="0">
                <a:latin typeface="Segoe UI" panose="020B0502040204020203"/>
                <a:cs typeface="Segoe UI" panose="020B0502040204020203"/>
              </a:rPr>
              <a:t> </a:t>
            </a:r>
            <a:r>
              <a:rPr spc="-10" dirty="0">
                <a:latin typeface="Segoe UI" panose="020B0502040204020203"/>
                <a:cs typeface="Segoe UI" panose="020B0502040204020203"/>
              </a:rPr>
              <a:t>point </a:t>
            </a:r>
            <a:r>
              <a:rPr dirty="0">
                <a:latin typeface="Segoe UI" panose="020B0502040204020203"/>
                <a:cs typeface="Segoe UI" panose="020B0502040204020203"/>
              </a:rPr>
              <a:t>in</a:t>
            </a:r>
            <a:r>
              <a:rPr spc="-85" dirty="0">
                <a:latin typeface="Segoe UI" panose="020B0502040204020203"/>
                <a:cs typeface="Segoe UI" panose="020B0502040204020203"/>
              </a:rPr>
              <a:t> </a:t>
            </a:r>
            <a:r>
              <a:rPr dirty="0">
                <a:latin typeface="Segoe UI" panose="020B0502040204020203"/>
                <a:cs typeface="Segoe UI" panose="020B0502040204020203"/>
              </a:rPr>
              <a:t>opposite</a:t>
            </a:r>
            <a:r>
              <a:rPr spc="-75" dirty="0">
                <a:latin typeface="Segoe UI" panose="020B0502040204020203"/>
                <a:cs typeface="Segoe UI" panose="020B0502040204020203"/>
              </a:rPr>
              <a:t> </a:t>
            </a:r>
            <a:r>
              <a:rPr dirty="0">
                <a:latin typeface="Segoe UI" panose="020B0502040204020203"/>
                <a:cs typeface="Segoe UI" panose="020B0502040204020203"/>
              </a:rPr>
              <a:t>directions</a:t>
            </a:r>
            <a:r>
              <a:rPr spc="-55" dirty="0">
                <a:latin typeface="Segoe UI" panose="020B0502040204020203"/>
                <a:cs typeface="Segoe UI" panose="020B0502040204020203"/>
              </a:rPr>
              <a:t> </a:t>
            </a:r>
            <a:r>
              <a:rPr spc="-10" dirty="0">
                <a:latin typeface="Segoe UI" panose="020B0502040204020203"/>
                <a:cs typeface="Segoe UI" panose="020B0502040204020203"/>
              </a:rPr>
              <a:t>(won’t </a:t>
            </a:r>
            <a:r>
              <a:rPr dirty="0">
                <a:latin typeface="Segoe UI" panose="020B0502040204020203"/>
                <a:cs typeface="Segoe UI" panose="020B0502040204020203"/>
              </a:rPr>
              <a:t>actually</a:t>
            </a:r>
            <a:r>
              <a:rPr spc="-30" dirty="0">
                <a:latin typeface="Segoe UI" panose="020B0502040204020203"/>
                <a:cs typeface="Segoe UI" panose="020B0502040204020203"/>
              </a:rPr>
              <a:t> </a:t>
            </a:r>
            <a:r>
              <a:rPr dirty="0">
                <a:latin typeface="Segoe UI" panose="020B0502040204020203"/>
                <a:cs typeface="Segoe UI" panose="020B0502040204020203"/>
              </a:rPr>
              <a:t>happen</a:t>
            </a:r>
            <a:r>
              <a:rPr spc="-50" dirty="0">
                <a:latin typeface="Segoe UI" panose="020B0502040204020203"/>
                <a:cs typeface="Segoe UI" panose="020B0502040204020203"/>
              </a:rPr>
              <a:t> </a:t>
            </a:r>
            <a:r>
              <a:rPr dirty="0">
                <a:latin typeface="Segoe UI" panose="020B0502040204020203"/>
                <a:cs typeface="Segoe UI" panose="020B0502040204020203"/>
              </a:rPr>
              <a:t>for</a:t>
            </a:r>
            <a:r>
              <a:rPr spc="-50" dirty="0">
                <a:latin typeface="Segoe UI" panose="020B0502040204020203"/>
                <a:cs typeface="Segoe UI" panose="020B0502040204020203"/>
              </a:rPr>
              <a:t> </a:t>
            </a:r>
            <a:r>
              <a:rPr dirty="0">
                <a:latin typeface="Segoe UI" panose="020B0502040204020203"/>
                <a:cs typeface="Segoe UI" panose="020B0502040204020203"/>
              </a:rPr>
              <a:t>0/1</a:t>
            </a:r>
            <a:r>
              <a:rPr spc="-30" dirty="0">
                <a:latin typeface="Segoe UI" panose="020B0502040204020203"/>
                <a:cs typeface="Segoe UI" panose="020B0502040204020203"/>
              </a:rPr>
              <a:t> </a:t>
            </a:r>
            <a:r>
              <a:rPr spc="-10" dirty="0">
                <a:latin typeface="Segoe UI" panose="020B0502040204020203"/>
                <a:cs typeface="Segoe UI" panose="020B0502040204020203"/>
              </a:rPr>
              <a:t>vectors)</a:t>
            </a:r>
            <a:endParaRPr>
              <a:latin typeface="Segoe UI" panose="020B0502040204020203"/>
              <a:cs typeface="Segoe UI" panose="020B0502040204020203"/>
            </a:endParaRPr>
          </a:p>
        </p:txBody>
      </p:sp>
      <p:pic>
        <p:nvPicPr>
          <p:cNvPr id="22" name="object 22"/>
          <p:cNvPicPr/>
          <p:nvPr/>
        </p:nvPicPr>
        <p:blipFill>
          <a:blip r:embed="rId10" cstate="print"/>
          <a:stretch>
            <a:fillRect/>
          </a:stretch>
        </p:blipFill>
        <p:spPr>
          <a:xfrm>
            <a:off x="8062594" y="5842266"/>
            <a:ext cx="1329562" cy="303580"/>
          </a:xfrm>
          <a:prstGeom prst="rect">
            <a:avLst/>
          </a:prstGeom>
        </p:spPr>
      </p:pic>
      <p:sp>
        <p:nvSpPr>
          <p:cNvPr id="23" name="object 23"/>
          <p:cNvSpPr txBox="1"/>
          <p:nvPr/>
        </p:nvSpPr>
        <p:spPr>
          <a:xfrm>
            <a:off x="7466458" y="6133287"/>
            <a:ext cx="2710815" cy="574040"/>
          </a:xfrm>
          <a:prstGeom prst="rect">
            <a:avLst/>
          </a:prstGeom>
        </p:spPr>
        <p:txBody>
          <a:bodyPr vert="horz" wrap="square" lIns="0" tIns="12700" rIns="0" bIns="0" rtlCol="0">
            <a:spAutoFit/>
          </a:bodyPr>
          <a:lstStyle/>
          <a:p>
            <a:pPr marL="789940" marR="5080" indent="-777875">
              <a:spcBef>
                <a:spcPts val="100"/>
              </a:spcBef>
            </a:pPr>
            <a:r>
              <a:rPr dirty="0">
                <a:latin typeface="Segoe UI" panose="020B0502040204020203"/>
                <a:cs typeface="Segoe UI" panose="020B0502040204020203"/>
              </a:rPr>
              <a:t>(theta</a:t>
            </a:r>
            <a:r>
              <a:rPr spc="-30" dirty="0">
                <a:latin typeface="Segoe UI" panose="020B0502040204020203"/>
                <a:cs typeface="Segoe UI" panose="020B0502040204020203"/>
              </a:rPr>
              <a:t> </a:t>
            </a:r>
            <a:r>
              <a:rPr dirty="0">
                <a:latin typeface="Segoe UI" panose="020B0502040204020203"/>
                <a:cs typeface="Segoe UI" panose="020B0502040204020203"/>
              </a:rPr>
              <a:t>=</a:t>
            </a:r>
            <a:r>
              <a:rPr spc="-10" dirty="0">
                <a:latin typeface="Segoe UI" panose="020B0502040204020203"/>
                <a:cs typeface="Segoe UI" panose="020B0502040204020203"/>
              </a:rPr>
              <a:t> </a:t>
            </a:r>
            <a:r>
              <a:rPr dirty="0">
                <a:latin typeface="Segoe UI" panose="020B0502040204020203"/>
                <a:cs typeface="Segoe UI" panose="020B0502040204020203"/>
              </a:rPr>
              <a:t>90)</a:t>
            </a:r>
            <a:r>
              <a:rPr spc="-5" dirty="0">
                <a:latin typeface="Segoe UI" panose="020B0502040204020203"/>
                <a:cs typeface="Segoe UI" panose="020B0502040204020203"/>
              </a:rPr>
              <a:t> </a:t>
            </a:r>
            <a:r>
              <a:rPr dirty="0">
                <a:latin typeface="Wingdings" panose="05000000000000000000"/>
                <a:cs typeface="Wingdings" panose="05000000000000000000"/>
              </a:rPr>
              <a:t></a:t>
            </a:r>
            <a:r>
              <a:rPr spc="20" dirty="0">
                <a:latin typeface="Times New Roman" panose="02020603050405020304"/>
                <a:cs typeface="Times New Roman" panose="02020603050405020304"/>
              </a:rPr>
              <a:t> </a:t>
            </a:r>
            <a:r>
              <a:rPr i="1" dirty="0">
                <a:latin typeface="Segoe UI" panose="020B0502040204020203"/>
                <a:cs typeface="Segoe UI" panose="020B0502040204020203"/>
              </a:rPr>
              <a:t>A</a:t>
            </a:r>
            <a:r>
              <a:rPr i="1" spc="-10" dirty="0">
                <a:latin typeface="Segoe UI" panose="020B0502040204020203"/>
                <a:cs typeface="Segoe UI" panose="020B0502040204020203"/>
              </a:rPr>
              <a:t> </a:t>
            </a:r>
            <a:r>
              <a:rPr dirty="0">
                <a:latin typeface="Segoe UI" panose="020B0502040204020203"/>
                <a:cs typeface="Segoe UI" panose="020B0502040204020203"/>
              </a:rPr>
              <a:t>and</a:t>
            </a:r>
            <a:r>
              <a:rPr spc="-30" dirty="0">
                <a:latin typeface="Segoe UI" panose="020B0502040204020203"/>
                <a:cs typeface="Segoe UI" panose="020B0502040204020203"/>
              </a:rPr>
              <a:t> </a:t>
            </a:r>
            <a:r>
              <a:rPr i="1" dirty="0">
                <a:latin typeface="Segoe UI" panose="020B0502040204020203"/>
                <a:cs typeface="Segoe UI" panose="020B0502040204020203"/>
              </a:rPr>
              <a:t>B</a:t>
            </a:r>
            <a:r>
              <a:rPr i="1" spc="-10" dirty="0">
                <a:latin typeface="Segoe UI" panose="020B0502040204020203"/>
                <a:cs typeface="Segoe UI" panose="020B0502040204020203"/>
              </a:rPr>
              <a:t> </a:t>
            </a:r>
            <a:r>
              <a:rPr spc="-25" dirty="0">
                <a:latin typeface="Segoe UI" panose="020B0502040204020203"/>
                <a:cs typeface="Segoe UI" panose="020B0502040204020203"/>
              </a:rPr>
              <a:t>are </a:t>
            </a:r>
            <a:r>
              <a:rPr spc="-10" dirty="0">
                <a:latin typeface="Segoe UI" panose="020B0502040204020203"/>
                <a:cs typeface="Segoe UI" panose="020B0502040204020203"/>
              </a:rPr>
              <a:t>orthogonal</a:t>
            </a:r>
            <a:endParaRPr>
              <a:latin typeface="Segoe UI" panose="020B0502040204020203"/>
              <a:cs typeface="Segoe UI" panose="020B0502040204020203"/>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2.</a:t>
            </a:r>
            <a:r>
              <a:rPr spc="-65" dirty="0"/>
              <a:t> </a:t>
            </a:r>
            <a:r>
              <a:rPr dirty="0"/>
              <a:t>Cosine</a:t>
            </a:r>
            <a:r>
              <a:rPr spc="-70" dirty="0"/>
              <a:t> </a:t>
            </a:r>
            <a:r>
              <a:rPr spc="-10" dirty="0"/>
              <a:t>similarity</a:t>
            </a:r>
            <a:endParaRPr spc="-10" dirty="0"/>
          </a:p>
        </p:txBody>
      </p:sp>
      <p:pic>
        <p:nvPicPr>
          <p:cNvPr id="3" name="object 3"/>
          <p:cNvPicPr/>
          <p:nvPr/>
        </p:nvPicPr>
        <p:blipFill>
          <a:blip r:embed="rId1" cstate="print"/>
          <a:stretch>
            <a:fillRect/>
          </a:stretch>
        </p:blipFill>
        <p:spPr>
          <a:xfrm>
            <a:off x="1981201" y="3086100"/>
            <a:ext cx="3939413" cy="2055622"/>
          </a:xfrm>
          <a:prstGeom prst="rect">
            <a:avLst/>
          </a:prstGeom>
        </p:spPr>
      </p:pic>
      <p:sp>
        <p:nvSpPr>
          <p:cNvPr id="4" name="object 4"/>
          <p:cNvSpPr txBox="1"/>
          <p:nvPr/>
        </p:nvSpPr>
        <p:spPr>
          <a:xfrm>
            <a:off x="2117851" y="1538478"/>
            <a:ext cx="7785100" cy="1310640"/>
          </a:xfrm>
          <a:prstGeom prst="rect">
            <a:avLst/>
          </a:prstGeom>
        </p:spPr>
        <p:txBody>
          <a:bodyPr vert="horz" wrap="square" lIns="0" tIns="12700" rIns="0" bIns="0" rtlCol="0">
            <a:spAutoFit/>
          </a:bodyPr>
          <a:lstStyle/>
          <a:p>
            <a:pPr algn="ctr">
              <a:spcBef>
                <a:spcPts val="100"/>
              </a:spcBef>
            </a:pPr>
            <a:r>
              <a:rPr sz="3600" dirty="0">
                <a:latin typeface="Segoe UI" panose="020B0502040204020203"/>
                <a:cs typeface="Segoe UI" panose="020B0502040204020203"/>
              </a:rPr>
              <a:t>Why </a:t>
            </a:r>
            <a:r>
              <a:rPr sz="3600" spc="-10" dirty="0">
                <a:latin typeface="Segoe UI" panose="020B0502040204020203"/>
                <a:cs typeface="Segoe UI" panose="020B0502040204020203"/>
              </a:rPr>
              <a:t>cosine?</a:t>
            </a:r>
            <a:endParaRPr sz="3600">
              <a:latin typeface="Segoe UI" panose="020B0502040204020203"/>
              <a:cs typeface="Segoe UI" panose="020B0502040204020203"/>
            </a:endParaRPr>
          </a:p>
          <a:p>
            <a:pPr marL="1274445" indent="-342900">
              <a:spcBef>
                <a:spcPts val="35"/>
              </a:spcBef>
              <a:buFont typeface="Arial MT"/>
              <a:buChar char="•"/>
              <a:tabLst>
                <a:tab pos="1274445" algn="l"/>
              </a:tabLst>
            </a:pPr>
            <a:r>
              <a:rPr sz="2400" dirty="0">
                <a:latin typeface="Segoe UI" panose="020B0502040204020203"/>
                <a:cs typeface="Segoe UI" panose="020B0502040204020203"/>
              </a:rPr>
              <a:t>Unlike</a:t>
            </a:r>
            <a:r>
              <a:rPr sz="2400" spc="-45" dirty="0">
                <a:latin typeface="Segoe UI" panose="020B0502040204020203"/>
                <a:cs typeface="Segoe UI" panose="020B0502040204020203"/>
              </a:rPr>
              <a:t> </a:t>
            </a:r>
            <a:r>
              <a:rPr sz="2400" dirty="0">
                <a:latin typeface="Segoe UI" panose="020B0502040204020203"/>
                <a:cs typeface="Segoe UI" panose="020B0502040204020203"/>
              </a:rPr>
              <a:t>Jaccard,</a:t>
            </a:r>
            <a:r>
              <a:rPr sz="2400" spc="-30" dirty="0">
                <a:latin typeface="Segoe UI" panose="020B0502040204020203"/>
                <a:cs typeface="Segoe UI" panose="020B0502040204020203"/>
              </a:rPr>
              <a:t> </a:t>
            </a:r>
            <a:r>
              <a:rPr sz="2400" dirty="0">
                <a:latin typeface="Segoe UI" panose="020B0502040204020203"/>
                <a:cs typeface="Segoe UI" panose="020B0502040204020203"/>
              </a:rPr>
              <a:t>works</a:t>
            </a:r>
            <a:r>
              <a:rPr sz="2400" spc="-70" dirty="0">
                <a:latin typeface="Segoe UI" panose="020B0502040204020203"/>
                <a:cs typeface="Segoe UI" panose="020B0502040204020203"/>
              </a:rPr>
              <a:t> </a:t>
            </a:r>
            <a:r>
              <a:rPr sz="2400" dirty="0">
                <a:latin typeface="Segoe UI" panose="020B0502040204020203"/>
                <a:cs typeface="Segoe UI" panose="020B0502040204020203"/>
              </a:rPr>
              <a:t>for</a:t>
            </a:r>
            <a:r>
              <a:rPr sz="2400" spc="-65" dirty="0">
                <a:latin typeface="Segoe UI" panose="020B0502040204020203"/>
                <a:cs typeface="Segoe UI" panose="020B0502040204020203"/>
              </a:rPr>
              <a:t> </a:t>
            </a:r>
            <a:r>
              <a:rPr sz="2400" dirty="0">
                <a:latin typeface="Segoe UI" panose="020B0502040204020203"/>
                <a:cs typeface="Segoe UI" panose="020B0502040204020203"/>
              </a:rPr>
              <a:t>arbitrary</a:t>
            </a:r>
            <a:r>
              <a:rPr sz="2400" spc="-75" dirty="0">
                <a:latin typeface="Segoe UI" panose="020B0502040204020203"/>
                <a:cs typeface="Segoe UI" panose="020B0502040204020203"/>
              </a:rPr>
              <a:t> </a:t>
            </a:r>
            <a:r>
              <a:rPr sz="2400" spc="-10" dirty="0">
                <a:latin typeface="Segoe UI" panose="020B0502040204020203"/>
                <a:cs typeface="Segoe UI" panose="020B0502040204020203"/>
              </a:rPr>
              <a:t>vectors</a:t>
            </a:r>
            <a:endParaRPr sz="2400">
              <a:latin typeface="Segoe UI" panose="020B0502040204020203"/>
              <a:cs typeface="Segoe UI" panose="020B0502040204020203"/>
            </a:endParaRPr>
          </a:p>
          <a:p>
            <a:pPr marL="354965" indent="-342265">
              <a:buFont typeface="Arial MT"/>
              <a:buChar char="•"/>
              <a:tabLst>
                <a:tab pos="354965" algn="l"/>
              </a:tabLst>
            </a:pPr>
            <a:r>
              <a:rPr sz="2400" dirty="0">
                <a:latin typeface="Segoe UI" panose="020B0502040204020203"/>
                <a:cs typeface="Segoe UI" panose="020B0502040204020203"/>
              </a:rPr>
              <a:t>E.g.</a:t>
            </a:r>
            <a:r>
              <a:rPr sz="2400" spc="-25" dirty="0">
                <a:latin typeface="Segoe UI" panose="020B0502040204020203"/>
                <a:cs typeface="Segoe UI" panose="020B0502040204020203"/>
              </a:rPr>
              <a:t> </a:t>
            </a:r>
            <a:r>
              <a:rPr sz="2400" dirty="0">
                <a:latin typeface="Segoe UI" panose="020B0502040204020203"/>
                <a:cs typeface="Segoe UI" panose="020B0502040204020203"/>
              </a:rPr>
              <a:t>what</a:t>
            </a:r>
            <a:r>
              <a:rPr sz="2400" spc="-20" dirty="0">
                <a:latin typeface="Segoe UI" panose="020B0502040204020203"/>
                <a:cs typeface="Segoe UI" panose="020B0502040204020203"/>
              </a:rPr>
              <a:t> </a:t>
            </a:r>
            <a:r>
              <a:rPr sz="2400" dirty="0">
                <a:latin typeface="Segoe UI" panose="020B0502040204020203"/>
                <a:cs typeface="Segoe UI" panose="020B0502040204020203"/>
              </a:rPr>
              <a:t>if</a:t>
            </a:r>
            <a:r>
              <a:rPr sz="2400" spc="-35" dirty="0">
                <a:latin typeface="Segoe UI" panose="020B0502040204020203"/>
                <a:cs typeface="Segoe UI" panose="020B0502040204020203"/>
              </a:rPr>
              <a:t> </a:t>
            </a:r>
            <a:r>
              <a:rPr sz="2400" dirty="0">
                <a:latin typeface="Segoe UI" panose="020B0502040204020203"/>
                <a:cs typeface="Segoe UI" panose="020B0502040204020203"/>
              </a:rPr>
              <a:t>we</a:t>
            </a:r>
            <a:r>
              <a:rPr sz="2400" spc="-35" dirty="0">
                <a:latin typeface="Segoe UI" panose="020B0502040204020203"/>
                <a:cs typeface="Segoe UI" panose="020B0502040204020203"/>
              </a:rPr>
              <a:t> </a:t>
            </a:r>
            <a:r>
              <a:rPr sz="2400" dirty="0">
                <a:latin typeface="Segoe UI" panose="020B0502040204020203"/>
                <a:cs typeface="Segoe UI" panose="020B0502040204020203"/>
              </a:rPr>
              <a:t>have</a:t>
            </a:r>
            <a:r>
              <a:rPr sz="2400" spc="-30" dirty="0">
                <a:latin typeface="Segoe UI" panose="020B0502040204020203"/>
                <a:cs typeface="Segoe UI" panose="020B0502040204020203"/>
              </a:rPr>
              <a:t> </a:t>
            </a:r>
            <a:r>
              <a:rPr sz="2400" b="1" dirty="0">
                <a:latin typeface="Segoe UI" panose="020B0502040204020203"/>
                <a:cs typeface="Segoe UI" panose="020B0502040204020203"/>
              </a:rPr>
              <a:t>opinions</a:t>
            </a:r>
            <a:r>
              <a:rPr sz="2400" b="1" spc="-40" dirty="0">
                <a:latin typeface="Segoe UI" panose="020B0502040204020203"/>
                <a:cs typeface="Segoe UI" panose="020B0502040204020203"/>
              </a:rPr>
              <a:t> </a:t>
            </a:r>
            <a:r>
              <a:rPr sz="2400" dirty="0">
                <a:latin typeface="Segoe UI" panose="020B0502040204020203"/>
                <a:cs typeface="Segoe UI" panose="020B0502040204020203"/>
              </a:rPr>
              <a:t>in</a:t>
            </a:r>
            <a:r>
              <a:rPr sz="2400" spc="-20" dirty="0">
                <a:latin typeface="Segoe UI" panose="020B0502040204020203"/>
                <a:cs typeface="Segoe UI" panose="020B0502040204020203"/>
              </a:rPr>
              <a:t> </a:t>
            </a:r>
            <a:r>
              <a:rPr sz="2400" dirty="0">
                <a:latin typeface="Segoe UI" panose="020B0502040204020203"/>
                <a:cs typeface="Segoe UI" panose="020B0502040204020203"/>
              </a:rPr>
              <a:t>addition</a:t>
            </a:r>
            <a:r>
              <a:rPr sz="2400" spc="-15" dirty="0">
                <a:latin typeface="Segoe UI" panose="020B0502040204020203"/>
                <a:cs typeface="Segoe UI" panose="020B0502040204020203"/>
              </a:rPr>
              <a:t> </a:t>
            </a:r>
            <a:r>
              <a:rPr sz="2400" dirty="0">
                <a:latin typeface="Segoe UI" panose="020B0502040204020203"/>
                <a:cs typeface="Segoe UI" panose="020B0502040204020203"/>
              </a:rPr>
              <a:t>to</a:t>
            </a:r>
            <a:r>
              <a:rPr sz="2400" spc="-30" dirty="0">
                <a:latin typeface="Segoe UI" panose="020B0502040204020203"/>
                <a:cs typeface="Segoe UI" panose="020B0502040204020203"/>
              </a:rPr>
              <a:t> </a:t>
            </a:r>
            <a:r>
              <a:rPr sz="2400" spc="-10" dirty="0">
                <a:latin typeface="Segoe UI" panose="020B0502040204020203"/>
                <a:cs typeface="Segoe UI" panose="020B0502040204020203"/>
              </a:rPr>
              <a:t>purchases?</a:t>
            </a:r>
            <a:endParaRPr sz="2400">
              <a:latin typeface="Segoe UI" panose="020B0502040204020203"/>
              <a:cs typeface="Segoe UI" panose="020B0502040204020203"/>
            </a:endParaRPr>
          </a:p>
        </p:txBody>
      </p:sp>
      <p:grpSp>
        <p:nvGrpSpPr>
          <p:cNvPr id="5" name="object 5"/>
          <p:cNvGrpSpPr/>
          <p:nvPr/>
        </p:nvGrpSpPr>
        <p:grpSpPr>
          <a:xfrm>
            <a:off x="5981701" y="3086100"/>
            <a:ext cx="4262755" cy="2860040"/>
            <a:chOff x="4457700" y="3086100"/>
            <a:chExt cx="4262755" cy="2860040"/>
          </a:xfrm>
        </p:grpSpPr>
        <p:pic>
          <p:nvPicPr>
            <p:cNvPr id="6" name="object 6"/>
            <p:cNvPicPr/>
            <p:nvPr/>
          </p:nvPicPr>
          <p:blipFill>
            <a:blip r:embed="rId2" cstate="print"/>
            <a:stretch>
              <a:fillRect/>
            </a:stretch>
          </p:blipFill>
          <p:spPr>
            <a:xfrm>
              <a:off x="5083175" y="3086100"/>
              <a:ext cx="3636899" cy="2055622"/>
            </a:xfrm>
            <a:prstGeom prst="rect">
              <a:avLst/>
            </a:prstGeom>
          </p:spPr>
        </p:pic>
        <p:sp>
          <p:nvSpPr>
            <p:cNvPr id="7" name="object 7"/>
            <p:cNvSpPr/>
            <p:nvPr/>
          </p:nvSpPr>
          <p:spPr>
            <a:xfrm>
              <a:off x="4457700" y="4018660"/>
              <a:ext cx="1962150" cy="1927225"/>
            </a:xfrm>
            <a:custGeom>
              <a:avLst/>
              <a:gdLst/>
              <a:ahLst/>
              <a:cxnLst/>
              <a:rect l="l" t="t" r="r" b="b"/>
              <a:pathLst>
                <a:path w="1962150" h="1927225">
                  <a:moveTo>
                    <a:pt x="596900" y="95250"/>
                  </a:moveTo>
                  <a:lnTo>
                    <a:pt x="533400" y="63500"/>
                  </a:lnTo>
                  <a:lnTo>
                    <a:pt x="406400" y="0"/>
                  </a:lnTo>
                  <a:lnTo>
                    <a:pt x="406400" y="63500"/>
                  </a:lnTo>
                  <a:lnTo>
                    <a:pt x="0" y="63500"/>
                  </a:lnTo>
                  <a:lnTo>
                    <a:pt x="0" y="127000"/>
                  </a:lnTo>
                  <a:lnTo>
                    <a:pt x="406400" y="127000"/>
                  </a:lnTo>
                  <a:lnTo>
                    <a:pt x="406400" y="190500"/>
                  </a:lnTo>
                  <a:lnTo>
                    <a:pt x="533400" y="127000"/>
                  </a:lnTo>
                  <a:lnTo>
                    <a:pt x="596900" y="95250"/>
                  </a:lnTo>
                  <a:close/>
                </a:path>
                <a:path w="1962150" h="1927225">
                  <a:moveTo>
                    <a:pt x="1200150" y="1010539"/>
                  </a:moveTo>
                  <a:lnTo>
                    <a:pt x="1075944" y="1040511"/>
                  </a:lnTo>
                  <a:lnTo>
                    <a:pt x="1100518" y="1069670"/>
                  </a:lnTo>
                  <a:lnTo>
                    <a:pt x="613156" y="1480693"/>
                  </a:lnTo>
                  <a:lnTo>
                    <a:pt x="637794" y="1509776"/>
                  </a:lnTo>
                  <a:lnTo>
                    <a:pt x="1125029" y="1098753"/>
                  </a:lnTo>
                  <a:lnTo>
                    <a:pt x="1149604" y="1127887"/>
                  </a:lnTo>
                  <a:lnTo>
                    <a:pt x="1179957" y="1057402"/>
                  </a:lnTo>
                  <a:lnTo>
                    <a:pt x="1200150" y="1010539"/>
                  </a:lnTo>
                  <a:close/>
                </a:path>
                <a:path w="1962150" h="1927225">
                  <a:moveTo>
                    <a:pt x="1962150" y="1066800"/>
                  </a:moveTo>
                  <a:lnTo>
                    <a:pt x="1853184" y="1133602"/>
                  </a:lnTo>
                  <a:lnTo>
                    <a:pt x="1885480" y="1153756"/>
                  </a:lnTo>
                  <a:lnTo>
                    <a:pt x="1415796" y="1906752"/>
                  </a:lnTo>
                  <a:lnTo>
                    <a:pt x="1448054" y="1926920"/>
                  </a:lnTo>
                  <a:lnTo>
                    <a:pt x="1917763" y="1173899"/>
                  </a:lnTo>
                  <a:lnTo>
                    <a:pt x="1950085" y="1194054"/>
                  </a:lnTo>
                  <a:lnTo>
                    <a:pt x="1955431" y="1137539"/>
                  </a:lnTo>
                  <a:lnTo>
                    <a:pt x="1962150" y="1066800"/>
                  </a:lnTo>
                  <a:close/>
                </a:path>
              </a:pathLst>
            </a:custGeom>
            <a:solidFill>
              <a:srgbClr val="A4B592"/>
            </a:solidFill>
          </p:spPr>
          <p:txBody>
            <a:bodyPr wrap="square" lIns="0" tIns="0" rIns="0" bIns="0" rtlCol="0"/>
            <a:lstStyle/>
            <a:p/>
          </p:txBody>
        </p:sp>
      </p:grpSp>
      <p:sp>
        <p:nvSpPr>
          <p:cNvPr id="8" name="object 8"/>
          <p:cNvSpPr txBox="1"/>
          <p:nvPr/>
        </p:nvSpPr>
        <p:spPr>
          <a:xfrm>
            <a:off x="5270373" y="5457851"/>
            <a:ext cx="4558665" cy="1111885"/>
          </a:xfrm>
          <a:prstGeom prst="rect">
            <a:avLst/>
          </a:prstGeom>
        </p:spPr>
        <p:txBody>
          <a:bodyPr vert="horz" wrap="square" lIns="0" tIns="96520" rIns="0" bIns="0" rtlCol="0">
            <a:spAutoFit/>
          </a:bodyPr>
          <a:lstStyle/>
          <a:p>
            <a:pPr marR="2760980" algn="ctr">
              <a:spcBef>
                <a:spcPts val="760"/>
              </a:spcBef>
            </a:pPr>
            <a:r>
              <a:rPr dirty="0">
                <a:latin typeface="Segoe UI" panose="020B0502040204020203"/>
                <a:cs typeface="Segoe UI" panose="020B0502040204020203"/>
              </a:rPr>
              <a:t>bought</a:t>
            </a:r>
            <a:r>
              <a:rPr spc="-10" dirty="0">
                <a:latin typeface="Segoe UI" panose="020B0502040204020203"/>
                <a:cs typeface="Segoe UI" panose="020B0502040204020203"/>
              </a:rPr>
              <a:t> </a:t>
            </a:r>
            <a:r>
              <a:rPr dirty="0">
                <a:latin typeface="Segoe UI" panose="020B0502040204020203"/>
                <a:cs typeface="Segoe UI" panose="020B0502040204020203"/>
              </a:rPr>
              <a:t>and</a:t>
            </a:r>
            <a:r>
              <a:rPr spc="-15" dirty="0">
                <a:latin typeface="Segoe UI" panose="020B0502040204020203"/>
                <a:cs typeface="Segoe UI" panose="020B0502040204020203"/>
              </a:rPr>
              <a:t> </a:t>
            </a:r>
            <a:r>
              <a:rPr b="1" spc="-10" dirty="0">
                <a:latin typeface="Segoe UI" panose="020B0502040204020203"/>
                <a:cs typeface="Segoe UI" panose="020B0502040204020203"/>
              </a:rPr>
              <a:t>liked</a:t>
            </a:r>
            <a:endParaRPr>
              <a:latin typeface="Segoe UI" panose="020B0502040204020203"/>
              <a:cs typeface="Segoe UI" panose="020B0502040204020203"/>
            </a:endParaRPr>
          </a:p>
          <a:p>
            <a:pPr marR="480060" algn="ctr">
              <a:spcBef>
                <a:spcPts val="665"/>
              </a:spcBef>
            </a:pPr>
            <a:r>
              <a:rPr dirty="0">
                <a:latin typeface="Segoe UI" panose="020B0502040204020203"/>
                <a:cs typeface="Segoe UI" panose="020B0502040204020203"/>
              </a:rPr>
              <a:t>didn’t</a:t>
            </a:r>
            <a:r>
              <a:rPr spc="-40" dirty="0">
                <a:latin typeface="Segoe UI" panose="020B0502040204020203"/>
                <a:cs typeface="Segoe UI" panose="020B0502040204020203"/>
              </a:rPr>
              <a:t> </a:t>
            </a:r>
            <a:r>
              <a:rPr spc="-25" dirty="0">
                <a:latin typeface="Segoe UI" panose="020B0502040204020203"/>
                <a:cs typeface="Segoe UI" panose="020B0502040204020203"/>
              </a:rPr>
              <a:t>buy</a:t>
            </a:r>
            <a:endParaRPr>
              <a:latin typeface="Segoe UI" panose="020B0502040204020203"/>
              <a:cs typeface="Segoe UI" panose="020B0502040204020203"/>
            </a:endParaRPr>
          </a:p>
          <a:p>
            <a:pPr marL="2677795" algn="ctr">
              <a:spcBef>
                <a:spcPts val="745"/>
              </a:spcBef>
            </a:pPr>
            <a:r>
              <a:rPr dirty="0">
                <a:latin typeface="Segoe UI" panose="020B0502040204020203"/>
                <a:cs typeface="Segoe UI" panose="020B0502040204020203"/>
              </a:rPr>
              <a:t>bought</a:t>
            </a:r>
            <a:r>
              <a:rPr spc="-15" dirty="0">
                <a:latin typeface="Segoe UI" panose="020B0502040204020203"/>
                <a:cs typeface="Segoe UI" panose="020B0502040204020203"/>
              </a:rPr>
              <a:t> </a:t>
            </a:r>
            <a:r>
              <a:rPr dirty="0">
                <a:latin typeface="Segoe UI" panose="020B0502040204020203"/>
                <a:cs typeface="Segoe UI" panose="020B0502040204020203"/>
              </a:rPr>
              <a:t>and</a:t>
            </a:r>
            <a:r>
              <a:rPr spc="-10" dirty="0">
                <a:latin typeface="Segoe UI" panose="020B0502040204020203"/>
                <a:cs typeface="Segoe UI" panose="020B0502040204020203"/>
              </a:rPr>
              <a:t> </a:t>
            </a:r>
            <a:r>
              <a:rPr b="1" spc="-10" dirty="0">
                <a:latin typeface="Segoe UI" panose="020B0502040204020203"/>
                <a:cs typeface="Segoe UI" panose="020B0502040204020203"/>
              </a:rPr>
              <a:t>hated</a:t>
            </a:r>
            <a:endParaRPr>
              <a:latin typeface="Segoe UI" panose="020B0502040204020203"/>
              <a:cs typeface="Segoe UI" panose="020B0502040204020203"/>
            </a:endParaRPr>
          </a:p>
        </p:txBody>
      </p:sp>
      <p:sp>
        <p:nvSpPr>
          <p:cNvPr id="9" name="object 9"/>
          <p:cNvSpPr/>
          <p:nvPr/>
        </p:nvSpPr>
        <p:spPr>
          <a:xfrm>
            <a:off x="8883523" y="5082032"/>
            <a:ext cx="678815" cy="1231900"/>
          </a:xfrm>
          <a:custGeom>
            <a:avLst/>
            <a:gdLst/>
            <a:ahLst/>
            <a:cxnLst/>
            <a:rect l="l" t="t" r="r" b="b"/>
            <a:pathLst>
              <a:path w="678815" h="1231900">
                <a:moveTo>
                  <a:pt x="607513" y="91433"/>
                </a:moveTo>
                <a:lnTo>
                  <a:pt x="0" y="1213726"/>
                </a:lnTo>
                <a:lnTo>
                  <a:pt x="33527" y="1231861"/>
                </a:lnTo>
                <a:lnTo>
                  <a:pt x="641032" y="109612"/>
                </a:lnTo>
                <a:lnTo>
                  <a:pt x="607513" y="91433"/>
                </a:lnTo>
                <a:close/>
              </a:path>
              <a:path w="678815" h="1231900">
                <a:moveTo>
                  <a:pt x="676238" y="74676"/>
                </a:moveTo>
                <a:lnTo>
                  <a:pt x="616584" y="74676"/>
                </a:lnTo>
                <a:lnTo>
                  <a:pt x="650112" y="92837"/>
                </a:lnTo>
                <a:lnTo>
                  <a:pt x="641032" y="109612"/>
                </a:lnTo>
                <a:lnTo>
                  <a:pt x="674497" y="127762"/>
                </a:lnTo>
                <a:lnTo>
                  <a:pt x="676238" y="74676"/>
                </a:lnTo>
                <a:close/>
              </a:path>
              <a:path w="678815" h="1231900">
                <a:moveTo>
                  <a:pt x="616584" y="74676"/>
                </a:moveTo>
                <a:lnTo>
                  <a:pt x="607513" y="91433"/>
                </a:lnTo>
                <a:lnTo>
                  <a:pt x="641032" y="109612"/>
                </a:lnTo>
                <a:lnTo>
                  <a:pt x="650112" y="92837"/>
                </a:lnTo>
                <a:lnTo>
                  <a:pt x="616584" y="74676"/>
                </a:lnTo>
                <a:close/>
              </a:path>
              <a:path w="678815" h="1231900">
                <a:moveTo>
                  <a:pt x="678687" y="0"/>
                </a:moveTo>
                <a:lnTo>
                  <a:pt x="574040" y="73279"/>
                </a:lnTo>
                <a:lnTo>
                  <a:pt x="607513" y="91433"/>
                </a:lnTo>
                <a:lnTo>
                  <a:pt x="616584" y="74676"/>
                </a:lnTo>
                <a:lnTo>
                  <a:pt x="676238" y="74676"/>
                </a:lnTo>
                <a:lnTo>
                  <a:pt x="678687" y="0"/>
                </a:lnTo>
                <a:close/>
              </a:path>
            </a:pathLst>
          </a:custGeom>
          <a:solidFill>
            <a:srgbClr val="A4B592"/>
          </a:solidFill>
        </p:spPr>
        <p:txBody>
          <a:bodyPr wrap="square" lIns="0" tIns="0" rIns="0" bIns="0" rtlCol="0"/>
          <a:lstStyle/>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2.</a:t>
            </a:r>
            <a:r>
              <a:rPr spc="-65" dirty="0"/>
              <a:t> </a:t>
            </a:r>
            <a:r>
              <a:rPr dirty="0"/>
              <a:t>Cosine</a:t>
            </a:r>
            <a:r>
              <a:rPr spc="-70" dirty="0"/>
              <a:t> </a:t>
            </a:r>
            <a:r>
              <a:rPr spc="-10" dirty="0"/>
              <a:t>similarity</a:t>
            </a:r>
            <a:endParaRPr spc="-10" dirty="0"/>
          </a:p>
        </p:txBody>
      </p:sp>
      <p:grpSp>
        <p:nvGrpSpPr>
          <p:cNvPr id="3" name="object 3"/>
          <p:cNvGrpSpPr/>
          <p:nvPr/>
        </p:nvGrpSpPr>
        <p:grpSpPr>
          <a:xfrm>
            <a:off x="3656964" y="3187928"/>
            <a:ext cx="2950210" cy="3112770"/>
            <a:chOff x="2132964" y="3187928"/>
            <a:chExt cx="2950210" cy="3112770"/>
          </a:xfrm>
        </p:grpSpPr>
        <p:sp>
          <p:nvSpPr>
            <p:cNvPr id="4" name="object 4"/>
            <p:cNvSpPr/>
            <p:nvPr/>
          </p:nvSpPr>
          <p:spPr>
            <a:xfrm>
              <a:off x="2522981" y="3187928"/>
              <a:ext cx="2560320" cy="3112770"/>
            </a:xfrm>
            <a:custGeom>
              <a:avLst/>
              <a:gdLst/>
              <a:ahLst/>
              <a:cxnLst/>
              <a:rect l="l" t="t" r="r" b="b"/>
              <a:pathLst>
                <a:path w="2560320" h="3112770">
                  <a:moveTo>
                    <a:pt x="2560193" y="0"/>
                  </a:moveTo>
                  <a:lnTo>
                    <a:pt x="0" y="0"/>
                  </a:lnTo>
                  <a:lnTo>
                    <a:pt x="0" y="3112261"/>
                  </a:lnTo>
                  <a:lnTo>
                    <a:pt x="2560193" y="3112261"/>
                  </a:lnTo>
                  <a:lnTo>
                    <a:pt x="2560193" y="0"/>
                  </a:lnTo>
                  <a:close/>
                </a:path>
              </a:pathLst>
            </a:custGeom>
            <a:solidFill>
              <a:srgbClr val="A4D48A"/>
            </a:solidFill>
          </p:spPr>
          <p:txBody>
            <a:bodyPr wrap="square" lIns="0" tIns="0" rIns="0" bIns="0" rtlCol="0"/>
            <a:lstStyle/>
            <a:p/>
          </p:txBody>
        </p:sp>
        <p:sp>
          <p:nvSpPr>
            <p:cNvPr id="5" name="object 5"/>
            <p:cNvSpPr/>
            <p:nvPr/>
          </p:nvSpPr>
          <p:spPr>
            <a:xfrm>
              <a:off x="3447668" y="4650486"/>
              <a:ext cx="905510" cy="706755"/>
            </a:xfrm>
            <a:custGeom>
              <a:avLst/>
              <a:gdLst/>
              <a:ahLst/>
              <a:cxnLst/>
              <a:rect l="l" t="t" r="r" b="b"/>
              <a:pathLst>
                <a:path w="905510" h="706754">
                  <a:moveTo>
                    <a:pt x="0" y="706627"/>
                  </a:moveTo>
                  <a:lnTo>
                    <a:pt x="905255" y="0"/>
                  </a:lnTo>
                </a:path>
              </a:pathLst>
            </a:custGeom>
            <a:ln w="31750">
              <a:solidFill>
                <a:srgbClr val="000000"/>
              </a:solidFill>
              <a:prstDash val="sysDot"/>
            </a:ln>
          </p:spPr>
          <p:txBody>
            <a:bodyPr wrap="square" lIns="0" tIns="0" rIns="0" bIns="0" rtlCol="0"/>
            <a:lstStyle/>
            <a:p/>
          </p:txBody>
        </p:sp>
        <p:sp>
          <p:nvSpPr>
            <p:cNvPr id="6" name="object 6"/>
            <p:cNvSpPr/>
            <p:nvPr/>
          </p:nvSpPr>
          <p:spPr>
            <a:xfrm>
              <a:off x="2662555" y="3943984"/>
              <a:ext cx="2235200" cy="2254250"/>
            </a:xfrm>
            <a:custGeom>
              <a:avLst/>
              <a:gdLst/>
              <a:ahLst/>
              <a:cxnLst/>
              <a:rect l="l" t="t" r="r" b="b"/>
              <a:pathLst>
                <a:path w="2235200" h="2254250">
                  <a:moveTo>
                    <a:pt x="2235200" y="1413129"/>
                  </a:moveTo>
                  <a:lnTo>
                    <a:pt x="2209800" y="1400429"/>
                  </a:lnTo>
                  <a:lnTo>
                    <a:pt x="2159000" y="1375029"/>
                  </a:lnTo>
                  <a:lnTo>
                    <a:pt x="2159000" y="1400429"/>
                  </a:lnTo>
                  <a:lnTo>
                    <a:pt x="797814" y="1400429"/>
                  </a:lnTo>
                  <a:lnTo>
                    <a:pt x="797814" y="76200"/>
                  </a:lnTo>
                  <a:lnTo>
                    <a:pt x="823214" y="76200"/>
                  </a:lnTo>
                  <a:lnTo>
                    <a:pt x="816864" y="63500"/>
                  </a:lnTo>
                  <a:lnTo>
                    <a:pt x="785114" y="0"/>
                  </a:lnTo>
                  <a:lnTo>
                    <a:pt x="747014" y="76200"/>
                  </a:lnTo>
                  <a:lnTo>
                    <a:pt x="772414" y="76200"/>
                  </a:lnTo>
                  <a:lnTo>
                    <a:pt x="772414" y="1408176"/>
                  </a:lnTo>
                  <a:lnTo>
                    <a:pt x="42697" y="2189289"/>
                  </a:lnTo>
                  <a:lnTo>
                    <a:pt x="24130" y="2171954"/>
                  </a:lnTo>
                  <a:lnTo>
                    <a:pt x="0" y="2253653"/>
                  </a:lnTo>
                  <a:lnTo>
                    <a:pt x="79883" y="2223973"/>
                  </a:lnTo>
                  <a:lnTo>
                    <a:pt x="71234" y="2215908"/>
                  </a:lnTo>
                  <a:lnTo>
                    <a:pt x="61264" y="2206612"/>
                  </a:lnTo>
                  <a:lnTo>
                    <a:pt x="790587" y="1425829"/>
                  </a:lnTo>
                  <a:lnTo>
                    <a:pt x="2159000" y="1425829"/>
                  </a:lnTo>
                  <a:lnTo>
                    <a:pt x="2159000" y="1451229"/>
                  </a:lnTo>
                  <a:lnTo>
                    <a:pt x="2209800" y="1425829"/>
                  </a:lnTo>
                  <a:lnTo>
                    <a:pt x="2235200" y="1413129"/>
                  </a:lnTo>
                  <a:close/>
                </a:path>
              </a:pathLst>
            </a:custGeom>
            <a:solidFill>
              <a:srgbClr val="000000"/>
            </a:solidFill>
          </p:spPr>
          <p:txBody>
            <a:bodyPr wrap="square" lIns="0" tIns="0" rIns="0" bIns="0" rtlCol="0"/>
            <a:lstStyle/>
            <a:p/>
          </p:txBody>
        </p:sp>
        <p:pic>
          <p:nvPicPr>
            <p:cNvPr id="7" name="object 7"/>
            <p:cNvPicPr/>
            <p:nvPr/>
          </p:nvPicPr>
          <p:blipFill>
            <a:blip r:embed="rId1" cstate="print"/>
            <a:stretch>
              <a:fillRect/>
            </a:stretch>
          </p:blipFill>
          <p:spPr>
            <a:xfrm>
              <a:off x="4197350" y="4221353"/>
              <a:ext cx="590550" cy="590550"/>
            </a:xfrm>
            <a:prstGeom prst="rect">
              <a:avLst/>
            </a:prstGeom>
          </p:spPr>
        </p:pic>
        <p:sp>
          <p:nvSpPr>
            <p:cNvPr id="8" name="object 8"/>
            <p:cNvSpPr/>
            <p:nvPr/>
          </p:nvSpPr>
          <p:spPr>
            <a:xfrm>
              <a:off x="2918840" y="4516628"/>
              <a:ext cx="528955" cy="840740"/>
            </a:xfrm>
            <a:custGeom>
              <a:avLst/>
              <a:gdLst/>
              <a:ahLst/>
              <a:cxnLst/>
              <a:rect l="l" t="t" r="r" b="b"/>
              <a:pathLst>
                <a:path w="528954" h="840739">
                  <a:moveTo>
                    <a:pt x="528828" y="840486"/>
                  </a:moveTo>
                  <a:lnTo>
                    <a:pt x="0" y="0"/>
                  </a:lnTo>
                </a:path>
              </a:pathLst>
            </a:custGeom>
            <a:ln w="31750">
              <a:solidFill>
                <a:srgbClr val="000000"/>
              </a:solidFill>
              <a:prstDash val="sysDot"/>
            </a:ln>
          </p:spPr>
          <p:txBody>
            <a:bodyPr wrap="square" lIns="0" tIns="0" rIns="0" bIns="0" rtlCol="0"/>
            <a:lstStyle/>
            <a:p/>
          </p:txBody>
        </p:sp>
        <p:pic>
          <p:nvPicPr>
            <p:cNvPr id="9" name="object 9"/>
            <p:cNvPicPr/>
            <p:nvPr/>
          </p:nvPicPr>
          <p:blipFill>
            <a:blip r:embed="rId2" cstate="print"/>
            <a:stretch>
              <a:fillRect/>
            </a:stretch>
          </p:blipFill>
          <p:spPr>
            <a:xfrm>
              <a:off x="2662554" y="4221480"/>
              <a:ext cx="590295" cy="590422"/>
            </a:xfrm>
            <a:prstGeom prst="rect">
              <a:avLst/>
            </a:prstGeom>
          </p:spPr>
        </p:pic>
        <p:sp>
          <p:nvSpPr>
            <p:cNvPr id="10" name="object 10"/>
            <p:cNvSpPr/>
            <p:nvPr/>
          </p:nvSpPr>
          <p:spPr>
            <a:xfrm>
              <a:off x="3271773" y="5007837"/>
              <a:ext cx="495300" cy="139700"/>
            </a:xfrm>
            <a:custGeom>
              <a:avLst/>
              <a:gdLst/>
              <a:ahLst/>
              <a:cxnLst/>
              <a:rect l="l" t="t" r="r" b="b"/>
              <a:pathLst>
                <a:path w="495300" h="139700">
                  <a:moveTo>
                    <a:pt x="0" y="72416"/>
                  </a:moveTo>
                  <a:lnTo>
                    <a:pt x="40057" y="45899"/>
                  </a:lnTo>
                  <a:lnTo>
                    <a:pt x="82301" y="25479"/>
                  </a:lnTo>
                  <a:lnTo>
                    <a:pt x="126142" y="11075"/>
                  </a:lnTo>
                  <a:lnTo>
                    <a:pt x="170989" y="2608"/>
                  </a:lnTo>
                  <a:lnTo>
                    <a:pt x="216249" y="0"/>
                  </a:lnTo>
                  <a:lnTo>
                    <a:pt x="261334" y="3169"/>
                  </a:lnTo>
                  <a:lnTo>
                    <a:pt x="305651" y="12038"/>
                  </a:lnTo>
                  <a:lnTo>
                    <a:pt x="348610" y="26527"/>
                  </a:lnTo>
                  <a:lnTo>
                    <a:pt x="389620" y="46556"/>
                  </a:lnTo>
                  <a:lnTo>
                    <a:pt x="428089" y="72046"/>
                  </a:lnTo>
                  <a:lnTo>
                    <a:pt x="463428" y="102917"/>
                  </a:lnTo>
                  <a:lnTo>
                    <a:pt x="495046" y="139091"/>
                  </a:lnTo>
                </a:path>
              </a:pathLst>
            </a:custGeom>
            <a:ln w="44449">
              <a:solidFill>
                <a:srgbClr val="000000"/>
              </a:solidFill>
            </a:ln>
          </p:spPr>
          <p:txBody>
            <a:bodyPr wrap="square" lIns="0" tIns="0" rIns="0" bIns="0" rtlCol="0"/>
            <a:lstStyle/>
            <a:p/>
          </p:txBody>
        </p:sp>
        <p:pic>
          <p:nvPicPr>
            <p:cNvPr id="11" name="object 11"/>
            <p:cNvPicPr/>
            <p:nvPr/>
          </p:nvPicPr>
          <p:blipFill>
            <a:blip r:embed="rId3" cstate="print"/>
            <a:stretch>
              <a:fillRect/>
            </a:stretch>
          </p:blipFill>
          <p:spPr>
            <a:xfrm>
              <a:off x="3537076" y="4744059"/>
              <a:ext cx="128015" cy="215798"/>
            </a:xfrm>
            <a:prstGeom prst="rect">
              <a:avLst/>
            </a:prstGeom>
          </p:spPr>
        </p:pic>
        <p:pic>
          <p:nvPicPr>
            <p:cNvPr id="12" name="object 12"/>
            <p:cNvPicPr/>
            <p:nvPr/>
          </p:nvPicPr>
          <p:blipFill>
            <a:blip r:embed="rId4" cstate="print"/>
            <a:stretch>
              <a:fillRect/>
            </a:stretch>
          </p:blipFill>
          <p:spPr>
            <a:xfrm>
              <a:off x="3633977" y="3534486"/>
              <a:ext cx="1349628" cy="294436"/>
            </a:xfrm>
            <a:prstGeom prst="rect">
              <a:avLst/>
            </a:prstGeom>
          </p:spPr>
        </p:pic>
        <p:sp>
          <p:nvSpPr>
            <p:cNvPr id="13" name="object 13"/>
            <p:cNvSpPr/>
            <p:nvPr/>
          </p:nvSpPr>
          <p:spPr>
            <a:xfrm>
              <a:off x="2132965" y="3822953"/>
              <a:ext cx="2395220" cy="751205"/>
            </a:xfrm>
            <a:custGeom>
              <a:avLst/>
              <a:gdLst/>
              <a:ahLst/>
              <a:cxnLst/>
              <a:rect l="l" t="t" r="r" b="b"/>
              <a:pathLst>
                <a:path w="2395220" h="751204">
                  <a:moveTo>
                    <a:pt x="529590" y="693674"/>
                  </a:moveTo>
                  <a:lnTo>
                    <a:pt x="491490" y="674624"/>
                  </a:lnTo>
                  <a:lnTo>
                    <a:pt x="415290" y="636524"/>
                  </a:lnTo>
                  <a:lnTo>
                    <a:pt x="415290" y="674624"/>
                  </a:lnTo>
                  <a:lnTo>
                    <a:pt x="0" y="674624"/>
                  </a:lnTo>
                  <a:lnTo>
                    <a:pt x="0" y="712724"/>
                  </a:lnTo>
                  <a:lnTo>
                    <a:pt x="415290" y="712724"/>
                  </a:lnTo>
                  <a:lnTo>
                    <a:pt x="415290" y="750824"/>
                  </a:lnTo>
                  <a:lnTo>
                    <a:pt x="491490" y="712724"/>
                  </a:lnTo>
                  <a:lnTo>
                    <a:pt x="529590" y="693674"/>
                  </a:lnTo>
                  <a:close/>
                </a:path>
                <a:path w="2395220" h="751204">
                  <a:moveTo>
                    <a:pt x="2395220" y="229616"/>
                  </a:moveTo>
                  <a:lnTo>
                    <a:pt x="2357729" y="236524"/>
                  </a:lnTo>
                  <a:lnTo>
                    <a:pt x="2314321" y="0"/>
                  </a:lnTo>
                  <a:lnTo>
                    <a:pt x="2276856" y="6985"/>
                  </a:lnTo>
                  <a:lnTo>
                    <a:pt x="2320277" y="243420"/>
                  </a:lnTo>
                  <a:lnTo>
                    <a:pt x="2282825" y="250317"/>
                  </a:lnTo>
                  <a:lnTo>
                    <a:pt x="2359660" y="352425"/>
                  </a:lnTo>
                  <a:lnTo>
                    <a:pt x="2385796" y="262128"/>
                  </a:lnTo>
                  <a:lnTo>
                    <a:pt x="2395220" y="229616"/>
                  </a:lnTo>
                  <a:close/>
                </a:path>
              </a:pathLst>
            </a:custGeom>
            <a:solidFill>
              <a:srgbClr val="000000"/>
            </a:solidFill>
          </p:spPr>
          <p:txBody>
            <a:bodyPr wrap="square" lIns="0" tIns="0" rIns="0" bIns="0" rtlCol="0"/>
            <a:lstStyle/>
            <a:p/>
          </p:txBody>
        </p:sp>
      </p:grpSp>
      <p:pic>
        <p:nvPicPr>
          <p:cNvPr id="14" name="object 14"/>
          <p:cNvPicPr/>
          <p:nvPr/>
        </p:nvPicPr>
        <p:blipFill>
          <a:blip r:embed="rId5" cstate="print"/>
          <a:stretch>
            <a:fillRect/>
          </a:stretch>
        </p:blipFill>
        <p:spPr>
          <a:xfrm>
            <a:off x="2062950" y="4331234"/>
            <a:ext cx="1488693" cy="296265"/>
          </a:xfrm>
          <a:prstGeom prst="rect">
            <a:avLst/>
          </a:prstGeom>
        </p:spPr>
      </p:pic>
      <p:sp>
        <p:nvSpPr>
          <p:cNvPr id="15" name="object 15"/>
          <p:cNvSpPr txBox="1"/>
          <p:nvPr/>
        </p:nvSpPr>
        <p:spPr>
          <a:xfrm>
            <a:off x="1820976" y="4693412"/>
            <a:ext cx="1961514" cy="666115"/>
          </a:xfrm>
          <a:prstGeom prst="rect">
            <a:avLst/>
          </a:prstGeom>
        </p:spPr>
        <p:txBody>
          <a:bodyPr vert="horz" wrap="square" lIns="0" tIns="12700" rIns="0" bIns="0" rtlCol="0">
            <a:spAutoFit/>
          </a:bodyPr>
          <a:lstStyle/>
          <a:p>
            <a:pPr marL="12700" marR="5080" algn="ctr">
              <a:spcBef>
                <a:spcPts val="100"/>
              </a:spcBef>
            </a:pPr>
            <a:r>
              <a:rPr sz="1400" dirty="0">
                <a:latin typeface="Segoe UI" panose="020B0502040204020203"/>
                <a:cs typeface="Segoe UI" panose="020B0502040204020203"/>
              </a:rPr>
              <a:t>(vector</a:t>
            </a:r>
            <a:r>
              <a:rPr sz="1400" spc="-15" dirty="0">
                <a:latin typeface="Segoe UI" panose="020B0502040204020203"/>
                <a:cs typeface="Segoe UI" panose="020B0502040204020203"/>
              </a:rPr>
              <a:t> </a:t>
            </a:r>
            <a:r>
              <a:rPr sz="1400" spc="-10" dirty="0">
                <a:latin typeface="Segoe UI" panose="020B0502040204020203"/>
                <a:cs typeface="Segoe UI" panose="020B0502040204020203"/>
              </a:rPr>
              <a:t>representation</a:t>
            </a:r>
            <a:r>
              <a:rPr sz="1400" spc="-30" dirty="0">
                <a:latin typeface="Segoe UI" panose="020B0502040204020203"/>
                <a:cs typeface="Segoe UI" panose="020B0502040204020203"/>
              </a:rPr>
              <a:t> </a:t>
            </a:r>
            <a:r>
              <a:rPr sz="1400" spc="-25" dirty="0">
                <a:latin typeface="Segoe UI" panose="020B0502040204020203"/>
                <a:cs typeface="Segoe UI" panose="020B0502040204020203"/>
              </a:rPr>
              <a:t>of </a:t>
            </a:r>
            <a:r>
              <a:rPr sz="1400" dirty="0">
                <a:latin typeface="Segoe UI" panose="020B0502040204020203"/>
                <a:cs typeface="Segoe UI" panose="020B0502040204020203"/>
              </a:rPr>
              <a:t>users’</a:t>
            </a:r>
            <a:r>
              <a:rPr sz="1400" spc="-15" dirty="0">
                <a:latin typeface="Segoe UI" panose="020B0502040204020203"/>
                <a:cs typeface="Segoe UI" panose="020B0502040204020203"/>
              </a:rPr>
              <a:t> </a:t>
            </a:r>
            <a:r>
              <a:rPr sz="1400" b="1" dirty="0">
                <a:latin typeface="Segoe UI" panose="020B0502040204020203"/>
                <a:cs typeface="Segoe UI" panose="020B0502040204020203"/>
              </a:rPr>
              <a:t>ratings</a:t>
            </a:r>
            <a:r>
              <a:rPr sz="1400" b="1" spc="-35" dirty="0">
                <a:latin typeface="Segoe UI" panose="020B0502040204020203"/>
                <a:cs typeface="Segoe UI" panose="020B0502040204020203"/>
              </a:rPr>
              <a:t> </a:t>
            </a:r>
            <a:r>
              <a:rPr sz="1400" b="1" dirty="0">
                <a:latin typeface="Segoe UI" panose="020B0502040204020203"/>
                <a:cs typeface="Segoe UI" panose="020B0502040204020203"/>
              </a:rPr>
              <a:t>of</a:t>
            </a:r>
            <a:r>
              <a:rPr sz="1400" b="1" spc="-15" dirty="0">
                <a:latin typeface="Segoe UI" panose="020B0502040204020203"/>
                <a:cs typeface="Segoe UI" panose="020B0502040204020203"/>
              </a:rPr>
              <a:t> </a:t>
            </a:r>
            <a:r>
              <a:rPr sz="1400" spc="-10" dirty="0">
                <a:latin typeface="Segoe UI" panose="020B0502040204020203"/>
                <a:cs typeface="Segoe UI" panose="020B0502040204020203"/>
              </a:rPr>
              <a:t>Harry Potter)</a:t>
            </a:r>
            <a:endParaRPr sz="1400">
              <a:latin typeface="Segoe UI" panose="020B0502040204020203"/>
              <a:cs typeface="Segoe UI" panose="020B0502040204020203"/>
            </a:endParaRPr>
          </a:p>
        </p:txBody>
      </p:sp>
      <p:pic>
        <p:nvPicPr>
          <p:cNvPr id="16" name="object 16"/>
          <p:cNvPicPr/>
          <p:nvPr/>
        </p:nvPicPr>
        <p:blipFill>
          <a:blip r:embed="rId6" cstate="print"/>
          <a:stretch>
            <a:fillRect/>
          </a:stretch>
        </p:blipFill>
        <p:spPr>
          <a:xfrm>
            <a:off x="8085963" y="2981401"/>
            <a:ext cx="1316736" cy="303580"/>
          </a:xfrm>
          <a:prstGeom prst="rect">
            <a:avLst/>
          </a:prstGeom>
        </p:spPr>
      </p:pic>
      <p:sp>
        <p:nvSpPr>
          <p:cNvPr id="17" name="object 17"/>
          <p:cNvSpPr txBox="1"/>
          <p:nvPr/>
        </p:nvSpPr>
        <p:spPr>
          <a:xfrm>
            <a:off x="7224521" y="3312667"/>
            <a:ext cx="3041650" cy="574040"/>
          </a:xfrm>
          <a:prstGeom prst="rect">
            <a:avLst/>
          </a:prstGeom>
        </p:spPr>
        <p:txBody>
          <a:bodyPr vert="horz" wrap="square" lIns="0" tIns="12700" rIns="0" bIns="0" rtlCol="0">
            <a:spAutoFit/>
          </a:bodyPr>
          <a:lstStyle/>
          <a:p>
            <a:pPr marL="12700" marR="5080" indent="164465">
              <a:spcBef>
                <a:spcPts val="100"/>
              </a:spcBef>
            </a:pPr>
            <a:r>
              <a:rPr dirty="0">
                <a:latin typeface="Segoe UI" panose="020B0502040204020203"/>
                <a:cs typeface="Segoe UI" panose="020B0502040204020203"/>
              </a:rPr>
              <a:t>(theta</a:t>
            </a:r>
            <a:r>
              <a:rPr spc="-35" dirty="0">
                <a:latin typeface="Segoe UI" panose="020B0502040204020203"/>
                <a:cs typeface="Segoe UI" panose="020B0502040204020203"/>
              </a:rPr>
              <a:t> </a:t>
            </a:r>
            <a:r>
              <a:rPr dirty="0">
                <a:latin typeface="Segoe UI" panose="020B0502040204020203"/>
                <a:cs typeface="Segoe UI" panose="020B0502040204020203"/>
              </a:rPr>
              <a:t>=</a:t>
            </a:r>
            <a:r>
              <a:rPr spc="-20" dirty="0">
                <a:latin typeface="Segoe UI" panose="020B0502040204020203"/>
                <a:cs typeface="Segoe UI" panose="020B0502040204020203"/>
              </a:rPr>
              <a:t> </a:t>
            </a:r>
            <a:r>
              <a:rPr dirty="0">
                <a:latin typeface="Segoe UI" panose="020B0502040204020203"/>
                <a:cs typeface="Segoe UI" panose="020B0502040204020203"/>
              </a:rPr>
              <a:t>0)</a:t>
            </a:r>
            <a:r>
              <a:rPr spc="-30" dirty="0">
                <a:latin typeface="Segoe UI" panose="020B0502040204020203"/>
                <a:cs typeface="Segoe UI" panose="020B0502040204020203"/>
              </a:rPr>
              <a:t> </a:t>
            </a:r>
            <a:r>
              <a:rPr dirty="0">
                <a:latin typeface="Wingdings" panose="05000000000000000000"/>
                <a:cs typeface="Wingdings" panose="05000000000000000000"/>
              </a:rPr>
              <a:t></a:t>
            </a:r>
            <a:r>
              <a:rPr spc="25" dirty="0">
                <a:latin typeface="Times New Roman" panose="02020603050405020304"/>
                <a:cs typeface="Times New Roman" panose="02020603050405020304"/>
              </a:rPr>
              <a:t> </a:t>
            </a:r>
            <a:r>
              <a:rPr dirty="0">
                <a:latin typeface="Segoe UI" panose="020B0502040204020203"/>
                <a:cs typeface="Segoe UI" panose="020B0502040204020203"/>
              </a:rPr>
              <a:t>Rated</a:t>
            </a:r>
            <a:r>
              <a:rPr spc="-15" dirty="0">
                <a:latin typeface="Segoe UI" panose="020B0502040204020203"/>
                <a:cs typeface="Segoe UI" panose="020B0502040204020203"/>
              </a:rPr>
              <a:t> </a:t>
            </a:r>
            <a:r>
              <a:rPr dirty="0">
                <a:latin typeface="Segoe UI" panose="020B0502040204020203"/>
                <a:cs typeface="Segoe UI" panose="020B0502040204020203"/>
              </a:rPr>
              <a:t>by</a:t>
            </a:r>
            <a:r>
              <a:rPr spc="-15" dirty="0">
                <a:latin typeface="Segoe UI" panose="020B0502040204020203"/>
                <a:cs typeface="Segoe UI" panose="020B0502040204020203"/>
              </a:rPr>
              <a:t> </a:t>
            </a:r>
            <a:r>
              <a:rPr spc="-25" dirty="0">
                <a:latin typeface="Segoe UI" panose="020B0502040204020203"/>
                <a:cs typeface="Segoe UI" panose="020B0502040204020203"/>
              </a:rPr>
              <a:t>the </a:t>
            </a:r>
            <a:r>
              <a:rPr dirty="0">
                <a:latin typeface="Segoe UI" panose="020B0502040204020203"/>
                <a:cs typeface="Segoe UI" panose="020B0502040204020203"/>
              </a:rPr>
              <a:t>same</a:t>
            </a:r>
            <a:r>
              <a:rPr spc="-30" dirty="0">
                <a:latin typeface="Segoe UI" panose="020B0502040204020203"/>
                <a:cs typeface="Segoe UI" panose="020B0502040204020203"/>
              </a:rPr>
              <a:t> </a:t>
            </a:r>
            <a:r>
              <a:rPr dirty="0">
                <a:latin typeface="Segoe UI" panose="020B0502040204020203"/>
                <a:cs typeface="Segoe UI" panose="020B0502040204020203"/>
              </a:rPr>
              <a:t>users,</a:t>
            </a:r>
            <a:r>
              <a:rPr spc="-25" dirty="0">
                <a:latin typeface="Segoe UI" panose="020B0502040204020203"/>
                <a:cs typeface="Segoe UI" panose="020B0502040204020203"/>
              </a:rPr>
              <a:t> </a:t>
            </a:r>
            <a:r>
              <a:rPr dirty="0">
                <a:latin typeface="Segoe UI" panose="020B0502040204020203"/>
                <a:cs typeface="Segoe UI" panose="020B0502040204020203"/>
              </a:rPr>
              <a:t>and</a:t>
            </a:r>
            <a:r>
              <a:rPr spc="-15" dirty="0">
                <a:latin typeface="Segoe UI" panose="020B0502040204020203"/>
                <a:cs typeface="Segoe UI" panose="020B0502040204020203"/>
              </a:rPr>
              <a:t> </a:t>
            </a:r>
            <a:r>
              <a:rPr dirty="0">
                <a:latin typeface="Segoe UI" panose="020B0502040204020203"/>
                <a:cs typeface="Segoe UI" panose="020B0502040204020203"/>
              </a:rPr>
              <a:t>they</a:t>
            </a:r>
            <a:r>
              <a:rPr spc="-20" dirty="0">
                <a:latin typeface="Segoe UI" panose="020B0502040204020203"/>
                <a:cs typeface="Segoe UI" panose="020B0502040204020203"/>
              </a:rPr>
              <a:t> </a:t>
            </a:r>
            <a:r>
              <a:rPr dirty="0">
                <a:latin typeface="Segoe UI" panose="020B0502040204020203"/>
                <a:cs typeface="Segoe UI" panose="020B0502040204020203"/>
              </a:rPr>
              <a:t>all</a:t>
            </a:r>
            <a:r>
              <a:rPr spc="-10" dirty="0">
                <a:latin typeface="Segoe UI" panose="020B0502040204020203"/>
                <a:cs typeface="Segoe UI" panose="020B0502040204020203"/>
              </a:rPr>
              <a:t> </a:t>
            </a:r>
            <a:r>
              <a:rPr spc="-20" dirty="0">
                <a:latin typeface="Segoe UI" panose="020B0502040204020203"/>
                <a:cs typeface="Segoe UI" panose="020B0502040204020203"/>
              </a:rPr>
              <a:t>agree</a:t>
            </a:r>
            <a:endParaRPr>
              <a:latin typeface="Segoe UI" panose="020B0502040204020203"/>
              <a:cs typeface="Segoe UI" panose="020B0502040204020203"/>
            </a:endParaRPr>
          </a:p>
        </p:txBody>
      </p:sp>
      <p:pic>
        <p:nvPicPr>
          <p:cNvPr id="18" name="object 18"/>
          <p:cNvPicPr/>
          <p:nvPr/>
        </p:nvPicPr>
        <p:blipFill>
          <a:blip r:embed="rId7" cstate="print"/>
          <a:stretch>
            <a:fillRect/>
          </a:stretch>
        </p:blipFill>
        <p:spPr>
          <a:xfrm>
            <a:off x="7967979" y="4149801"/>
            <a:ext cx="1552702" cy="303580"/>
          </a:xfrm>
          <a:prstGeom prst="rect">
            <a:avLst/>
          </a:prstGeom>
        </p:spPr>
      </p:pic>
      <p:sp>
        <p:nvSpPr>
          <p:cNvPr id="19" name="object 19"/>
          <p:cNvSpPr txBox="1"/>
          <p:nvPr/>
        </p:nvSpPr>
        <p:spPr>
          <a:xfrm>
            <a:off x="7211948" y="4440428"/>
            <a:ext cx="3031490" cy="848360"/>
          </a:xfrm>
          <a:prstGeom prst="rect">
            <a:avLst/>
          </a:prstGeom>
        </p:spPr>
        <p:txBody>
          <a:bodyPr vert="horz" wrap="square" lIns="0" tIns="12700" rIns="0" bIns="0" rtlCol="0">
            <a:spAutoFit/>
          </a:bodyPr>
          <a:lstStyle/>
          <a:p>
            <a:pPr marL="12065" marR="5080" indent="-1905" algn="ctr">
              <a:spcBef>
                <a:spcPts val="100"/>
              </a:spcBef>
            </a:pPr>
            <a:r>
              <a:rPr dirty="0">
                <a:latin typeface="Segoe UI" panose="020B0502040204020203"/>
                <a:cs typeface="Segoe UI" panose="020B0502040204020203"/>
              </a:rPr>
              <a:t>(theta</a:t>
            </a:r>
            <a:r>
              <a:rPr spc="-40" dirty="0">
                <a:latin typeface="Segoe UI" panose="020B0502040204020203"/>
                <a:cs typeface="Segoe UI" panose="020B0502040204020203"/>
              </a:rPr>
              <a:t> </a:t>
            </a:r>
            <a:r>
              <a:rPr dirty="0">
                <a:latin typeface="Segoe UI" panose="020B0502040204020203"/>
                <a:cs typeface="Segoe UI" panose="020B0502040204020203"/>
              </a:rPr>
              <a:t>=</a:t>
            </a:r>
            <a:r>
              <a:rPr spc="-25" dirty="0">
                <a:latin typeface="Segoe UI" panose="020B0502040204020203"/>
                <a:cs typeface="Segoe UI" panose="020B0502040204020203"/>
              </a:rPr>
              <a:t> </a:t>
            </a:r>
            <a:r>
              <a:rPr dirty="0">
                <a:latin typeface="Segoe UI" panose="020B0502040204020203"/>
                <a:cs typeface="Segoe UI" panose="020B0502040204020203"/>
              </a:rPr>
              <a:t>180)</a:t>
            </a:r>
            <a:r>
              <a:rPr spc="-20" dirty="0">
                <a:latin typeface="Segoe UI" panose="020B0502040204020203"/>
                <a:cs typeface="Segoe UI" panose="020B0502040204020203"/>
              </a:rPr>
              <a:t> </a:t>
            </a:r>
            <a:r>
              <a:rPr dirty="0">
                <a:latin typeface="Wingdings" panose="05000000000000000000"/>
                <a:cs typeface="Wingdings" panose="05000000000000000000"/>
              </a:rPr>
              <a:t></a:t>
            </a:r>
            <a:r>
              <a:rPr spc="10" dirty="0">
                <a:latin typeface="Times New Roman" panose="02020603050405020304"/>
                <a:cs typeface="Times New Roman" panose="02020603050405020304"/>
              </a:rPr>
              <a:t> </a:t>
            </a:r>
            <a:r>
              <a:rPr dirty="0">
                <a:latin typeface="Segoe UI" panose="020B0502040204020203"/>
                <a:cs typeface="Segoe UI" panose="020B0502040204020203"/>
              </a:rPr>
              <a:t>Rated</a:t>
            </a:r>
            <a:r>
              <a:rPr spc="-20" dirty="0">
                <a:latin typeface="Segoe UI" panose="020B0502040204020203"/>
                <a:cs typeface="Segoe UI" panose="020B0502040204020203"/>
              </a:rPr>
              <a:t> </a:t>
            </a:r>
            <a:r>
              <a:rPr dirty="0">
                <a:latin typeface="Segoe UI" panose="020B0502040204020203"/>
                <a:cs typeface="Segoe UI" panose="020B0502040204020203"/>
              </a:rPr>
              <a:t>by</a:t>
            </a:r>
            <a:r>
              <a:rPr spc="-20" dirty="0">
                <a:latin typeface="Segoe UI" panose="020B0502040204020203"/>
                <a:cs typeface="Segoe UI" panose="020B0502040204020203"/>
              </a:rPr>
              <a:t> </a:t>
            </a:r>
            <a:r>
              <a:rPr spc="-25" dirty="0">
                <a:latin typeface="Segoe UI" panose="020B0502040204020203"/>
                <a:cs typeface="Segoe UI" panose="020B0502040204020203"/>
              </a:rPr>
              <a:t>the </a:t>
            </a:r>
            <a:r>
              <a:rPr dirty="0">
                <a:latin typeface="Segoe UI" panose="020B0502040204020203"/>
                <a:cs typeface="Segoe UI" panose="020B0502040204020203"/>
              </a:rPr>
              <a:t>same</a:t>
            </a:r>
            <a:r>
              <a:rPr spc="-35" dirty="0">
                <a:latin typeface="Segoe UI" panose="020B0502040204020203"/>
                <a:cs typeface="Segoe UI" panose="020B0502040204020203"/>
              </a:rPr>
              <a:t> </a:t>
            </a:r>
            <a:r>
              <a:rPr dirty="0">
                <a:latin typeface="Segoe UI" panose="020B0502040204020203"/>
                <a:cs typeface="Segoe UI" panose="020B0502040204020203"/>
              </a:rPr>
              <a:t>users,</a:t>
            </a:r>
            <a:r>
              <a:rPr spc="-30" dirty="0">
                <a:latin typeface="Segoe UI" panose="020B0502040204020203"/>
                <a:cs typeface="Segoe UI" panose="020B0502040204020203"/>
              </a:rPr>
              <a:t> </a:t>
            </a:r>
            <a:r>
              <a:rPr dirty="0">
                <a:latin typeface="Segoe UI" panose="020B0502040204020203"/>
                <a:cs typeface="Segoe UI" panose="020B0502040204020203"/>
              </a:rPr>
              <a:t>but</a:t>
            </a:r>
            <a:r>
              <a:rPr spc="-15" dirty="0">
                <a:latin typeface="Segoe UI" panose="020B0502040204020203"/>
                <a:cs typeface="Segoe UI" panose="020B0502040204020203"/>
              </a:rPr>
              <a:t> </a:t>
            </a:r>
            <a:r>
              <a:rPr spc="-20" dirty="0">
                <a:latin typeface="Segoe UI" panose="020B0502040204020203"/>
                <a:cs typeface="Segoe UI" panose="020B0502040204020203"/>
              </a:rPr>
              <a:t>they </a:t>
            </a:r>
            <a:r>
              <a:rPr b="1" dirty="0">
                <a:latin typeface="Segoe UI" panose="020B0502040204020203"/>
                <a:cs typeface="Segoe UI" panose="020B0502040204020203"/>
              </a:rPr>
              <a:t>completely</a:t>
            </a:r>
            <a:r>
              <a:rPr b="1" spc="-40" dirty="0">
                <a:latin typeface="Segoe UI" panose="020B0502040204020203"/>
                <a:cs typeface="Segoe UI" panose="020B0502040204020203"/>
              </a:rPr>
              <a:t> </a:t>
            </a:r>
            <a:r>
              <a:rPr b="1" dirty="0">
                <a:latin typeface="Segoe UI" panose="020B0502040204020203"/>
                <a:cs typeface="Segoe UI" panose="020B0502040204020203"/>
              </a:rPr>
              <a:t>disagree</a:t>
            </a:r>
            <a:r>
              <a:rPr b="1" spc="-70" dirty="0">
                <a:latin typeface="Segoe UI" panose="020B0502040204020203"/>
                <a:cs typeface="Segoe UI" panose="020B0502040204020203"/>
              </a:rPr>
              <a:t> </a:t>
            </a:r>
            <a:r>
              <a:rPr dirty="0">
                <a:latin typeface="Segoe UI" panose="020B0502040204020203"/>
                <a:cs typeface="Segoe UI" panose="020B0502040204020203"/>
              </a:rPr>
              <a:t>about</a:t>
            </a:r>
            <a:r>
              <a:rPr spc="-50" dirty="0">
                <a:latin typeface="Segoe UI" panose="020B0502040204020203"/>
                <a:cs typeface="Segoe UI" panose="020B0502040204020203"/>
              </a:rPr>
              <a:t> </a:t>
            </a:r>
            <a:r>
              <a:rPr spc="-25" dirty="0">
                <a:latin typeface="Segoe UI" panose="020B0502040204020203"/>
                <a:cs typeface="Segoe UI" panose="020B0502040204020203"/>
              </a:rPr>
              <a:t>it</a:t>
            </a:r>
            <a:endParaRPr>
              <a:latin typeface="Segoe UI" panose="020B0502040204020203"/>
              <a:cs typeface="Segoe UI" panose="020B0502040204020203"/>
            </a:endParaRPr>
          </a:p>
        </p:txBody>
      </p:sp>
      <p:pic>
        <p:nvPicPr>
          <p:cNvPr id="20" name="object 20"/>
          <p:cNvPicPr/>
          <p:nvPr/>
        </p:nvPicPr>
        <p:blipFill>
          <a:blip r:embed="rId8" cstate="print"/>
          <a:stretch>
            <a:fillRect/>
          </a:stretch>
        </p:blipFill>
        <p:spPr>
          <a:xfrm>
            <a:off x="8004810" y="5552731"/>
            <a:ext cx="1329563" cy="303580"/>
          </a:xfrm>
          <a:prstGeom prst="rect">
            <a:avLst/>
          </a:prstGeom>
        </p:spPr>
      </p:pic>
      <p:sp>
        <p:nvSpPr>
          <p:cNvPr id="21" name="object 21"/>
          <p:cNvSpPr txBox="1"/>
          <p:nvPr/>
        </p:nvSpPr>
        <p:spPr>
          <a:xfrm>
            <a:off x="7539990" y="5843727"/>
            <a:ext cx="2447290" cy="574040"/>
          </a:xfrm>
          <a:prstGeom prst="rect">
            <a:avLst/>
          </a:prstGeom>
        </p:spPr>
        <p:txBody>
          <a:bodyPr vert="horz" wrap="square" lIns="0" tIns="12700" rIns="0" bIns="0" rtlCol="0">
            <a:spAutoFit/>
          </a:bodyPr>
          <a:lstStyle/>
          <a:p>
            <a:pPr marL="146685" marR="5080" indent="-134620">
              <a:spcBef>
                <a:spcPts val="100"/>
              </a:spcBef>
            </a:pPr>
            <a:r>
              <a:rPr dirty="0">
                <a:latin typeface="Segoe UI" panose="020B0502040204020203"/>
                <a:cs typeface="Segoe UI" panose="020B0502040204020203"/>
              </a:rPr>
              <a:t>(theta</a:t>
            </a:r>
            <a:r>
              <a:rPr spc="-35" dirty="0">
                <a:latin typeface="Segoe UI" panose="020B0502040204020203"/>
                <a:cs typeface="Segoe UI" panose="020B0502040204020203"/>
              </a:rPr>
              <a:t> </a:t>
            </a:r>
            <a:r>
              <a:rPr dirty="0">
                <a:latin typeface="Segoe UI" panose="020B0502040204020203"/>
                <a:cs typeface="Segoe UI" panose="020B0502040204020203"/>
              </a:rPr>
              <a:t>=</a:t>
            </a:r>
            <a:r>
              <a:rPr spc="-15" dirty="0">
                <a:latin typeface="Segoe UI" panose="020B0502040204020203"/>
                <a:cs typeface="Segoe UI" panose="020B0502040204020203"/>
              </a:rPr>
              <a:t> </a:t>
            </a:r>
            <a:r>
              <a:rPr dirty="0">
                <a:latin typeface="Segoe UI" panose="020B0502040204020203"/>
                <a:cs typeface="Segoe UI" panose="020B0502040204020203"/>
              </a:rPr>
              <a:t>90)</a:t>
            </a:r>
            <a:r>
              <a:rPr spc="-15" dirty="0">
                <a:latin typeface="Segoe UI" panose="020B0502040204020203"/>
                <a:cs typeface="Segoe UI" panose="020B0502040204020203"/>
              </a:rPr>
              <a:t> </a:t>
            </a:r>
            <a:r>
              <a:rPr dirty="0">
                <a:latin typeface="Wingdings" panose="05000000000000000000"/>
                <a:cs typeface="Wingdings" panose="05000000000000000000"/>
              </a:rPr>
              <a:t></a:t>
            </a:r>
            <a:r>
              <a:rPr spc="20" dirty="0">
                <a:latin typeface="Times New Roman" panose="02020603050405020304"/>
                <a:cs typeface="Times New Roman" panose="02020603050405020304"/>
              </a:rPr>
              <a:t> </a:t>
            </a:r>
            <a:r>
              <a:rPr dirty="0">
                <a:latin typeface="Segoe UI" panose="020B0502040204020203"/>
                <a:cs typeface="Segoe UI" panose="020B0502040204020203"/>
              </a:rPr>
              <a:t>Rated</a:t>
            </a:r>
            <a:r>
              <a:rPr spc="-15" dirty="0">
                <a:latin typeface="Segoe UI" panose="020B0502040204020203"/>
                <a:cs typeface="Segoe UI" panose="020B0502040204020203"/>
              </a:rPr>
              <a:t> </a:t>
            </a:r>
            <a:r>
              <a:rPr spc="-25" dirty="0">
                <a:latin typeface="Segoe UI" panose="020B0502040204020203"/>
                <a:cs typeface="Segoe UI" panose="020B0502040204020203"/>
              </a:rPr>
              <a:t>by </a:t>
            </a:r>
            <a:r>
              <a:rPr dirty="0">
                <a:latin typeface="Segoe UI" panose="020B0502040204020203"/>
                <a:cs typeface="Segoe UI" panose="020B0502040204020203"/>
              </a:rPr>
              <a:t>different</a:t>
            </a:r>
            <a:r>
              <a:rPr spc="-50" dirty="0">
                <a:latin typeface="Segoe UI" panose="020B0502040204020203"/>
                <a:cs typeface="Segoe UI" panose="020B0502040204020203"/>
              </a:rPr>
              <a:t> </a:t>
            </a:r>
            <a:r>
              <a:rPr dirty="0">
                <a:latin typeface="Segoe UI" panose="020B0502040204020203"/>
                <a:cs typeface="Segoe UI" panose="020B0502040204020203"/>
              </a:rPr>
              <a:t>sets</a:t>
            </a:r>
            <a:r>
              <a:rPr spc="-50" dirty="0">
                <a:latin typeface="Segoe UI" panose="020B0502040204020203"/>
                <a:cs typeface="Segoe UI" panose="020B0502040204020203"/>
              </a:rPr>
              <a:t> </a:t>
            </a:r>
            <a:r>
              <a:rPr dirty="0">
                <a:latin typeface="Segoe UI" panose="020B0502040204020203"/>
                <a:cs typeface="Segoe UI" panose="020B0502040204020203"/>
              </a:rPr>
              <a:t>of</a:t>
            </a:r>
            <a:r>
              <a:rPr spc="-60" dirty="0">
                <a:latin typeface="Segoe UI" panose="020B0502040204020203"/>
                <a:cs typeface="Segoe UI" panose="020B0502040204020203"/>
              </a:rPr>
              <a:t> </a:t>
            </a:r>
            <a:r>
              <a:rPr spc="-20" dirty="0">
                <a:latin typeface="Segoe UI" panose="020B0502040204020203"/>
                <a:cs typeface="Segoe UI" panose="020B0502040204020203"/>
              </a:rPr>
              <a:t>users</a:t>
            </a:r>
            <a:endParaRPr>
              <a:latin typeface="Segoe UI" panose="020B0502040204020203"/>
              <a:cs typeface="Segoe UI" panose="020B0502040204020203"/>
            </a:endParaRPr>
          </a:p>
        </p:txBody>
      </p:sp>
      <p:sp>
        <p:nvSpPr>
          <p:cNvPr id="22" name="object 22"/>
          <p:cNvSpPr txBox="1"/>
          <p:nvPr/>
        </p:nvSpPr>
        <p:spPr>
          <a:xfrm>
            <a:off x="2381503" y="1521079"/>
            <a:ext cx="7256780" cy="1123315"/>
          </a:xfrm>
          <a:prstGeom prst="rect">
            <a:avLst/>
          </a:prstGeom>
        </p:spPr>
        <p:txBody>
          <a:bodyPr vert="horz" wrap="square" lIns="0" tIns="12700" rIns="0" bIns="0" rtlCol="0">
            <a:spAutoFit/>
          </a:bodyPr>
          <a:lstStyle/>
          <a:p>
            <a:pPr marL="74930" marR="5080" indent="-62865">
              <a:spcBef>
                <a:spcPts val="100"/>
              </a:spcBef>
            </a:pPr>
            <a:r>
              <a:rPr sz="3600" dirty="0">
                <a:latin typeface="Segoe UI" panose="020B0502040204020203"/>
                <a:cs typeface="Segoe UI" panose="020B0502040204020203"/>
              </a:rPr>
              <a:t>E.g.</a:t>
            </a:r>
            <a:r>
              <a:rPr sz="3600" spc="-80" dirty="0">
                <a:latin typeface="Segoe UI" panose="020B0502040204020203"/>
                <a:cs typeface="Segoe UI" panose="020B0502040204020203"/>
              </a:rPr>
              <a:t> </a:t>
            </a:r>
            <a:r>
              <a:rPr sz="3600" dirty="0">
                <a:latin typeface="Segoe UI" panose="020B0502040204020203"/>
                <a:cs typeface="Segoe UI" panose="020B0502040204020203"/>
              </a:rPr>
              <a:t>our</a:t>
            </a:r>
            <a:r>
              <a:rPr sz="3600" spc="-80" dirty="0">
                <a:latin typeface="Segoe UI" panose="020B0502040204020203"/>
                <a:cs typeface="Segoe UI" panose="020B0502040204020203"/>
              </a:rPr>
              <a:t> </a:t>
            </a:r>
            <a:r>
              <a:rPr sz="3600" dirty="0">
                <a:latin typeface="Segoe UI" panose="020B0502040204020203"/>
                <a:cs typeface="Segoe UI" panose="020B0502040204020203"/>
              </a:rPr>
              <a:t>previous</a:t>
            </a:r>
            <a:r>
              <a:rPr sz="3600" spc="-80" dirty="0">
                <a:latin typeface="Segoe UI" panose="020B0502040204020203"/>
                <a:cs typeface="Segoe UI" panose="020B0502040204020203"/>
              </a:rPr>
              <a:t> </a:t>
            </a:r>
            <a:r>
              <a:rPr sz="3600" dirty="0">
                <a:latin typeface="Segoe UI" panose="020B0502040204020203"/>
                <a:cs typeface="Segoe UI" panose="020B0502040204020203"/>
              </a:rPr>
              <a:t>example,</a:t>
            </a:r>
            <a:r>
              <a:rPr sz="3600" spc="-70" dirty="0">
                <a:latin typeface="Segoe UI" panose="020B0502040204020203"/>
                <a:cs typeface="Segoe UI" panose="020B0502040204020203"/>
              </a:rPr>
              <a:t> </a:t>
            </a:r>
            <a:r>
              <a:rPr sz="3600" dirty="0">
                <a:latin typeface="Segoe UI" panose="020B0502040204020203"/>
                <a:cs typeface="Segoe UI" panose="020B0502040204020203"/>
              </a:rPr>
              <a:t>now</a:t>
            </a:r>
            <a:r>
              <a:rPr sz="3600" spc="-75" dirty="0">
                <a:latin typeface="Segoe UI" panose="020B0502040204020203"/>
                <a:cs typeface="Segoe UI" panose="020B0502040204020203"/>
              </a:rPr>
              <a:t> </a:t>
            </a:r>
            <a:r>
              <a:rPr sz="3600" spc="-20" dirty="0">
                <a:latin typeface="Segoe UI" panose="020B0502040204020203"/>
                <a:cs typeface="Segoe UI" panose="020B0502040204020203"/>
              </a:rPr>
              <a:t>with </a:t>
            </a:r>
            <a:r>
              <a:rPr sz="3600" spc="-10" dirty="0">
                <a:latin typeface="Segoe UI" panose="020B0502040204020203"/>
                <a:cs typeface="Segoe UI" panose="020B0502040204020203"/>
              </a:rPr>
              <a:t>“thumbs-up/thumbs-</a:t>
            </a:r>
            <a:r>
              <a:rPr sz="3600" dirty="0">
                <a:latin typeface="Segoe UI" panose="020B0502040204020203"/>
                <a:cs typeface="Segoe UI" panose="020B0502040204020203"/>
              </a:rPr>
              <a:t>down”</a:t>
            </a:r>
            <a:r>
              <a:rPr sz="3600" spc="-15" dirty="0">
                <a:latin typeface="Segoe UI" panose="020B0502040204020203"/>
                <a:cs typeface="Segoe UI" panose="020B0502040204020203"/>
              </a:rPr>
              <a:t> </a:t>
            </a:r>
            <a:r>
              <a:rPr sz="3600" spc="-10" dirty="0">
                <a:latin typeface="Segoe UI" panose="020B0502040204020203"/>
                <a:cs typeface="Segoe UI" panose="020B0502040204020203"/>
              </a:rPr>
              <a:t>ratings</a:t>
            </a:r>
            <a:endParaRPr sz="3600">
              <a:latin typeface="Segoe UI" panose="020B0502040204020203"/>
              <a:cs typeface="Segoe UI" panose="020B0502040204020203"/>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4.</a:t>
            </a:r>
            <a:r>
              <a:rPr spc="-160" dirty="0"/>
              <a:t> </a:t>
            </a:r>
            <a:r>
              <a:rPr spc="-10" dirty="0"/>
              <a:t>Pearson</a:t>
            </a:r>
            <a:r>
              <a:rPr spc="-135" dirty="0"/>
              <a:t> </a:t>
            </a:r>
            <a:r>
              <a:rPr spc="-10" dirty="0"/>
              <a:t>correlation</a:t>
            </a:r>
            <a:endParaRPr spc="-10" dirty="0"/>
          </a:p>
        </p:txBody>
      </p:sp>
      <p:sp>
        <p:nvSpPr>
          <p:cNvPr id="3" name="object 3"/>
          <p:cNvSpPr txBox="1"/>
          <p:nvPr/>
        </p:nvSpPr>
        <p:spPr>
          <a:xfrm>
            <a:off x="2381504" y="1492122"/>
            <a:ext cx="7259955" cy="1122680"/>
          </a:xfrm>
          <a:prstGeom prst="rect">
            <a:avLst/>
          </a:prstGeom>
        </p:spPr>
        <p:txBody>
          <a:bodyPr vert="horz" wrap="square" lIns="0" tIns="12700" rIns="0" bIns="0" rtlCol="0">
            <a:spAutoFit/>
          </a:bodyPr>
          <a:lstStyle/>
          <a:p>
            <a:pPr marL="12700" marR="5080" indent="200660">
              <a:spcBef>
                <a:spcPts val="100"/>
              </a:spcBef>
            </a:pPr>
            <a:r>
              <a:rPr sz="3600" dirty="0">
                <a:latin typeface="Segoe UI" panose="020B0502040204020203"/>
                <a:cs typeface="Segoe UI" panose="020B0502040204020203"/>
              </a:rPr>
              <a:t>What</a:t>
            </a:r>
            <a:r>
              <a:rPr sz="3600" spc="-85" dirty="0">
                <a:latin typeface="Segoe UI" panose="020B0502040204020203"/>
                <a:cs typeface="Segoe UI" panose="020B0502040204020203"/>
              </a:rPr>
              <a:t> </a:t>
            </a:r>
            <a:r>
              <a:rPr sz="3600" dirty="0">
                <a:latin typeface="Segoe UI" panose="020B0502040204020203"/>
                <a:cs typeface="Segoe UI" panose="020B0502040204020203"/>
              </a:rPr>
              <a:t>if</a:t>
            </a:r>
            <a:r>
              <a:rPr sz="3600" spc="-80" dirty="0">
                <a:latin typeface="Segoe UI" panose="020B0502040204020203"/>
                <a:cs typeface="Segoe UI" panose="020B0502040204020203"/>
              </a:rPr>
              <a:t> </a:t>
            </a:r>
            <a:r>
              <a:rPr sz="3600" dirty="0">
                <a:latin typeface="Segoe UI" panose="020B0502040204020203"/>
                <a:cs typeface="Segoe UI" panose="020B0502040204020203"/>
              </a:rPr>
              <a:t>we</a:t>
            </a:r>
            <a:r>
              <a:rPr sz="3600" spc="-80" dirty="0">
                <a:latin typeface="Segoe UI" panose="020B0502040204020203"/>
                <a:cs typeface="Segoe UI" panose="020B0502040204020203"/>
              </a:rPr>
              <a:t> </a:t>
            </a:r>
            <a:r>
              <a:rPr sz="3600" dirty="0">
                <a:latin typeface="Segoe UI" panose="020B0502040204020203"/>
                <a:cs typeface="Segoe UI" panose="020B0502040204020203"/>
              </a:rPr>
              <a:t>have</a:t>
            </a:r>
            <a:r>
              <a:rPr sz="3600" spc="-80" dirty="0">
                <a:latin typeface="Segoe UI" panose="020B0502040204020203"/>
                <a:cs typeface="Segoe UI" panose="020B0502040204020203"/>
              </a:rPr>
              <a:t> </a:t>
            </a:r>
            <a:r>
              <a:rPr sz="3600" dirty="0">
                <a:latin typeface="Segoe UI" panose="020B0502040204020203"/>
                <a:cs typeface="Segoe UI" panose="020B0502040204020203"/>
              </a:rPr>
              <a:t>numerical</a:t>
            </a:r>
            <a:r>
              <a:rPr sz="3600" spc="-70" dirty="0">
                <a:latin typeface="Segoe UI" panose="020B0502040204020203"/>
                <a:cs typeface="Segoe UI" panose="020B0502040204020203"/>
              </a:rPr>
              <a:t> </a:t>
            </a:r>
            <a:r>
              <a:rPr sz="3600" spc="-10" dirty="0">
                <a:latin typeface="Segoe UI" panose="020B0502040204020203"/>
                <a:cs typeface="Segoe UI" panose="020B0502040204020203"/>
              </a:rPr>
              <a:t>ratings </a:t>
            </a:r>
            <a:r>
              <a:rPr sz="3600" dirty="0">
                <a:latin typeface="Segoe UI" panose="020B0502040204020203"/>
                <a:cs typeface="Segoe UI" panose="020B0502040204020203"/>
              </a:rPr>
              <a:t>(rather</a:t>
            </a:r>
            <a:r>
              <a:rPr sz="3600" spc="-55" dirty="0">
                <a:latin typeface="Segoe UI" panose="020B0502040204020203"/>
                <a:cs typeface="Segoe UI" panose="020B0502040204020203"/>
              </a:rPr>
              <a:t> </a:t>
            </a:r>
            <a:r>
              <a:rPr sz="3600" dirty="0">
                <a:latin typeface="Segoe UI" panose="020B0502040204020203"/>
                <a:cs typeface="Segoe UI" panose="020B0502040204020203"/>
              </a:rPr>
              <a:t>than</a:t>
            </a:r>
            <a:r>
              <a:rPr sz="3600" spc="-50" dirty="0">
                <a:latin typeface="Segoe UI" panose="020B0502040204020203"/>
                <a:cs typeface="Segoe UI" panose="020B0502040204020203"/>
              </a:rPr>
              <a:t> </a:t>
            </a:r>
            <a:r>
              <a:rPr sz="3600" dirty="0">
                <a:latin typeface="Segoe UI" panose="020B0502040204020203"/>
                <a:cs typeface="Segoe UI" panose="020B0502040204020203"/>
              </a:rPr>
              <a:t>just</a:t>
            </a:r>
            <a:r>
              <a:rPr sz="3600" spc="-45" dirty="0">
                <a:latin typeface="Segoe UI" panose="020B0502040204020203"/>
                <a:cs typeface="Segoe UI" panose="020B0502040204020203"/>
              </a:rPr>
              <a:t> </a:t>
            </a:r>
            <a:r>
              <a:rPr sz="3600" spc="-10" dirty="0">
                <a:latin typeface="Segoe UI" panose="020B0502040204020203"/>
                <a:cs typeface="Segoe UI" panose="020B0502040204020203"/>
              </a:rPr>
              <a:t>thumbs-up/down)?</a:t>
            </a:r>
            <a:endParaRPr sz="3600">
              <a:latin typeface="Segoe UI" panose="020B0502040204020203"/>
              <a:cs typeface="Segoe UI" panose="020B0502040204020203"/>
            </a:endParaRPr>
          </a:p>
        </p:txBody>
      </p:sp>
      <p:pic>
        <p:nvPicPr>
          <p:cNvPr id="4" name="object 4"/>
          <p:cNvPicPr/>
          <p:nvPr/>
        </p:nvPicPr>
        <p:blipFill>
          <a:blip r:embed="rId1" cstate="print"/>
          <a:stretch>
            <a:fillRect/>
          </a:stretch>
        </p:blipFill>
        <p:spPr>
          <a:xfrm>
            <a:off x="1822412" y="3086100"/>
            <a:ext cx="4530725" cy="2055622"/>
          </a:xfrm>
          <a:prstGeom prst="rect">
            <a:avLst/>
          </a:prstGeom>
        </p:spPr>
      </p:pic>
      <p:grpSp>
        <p:nvGrpSpPr>
          <p:cNvPr id="5" name="object 5"/>
          <p:cNvGrpSpPr/>
          <p:nvPr/>
        </p:nvGrpSpPr>
        <p:grpSpPr>
          <a:xfrm>
            <a:off x="6945376" y="3086100"/>
            <a:ext cx="3183890" cy="2899410"/>
            <a:chOff x="5421376" y="3086100"/>
            <a:chExt cx="3183890" cy="2899410"/>
          </a:xfrm>
        </p:grpSpPr>
        <p:pic>
          <p:nvPicPr>
            <p:cNvPr id="6" name="object 6"/>
            <p:cNvPicPr/>
            <p:nvPr/>
          </p:nvPicPr>
          <p:blipFill>
            <a:blip r:embed="rId2" cstate="print"/>
            <a:stretch>
              <a:fillRect/>
            </a:stretch>
          </p:blipFill>
          <p:spPr>
            <a:xfrm>
              <a:off x="5559552" y="3086100"/>
              <a:ext cx="3045713" cy="2055622"/>
            </a:xfrm>
            <a:prstGeom prst="rect">
              <a:avLst/>
            </a:prstGeom>
          </p:spPr>
        </p:pic>
        <p:sp>
          <p:nvSpPr>
            <p:cNvPr id="7" name="object 7"/>
            <p:cNvSpPr/>
            <p:nvPr/>
          </p:nvSpPr>
          <p:spPr>
            <a:xfrm>
              <a:off x="5421376" y="5071998"/>
              <a:ext cx="1176020" cy="913765"/>
            </a:xfrm>
            <a:custGeom>
              <a:avLst/>
              <a:gdLst/>
              <a:ahLst/>
              <a:cxnLst/>
              <a:rect l="l" t="t" r="r" b="b"/>
              <a:pathLst>
                <a:path w="1176020" h="913764">
                  <a:moveTo>
                    <a:pt x="586867" y="0"/>
                  </a:moveTo>
                  <a:lnTo>
                    <a:pt x="462661" y="29972"/>
                  </a:lnTo>
                  <a:lnTo>
                    <a:pt x="487172" y="59055"/>
                  </a:lnTo>
                  <a:lnTo>
                    <a:pt x="0" y="470154"/>
                  </a:lnTo>
                  <a:lnTo>
                    <a:pt x="24511" y="499237"/>
                  </a:lnTo>
                  <a:lnTo>
                    <a:pt x="511797" y="88277"/>
                  </a:lnTo>
                  <a:lnTo>
                    <a:pt x="536321" y="117348"/>
                  </a:lnTo>
                  <a:lnTo>
                    <a:pt x="566724" y="46736"/>
                  </a:lnTo>
                  <a:lnTo>
                    <a:pt x="586867" y="0"/>
                  </a:lnTo>
                  <a:close/>
                </a:path>
                <a:path w="1176020" h="913764">
                  <a:moveTo>
                    <a:pt x="1175766" y="158750"/>
                  </a:moveTo>
                  <a:lnTo>
                    <a:pt x="1171752" y="113030"/>
                  </a:lnTo>
                  <a:lnTo>
                    <a:pt x="1164590" y="31369"/>
                  </a:lnTo>
                  <a:lnTo>
                    <a:pt x="1069467" y="116713"/>
                  </a:lnTo>
                  <a:lnTo>
                    <a:pt x="1104887" y="130721"/>
                  </a:lnTo>
                  <a:lnTo>
                    <a:pt x="800989" y="899236"/>
                  </a:lnTo>
                  <a:lnTo>
                    <a:pt x="836422" y="913244"/>
                  </a:lnTo>
                  <a:lnTo>
                    <a:pt x="1140307" y="144729"/>
                  </a:lnTo>
                  <a:lnTo>
                    <a:pt x="1175766" y="158750"/>
                  </a:lnTo>
                  <a:close/>
                </a:path>
              </a:pathLst>
            </a:custGeom>
            <a:solidFill>
              <a:srgbClr val="A4B592"/>
            </a:solidFill>
          </p:spPr>
          <p:txBody>
            <a:bodyPr wrap="square" lIns="0" tIns="0" rIns="0" bIns="0" rtlCol="0"/>
            <a:lstStyle/>
            <a:p/>
          </p:txBody>
        </p:sp>
      </p:grpSp>
      <p:sp>
        <p:nvSpPr>
          <p:cNvPr id="8" name="object 8"/>
          <p:cNvSpPr/>
          <p:nvPr/>
        </p:nvSpPr>
        <p:spPr>
          <a:xfrm>
            <a:off x="6419850" y="4018660"/>
            <a:ext cx="596900" cy="190500"/>
          </a:xfrm>
          <a:custGeom>
            <a:avLst/>
            <a:gdLst/>
            <a:ahLst/>
            <a:cxnLst/>
            <a:rect l="l" t="t" r="r" b="b"/>
            <a:pathLst>
              <a:path w="596900" h="190500">
                <a:moveTo>
                  <a:pt x="406400" y="0"/>
                </a:moveTo>
                <a:lnTo>
                  <a:pt x="406400" y="190500"/>
                </a:lnTo>
                <a:lnTo>
                  <a:pt x="533400" y="127000"/>
                </a:lnTo>
                <a:lnTo>
                  <a:pt x="438150" y="127000"/>
                </a:lnTo>
                <a:lnTo>
                  <a:pt x="438150" y="63500"/>
                </a:lnTo>
                <a:lnTo>
                  <a:pt x="533400" y="63500"/>
                </a:lnTo>
                <a:lnTo>
                  <a:pt x="406400" y="0"/>
                </a:lnTo>
                <a:close/>
              </a:path>
              <a:path w="596900" h="190500">
                <a:moveTo>
                  <a:pt x="406400" y="63500"/>
                </a:moveTo>
                <a:lnTo>
                  <a:pt x="0" y="63500"/>
                </a:lnTo>
                <a:lnTo>
                  <a:pt x="0" y="127000"/>
                </a:lnTo>
                <a:lnTo>
                  <a:pt x="406400" y="127000"/>
                </a:lnTo>
                <a:lnTo>
                  <a:pt x="406400" y="63500"/>
                </a:lnTo>
                <a:close/>
              </a:path>
              <a:path w="596900" h="190500">
                <a:moveTo>
                  <a:pt x="533400" y="63500"/>
                </a:moveTo>
                <a:lnTo>
                  <a:pt x="438150" y="63500"/>
                </a:lnTo>
                <a:lnTo>
                  <a:pt x="438150" y="127000"/>
                </a:lnTo>
                <a:lnTo>
                  <a:pt x="533400" y="127000"/>
                </a:lnTo>
                <a:lnTo>
                  <a:pt x="596900" y="95250"/>
                </a:lnTo>
                <a:lnTo>
                  <a:pt x="533400" y="63500"/>
                </a:lnTo>
                <a:close/>
              </a:path>
            </a:pathLst>
          </a:custGeom>
          <a:solidFill>
            <a:srgbClr val="A4B592"/>
          </a:solidFill>
        </p:spPr>
        <p:txBody>
          <a:bodyPr wrap="square" lIns="0" tIns="0" rIns="0" bIns="0" rtlCol="0"/>
          <a:lstStyle/>
          <a:p/>
        </p:txBody>
      </p:sp>
      <p:sp>
        <p:nvSpPr>
          <p:cNvPr id="9" name="object 9"/>
          <p:cNvSpPr txBox="1"/>
          <p:nvPr/>
        </p:nvSpPr>
        <p:spPr>
          <a:xfrm>
            <a:off x="5620893" y="5500471"/>
            <a:ext cx="4558665" cy="1112520"/>
          </a:xfrm>
          <a:prstGeom prst="rect">
            <a:avLst/>
          </a:prstGeom>
        </p:spPr>
        <p:txBody>
          <a:bodyPr vert="horz" wrap="square" lIns="0" tIns="97155" rIns="0" bIns="0" rtlCol="0">
            <a:spAutoFit/>
          </a:bodyPr>
          <a:lstStyle/>
          <a:p>
            <a:pPr marR="2760980" algn="ctr">
              <a:spcBef>
                <a:spcPts val="765"/>
              </a:spcBef>
            </a:pPr>
            <a:r>
              <a:rPr dirty="0">
                <a:latin typeface="Segoe UI" panose="020B0502040204020203"/>
                <a:cs typeface="Segoe UI" panose="020B0502040204020203"/>
              </a:rPr>
              <a:t>bought</a:t>
            </a:r>
            <a:r>
              <a:rPr spc="-25" dirty="0">
                <a:latin typeface="Segoe UI" panose="020B0502040204020203"/>
                <a:cs typeface="Segoe UI" panose="020B0502040204020203"/>
              </a:rPr>
              <a:t> </a:t>
            </a:r>
            <a:r>
              <a:rPr dirty="0">
                <a:latin typeface="Segoe UI" panose="020B0502040204020203"/>
                <a:cs typeface="Segoe UI" panose="020B0502040204020203"/>
              </a:rPr>
              <a:t>and</a:t>
            </a:r>
            <a:r>
              <a:rPr spc="-15" dirty="0">
                <a:latin typeface="Segoe UI" panose="020B0502040204020203"/>
                <a:cs typeface="Segoe UI" panose="020B0502040204020203"/>
              </a:rPr>
              <a:t> </a:t>
            </a:r>
            <a:r>
              <a:rPr b="1" spc="-10" dirty="0">
                <a:latin typeface="Segoe UI" panose="020B0502040204020203"/>
                <a:cs typeface="Segoe UI" panose="020B0502040204020203"/>
              </a:rPr>
              <a:t>liked</a:t>
            </a:r>
            <a:endParaRPr>
              <a:latin typeface="Segoe UI" panose="020B0502040204020203"/>
              <a:cs typeface="Segoe UI" panose="020B0502040204020203"/>
            </a:endParaRPr>
          </a:p>
          <a:p>
            <a:pPr marR="480060" algn="ctr">
              <a:spcBef>
                <a:spcPts val="660"/>
              </a:spcBef>
            </a:pPr>
            <a:r>
              <a:rPr dirty="0">
                <a:latin typeface="Segoe UI" panose="020B0502040204020203"/>
                <a:cs typeface="Segoe UI" panose="020B0502040204020203"/>
              </a:rPr>
              <a:t>didn’t</a:t>
            </a:r>
            <a:r>
              <a:rPr spc="-40" dirty="0">
                <a:latin typeface="Segoe UI" panose="020B0502040204020203"/>
                <a:cs typeface="Segoe UI" panose="020B0502040204020203"/>
              </a:rPr>
              <a:t> </a:t>
            </a:r>
            <a:r>
              <a:rPr spc="-25" dirty="0">
                <a:latin typeface="Segoe UI" panose="020B0502040204020203"/>
                <a:cs typeface="Segoe UI" panose="020B0502040204020203"/>
              </a:rPr>
              <a:t>buy</a:t>
            </a:r>
            <a:endParaRPr>
              <a:latin typeface="Segoe UI" panose="020B0502040204020203"/>
              <a:cs typeface="Segoe UI" panose="020B0502040204020203"/>
            </a:endParaRPr>
          </a:p>
          <a:p>
            <a:pPr marL="2677795" algn="ctr">
              <a:spcBef>
                <a:spcPts val="750"/>
              </a:spcBef>
            </a:pPr>
            <a:r>
              <a:rPr dirty="0">
                <a:latin typeface="Segoe UI" panose="020B0502040204020203"/>
                <a:cs typeface="Segoe UI" panose="020B0502040204020203"/>
              </a:rPr>
              <a:t>bought</a:t>
            </a:r>
            <a:r>
              <a:rPr spc="-15" dirty="0">
                <a:latin typeface="Segoe UI" panose="020B0502040204020203"/>
                <a:cs typeface="Segoe UI" panose="020B0502040204020203"/>
              </a:rPr>
              <a:t> </a:t>
            </a:r>
            <a:r>
              <a:rPr dirty="0">
                <a:latin typeface="Segoe UI" panose="020B0502040204020203"/>
                <a:cs typeface="Segoe UI" panose="020B0502040204020203"/>
              </a:rPr>
              <a:t>and</a:t>
            </a:r>
            <a:r>
              <a:rPr spc="-10" dirty="0">
                <a:latin typeface="Segoe UI" panose="020B0502040204020203"/>
                <a:cs typeface="Segoe UI" panose="020B0502040204020203"/>
              </a:rPr>
              <a:t> </a:t>
            </a:r>
            <a:r>
              <a:rPr b="1" spc="-10" dirty="0">
                <a:latin typeface="Segoe UI" panose="020B0502040204020203"/>
                <a:cs typeface="Segoe UI" panose="020B0502040204020203"/>
              </a:rPr>
              <a:t>hated</a:t>
            </a:r>
            <a:endParaRPr>
              <a:latin typeface="Segoe UI" panose="020B0502040204020203"/>
              <a:cs typeface="Segoe UI" panose="020B0502040204020203"/>
            </a:endParaRPr>
          </a:p>
        </p:txBody>
      </p:sp>
      <p:sp>
        <p:nvSpPr>
          <p:cNvPr id="10" name="object 10"/>
          <p:cNvSpPr/>
          <p:nvPr/>
        </p:nvSpPr>
        <p:spPr>
          <a:xfrm>
            <a:off x="9232393" y="5101717"/>
            <a:ext cx="401955" cy="1251585"/>
          </a:xfrm>
          <a:custGeom>
            <a:avLst/>
            <a:gdLst/>
            <a:ahLst/>
            <a:cxnLst/>
            <a:rect l="l" t="t" r="r" b="b"/>
            <a:pathLst>
              <a:path w="401954" h="1251585">
                <a:moveTo>
                  <a:pt x="328747" y="104420"/>
                </a:moveTo>
                <a:lnTo>
                  <a:pt x="0" y="1240561"/>
                </a:lnTo>
                <a:lnTo>
                  <a:pt x="36575" y="1251153"/>
                </a:lnTo>
                <a:lnTo>
                  <a:pt x="365427" y="115033"/>
                </a:lnTo>
                <a:lnTo>
                  <a:pt x="328747" y="104420"/>
                </a:lnTo>
                <a:close/>
              </a:path>
              <a:path w="401954" h="1251585">
                <a:moveTo>
                  <a:pt x="394709" y="86232"/>
                </a:moveTo>
                <a:lnTo>
                  <a:pt x="334009" y="86232"/>
                </a:lnTo>
                <a:lnTo>
                  <a:pt x="370712" y="96773"/>
                </a:lnTo>
                <a:lnTo>
                  <a:pt x="365427" y="115033"/>
                </a:lnTo>
                <a:lnTo>
                  <a:pt x="401954" y="125602"/>
                </a:lnTo>
                <a:lnTo>
                  <a:pt x="394709" y="86232"/>
                </a:lnTo>
                <a:close/>
              </a:path>
              <a:path w="401954" h="1251585">
                <a:moveTo>
                  <a:pt x="334009" y="86232"/>
                </a:moveTo>
                <a:lnTo>
                  <a:pt x="328747" y="104420"/>
                </a:lnTo>
                <a:lnTo>
                  <a:pt x="365427" y="115033"/>
                </a:lnTo>
                <a:lnTo>
                  <a:pt x="370712" y="96773"/>
                </a:lnTo>
                <a:lnTo>
                  <a:pt x="334009" y="86232"/>
                </a:lnTo>
                <a:close/>
              </a:path>
              <a:path w="401954" h="1251585">
                <a:moveTo>
                  <a:pt x="378840" y="0"/>
                </a:moveTo>
                <a:lnTo>
                  <a:pt x="292226" y="93852"/>
                </a:lnTo>
                <a:lnTo>
                  <a:pt x="328747" y="104420"/>
                </a:lnTo>
                <a:lnTo>
                  <a:pt x="334009" y="86232"/>
                </a:lnTo>
                <a:lnTo>
                  <a:pt x="394709" y="86232"/>
                </a:lnTo>
                <a:lnTo>
                  <a:pt x="378840" y="0"/>
                </a:lnTo>
                <a:close/>
              </a:path>
            </a:pathLst>
          </a:custGeom>
          <a:solidFill>
            <a:srgbClr val="A4B592"/>
          </a:solidFill>
        </p:spPr>
        <p:txBody>
          <a:bodyPr wrap="square" lIns="0" tIns="0" rIns="0" bIns="0" rtlCol="0"/>
          <a:lstStyle/>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4.</a:t>
            </a:r>
            <a:r>
              <a:rPr spc="-160" dirty="0"/>
              <a:t> </a:t>
            </a:r>
            <a:r>
              <a:rPr spc="-10" dirty="0"/>
              <a:t>Pearson</a:t>
            </a:r>
            <a:r>
              <a:rPr spc="-135" dirty="0"/>
              <a:t> </a:t>
            </a:r>
            <a:r>
              <a:rPr spc="-10" dirty="0"/>
              <a:t>correlation</a:t>
            </a:r>
            <a:endParaRPr spc="-10" dirty="0"/>
          </a:p>
        </p:txBody>
      </p:sp>
      <p:sp>
        <p:nvSpPr>
          <p:cNvPr id="3" name="object 3"/>
          <p:cNvSpPr txBox="1"/>
          <p:nvPr/>
        </p:nvSpPr>
        <p:spPr>
          <a:xfrm>
            <a:off x="2381504" y="1492123"/>
            <a:ext cx="7259955" cy="2957195"/>
          </a:xfrm>
          <a:prstGeom prst="rect">
            <a:avLst/>
          </a:prstGeom>
        </p:spPr>
        <p:txBody>
          <a:bodyPr vert="horz" wrap="square" lIns="0" tIns="12700" rIns="0" bIns="0" rtlCol="0">
            <a:spAutoFit/>
          </a:bodyPr>
          <a:lstStyle/>
          <a:p>
            <a:pPr marL="12700" marR="5080" indent="200660">
              <a:spcBef>
                <a:spcPts val="100"/>
              </a:spcBef>
            </a:pPr>
            <a:r>
              <a:rPr sz="3600" dirty="0">
                <a:latin typeface="Segoe UI" panose="020B0502040204020203"/>
                <a:cs typeface="Segoe UI" panose="020B0502040204020203"/>
              </a:rPr>
              <a:t>What</a:t>
            </a:r>
            <a:r>
              <a:rPr sz="3600" spc="-85" dirty="0">
                <a:latin typeface="Segoe UI" panose="020B0502040204020203"/>
                <a:cs typeface="Segoe UI" panose="020B0502040204020203"/>
              </a:rPr>
              <a:t> </a:t>
            </a:r>
            <a:r>
              <a:rPr sz="3600" dirty="0">
                <a:latin typeface="Segoe UI" panose="020B0502040204020203"/>
                <a:cs typeface="Segoe UI" panose="020B0502040204020203"/>
              </a:rPr>
              <a:t>if</a:t>
            </a:r>
            <a:r>
              <a:rPr sz="3600" spc="-80" dirty="0">
                <a:latin typeface="Segoe UI" panose="020B0502040204020203"/>
                <a:cs typeface="Segoe UI" panose="020B0502040204020203"/>
              </a:rPr>
              <a:t> </a:t>
            </a:r>
            <a:r>
              <a:rPr sz="3600" dirty="0">
                <a:latin typeface="Segoe UI" panose="020B0502040204020203"/>
                <a:cs typeface="Segoe UI" panose="020B0502040204020203"/>
              </a:rPr>
              <a:t>we</a:t>
            </a:r>
            <a:r>
              <a:rPr sz="3600" spc="-80" dirty="0">
                <a:latin typeface="Segoe UI" panose="020B0502040204020203"/>
                <a:cs typeface="Segoe UI" panose="020B0502040204020203"/>
              </a:rPr>
              <a:t> </a:t>
            </a:r>
            <a:r>
              <a:rPr sz="3600" dirty="0">
                <a:latin typeface="Segoe UI" panose="020B0502040204020203"/>
                <a:cs typeface="Segoe UI" panose="020B0502040204020203"/>
              </a:rPr>
              <a:t>have</a:t>
            </a:r>
            <a:r>
              <a:rPr sz="3600" spc="-80" dirty="0">
                <a:latin typeface="Segoe UI" panose="020B0502040204020203"/>
                <a:cs typeface="Segoe UI" panose="020B0502040204020203"/>
              </a:rPr>
              <a:t> </a:t>
            </a:r>
            <a:r>
              <a:rPr sz="3600" dirty="0">
                <a:latin typeface="Segoe UI" panose="020B0502040204020203"/>
                <a:cs typeface="Segoe UI" panose="020B0502040204020203"/>
              </a:rPr>
              <a:t>numerical</a:t>
            </a:r>
            <a:r>
              <a:rPr sz="3600" spc="-70" dirty="0">
                <a:latin typeface="Segoe UI" panose="020B0502040204020203"/>
                <a:cs typeface="Segoe UI" panose="020B0502040204020203"/>
              </a:rPr>
              <a:t> </a:t>
            </a:r>
            <a:r>
              <a:rPr sz="3600" spc="-10" dirty="0">
                <a:latin typeface="Segoe UI" panose="020B0502040204020203"/>
                <a:cs typeface="Segoe UI" panose="020B0502040204020203"/>
              </a:rPr>
              <a:t>ratings </a:t>
            </a:r>
            <a:r>
              <a:rPr sz="3600" dirty="0">
                <a:latin typeface="Segoe UI" panose="020B0502040204020203"/>
                <a:cs typeface="Segoe UI" panose="020B0502040204020203"/>
              </a:rPr>
              <a:t>(rather</a:t>
            </a:r>
            <a:r>
              <a:rPr sz="3600" spc="-55" dirty="0">
                <a:latin typeface="Segoe UI" panose="020B0502040204020203"/>
                <a:cs typeface="Segoe UI" panose="020B0502040204020203"/>
              </a:rPr>
              <a:t> </a:t>
            </a:r>
            <a:r>
              <a:rPr sz="3600" dirty="0">
                <a:latin typeface="Segoe UI" panose="020B0502040204020203"/>
                <a:cs typeface="Segoe UI" panose="020B0502040204020203"/>
              </a:rPr>
              <a:t>than</a:t>
            </a:r>
            <a:r>
              <a:rPr sz="3600" spc="-50" dirty="0">
                <a:latin typeface="Segoe UI" panose="020B0502040204020203"/>
                <a:cs typeface="Segoe UI" panose="020B0502040204020203"/>
              </a:rPr>
              <a:t> </a:t>
            </a:r>
            <a:r>
              <a:rPr sz="3600" dirty="0">
                <a:latin typeface="Segoe UI" panose="020B0502040204020203"/>
                <a:cs typeface="Segoe UI" panose="020B0502040204020203"/>
              </a:rPr>
              <a:t>just</a:t>
            </a:r>
            <a:r>
              <a:rPr sz="3600" spc="-45" dirty="0">
                <a:latin typeface="Segoe UI" panose="020B0502040204020203"/>
                <a:cs typeface="Segoe UI" panose="020B0502040204020203"/>
              </a:rPr>
              <a:t> </a:t>
            </a:r>
            <a:r>
              <a:rPr sz="3600" spc="-10" dirty="0">
                <a:latin typeface="Segoe UI" panose="020B0502040204020203"/>
                <a:cs typeface="Segoe UI" panose="020B0502040204020203"/>
              </a:rPr>
              <a:t>thumbs-up/down)?</a:t>
            </a:r>
            <a:endParaRPr sz="3600">
              <a:latin typeface="Segoe UI" panose="020B0502040204020203"/>
              <a:cs typeface="Segoe UI" panose="020B0502040204020203"/>
            </a:endParaRPr>
          </a:p>
          <a:p>
            <a:pPr marL="360045" indent="-342900">
              <a:spcBef>
                <a:spcPts val="35"/>
              </a:spcBef>
              <a:buFont typeface="Arial MT"/>
              <a:buChar char="•"/>
              <a:tabLst>
                <a:tab pos="360045" algn="l"/>
              </a:tabLst>
            </a:pPr>
            <a:r>
              <a:rPr sz="2400" dirty="0">
                <a:latin typeface="Segoe UI" panose="020B0502040204020203"/>
                <a:cs typeface="Segoe UI" panose="020B0502040204020203"/>
              </a:rPr>
              <a:t>We</a:t>
            </a:r>
            <a:r>
              <a:rPr sz="2400" spc="-60" dirty="0">
                <a:latin typeface="Segoe UI" panose="020B0502040204020203"/>
                <a:cs typeface="Segoe UI" panose="020B0502040204020203"/>
              </a:rPr>
              <a:t> </a:t>
            </a:r>
            <a:r>
              <a:rPr sz="2400" dirty="0">
                <a:latin typeface="Segoe UI" panose="020B0502040204020203"/>
                <a:cs typeface="Segoe UI" panose="020B0502040204020203"/>
              </a:rPr>
              <a:t>wouldn’t</a:t>
            </a:r>
            <a:r>
              <a:rPr sz="2400" spc="-30" dirty="0">
                <a:latin typeface="Segoe UI" panose="020B0502040204020203"/>
                <a:cs typeface="Segoe UI" panose="020B0502040204020203"/>
              </a:rPr>
              <a:t> </a:t>
            </a:r>
            <a:r>
              <a:rPr sz="2400" dirty="0">
                <a:latin typeface="Segoe UI" panose="020B0502040204020203"/>
                <a:cs typeface="Segoe UI" panose="020B0502040204020203"/>
              </a:rPr>
              <a:t>want</a:t>
            </a:r>
            <a:r>
              <a:rPr sz="2400" spc="-45" dirty="0">
                <a:latin typeface="Segoe UI" panose="020B0502040204020203"/>
                <a:cs typeface="Segoe UI" panose="020B0502040204020203"/>
              </a:rPr>
              <a:t> </a:t>
            </a:r>
            <a:r>
              <a:rPr sz="2400" spc="-10" dirty="0">
                <a:latin typeface="Segoe UI" panose="020B0502040204020203"/>
                <a:cs typeface="Segoe UI" panose="020B0502040204020203"/>
              </a:rPr>
              <a:t>1-</a:t>
            </a:r>
            <a:r>
              <a:rPr sz="2400" dirty="0">
                <a:latin typeface="Segoe UI" panose="020B0502040204020203"/>
                <a:cs typeface="Segoe UI" panose="020B0502040204020203"/>
              </a:rPr>
              <a:t>star</a:t>
            </a:r>
            <a:r>
              <a:rPr sz="2400" spc="-50" dirty="0">
                <a:latin typeface="Segoe UI" panose="020B0502040204020203"/>
                <a:cs typeface="Segoe UI" panose="020B0502040204020203"/>
              </a:rPr>
              <a:t> </a:t>
            </a:r>
            <a:r>
              <a:rPr sz="2400" dirty="0">
                <a:latin typeface="Segoe UI" panose="020B0502040204020203"/>
                <a:cs typeface="Segoe UI" panose="020B0502040204020203"/>
              </a:rPr>
              <a:t>ratings</a:t>
            </a:r>
            <a:r>
              <a:rPr sz="2400" spc="-55" dirty="0">
                <a:latin typeface="Segoe UI" panose="020B0502040204020203"/>
                <a:cs typeface="Segoe UI" panose="020B0502040204020203"/>
              </a:rPr>
              <a:t> </a:t>
            </a:r>
            <a:r>
              <a:rPr sz="2400" dirty="0">
                <a:latin typeface="Segoe UI" panose="020B0502040204020203"/>
                <a:cs typeface="Segoe UI" panose="020B0502040204020203"/>
              </a:rPr>
              <a:t>to</a:t>
            </a:r>
            <a:r>
              <a:rPr sz="2400" spc="-55" dirty="0">
                <a:latin typeface="Segoe UI" panose="020B0502040204020203"/>
                <a:cs typeface="Segoe UI" panose="020B0502040204020203"/>
              </a:rPr>
              <a:t> </a:t>
            </a:r>
            <a:r>
              <a:rPr sz="2400" dirty="0">
                <a:latin typeface="Segoe UI" panose="020B0502040204020203"/>
                <a:cs typeface="Segoe UI" panose="020B0502040204020203"/>
              </a:rPr>
              <a:t>be</a:t>
            </a:r>
            <a:r>
              <a:rPr sz="2400" spc="-55" dirty="0">
                <a:latin typeface="Segoe UI" panose="020B0502040204020203"/>
                <a:cs typeface="Segoe UI" panose="020B0502040204020203"/>
              </a:rPr>
              <a:t> </a:t>
            </a:r>
            <a:r>
              <a:rPr sz="2400" dirty="0">
                <a:latin typeface="Segoe UI" panose="020B0502040204020203"/>
                <a:cs typeface="Segoe UI" panose="020B0502040204020203"/>
              </a:rPr>
              <a:t>parallel</a:t>
            </a:r>
            <a:r>
              <a:rPr sz="2400" spc="-40" dirty="0">
                <a:latin typeface="Segoe UI" panose="020B0502040204020203"/>
                <a:cs typeface="Segoe UI" panose="020B0502040204020203"/>
              </a:rPr>
              <a:t> </a:t>
            </a:r>
            <a:r>
              <a:rPr sz="2400" dirty="0">
                <a:latin typeface="Segoe UI" panose="020B0502040204020203"/>
                <a:cs typeface="Segoe UI" panose="020B0502040204020203"/>
              </a:rPr>
              <a:t>to</a:t>
            </a:r>
            <a:r>
              <a:rPr sz="2400" spc="-55" dirty="0">
                <a:latin typeface="Segoe UI" panose="020B0502040204020203"/>
                <a:cs typeface="Segoe UI" panose="020B0502040204020203"/>
              </a:rPr>
              <a:t> </a:t>
            </a:r>
            <a:r>
              <a:rPr sz="2400" spc="-25" dirty="0">
                <a:latin typeface="Segoe UI" panose="020B0502040204020203"/>
                <a:cs typeface="Segoe UI" panose="020B0502040204020203"/>
              </a:rPr>
              <a:t>5-</a:t>
            </a:r>
            <a:endParaRPr sz="2400">
              <a:latin typeface="Segoe UI" panose="020B0502040204020203"/>
              <a:cs typeface="Segoe UI" panose="020B0502040204020203"/>
            </a:endParaRPr>
          </a:p>
          <a:p>
            <a:pPr marL="3051810"/>
            <a:r>
              <a:rPr sz="2400" dirty="0">
                <a:latin typeface="Segoe UI" panose="020B0502040204020203"/>
                <a:cs typeface="Segoe UI" panose="020B0502040204020203"/>
              </a:rPr>
              <a:t>star</a:t>
            </a:r>
            <a:r>
              <a:rPr sz="2400" spc="-40" dirty="0">
                <a:latin typeface="Segoe UI" panose="020B0502040204020203"/>
                <a:cs typeface="Segoe UI" panose="020B0502040204020203"/>
              </a:rPr>
              <a:t> </a:t>
            </a:r>
            <a:r>
              <a:rPr sz="2400" spc="-10" dirty="0">
                <a:latin typeface="Segoe UI" panose="020B0502040204020203"/>
                <a:cs typeface="Segoe UI" panose="020B0502040204020203"/>
              </a:rPr>
              <a:t>ratings</a:t>
            </a:r>
            <a:endParaRPr sz="2400">
              <a:latin typeface="Segoe UI" panose="020B0502040204020203"/>
              <a:cs typeface="Segoe UI" panose="020B0502040204020203"/>
            </a:endParaRPr>
          </a:p>
          <a:p>
            <a:pPr marL="530225" lvl="1" indent="-342900">
              <a:buFont typeface="Arial MT"/>
              <a:buChar char="•"/>
              <a:tabLst>
                <a:tab pos="530225" algn="l"/>
              </a:tabLst>
            </a:pPr>
            <a:r>
              <a:rPr sz="2400" dirty="0">
                <a:latin typeface="Segoe UI" panose="020B0502040204020203"/>
                <a:cs typeface="Segoe UI" panose="020B0502040204020203"/>
              </a:rPr>
              <a:t>So</a:t>
            </a:r>
            <a:r>
              <a:rPr sz="2400" spc="-30" dirty="0">
                <a:latin typeface="Segoe UI" panose="020B0502040204020203"/>
                <a:cs typeface="Segoe UI" panose="020B0502040204020203"/>
              </a:rPr>
              <a:t> </a:t>
            </a:r>
            <a:r>
              <a:rPr sz="2400" dirty="0">
                <a:latin typeface="Segoe UI" panose="020B0502040204020203"/>
                <a:cs typeface="Segoe UI" panose="020B0502040204020203"/>
              </a:rPr>
              <a:t>we</a:t>
            </a:r>
            <a:r>
              <a:rPr sz="2400" spc="-50" dirty="0">
                <a:latin typeface="Segoe UI" panose="020B0502040204020203"/>
                <a:cs typeface="Segoe UI" panose="020B0502040204020203"/>
              </a:rPr>
              <a:t> </a:t>
            </a:r>
            <a:r>
              <a:rPr sz="2400" dirty="0">
                <a:latin typeface="Segoe UI" panose="020B0502040204020203"/>
                <a:cs typeface="Segoe UI" panose="020B0502040204020203"/>
              </a:rPr>
              <a:t>can</a:t>
            </a:r>
            <a:r>
              <a:rPr sz="2400" spc="-20" dirty="0">
                <a:latin typeface="Segoe UI" panose="020B0502040204020203"/>
                <a:cs typeface="Segoe UI" panose="020B0502040204020203"/>
              </a:rPr>
              <a:t> </a:t>
            </a:r>
            <a:r>
              <a:rPr sz="2400" dirty="0">
                <a:latin typeface="Segoe UI" panose="020B0502040204020203"/>
                <a:cs typeface="Segoe UI" panose="020B0502040204020203"/>
              </a:rPr>
              <a:t>subtract</a:t>
            </a:r>
            <a:r>
              <a:rPr sz="2400" spc="-35" dirty="0">
                <a:latin typeface="Segoe UI" panose="020B0502040204020203"/>
                <a:cs typeface="Segoe UI" panose="020B0502040204020203"/>
              </a:rPr>
              <a:t> </a:t>
            </a:r>
            <a:r>
              <a:rPr sz="2400" dirty="0">
                <a:latin typeface="Segoe UI" panose="020B0502040204020203"/>
                <a:cs typeface="Segoe UI" panose="020B0502040204020203"/>
              </a:rPr>
              <a:t>the</a:t>
            </a:r>
            <a:r>
              <a:rPr sz="2400" spc="-35" dirty="0">
                <a:latin typeface="Segoe UI" panose="020B0502040204020203"/>
                <a:cs typeface="Segoe UI" panose="020B0502040204020203"/>
              </a:rPr>
              <a:t> </a:t>
            </a:r>
            <a:r>
              <a:rPr sz="2400" dirty="0">
                <a:latin typeface="Segoe UI" panose="020B0502040204020203"/>
                <a:cs typeface="Segoe UI" panose="020B0502040204020203"/>
              </a:rPr>
              <a:t>average</a:t>
            </a:r>
            <a:r>
              <a:rPr sz="2400" spc="-30" dirty="0">
                <a:latin typeface="Segoe UI" panose="020B0502040204020203"/>
                <a:cs typeface="Segoe UI" panose="020B0502040204020203"/>
              </a:rPr>
              <a:t> </a:t>
            </a:r>
            <a:r>
              <a:rPr sz="2400" dirty="0">
                <a:latin typeface="Segoe UI" panose="020B0502040204020203"/>
                <a:cs typeface="Segoe UI" panose="020B0502040204020203"/>
              </a:rPr>
              <a:t>–</a:t>
            </a:r>
            <a:r>
              <a:rPr sz="2400" spc="-35" dirty="0">
                <a:latin typeface="Segoe UI" panose="020B0502040204020203"/>
                <a:cs typeface="Segoe UI" panose="020B0502040204020203"/>
              </a:rPr>
              <a:t> </a:t>
            </a:r>
            <a:r>
              <a:rPr sz="2400" dirty="0">
                <a:latin typeface="Segoe UI" panose="020B0502040204020203"/>
                <a:cs typeface="Segoe UI" panose="020B0502040204020203"/>
              </a:rPr>
              <a:t>values</a:t>
            </a:r>
            <a:r>
              <a:rPr sz="2400" spc="-25" dirty="0">
                <a:latin typeface="Segoe UI" panose="020B0502040204020203"/>
                <a:cs typeface="Segoe UI" panose="020B0502040204020203"/>
              </a:rPr>
              <a:t> </a:t>
            </a:r>
            <a:r>
              <a:rPr sz="2400" dirty="0">
                <a:latin typeface="Segoe UI" panose="020B0502040204020203"/>
                <a:cs typeface="Segoe UI" panose="020B0502040204020203"/>
              </a:rPr>
              <a:t>are</a:t>
            </a:r>
            <a:r>
              <a:rPr sz="2400" spc="-30" dirty="0">
                <a:latin typeface="Segoe UI" panose="020B0502040204020203"/>
                <a:cs typeface="Segoe UI" panose="020B0502040204020203"/>
              </a:rPr>
              <a:t> </a:t>
            </a:r>
            <a:r>
              <a:rPr sz="2400" spc="-20" dirty="0">
                <a:latin typeface="Segoe UI" panose="020B0502040204020203"/>
                <a:cs typeface="Segoe UI" panose="020B0502040204020203"/>
              </a:rPr>
              <a:t>then</a:t>
            </a:r>
            <a:endParaRPr sz="2400">
              <a:latin typeface="Segoe UI" panose="020B0502040204020203"/>
              <a:cs typeface="Segoe UI" panose="020B0502040204020203"/>
            </a:endParaRPr>
          </a:p>
          <a:p>
            <a:pPr marL="340995" algn="ctr"/>
            <a:r>
              <a:rPr sz="2400" b="1" dirty="0">
                <a:latin typeface="Segoe UI" panose="020B0502040204020203"/>
                <a:cs typeface="Segoe UI" panose="020B0502040204020203"/>
              </a:rPr>
              <a:t>negative</a:t>
            </a:r>
            <a:r>
              <a:rPr sz="2400" b="1" spc="-50" dirty="0">
                <a:latin typeface="Segoe UI" panose="020B0502040204020203"/>
                <a:cs typeface="Segoe UI" panose="020B0502040204020203"/>
              </a:rPr>
              <a:t> </a:t>
            </a:r>
            <a:r>
              <a:rPr sz="2400" dirty="0">
                <a:latin typeface="Segoe UI" panose="020B0502040204020203"/>
                <a:cs typeface="Segoe UI" panose="020B0502040204020203"/>
              </a:rPr>
              <a:t>for</a:t>
            </a:r>
            <a:r>
              <a:rPr sz="2400" spc="-50" dirty="0">
                <a:latin typeface="Segoe UI" panose="020B0502040204020203"/>
                <a:cs typeface="Segoe UI" panose="020B0502040204020203"/>
              </a:rPr>
              <a:t> </a:t>
            </a:r>
            <a:r>
              <a:rPr sz="2400" spc="-20" dirty="0">
                <a:latin typeface="Segoe UI" panose="020B0502040204020203"/>
                <a:cs typeface="Segoe UI" panose="020B0502040204020203"/>
              </a:rPr>
              <a:t>below-</a:t>
            </a:r>
            <a:r>
              <a:rPr sz="2400" dirty="0">
                <a:latin typeface="Segoe UI" panose="020B0502040204020203"/>
                <a:cs typeface="Segoe UI" panose="020B0502040204020203"/>
              </a:rPr>
              <a:t>average</a:t>
            </a:r>
            <a:r>
              <a:rPr sz="2400" spc="-65" dirty="0">
                <a:latin typeface="Segoe UI" panose="020B0502040204020203"/>
                <a:cs typeface="Segoe UI" panose="020B0502040204020203"/>
              </a:rPr>
              <a:t> </a:t>
            </a:r>
            <a:r>
              <a:rPr sz="2400" dirty="0">
                <a:latin typeface="Segoe UI" panose="020B0502040204020203"/>
                <a:cs typeface="Segoe UI" panose="020B0502040204020203"/>
              </a:rPr>
              <a:t>ratings</a:t>
            </a:r>
            <a:r>
              <a:rPr sz="2400" spc="-50" dirty="0">
                <a:latin typeface="Segoe UI" panose="020B0502040204020203"/>
                <a:cs typeface="Segoe UI" panose="020B0502040204020203"/>
              </a:rPr>
              <a:t> </a:t>
            </a:r>
            <a:r>
              <a:rPr sz="2400" dirty="0">
                <a:latin typeface="Segoe UI" panose="020B0502040204020203"/>
                <a:cs typeface="Segoe UI" panose="020B0502040204020203"/>
              </a:rPr>
              <a:t>and</a:t>
            </a:r>
            <a:r>
              <a:rPr sz="2400" spc="-35" dirty="0">
                <a:latin typeface="Segoe UI" panose="020B0502040204020203"/>
                <a:cs typeface="Segoe UI" panose="020B0502040204020203"/>
              </a:rPr>
              <a:t> </a:t>
            </a:r>
            <a:r>
              <a:rPr sz="2400" b="1" spc="-10" dirty="0">
                <a:latin typeface="Segoe UI" panose="020B0502040204020203"/>
                <a:cs typeface="Segoe UI" panose="020B0502040204020203"/>
              </a:rPr>
              <a:t>positive</a:t>
            </a:r>
            <a:endParaRPr sz="2400">
              <a:latin typeface="Segoe UI" panose="020B0502040204020203"/>
              <a:cs typeface="Segoe UI" panose="020B0502040204020203"/>
            </a:endParaRPr>
          </a:p>
          <a:p>
            <a:pPr marL="339725" algn="ctr">
              <a:spcBef>
                <a:spcPts val="5"/>
              </a:spcBef>
            </a:pPr>
            <a:r>
              <a:rPr sz="2400" dirty="0">
                <a:latin typeface="Segoe UI" panose="020B0502040204020203"/>
                <a:cs typeface="Segoe UI" panose="020B0502040204020203"/>
              </a:rPr>
              <a:t>for</a:t>
            </a:r>
            <a:r>
              <a:rPr sz="2400" spc="-10" dirty="0">
                <a:latin typeface="Segoe UI" panose="020B0502040204020203"/>
                <a:cs typeface="Segoe UI" panose="020B0502040204020203"/>
              </a:rPr>
              <a:t> </a:t>
            </a:r>
            <a:r>
              <a:rPr sz="2400" spc="-20" dirty="0">
                <a:latin typeface="Segoe UI" panose="020B0502040204020203"/>
                <a:cs typeface="Segoe UI" panose="020B0502040204020203"/>
              </a:rPr>
              <a:t>above-</a:t>
            </a:r>
            <a:r>
              <a:rPr sz="2400" dirty="0">
                <a:latin typeface="Segoe UI" panose="020B0502040204020203"/>
                <a:cs typeface="Segoe UI" panose="020B0502040204020203"/>
              </a:rPr>
              <a:t>average</a:t>
            </a:r>
            <a:r>
              <a:rPr sz="2400" spc="-25" dirty="0">
                <a:latin typeface="Segoe UI" panose="020B0502040204020203"/>
                <a:cs typeface="Segoe UI" panose="020B0502040204020203"/>
              </a:rPr>
              <a:t> </a:t>
            </a:r>
            <a:r>
              <a:rPr sz="2400" spc="-10" dirty="0">
                <a:latin typeface="Segoe UI" panose="020B0502040204020203"/>
                <a:cs typeface="Segoe UI" panose="020B0502040204020203"/>
              </a:rPr>
              <a:t>ratings</a:t>
            </a:r>
            <a:endParaRPr sz="2400">
              <a:latin typeface="Segoe UI" panose="020B0502040204020203"/>
              <a:cs typeface="Segoe UI" panose="020B0502040204020203"/>
            </a:endParaRPr>
          </a:p>
        </p:txBody>
      </p:sp>
      <p:pic>
        <p:nvPicPr>
          <p:cNvPr id="4" name="object 4"/>
          <p:cNvPicPr/>
          <p:nvPr/>
        </p:nvPicPr>
        <p:blipFill>
          <a:blip r:embed="rId1" cstate="print"/>
          <a:stretch>
            <a:fillRect/>
          </a:stretch>
        </p:blipFill>
        <p:spPr>
          <a:xfrm>
            <a:off x="1701801" y="5420448"/>
            <a:ext cx="8792337" cy="829144"/>
          </a:xfrm>
          <a:prstGeom prst="rect">
            <a:avLst/>
          </a:prstGeom>
        </p:spPr>
      </p:pic>
      <p:sp>
        <p:nvSpPr>
          <p:cNvPr id="5" name="object 5"/>
          <p:cNvSpPr txBox="1"/>
          <p:nvPr/>
        </p:nvSpPr>
        <p:spPr>
          <a:xfrm>
            <a:off x="4854703" y="4951603"/>
            <a:ext cx="2586355" cy="299720"/>
          </a:xfrm>
          <a:prstGeom prst="rect">
            <a:avLst/>
          </a:prstGeom>
        </p:spPr>
        <p:txBody>
          <a:bodyPr vert="horz" wrap="square" lIns="0" tIns="12700" rIns="0" bIns="0" rtlCol="0">
            <a:spAutoFit/>
          </a:bodyPr>
          <a:lstStyle/>
          <a:p>
            <a:pPr marL="12700">
              <a:spcBef>
                <a:spcPts val="100"/>
              </a:spcBef>
            </a:pPr>
            <a:r>
              <a:rPr dirty="0">
                <a:latin typeface="Segoe UI" panose="020B0502040204020203"/>
                <a:cs typeface="Segoe UI" panose="020B0502040204020203"/>
              </a:rPr>
              <a:t>items</a:t>
            </a:r>
            <a:r>
              <a:rPr spc="-35" dirty="0">
                <a:latin typeface="Segoe UI" panose="020B0502040204020203"/>
                <a:cs typeface="Segoe UI" panose="020B0502040204020203"/>
              </a:rPr>
              <a:t> </a:t>
            </a:r>
            <a:r>
              <a:rPr dirty="0">
                <a:latin typeface="Segoe UI" panose="020B0502040204020203"/>
                <a:cs typeface="Segoe UI" panose="020B0502040204020203"/>
              </a:rPr>
              <a:t>rated</a:t>
            </a:r>
            <a:r>
              <a:rPr spc="-25" dirty="0">
                <a:latin typeface="Segoe UI" panose="020B0502040204020203"/>
                <a:cs typeface="Segoe UI" panose="020B0502040204020203"/>
              </a:rPr>
              <a:t> </a:t>
            </a:r>
            <a:r>
              <a:rPr dirty="0">
                <a:latin typeface="Segoe UI" panose="020B0502040204020203"/>
                <a:cs typeface="Segoe UI" panose="020B0502040204020203"/>
              </a:rPr>
              <a:t>by</a:t>
            </a:r>
            <a:r>
              <a:rPr spc="-25" dirty="0">
                <a:latin typeface="Segoe UI" panose="020B0502040204020203"/>
                <a:cs typeface="Segoe UI" panose="020B0502040204020203"/>
              </a:rPr>
              <a:t> </a:t>
            </a:r>
            <a:r>
              <a:rPr dirty="0">
                <a:latin typeface="Segoe UI" panose="020B0502040204020203"/>
                <a:cs typeface="Segoe UI" panose="020B0502040204020203"/>
              </a:rPr>
              <a:t>both</a:t>
            </a:r>
            <a:r>
              <a:rPr spc="-40" dirty="0">
                <a:latin typeface="Segoe UI" panose="020B0502040204020203"/>
                <a:cs typeface="Segoe UI" panose="020B0502040204020203"/>
              </a:rPr>
              <a:t> </a:t>
            </a:r>
            <a:r>
              <a:rPr spc="-20" dirty="0">
                <a:latin typeface="Segoe UI" panose="020B0502040204020203"/>
                <a:cs typeface="Segoe UI" panose="020B0502040204020203"/>
              </a:rPr>
              <a:t>users</a:t>
            </a:r>
            <a:endParaRPr>
              <a:latin typeface="Segoe UI" panose="020B0502040204020203"/>
              <a:cs typeface="Segoe UI" panose="020B0502040204020203"/>
            </a:endParaRPr>
          </a:p>
        </p:txBody>
      </p:sp>
      <p:sp>
        <p:nvSpPr>
          <p:cNvPr id="6" name="object 6"/>
          <p:cNvSpPr/>
          <p:nvPr/>
        </p:nvSpPr>
        <p:spPr>
          <a:xfrm>
            <a:off x="5658231" y="5217159"/>
            <a:ext cx="136525" cy="402590"/>
          </a:xfrm>
          <a:custGeom>
            <a:avLst/>
            <a:gdLst/>
            <a:ahLst/>
            <a:cxnLst/>
            <a:rect l="l" t="t" r="r" b="b"/>
            <a:pathLst>
              <a:path w="136525" h="402589">
                <a:moveTo>
                  <a:pt x="61782" y="294847"/>
                </a:moveTo>
                <a:lnTo>
                  <a:pt x="24511" y="302894"/>
                </a:lnTo>
                <a:lnTo>
                  <a:pt x="104394" y="402589"/>
                </a:lnTo>
                <a:lnTo>
                  <a:pt x="127345" y="313435"/>
                </a:lnTo>
                <a:lnTo>
                  <a:pt x="65786" y="313435"/>
                </a:lnTo>
                <a:lnTo>
                  <a:pt x="61782" y="294847"/>
                </a:lnTo>
                <a:close/>
              </a:path>
              <a:path w="136525" h="402589">
                <a:moveTo>
                  <a:pt x="98993" y="286813"/>
                </a:moveTo>
                <a:lnTo>
                  <a:pt x="61782" y="294847"/>
                </a:lnTo>
                <a:lnTo>
                  <a:pt x="65786" y="313435"/>
                </a:lnTo>
                <a:lnTo>
                  <a:pt x="102997" y="305434"/>
                </a:lnTo>
                <a:lnTo>
                  <a:pt x="98993" y="286813"/>
                </a:lnTo>
                <a:close/>
              </a:path>
              <a:path w="136525" h="402589">
                <a:moveTo>
                  <a:pt x="136271" y="278764"/>
                </a:moveTo>
                <a:lnTo>
                  <a:pt x="98993" y="286813"/>
                </a:lnTo>
                <a:lnTo>
                  <a:pt x="102997" y="305434"/>
                </a:lnTo>
                <a:lnTo>
                  <a:pt x="65786" y="313435"/>
                </a:lnTo>
                <a:lnTo>
                  <a:pt x="127345" y="313435"/>
                </a:lnTo>
                <a:lnTo>
                  <a:pt x="136271" y="278764"/>
                </a:lnTo>
                <a:close/>
              </a:path>
              <a:path w="136525" h="402589">
                <a:moveTo>
                  <a:pt x="37338" y="0"/>
                </a:moveTo>
                <a:lnTo>
                  <a:pt x="0" y="8000"/>
                </a:lnTo>
                <a:lnTo>
                  <a:pt x="61782" y="294847"/>
                </a:lnTo>
                <a:lnTo>
                  <a:pt x="98993" y="286813"/>
                </a:lnTo>
                <a:lnTo>
                  <a:pt x="37338" y="0"/>
                </a:lnTo>
                <a:close/>
              </a:path>
            </a:pathLst>
          </a:custGeom>
          <a:solidFill>
            <a:srgbClr val="A4B592"/>
          </a:solidFill>
        </p:spPr>
        <p:txBody>
          <a:bodyPr wrap="square" lIns="0" tIns="0" rIns="0" bIns="0" rtlCol="0"/>
          <a:lstStyle/>
          <a:p/>
        </p:txBody>
      </p:sp>
      <p:sp>
        <p:nvSpPr>
          <p:cNvPr id="7" name="object 7"/>
          <p:cNvSpPr txBox="1"/>
          <p:nvPr/>
        </p:nvSpPr>
        <p:spPr>
          <a:xfrm>
            <a:off x="7845933" y="4951603"/>
            <a:ext cx="2437130" cy="299720"/>
          </a:xfrm>
          <a:prstGeom prst="rect">
            <a:avLst/>
          </a:prstGeom>
        </p:spPr>
        <p:txBody>
          <a:bodyPr vert="horz" wrap="square" lIns="0" tIns="12700" rIns="0" bIns="0" rtlCol="0">
            <a:spAutoFit/>
          </a:bodyPr>
          <a:lstStyle/>
          <a:p>
            <a:pPr marL="12700">
              <a:spcBef>
                <a:spcPts val="100"/>
              </a:spcBef>
            </a:pPr>
            <a:r>
              <a:rPr dirty="0">
                <a:latin typeface="Segoe UI" panose="020B0502040204020203"/>
                <a:cs typeface="Segoe UI" panose="020B0502040204020203"/>
              </a:rPr>
              <a:t>average</a:t>
            </a:r>
            <a:r>
              <a:rPr spc="-35" dirty="0">
                <a:latin typeface="Segoe UI" panose="020B0502040204020203"/>
                <a:cs typeface="Segoe UI" panose="020B0502040204020203"/>
              </a:rPr>
              <a:t> </a:t>
            </a:r>
            <a:r>
              <a:rPr dirty="0">
                <a:latin typeface="Segoe UI" panose="020B0502040204020203"/>
                <a:cs typeface="Segoe UI" panose="020B0502040204020203"/>
              </a:rPr>
              <a:t>rating</a:t>
            </a:r>
            <a:r>
              <a:rPr spc="-35" dirty="0">
                <a:latin typeface="Segoe UI" panose="020B0502040204020203"/>
                <a:cs typeface="Segoe UI" panose="020B0502040204020203"/>
              </a:rPr>
              <a:t> </a:t>
            </a:r>
            <a:r>
              <a:rPr dirty="0">
                <a:latin typeface="Segoe UI" panose="020B0502040204020203"/>
                <a:cs typeface="Segoe UI" panose="020B0502040204020203"/>
              </a:rPr>
              <a:t>by</a:t>
            </a:r>
            <a:r>
              <a:rPr spc="-30" dirty="0">
                <a:latin typeface="Segoe UI" panose="020B0502040204020203"/>
                <a:cs typeface="Segoe UI" panose="020B0502040204020203"/>
              </a:rPr>
              <a:t> </a:t>
            </a:r>
            <a:r>
              <a:rPr dirty="0">
                <a:latin typeface="Segoe UI" panose="020B0502040204020203"/>
                <a:cs typeface="Segoe UI" panose="020B0502040204020203"/>
              </a:rPr>
              <a:t>user</a:t>
            </a:r>
            <a:r>
              <a:rPr spc="-35" dirty="0">
                <a:latin typeface="Segoe UI" panose="020B0502040204020203"/>
                <a:cs typeface="Segoe UI" panose="020B0502040204020203"/>
              </a:rPr>
              <a:t> </a:t>
            </a:r>
            <a:r>
              <a:rPr i="1" spc="-50" dirty="0">
                <a:latin typeface="Segoe UI" panose="020B0502040204020203"/>
                <a:cs typeface="Segoe UI" panose="020B0502040204020203"/>
              </a:rPr>
              <a:t>v</a:t>
            </a:r>
            <a:endParaRPr>
              <a:latin typeface="Segoe UI" panose="020B0502040204020203"/>
              <a:cs typeface="Segoe UI" panose="020B0502040204020203"/>
            </a:endParaRPr>
          </a:p>
        </p:txBody>
      </p:sp>
      <p:sp>
        <p:nvSpPr>
          <p:cNvPr id="8" name="object 8"/>
          <p:cNvSpPr/>
          <p:nvPr/>
        </p:nvSpPr>
        <p:spPr>
          <a:xfrm>
            <a:off x="9137523" y="5265292"/>
            <a:ext cx="112395" cy="307340"/>
          </a:xfrm>
          <a:custGeom>
            <a:avLst/>
            <a:gdLst/>
            <a:ahLst/>
            <a:cxnLst/>
            <a:rect l="l" t="t" r="r" b="b"/>
            <a:pathLst>
              <a:path w="112395" h="307339">
                <a:moveTo>
                  <a:pt x="0" y="183895"/>
                </a:moveTo>
                <a:lnTo>
                  <a:pt x="35051" y="306831"/>
                </a:lnTo>
                <a:lnTo>
                  <a:pt x="103511" y="216788"/>
                </a:lnTo>
                <a:lnTo>
                  <a:pt x="71374" y="216788"/>
                </a:lnTo>
                <a:lnTo>
                  <a:pt x="33908" y="209676"/>
                </a:lnTo>
                <a:lnTo>
                  <a:pt x="37445" y="190962"/>
                </a:lnTo>
                <a:lnTo>
                  <a:pt x="0" y="183895"/>
                </a:lnTo>
                <a:close/>
              </a:path>
              <a:path w="112395" h="307339">
                <a:moveTo>
                  <a:pt x="37445" y="190962"/>
                </a:moveTo>
                <a:lnTo>
                  <a:pt x="33908" y="209676"/>
                </a:lnTo>
                <a:lnTo>
                  <a:pt x="71374" y="216788"/>
                </a:lnTo>
                <a:lnTo>
                  <a:pt x="74905" y="198030"/>
                </a:lnTo>
                <a:lnTo>
                  <a:pt x="37445" y="190962"/>
                </a:lnTo>
                <a:close/>
              </a:path>
              <a:path w="112395" h="307339">
                <a:moveTo>
                  <a:pt x="74905" y="198030"/>
                </a:moveTo>
                <a:lnTo>
                  <a:pt x="71374" y="216788"/>
                </a:lnTo>
                <a:lnTo>
                  <a:pt x="103511" y="216788"/>
                </a:lnTo>
                <a:lnTo>
                  <a:pt x="112395" y="205104"/>
                </a:lnTo>
                <a:lnTo>
                  <a:pt x="74905" y="198030"/>
                </a:lnTo>
                <a:close/>
              </a:path>
              <a:path w="112395" h="307339">
                <a:moveTo>
                  <a:pt x="73532" y="0"/>
                </a:moveTo>
                <a:lnTo>
                  <a:pt x="37445" y="190962"/>
                </a:lnTo>
                <a:lnTo>
                  <a:pt x="74905" y="198030"/>
                </a:lnTo>
                <a:lnTo>
                  <a:pt x="110871" y="6984"/>
                </a:lnTo>
                <a:lnTo>
                  <a:pt x="73532" y="0"/>
                </a:lnTo>
                <a:close/>
              </a:path>
            </a:pathLst>
          </a:custGeom>
          <a:solidFill>
            <a:srgbClr val="A4B592"/>
          </a:solidFill>
        </p:spPr>
        <p:txBody>
          <a:bodyPr wrap="square" lIns="0" tIns="0" rIns="0" bIns="0" rtlCol="0"/>
          <a:lstStyle/>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1991" y="584200"/>
            <a:ext cx="7594600" cy="5689600"/>
          </a:xfrm>
          <a:prstGeom prst="rect">
            <a:avLst/>
          </a:prstGeom>
          <a:noFill/>
          <a:ln>
            <a:noFill/>
          </a:ln>
          <a:effectLst/>
        </p:spPr>
      </p:pic>
      <p:sp>
        <p:nvSpPr>
          <p:cNvPr id="3" name="Cross 2"/>
          <p:cNvSpPr/>
          <p:nvPr/>
        </p:nvSpPr>
        <p:spPr>
          <a:xfrm rot="2734294" flipH="1" flipV="1">
            <a:off x="5166728" y="239389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Cross 3"/>
          <p:cNvSpPr/>
          <p:nvPr/>
        </p:nvSpPr>
        <p:spPr>
          <a:xfrm rot="2734294" flipH="1" flipV="1">
            <a:off x="5668309" y="38688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5" name="Cross 4"/>
          <p:cNvSpPr/>
          <p:nvPr/>
        </p:nvSpPr>
        <p:spPr>
          <a:xfrm rot="2734294" flipH="1" flipV="1">
            <a:off x="5846259" y="1943143"/>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Cross 5"/>
          <p:cNvSpPr/>
          <p:nvPr/>
        </p:nvSpPr>
        <p:spPr>
          <a:xfrm rot="2734294" flipH="1" flipV="1">
            <a:off x="5169117" y="4253503"/>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xit" presetSubtype="0" fill="hold" grpId="0"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4.</a:t>
            </a:r>
            <a:r>
              <a:rPr spc="-160" dirty="0"/>
              <a:t> </a:t>
            </a:r>
            <a:r>
              <a:rPr spc="-10" dirty="0"/>
              <a:t>Pearson</a:t>
            </a:r>
            <a:r>
              <a:rPr spc="-135" dirty="0"/>
              <a:t> </a:t>
            </a:r>
            <a:r>
              <a:rPr spc="-10" dirty="0"/>
              <a:t>correlation</a:t>
            </a:r>
            <a:endParaRPr spc="-10" dirty="0"/>
          </a:p>
        </p:txBody>
      </p:sp>
      <p:sp>
        <p:nvSpPr>
          <p:cNvPr id="3" name="object 3"/>
          <p:cNvSpPr txBox="1"/>
          <p:nvPr/>
        </p:nvSpPr>
        <p:spPr>
          <a:xfrm>
            <a:off x="3768599" y="4606290"/>
            <a:ext cx="4483735" cy="391160"/>
          </a:xfrm>
          <a:prstGeom prst="rect">
            <a:avLst/>
          </a:prstGeom>
        </p:spPr>
        <p:txBody>
          <a:bodyPr vert="horz" wrap="square" lIns="0" tIns="12700" rIns="0" bIns="0" rtlCol="0">
            <a:spAutoFit/>
          </a:bodyPr>
          <a:lstStyle/>
          <a:p>
            <a:pPr marL="12700">
              <a:spcBef>
                <a:spcPts val="100"/>
              </a:spcBef>
            </a:pPr>
            <a:r>
              <a:rPr sz="2400" dirty="0">
                <a:latin typeface="Segoe UI" panose="020B0502040204020203"/>
                <a:cs typeface="Segoe UI" panose="020B0502040204020203"/>
              </a:rPr>
              <a:t>Cosine</a:t>
            </a:r>
            <a:r>
              <a:rPr sz="2400" spc="-55" dirty="0">
                <a:latin typeface="Segoe UI" panose="020B0502040204020203"/>
                <a:cs typeface="Segoe UI" panose="020B0502040204020203"/>
              </a:rPr>
              <a:t> </a:t>
            </a:r>
            <a:r>
              <a:rPr sz="2400" dirty="0">
                <a:latin typeface="Segoe UI" panose="020B0502040204020203"/>
                <a:cs typeface="Segoe UI" panose="020B0502040204020203"/>
              </a:rPr>
              <a:t>similarity</a:t>
            </a:r>
            <a:r>
              <a:rPr sz="2400" spc="-35" dirty="0">
                <a:latin typeface="Segoe UI" panose="020B0502040204020203"/>
                <a:cs typeface="Segoe UI" panose="020B0502040204020203"/>
              </a:rPr>
              <a:t> </a:t>
            </a:r>
            <a:r>
              <a:rPr sz="2400" dirty="0">
                <a:latin typeface="Segoe UI" panose="020B0502040204020203"/>
                <a:cs typeface="Segoe UI" panose="020B0502040204020203"/>
              </a:rPr>
              <a:t>(between</a:t>
            </a:r>
            <a:r>
              <a:rPr sz="2400" spc="-85" dirty="0">
                <a:latin typeface="Segoe UI" panose="020B0502040204020203"/>
                <a:cs typeface="Segoe UI" panose="020B0502040204020203"/>
              </a:rPr>
              <a:t> </a:t>
            </a:r>
            <a:r>
              <a:rPr sz="2400" spc="-10" dirty="0">
                <a:latin typeface="Segoe UI" panose="020B0502040204020203"/>
                <a:cs typeface="Segoe UI" panose="020B0502040204020203"/>
              </a:rPr>
              <a:t>users):</a:t>
            </a:r>
            <a:endParaRPr sz="2400">
              <a:latin typeface="Segoe UI" panose="020B0502040204020203"/>
              <a:cs typeface="Segoe UI" panose="020B0502040204020203"/>
            </a:endParaRPr>
          </a:p>
        </p:txBody>
      </p:sp>
      <p:grpSp>
        <p:nvGrpSpPr>
          <p:cNvPr id="4" name="object 4"/>
          <p:cNvGrpSpPr/>
          <p:nvPr/>
        </p:nvGrpSpPr>
        <p:grpSpPr>
          <a:xfrm>
            <a:off x="1699819" y="3112135"/>
            <a:ext cx="8792845" cy="1032510"/>
            <a:chOff x="175818" y="3112135"/>
            <a:chExt cx="8792845" cy="1032510"/>
          </a:xfrm>
        </p:grpSpPr>
        <p:pic>
          <p:nvPicPr>
            <p:cNvPr id="5" name="object 5"/>
            <p:cNvPicPr/>
            <p:nvPr/>
          </p:nvPicPr>
          <p:blipFill>
            <a:blip r:embed="rId1" cstate="print"/>
            <a:stretch>
              <a:fillRect/>
            </a:stretch>
          </p:blipFill>
          <p:spPr>
            <a:xfrm>
              <a:off x="175818" y="3315373"/>
              <a:ext cx="8792337" cy="829144"/>
            </a:xfrm>
            <a:prstGeom prst="rect">
              <a:avLst/>
            </a:prstGeom>
          </p:spPr>
        </p:pic>
        <p:sp>
          <p:nvSpPr>
            <p:cNvPr id="6" name="object 6"/>
            <p:cNvSpPr/>
            <p:nvPr/>
          </p:nvSpPr>
          <p:spPr>
            <a:xfrm>
              <a:off x="4210431" y="3112135"/>
              <a:ext cx="136525" cy="402590"/>
            </a:xfrm>
            <a:custGeom>
              <a:avLst/>
              <a:gdLst/>
              <a:ahLst/>
              <a:cxnLst/>
              <a:rect l="l" t="t" r="r" b="b"/>
              <a:pathLst>
                <a:path w="136525" h="402589">
                  <a:moveTo>
                    <a:pt x="61782" y="294847"/>
                  </a:moveTo>
                  <a:lnTo>
                    <a:pt x="24511" y="302894"/>
                  </a:lnTo>
                  <a:lnTo>
                    <a:pt x="104394" y="402589"/>
                  </a:lnTo>
                  <a:lnTo>
                    <a:pt x="127345" y="313436"/>
                  </a:lnTo>
                  <a:lnTo>
                    <a:pt x="65786" y="313436"/>
                  </a:lnTo>
                  <a:lnTo>
                    <a:pt x="61782" y="294847"/>
                  </a:lnTo>
                  <a:close/>
                </a:path>
                <a:path w="136525" h="402589">
                  <a:moveTo>
                    <a:pt x="98993" y="286813"/>
                  </a:moveTo>
                  <a:lnTo>
                    <a:pt x="61782" y="294847"/>
                  </a:lnTo>
                  <a:lnTo>
                    <a:pt x="65786" y="313436"/>
                  </a:lnTo>
                  <a:lnTo>
                    <a:pt x="102997" y="305435"/>
                  </a:lnTo>
                  <a:lnTo>
                    <a:pt x="98993" y="286813"/>
                  </a:lnTo>
                  <a:close/>
                </a:path>
                <a:path w="136525" h="402589">
                  <a:moveTo>
                    <a:pt x="136271" y="278764"/>
                  </a:moveTo>
                  <a:lnTo>
                    <a:pt x="98993" y="286813"/>
                  </a:lnTo>
                  <a:lnTo>
                    <a:pt x="102997" y="305435"/>
                  </a:lnTo>
                  <a:lnTo>
                    <a:pt x="65786" y="313436"/>
                  </a:lnTo>
                  <a:lnTo>
                    <a:pt x="127345" y="313436"/>
                  </a:lnTo>
                  <a:lnTo>
                    <a:pt x="136271" y="278764"/>
                  </a:lnTo>
                  <a:close/>
                </a:path>
                <a:path w="136525" h="402589">
                  <a:moveTo>
                    <a:pt x="37338" y="0"/>
                  </a:moveTo>
                  <a:lnTo>
                    <a:pt x="0" y="8000"/>
                  </a:lnTo>
                  <a:lnTo>
                    <a:pt x="61782" y="294847"/>
                  </a:lnTo>
                  <a:lnTo>
                    <a:pt x="98993" y="286813"/>
                  </a:lnTo>
                  <a:lnTo>
                    <a:pt x="37338" y="0"/>
                  </a:lnTo>
                  <a:close/>
                </a:path>
              </a:pathLst>
            </a:custGeom>
            <a:solidFill>
              <a:srgbClr val="A4B592"/>
            </a:solidFill>
          </p:spPr>
          <p:txBody>
            <a:bodyPr wrap="square" lIns="0" tIns="0" rIns="0" bIns="0" rtlCol="0"/>
            <a:lstStyle/>
            <a:p/>
          </p:txBody>
        </p:sp>
      </p:grpSp>
      <p:sp>
        <p:nvSpPr>
          <p:cNvPr id="7" name="object 7"/>
          <p:cNvSpPr txBox="1"/>
          <p:nvPr/>
        </p:nvSpPr>
        <p:spPr>
          <a:xfrm>
            <a:off x="2703068" y="1492123"/>
            <a:ext cx="7656195" cy="1654175"/>
          </a:xfrm>
          <a:prstGeom prst="rect">
            <a:avLst/>
          </a:prstGeom>
        </p:spPr>
        <p:txBody>
          <a:bodyPr vert="horz" wrap="square" lIns="0" tIns="12700" rIns="0" bIns="0" rtlCol="0">
            <a:spAutoFit/>
          </a:bodyPr>
          <a:lstStyle/>
          <a:p>
            <a:pPr marR="1033145" algn="ctr">
              <a:spcBef>
                <a:spcPts val="100"/>
              </a:spcBef>
            </a:pPr>
            <a:r>
              <a:rPr sz="3600" dirty="0">
                <a:latin typeface="Segoe UI" panose="020B0502040204020203"/>
                <a:cs typeface="Segoe UI" panose="020B0502040204020203"/>
              </a:rPr>
              <a:t>Compare</a:t>
            </a:r>
            <a:r>
              <a:rPr sz="3600" spc="-85" dirty="0">
                <a:latin typeface="Segoe UI" panose="020B0502040204020203"/>
                <a:cs typeface="Segoe UI" panose="020B0502040204020203"/>
              </a:rPr>
              <a:t> </a:t>
            </a:r>
            <a:r>
              <a:rPr sz="3600" dirty="0">
                <a:latin typeface="Segoe UI" panose="020B0502040204020203"/>
                <a:cs typeface="Segoe UI" panose="020B0502040204020203"/>
              </a:rPr>
              <a:t>to</a:t>
            </a:r>
            <a:r>
              <a:rPr sz="3600" spc="-85" dirty="0">
                <a:latin typeface="Segoe UI" panose="020B0502040204020203"/>
                <a:cs typeface="Segoe UI" panose="020B0502040204020203"/>
              </a:rPr>
              <a:t> </a:t>
            </a:r>
            <a:r>
              <a:rPr sz="3600" dirty="0">
                <a:latin typeface="Segoe UI" panose="020B0502040204020203"/>
                <a:cs typeface="Segoe UI" panose="020B0502040204020203"/>
              </a:rPr>
              <a:t>the</a:t>
            </a:r>
            <a:r>
              <a:rPr sz="3600" spc="-85" dirty="0">
                <a:latin typeface="Segoe UI" panose="020B0502040204020203"/>
                <a:cs typeface="Segoe UI" panose="020B0502040204020203"/>
              </a:rPr>
              <a:t> </a:t>
            </a:r>
            <a:r>
              <a:rPr sz="3600" dirty="0">
                <a:latin typeface="Segoe UI" panose="020B0502040204020203"/>
                <a:cs typeface="Segoe UI" panose="020B0502040204020203"/>
              </a:rPr>
              <a:t>cosine</a:t>
            </a:r>
            <a:r>
              <a:rPr sz="3600" spc="-85" dirty="0">
                <a:latin typeface="Segoe UI" panose="020B0502040204020203"/>
                <a:cs typeface="Segoe UI" panose="020B0502040204020203"/>
              </a:rPr>
              <a:t> </a:t>
            </a:r>
            <a:r>
              <a:rPr sz="3600" spc="-10" dirty="0">
                <a:latin typeface="Segoe UI" panose="020B0502040204020203"/>
                <a:cs typeface="Segoe UI" panose="020B0502040204020203"/>
              </a:rPr>
              <a:t>similarity:</a:t>
            </a:r>
            <a:endParaRPr sz="3600">
              <a:latin typeface="Segoe UI" panose="020B0502040204020203"/>
              <a:cs typeface="Segoe UI" panose="020B0502040204020203"/>
            </a:endParaRPr>
          </a:p>
          <a:p>
            <a:pPr marR="1031240" algn="ctr">
              <a:spcBef>
                <a:spcPts val="2915"/>
              </a:spcBef>
            </a:pPr>
            <a:r>
              <a:rPr sz="2400" dirty="0">
                <a:latin typeface="Segoe UI" panose="020B0502040204020203"/>
                <a:cs typeface="Segoe UI" panose="020B0502040204020203"/>
              </a:rPr>
              <a:t>Pearson</a:t>
            </a:r>
            <a:r>
              <a:rPr sz="2400" spc="-75" dirty="0">
                <a:latin typeface="Segoe UI" panose="020B0502040204020203"/>
                <a:cs typeface="Segoe UI" panose="020B0502040204020203"/>
              </a:rPr>
              <a:t> </a:t>
            </a:r>
            <a:r>
              <a:rPr sz="2400" dirty="0">
                <a:latin typeface="Segoe UI" panose="020B0502040204020203"/>
                <a:cs typeface="Segoe UI" panose="020B0502040204020203"/>
              </a:rPr>
              <a:t>similarity</a:t>
            </a:r>
            <a:r>
              <a:rPr sz="2400" spc="-45" dirty="0">
                <a:latin typeface="Segoe UI" panose="020B0502040204020203"/>
                <a:cs typeface="Segoe UI" panose="020B0502040204020203"/>
              </a:rPr>
              <a:t> </a:t>
            </a:r>
            <a:r>
              <a:rPr sz="2400" dirty="0">
                <a:latin typeface="Segoe UI" panose="020B0502040204020203"/>
                <a:cs typeface="Segoe UI" panose="020B0502040204020203"/>
              </a:rPr>
              <a:t>(between</a:t>
            </a:r>
            <a:r>
              <a:rPr sz="2400" spc="-90" dirty="0">
                <a:latin typeface="Segoe UI" panose="020B0502040204020203"/>
                <a:cs typeface="Segoe UI" panose="020B0502040204020203"/>
              </a:rPr>
              <a:t> </a:t>
            </a:r>
            <a:r>
              <a:rPr sz="2400" spc="-10" dirty="0">
                <a:latin typeface="Segoe UI" panose="020B0502040204020203"/>
                <a:cs typeface="Segoe UI" panose="020B0502040204020203"/>
              </a:rPr>
              <a:t>users):</a:t>
            </a:r>
            <a:endParaRPr sz="2400">
              <a:latin typeface="Segoe UI" panose="020B0502040204020203"/>
              <a:cs typeface="Segoe UI" panose="020B0502040204020203"/>
            </a:endParaRPr>
          </a:p>
          <a:p>
            <a:pPr marL="2240280">
              <a:spcBef>
                <a:spcPts val="545"/>
              </a:spcBef>
              <a:tabLst>
                <a:tab pos="5231130" algn="l"/>
              </a:tabLst>
            </a:pPr>
            <a:r>
              <a:rPr dirty="0">
                <a:latin typeface="Segoe UI" panose="020B0502040204020203"/>
                <a:cs typeface="Segoe UI" panose="020B0502040204020203"/>
              </a:rPr>
              <a:t>items</a:t>
            </a:r>
            <a:r>
              <a:rPr spc="-35" dirty="0">
                <a:latin typeface="Segoe UI" panose="020B0502040204020203"/>
                <a:cs typeface="Segoe UI" panose="020B0502040204020203"/>
              </a:rPr>
              <a:t> </a:t>
            </a:r>
            <a:r>
              <a:rPr dirty="0">
                <a:latin typeface="Segoe UI" panose="020B0502040204020203"/>
                <a:cs typeface="Segoe UI" panose="020B0502040204020203"/>
              </a:rPr>
              <a:t>rated</a:t>
            </a:r>
            <a:r>
              <a:rPr spc="-25" dirty="0">
                <a:latin typeface="Segoe UI" panose="020B0502040204020203"/>
                <a:cs typeface="Segoe UI" panose="020B0502040204020203"/>
              </a:rPr>
              <a:t> </a:t>
            </a:r>
            <a:r>
              <a:rPr dirty="0">
                <a:latin typeface="Segoe UI" panose="020B0502040204020203"/>
                <a:cs typeface="Segoe UI" panose="020B0502040204020203"/>
              </a:rPr>
              <a:t>by</a:t>
            </a:r>
            <a:r>
              <a:rPr spc="-25" dirty="0">
                <a:latin typeface="Segoe UI" panose="020B0502040204020203"/>
                <a:cs typeface="Segoe UI" panose="020B0502040204020203"/>
              </a:rPr>
              <a:t> </a:t>
            </a:r>
            <a:r>
              <a:rPr dirty="0">
                <a:latin typeface="Segoe UI" panose="020B0502040204020203"/>
                <a:cs typeface="Segoe UI" panose="020B0502040204020203"/>
              </a:rPr>
              <a:t>both</a:t>
            </a:r>
            <a:r>
              <a:rPr spc="-40" dirty="0">
                <a:latin typeface="Segoe UI" panose="020B0502040204020203"/>
                <a:cs typeface="Segoe UI" panose="020B0502040204020203"/>
              </a:rPr>
              <a:t> </a:t>
            </a:r>
            <a:r>
              <a:rPr spc="-20" dirty="0">
                <a:latin typeface="Segoe UI" panose="020B0502040204020203"/>
                <a:cs typeface="Segoe UI" panose="020B0502040204020203"/>
              </a:rPr>
              <a:t>users</a:t>
            </a:r>
            <a:r>
              <a:rPr dirty="0">
                <a:latin typeface="Segoe UI" panose="020B0502040204020203"/>
                <a:cs typeface="Segoe UI" panose="020B0502040204020203"/>
              </a:rPr>
              <a:t>	average</a:t>
            </a:r>
            <a:r>
              <a:rPr spc="-35" dirty="0">
                <a:latin typeface="Segoe UI" panose="020B0502040204020203"/>
                <a:cs typeface="Segoe UI" panose="020B0502040204020203"/>
              </a:rPr>
              <a:t> </a:t>
            </a:r>
            <a:r>
              <a:rPr dirty="0">
                <a:latin typeface="Segoe UI" panose="020B0502040204020203"/>
                <a:cs typeface="Segoe UI" panose="020B0502040204020203"/>
              </a:rPr>
              <a:t>rating</a:t>
            </a:r>
            <a:r>
              <a:rPr spc="-35" dirty="0">
                <a:latin typeface="Segoe UI" panose="020B0502040204020203"/>
                <a:cs typeface="Segoe UI" panose="020B0502040204020203"/>
              </a:rPr>
              <a:t> </a:t>
            </a:r>
            <a:r>
              <a:rPr dirty="0">
                <a:latin typeface="Segoe UI" panose="020B0502040204020203"/>
                <a:cs typeface="Segoe UI" panose="020B0502040204020203"/>
              </a:rPr>
              <a:t>by</a:t>
            </a:r>
            <a:r>
              <a:rPr spc="-30" dirty="0">
                <a:latin typeface="Segoe UI" panose="020B0502040204020203"/>
                <a:cs typeface="Segoe UI" panose="020B0502040204020203"/>
              </a:rPr>
              <a:t> </a:t>
            </a:r>
            <a:r>
              <a:rPr dirty="0">
                <a:latin typeface="Segoe UI" panose="020B0502040204020203"/>
                <a:cs typeface="Segoe UI" panose="020B0502040204020203"/>
              </a:rPr>
              <a:t>user</a:t>
            </a:r>
            <a:r>
              <a:rPr spc="-35" dirty="0">
                <a:latin typeface="Segoe UI" panose="020B0502040204020203"/>
                <a:cs typeface="Segoe UI" panose="020B0502040204020203"/>
              </a:rPr>
              <a:t> </a:t>
            </a:r>
            <a:r>
              <a:rPr i="1" spc="-50" dirty="0">
                <a:latin typeface="Segoe UI" panose="020B0502040204020203"/>
                <a:cs typeface="Segoe UI" panose="020B0502040204020203"/>
              </a:rPr>
              <a:t>v</a:t>
            </a:r>
            <a:endParaRPr>
              <a:latin typeface="Segoe UI" panose="020B0502040204020203"/>
              <a:cs typeface="Segoe UI" panose="020B0502040204020203"/>
            </a:endParaRPr>
          </a:p>
        </p:txBody>
      </p:sp>
      <p:sp>
        <p:nvSpPr>
          <p:cNvPr id="8" name="object 8"/>
          <p:cNvSpPr/>
          <p:nvPr/>
        </p:nvSpPr>
        <p:spPr>
          <a:xfrm>
            <a:off x="9213723" y="3160267"/>
            <a:ext cx="112395" cy="307340"/>
          </a:xfrm>
          <a:custGeom>
            <a:avLst/>
            <a:gdLst/>
            <a:ahLst/>
            <a:cxnLst/>
            <a:rect l="l" t="t" r="r" b="b"/>
            <a:pathLst>
              <a:path w="112395" h="307339">
                <a:moveTo>
                  <a:pt x="0" y="183896"/>
                </a:moveTo>
                <a:lnTo>
                  <a:pt x="35051" y="306832"/>
                </a:lnTo>
                <a:lnTo>
                  <a:pt x="103511" y="216789"/>
                </a:lnTo>
                <a:lnTo>
                  <a:pt x="71374" y="216789"/>
                </a:lnTo>
                <a:lnTo>
                  <a:pt x="33908" y="209677"/>
                </a:lnTo>
                <a:lnTo>
                  <a:pt x="37445" y="190962"/>
                </a:lnTo>
                <a:lnTo>
                  <a:pt x="0" y="183896"/>
                </a:lnTo>
                <a:close/>
              </a:path>
              <a:path w="112395" h="307339">
                <a:moveTo>
                  <a:pt x="37445" y="190962"/>
                </a:moveTo>
                <a:lnTo>
                  <a:pt x="33908" y="209677"/>
                </a:lnTo>
                <a:lnTo>
                  <a:pt x="71374" y="216789"/>
                </a:lnTo>
                <a:lnTo>
                  <a:pt x="74905" y="198030"/>
                </a:lnTo>
                <a:lnTo>
                  <a:pt x="37445" y="190962"/>
                </a:lnTo>
                <a:close/>
              </a:path>
              <a:path w="112395" h="307339">
                <a:moveTo>
                  <a:pt x="74905" y="198030"/>
                </a:moveTo>
                <a:lnTo>
                  <a:pt x="71374" y="216789"/>
                </a:lnTo>
                <a:lnTo>
                  <a:pt x="103511" y="216789"/>
                </a:lnTo>
                <a:lnTo>
                  <a:pt x="112395" y="205105"/>
                </a:lnTo>
                <a:lnTo>
                  <a:pt x="74905" y="198030"/>
                </a:lnTo>
                <a:close/>
              </a:path>
              <a:path w="112395" h="307339">
                <a:moveTo>
                  <a:pt x="73532" y="0"/>
                </a:moveTo>
                <a:lnTo>
                  <a:pt x="37445" y="190962"/>
                </a:lnTo>
                <a:lnTo>
                  <a:pt x="74905" y="198030"/>
                </a:lnTo>
                <a:lnTo>
                  <a:pt x="110871" y="6985"/>
                </a:lnTo>
                <a:lnTo>
                  <a:pt x="73532" y="0"/>
                </a:lnTo>
                <a:close/>
              </a:path>
            </a:pathLst>
          </a:custGeom>
          <a:solidFill>
            <a:srgbClr val="A4B592"/>
          </a:solidFill>
        </p:spPr>
        <p:txBody>
          <a:bodyPr wrap="square" lIns="0" tIns="0" rIns="0" bIns="0" rtlCol="0"/>
          <a:lstStyle/>
          <a:p/>
        </p:txBody>
      </p:sp>
      <p:pic>
        <p:nvPicPr>
          <p:cNvPr id="9" name="object 9"/>
          <p:cNvPicPr/>
          <p:nvPr/>
        </p:nvPicPr>
        <p:blipFill>
          <a:blip r:embed="rId2" cstate="print"/>
          <a:stretch>
            <a:fillRect/>
          </a:stretch>
        </p:blipFill>
        <p:spPr>
          <a:xfrm>
            <a:off x="2631364" y="5071833"/>
            <a:ext cx="6757797" cy="800392"/>
          </a:xfrm>
          <a:prstGeom prst="rect">
            <a:avLst/>
          </a:prstGeom>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Collaborative</a:t>
            </a:r>
            <a:r>
              <a:rPr spc="-75" dirty="0"/>
              <a:t> </a:t>
            </a:r>
            <a:r>
              <a:rPr dirty="0"/>
              <a:t>filtering</a:t>
            </a:r>
            <a:r>
              <a:rPr spc="-100" dirty="0"/>
              <a:t> </a:t>
            </a:r>
            <a:r>
              <a:rPr dirty="0"/>
              <a:t>in</a:t>
            </a:r>
            <a:r>
              <a:rPr spc="-85" dirty="0"/>
              <a:t> </a:t>
            </a:r>
            <a:r>
              <a:rPr spc="-10" dirty="0"/>
              <a:t>practice</a:t>
            </a:r>
            <a:endParaRPr spc="-10" dirty="0"/>
          </a:p>
        </p:txBody>
      </p:sp>
      <p:sp>
        <p:nvSpPr>
          <p:cNvPr id="3" name="object 3"/>
          <p:cNvSpPr txBox="1"/>
          <p:nvPr/>
        </p:nvSpPr>
        <p:spPr>
          <a:xfrm>
            <a:off x="2480564" y="1966340"/>
            <a:ext cx="6993255" cy="391160"/>
          </a:xfrm>
          <a:prstGeom prst="rect">
            <a:avLst/>
          </a:prstGeom>
        </p:spPr>
        <p:txBody>
          <a:bodyPr vert="horz" wrap="square" lIns="0" tIns="12700" rIns="0" bIns="0" rtlCol="0">
            <a:spAutoFit/>
          </a:bodyPr>
          <a:lstStyle/>
          <a:p>
            <a:pPr marL="12700">
              <a:spcBef>
                <a:spcPts val="100"/>
              </a:spcBef>
            </a:pPr>
            <a:r>
              <a:rPr sz="2400" dirty="0">
                <a:latin typeface="Segoe UI" panose="020B0502040204020203"/>
                <a:cs typeface="Segoe UI" panose="020B0502040204020203"/>
              </a:rPr>
              <a:t>How</a:t>
            </a:r>
            <a:r>
              <a:rPr sz="2400" spc="-25" dirty="0">
                <a:latin typeface="Segoe UI" panose="020B0502040204020203"/>
                <a:cs typeface="Segoe UI" panose="020B0502040204020203"/>
              </a:rPr>
              <a:t> </a:t>
            </a:r>
            <a:r>
              <a:rPr sz="2400" dirty="0">
                <a:latin typeface="Segoe UI" panose="020B0502040204020203"/>
                <a:cs typeface="Segoe UI" panose="020B0502040204020203"/>
              </a:rPr>
              <a:t>did</a:t>
            </a:r>
            <a:r>
              <a:rPr sz="2400" spc="-20" dirty="0">
                <a:latin typeface="Segoe UI" panose="020B0502040204020203"/>
                <a:cs typeface="Segoe UI" panose="020B0502040204020203"/>
              </a:rPr>
              <a:t> </a:t>
            </a:r>
            <a:r>
              <a:rPr sz="2400" dirty="0">
                <a:latin typeface="Segoe UI" panose="020B0502040204020203"/>
                <a:cs typeface="Segoe UI" panose="020B0502040204020203"/>
              </a:rPr>
              <a:t>Amazon</a:t>
            </a:r>
            <a:r>
              <a:rPr sz="2400" spc="-10" dirty="0">
                <a:latin typeface="Segoe UI" panose="020B0502040204020203"/>
                <a:cs typeface="Segoe UI" panose="020B0502040204020203"/>
              </a:rPr>
              <a:t> </a:t>
            </a:r>
            <a:r>
              <a:rPr sz="2400" dirty="0">
                <a:latin typeface="Segoe UI" panose="020B0502040204020203"/>
                <a:cs typeface="Segoe UI" panose="020B0502040204020203"/>
              </a:rPr>
              <a:t>generate</a:t>
            </a:r>
            <a:r>
              <a:rPr sz="2400" spc="-40" dirty="0">
                <a:latin typeface="Segoe UI" panose="020B0502040204020203"/>
                <a:cs typeface="Segoe UI" panose="020B0502040204020203"/>
              </a:rPr>
              <a:t> </a:t>
            </a:r>
            <a:r>
              <a:rPr sz="2400" dirty="0">
                <a:latin typeface="Segoe UI" panose="020B0502040204020203"/>
                <a:cs typeface="Segoe UI" panose="020B0502040204020203"/>
              </a:rPr>
              <a:t>their</a:t>
            </a:r>
            <a:r>
              <a:rPr sz="2400" spc="-20" dirty="0">
                <a:latin typeface="Segoe UI" panose="020B0502040204020203"/>
                <a:cs typeface="Segoe UI" panose="020B0502040204020203"/>
              </a:rPr>
              <a:t> </a:t>
            </a:r>
            <a:r>
              <a:rPr sz="2400" spc="-30" dirty="0">
                <a:latin typeface="Segoe UI" panose="020B0502040204020203"/>
                <a:cs typeface="Segoe UI" panose="020B0502040204020203"/>
              </a:rPr>
              <a:t>ground-</a:t>
            </a:r>
            <a:r>
              <a:rPr sz="2400" dirty="0">
                <a:latin typeface="Segoe UI" panose="020B0502040204020203"/>
                <a:cs typeface="Segoe UI" panose="020B0502040204020203"/>
              </a:rPr>
              <a:t>truth</a:t>
            </a:r>
            <a:r>
              <a:rPr sz="2400" spc="-5" dirty="0">
                <a:latin typeface="Segoe UI" panose="020B0502040204020203"/>
                <a:cs typeface="Segoe UI" panose="020B0502040204020203"/>
              </a:rPr>
              <a:t> </a:t>
            </a:r>
            <a:r>
              <a:rPr sz="2400" spc="-10" dirty="0">
                <a:latin typeface="Segoe UI" panose="020B0502040204020203"/>
                <a:cs typeface="Segoe UI" panose="020B0502040204020203"/>
              </a:rPr>
              <a:t>data?</a:t>
            </a:r>
            <a:endParaRPr sz="2400">
              <a:latin typeface="Segoe UI" panose="020B0502040204020203"/>
              <a:cs typeface="Segoe UI" panose="020B0502040204020203"/>
            </a:endParaRPr>
          </a:p>
        </p:txBody>
      </p:sp>
      <p:pic>
        <p:nvPicPr>
          <p:cNvPr id="4" name="object 4"/>
          <p:cNvPicPr/>
          <p:nvPr/>
        </p:nvPicPr>
        <p:blipFill>
          <a:blip r:embed="rId1" cstate="print"/>
          <a:stretch>
            <a:fillRect/>
          </a:stretch>
        </p:blipFill>
        <p:spPr>
          <a:xfrm>
            <a:off x="5068951" y="2705480"/>
            <a:ext cx="929892" cy="1527332"/>
          </a:xfrm>
          <a:prstGeom prst="rect">
            <a:avLst/>
          </a:prstGeom>
        </p:spPr>
      </p:pic>
      <p:sp>
        <p:nvSpPr>
          <p:cNvPr id="5" name="object 5"/>
          <p:cNvSpPr txBox="1"/>
          <p:nvPr/>
        </p:nvSpPr>
        <p:spPr>
          <a:xfrm>
            <a:off x="3121913" y="3325114"/>
            <a:ext cx="1866264" cy="330835"/>
          </a:xfrm>
          <a:prstGeom prst="rect">
            <a:avLst/>
          </a:prstGeom>
        </p:spPr>
        <p:txBody>
          <a:bodyPr vert="horz" wrap="square" lIns="0" tIns="13335" rIns="0" bIns="0" rtlCol="0">
            <a:spAutoFit/>
          </a:bodyPr>
          <a:lstStyle/>
          <a:p>
            <a:pPr marL="12700">
              <a:spcBef>
                <a:spcPts val="105"/>
              </a:spcBef>
            </a:pPr>
            <a:r>
              <a:rPr sz="2000" dirty="0">
                <a:latin typeface="Segoe UI" panose="020B0502040204020203"/>
                <a:cs typeface="Segoe UI" panose="020B0502040204020203"/>
              </a:rPr>
              <a:t>Given</a:t>
            </a:r>
            <a:r>
              <a:rPr sz="2000" spc="-20" dirty="0">
                <a:latin typeface="Segoe UI" panose="020B0502040204020203"/>
                <a:cs typeface="Segoe UI" panose="020B0502040204020203"/>
              </a:rPr>
              <a:t> </a:t>
            </a:r>
            <a:r>
              <a:rPr sz="2000" dirty="0">
                <a:latin typeface="Segoe UI" panose="020B0502040204020203"/>
                <a:cs typeface="Segoe UI" panose="020B0502040204020203"/>
              </a:rPr>
              <a:t>a</a:t>
            </a:r>
            <a:r>
              <a:rPr sz="2000" spc="-45" dirty="0">
                <a:latin typeface="Segoe UI" panose="020B0502040204020203"/>
                <a:cs typeface="Segoe UI" panose="020B0502040204020203"/>
              </a:rPr>
              <a:t> </a:t>
            </a:r>
            <a:r>
              <a:rPr sz="2000" spc="-10" dirty="0">
                <a:latin typeface="Segoe UI" panose="020B0502040204020203"/>
                <a:cs typeface="Segoe UI" panose="020B0502040204020203"/>
              </a:rPr>
              <a:t>product:</a:t>
            </a:r>
            <a:endParaRPr sz="2000">
              <a:latin typeface="Segoe UI" panose="020B0502040204020203"/>
              <a:cs typeface="Segoe UI" panose="020B0502040204020203"/>
            </a:endParaRPr>
          </a:p>
        </p:txBody>
      </p:sp>
      <p:pic>
        <p:nvPicPr>
          <p:cNvPr id="6" name="object 6"/>
          <p:cNvPicPr/>
          <p:nvPr/>
        </p:nvPicPr>
        <p:blipFill>
          <a:blip r:embed="rId2" cstate="print"/>
          <a:stretch>
            <a:fillRect/>
          </a:stretch>
        </p:blipFill>
        <p:spPr>
          <a:xfrm>
            <a:off x="6595617" y="3291891"/>
            <a:ext cx="245846" cy="238963"/>
          </a:xfrm>
          <a:prstGeom prst="rect">
            <a:avLst/>
          </a:prstGeom>
        </p:spPr>
      </p:pic>
      <p:sp>
        <p:nvSpPr>
          <p:cNvPr id="7" name="object 7"/>
          <p:cNvSpPr txBox="1"/>
          <p:nvPr/>
        </p:nvSpPr>
        <p:spPr>
          <a:xfrm>
            <a:off x="6154674" y="3214192"/>
            <a:ext cx="2842895" cy="636270"/>
          </a:xfrm>
          <a:prstGeom prst="rect">
            <a:avLst/>
          </a:prstGeom>
        </p:spPr>
        <p:txBody>
          <a:bodyPr vert="horz" wrap="square" lIns="0" tIns="13335" rIns="0" bIns="0" rtlCol="0">
            <a:spAutoFit/>
          </a:bodyPr>
          <a:lstStyle/>
          <a:p>
            <a:pPr algn="ctr">
              <a:spcBef>
                <a:spcPts val="105"/>
              </a:spcBef>
              <a:tabLst>
                <a:tab pos="756920" algn="l"/>
              </a:tabLst>
            </a:pPr>
            <a:r>
              <a:rPr sz="2000" spc="-25" dirty="0">
                <a:latin typeface="Segoe UI" panose="020B0502040204020203"/>
                <a:cs typeface="Segoe UI" panose="020B0502040204020203"/>
              </a:rPr>
              <a:t>Let</a:t>
            </a:r>
            <a:r>
              <a:rPr sz="2000" dirty="0">
                <a:latin typeface="Segoe UI" panose="020B0502040204020203"/>
                <a:cs typeface="Segoe UI" panose="020B0502040204020203"/>
              </a:rPr>
              <a:t>	be</a:t>
            </a:r>
            <a:r>
              <a:rPr sz="2000" spc="-25" dirty="0">
                <a:latin typeface="Segoe UI" panose="020B0502040204020203"/>
                <a:cs typeface="Segoe UI" panose="020B0502040204020203"/>
              </a:rPr>
              <a:t> </a:t>
            </a:r>
            <a:r>
              <a:rPr sz="2000" dirty="0">
                <a:latin typeface="Segoe UI" panose="020B0502040204020203"/>
                <a:cs typeface="Segoe UI" panose="020B0502040204020203"/>
              </a:rPr>
              <a:t>the</a:t>
            </a:r>
            <a:r>
              <a:rPr sz="2000" spc="-25" dirty="0">
                <a:latin typeface="Segoe UI" panose="020B0502040204020203"/>
                <a:cs typeface="Segoe UI" panose="020B0502040204020203"/>
              </a:rPr>
              <a:t> </a:t>
            </a:r>
            <a:r>
              <a:rPr sz="2000" dirty="0">
                <a:latin typeface="Segoe UI" panose="020B0502040204020203"/>
                <a:cs typeface="Segoe UI" panose="020B0502040204020203"/>
              </a:rPr>
              <a:t>set</a:t>
            </a:r>
            <a:r>
              <a:rPr sz="2000" spc="-15" dirty="0">
                <a:latin typeface="Segoe UI" panose="020B0502040204020203"/>
                <a:cs typeface="Segoe UI" panose="020B0502040204020203"/>
              </a:rPr>
              <a:t> </a:t>
            </a:r>
            <a:r>
              <a:rPr sz="2000" dirty="0">
                <a:latin typeface="Segoe UI" panose="020B0502040204020203"/>
                <a:cs typeface="Segoe UI" panose="020B0502040204020203"/>
              </a:rPr>
              <a:t>of</a:t>
            </a:r>
            <a:r>
              <a:rPr sz="2000" spc="-15" dirty="0">
                <a:latin typeface="Segoe UI" panose="020B0502040204020203"/>
                <a:cs typeface="Segoe UI" panose="020B0502040204020203"/>
              </a:rPr>
              <a:t> </a:t>
            </a:r>
            <a:r>
              <a:rPr sz="2000" spc="-20" dirty="0">
                <a:latin typeface="Segoe UI" panose="020B0502040204020203"/>
                <a:cs typeface="Segoe UI" panose="020B0502040204020203"/>
              </a:rPr>
              <a:t>users</a:t>
            </a:r>
            <a:endParaRPr sz="2000">
              <a:latin typeface="Segoe UI" panose="020B0502040204020203"/>
              <a:cs typeface="Segoe UI" panose="020B0502040204020203"/>
            </a:endParaRPr>
          </a:p>
          <a:p>
            <a:pPr marR="59690" algn="ctr"/>
            <a:r>
              <a:rPr sz="2000" dirty="0">
                <a:latin typeface="Segoe UI" panose="020B0502040204020203"/>
                <a:cs typeface="Segoe UI" panose="020B0502040204020203"/>
              </a:rPr>
              <a:t>who</a:t>
            </a:r>
            <a:r>
              <a:rPr sz="2000" spc="-55" dirty="0">
                <a:latin typeface="Segoe UI" panose="020B0502040204020203"/>
                <a:cs typeface="Segoe UI" panose="020B0502040204020203"/>
              </a:rPr>
              <a:t> </a:t>
            </a:r>
            <a:r>
              <a:rPr sz="2000" dirty="0">
                <a:latin typeface="Segoe UI" panose="020B0502040204020203"/>
                <a:cs typeface="Segoe UI" panose="020B0502040204020203"/>
              </a:rPr>
              <a:t>viewed</a:t>
            </a:r>
            <a:r>
              <a:rPr sz="2000" spc="-35" dirty="0">
                <a:latin typeface="Segoe UI" panose="020B0502040204020203"/>
                <a:cs typeface="Segoe UI" panose="020B0502040204020203"/>
              </a:rPr>
              <a:t> </a:t>
            </a:r>
            <a:r>
              <a:rPr sz="2000" spc="-25" dirty="0">
                <a:latin typeface="Segoe UI" panose="020B0502040204020203"/>
                <a:cs typeface="Segoe UI" panose="020B0502040204020203"/>
              </a:rPr>
              <a:t>it</a:t>
            </a:r>
            <a:endParaRPr sz="2000">
              <a:latin typeface="Segoe UI" panose="020B0502040204020203"/>
              <a:cs typeface="Segoe UI" panose="020B0502040204020203"/>
            </a:endParaRPr>
          </a:p>
        </p:txBody>
      </p:sp>
      <p:pic>
        <p:nvPicPr>
          <p:cNvPr id="8" name="object 8"/>
          <p:cNvPicPr/>
          <p:nvPr/>
        </p:nvPicPr>
        <p:blipFill>
          <a:blip r:embed="rId3" cstate="print"/>
          <a:stretch>
            <a:fillRect/>
          </a:stretch>
        </p:blipFill>
        <p:spPr>
          <a:xfrm>
            <a:off x="6076061" y="4292651"/>
            <a:ext cx="1131417" cy="641299"/>
          </a:xfrm>
          <a:prstGeom prst="rect">
            <a:avLst/>
          </a:prstGeom>
        </p:spPr>
      </p:pic>
      <p:sp>
        <p:nvSpPr>
          <p:cNvPr id="9" name="object 9"/>
          <p:cNvSpPr txBox="1"/>
          <p:nvPr/>
        </p:nvSpPr>
        <p:spPr>
          <a:xfrm>
            <a:off x="3121914" y="4438269"/>
            <a:ext cx="2847975" cy="299720"/>
          </a:xfrm>
          <a:prstGeom prst="rect">
            <a:avLst/>
          </a:prstGeom>
        </p:spPr>
        <p:txBody>
          <a:bodyPr vert="horz" wrap="square" lIns="0" tIns="12700" rIns="0" bIns="0" rtlCol="0">
            <a:spAutoFit/>
          </a:bodyPr>
          <a:lstStyle/>
          <a:p>
            <a:pPr marL="12700">
              <a:spcBef>
                <a:spcPts val="100"/>
              </a:spcBef>
            </a:pPr>
            <a:r>
              <a:rPr dirty="0">
                <a:latin typeface="Segoe UI" panose="020B0502040204020203"/>
                <a:cs typeface="Segoe UI" panose="020B0502040204020203"/>
              </a:rPr>
              <a:t>Rank</a:t>
            </a:r>
            <a:r>
              <a:rPr spc="-70" dirty="0">
                <a:latin typeface="Segoe UI" panose="020B0502040204020203"/>
                <a:cs typeface="Segoe UI" panose="020B0502040204020203"/>
              </a:rPr>
              <a:t> </a:t>
            </a:r>
            <a:r>
              <a:rPr dirty="0">
                <a:latin typeface="Segoe UI" panose="020B0502040204020203"/>
                <a:cs typeface="Segoe UI" panose="020B0502040204020203"/>
              </a:rPr>
              <a:t>products</a:t>
            </a:r>
            <a:r>
              <a:rPr spc="-55" dirty="0">
                <a:latin typeface="Segoe UI" panose="020B0502040204020203"/>
                <a:cs typeface="Segoe UI" panose="020B0502040204020203"/>
              </a:rPr>
              <a:t> </a:t>
            </a:r>
            <a:r>
              <a:rPr dirty="0">
                <a:latin typeface="Segoe UI" panose="020B0502040204020203"/>
                <a:cs typeface="Segoe UI" panose="020B0502040204020203"/>
              </a:rPr>
              <a:t>according</a:t>
            </a:r>
            <a:r>
              <a:rPr spc="-45" dirty="0">
                <a:latin typeface="Segoe UI" panose="020B0502040204020203"/>
                <a:cs typeface="Segoe UI" panose="020B0502040204020203"/>
              </a:rPr>
              <a:t> </a:t>
            </a:r>
            <a:r>
              <a:rPr spc="-25" dirty="0">
                <a:latin typeface="Segoe UI" panose="020B0502040204020203"/>
                <a:cs typeface="Segoe UI" panose="020B0502040204020203"/>
              </a:rPr>
              <a:t>to:</a:t>
            </a:r>
            <a:endParaRPr>
              <a:latin typeface="Segoe UI" panose="020B0502040204020203"/>
              <a:cs typeface="Segoe UI" panose="020B0502040204020203"/>
            </a:endParaRPr>
          </a:p>
        </p:txBody>
      </p:sp>
      <p:sp>
        <p:nvSpPr>
          <p:cNvPr id="10" name="object 10"/>
          <p:cNvSpPr txBox="1"/>
          <p:nvPr/>
        </p:nvSpPr>
        <p:spPr>
          <a:xfrm>
            <a:off x="7304278" y="4438269"/>
            <a:ext cx="1978660" cy="299720"/>
          </a:xfrm>
          <a:prstGeom prst="rect">
            <a:avLst/>
          </a:prstGeom>
        </p:spPr>
        <p:txBody>
          <a:bodyPr vert="horz" wrap="square" lIns="0" tIns="12700" rIns="0" bIns="0" rtlCol="0">
            <a:spAutoFit/>
          </a:bodyPr>
          <a:lstStyle/>
          <a:p>
            <a:pPr marL="12700">
              <a:spcBef>
                <a:spcPts val="100"/>
              </a:spcBef>
            </a:pPr>
            <a:r>
              <a:rPr dirty="0">
                <a:latin typeface="Segoe UI" panose="020B0502040204020203"/>
                <a:cs typeface="Segoe UI" panose="020B0502040204020203"/>
              </a:rPr>
              <a:t>(or</a:t>
            </a:r>
            <a:r>
              <a:rPr spc="-20" dirty="0">
                <a:latin typeface="Segoe UI" panose="020B0502040204020203"/>
                <a:cs typeface="Segoe UI" panose="020B0502040204020203"/>
              </a:rPr>
              <a:t> </a:t>
            </a:r>
            <a:r>
              <a:rPr spc="-10" dirty="0">
                <a:latin typeface="Segoe UI" panose="020B0502040204020203"/>
                <a:cs typeface="Segoe UI" panose="020B0502040204020203"/>
              </a:rPr>
              <a:t>cosine/pearson)</a:t>
            </a:r>
            <a:endParaRPr>
              <a:latin typeface="Segoe UI" panose="020B0502040204020203"/>
              <a:cs typeface="Segoe UI" panose="020B0502040204020203"/>
            </a:endParaRPr>
          </a:p>
        </p:txBody>
      </p:sp>
      <p:pic>
        <p:nvPicPr>
          <p:cNvPr id="11" name="object 11"/>
          <p:cNvPicPr/>
          <p:nvPr/>
        </p:nvPicPr>
        <p:blipFill>
          <a:blip r:embed="rId4" cstate="print"/>
          <a:stretch>
            <a:fillRect/>
          </a:stretch>
        </p:blipFill>
        <p:spPr>
          <a:xfrm>
            <a:off x="1853956" y="5043576"/>
            <a:ext cx="8664781" cy="1030216"/>
          </a:xfrm>
          <a:prstGeom prst="rect">
            <a:avLst/>
          </a:prstGeom>
        </p:spPr>
      </p:pic>
      <p:sp>
        <p:nvSpPr>
          <p:cNvPr id="12" name="object 12"/>
          <p:cNvSpPr txBox="1"/>
          <p:nvPr/>
        </p:nvSpPr>
        <p:spPr>
          <a:xfrm>
            <a:off x="2011172" y="6093053"/>
            <a:ext cx="255904" cy="228268"/>
          </a:xfrm>
          <a:prstGeom prst="rect">
            <a:avLst/>
          </a:prstGeom>
        </p:spPr>
        <p:txBody>
          <a:bodyPr vert="horz" wrap="square" lIns="0" tIns="12700" rIns="0" bIns="0" rtlCol="0">
            <a:spAutoFit/>
          </a:bodyPr>
          <a:lstStyle/>
          <a:p>
            <a:pPr marL="12700">
              <a:spcBef>
                <a:spcPts val="100"/>
              </a:spcBef>
            </a:pPr>
            <a:r>
              <a:rPr sz="1400" spc="-25" dirty="0">
                <a:latin typeface="Segoe UI" panose="020B0502040204020203"/>
                <a:cs typeface="Segoe UI" panose="020B0502040204020203"/>
              </a:rPr>
              <a:t>.86</a:t>
            </a:r>
            <a:endParaRPr sz="1400">
              <a:latin typeface="Segoe UI" panose="020B0502040204020203"/>
              <a:cs typeface="Segoe UI" panose="020B0502040204020203"/>
            </a:endParaRPr>
          </a:p>
        </p:txBody>
      </p:sp>
      <p:sp>
        <p:nvSpPr>
          <p:cNvPr id="13" name="object 13"/>
          <p:cNvSpPr txBox="1"/>
          <p:nvPr/>
        </p:nvSpPr>
        <p:spPr>
          <a:xfrm>
            <a:off x="2925572" y="6093053"/>
            <a:ext cx="255904" cy="228268"/>
          </a:xfrm>
          <a:prstGeom prst="rect">
            <a:avLst/>
          </a:prstGeom>
        </p:spPr>
        <p:txBody>
          <a:bodyPr vert="horz" wrap="square" lIns="0" tIns="12700" rIns="0" bIns="0" rtlCol="0">
            <a:spAutoFit/>
          </a:bodyPr>
          <a:lstStyle/>
          <a:p>
            <a:pPr marL="12700">
              <a:spcBef>
                <a:spcPts val="100"/>
              </a:spcBef>
            </a:pPr>
            <a:r>
              <a:rPr sz="1400" spc="-25" dirty="0">
                <a:latin typeface="Segoe UI" panose="020B0502040204020203"/>
                <a:cs typeface="Segoe UI" panose="020B0502040204020203"/>
              </a:rPr>
              <a:t>.84</a:t>
            </a:r>
            <a:endParaRPr sz="1400">
              <a:latin typeface="Segoe UI" panose="020B0502040204020203"/>
              <a:cs typeface="Segoe UI" panose="020B0502040204020203"/>
            </a:endParaRPr>
          </a:p>
        </p:txBody>
      </p:sp>
      <p:sp>
        <p:nvSpPr>
          <p:cNvPr id="14" name="object 14"/>
          <p:cNvSpPr txBox="1"/>
          <p:nvPr/>
        </p:nvSpPr>
        <p:spPr>
          <a:xfrm>
            <a:off x="3793753" y="6093053"/>
            <a:ext cx="255904" cy="228268"/>
          </a:xfrm>
          <a:prstGeom prst="rect">
            <a:avLst/>
          </a:prstGeom>
        </p:spPr>
        <p:txBody>
          <a:bodyPr vert="horz" wrap="square" lIns="0" tIns="12700" rIns="0" bIns="0" rtlCol="0">
            <a:spAutoFit/>
          </a:bodyPr>
          <a:lstStyle/>
          <a:p>
            <a:pPr marL="12700">
              <a:spcBef>
                <a:spcPts val="100"/>
              </a:spcBef>
            </a:pPr>
            <a:r>
              <a:rPr sz="1400" spc="-25" dirty="0">
                <a:latin typeface="Segoe UI" panose="020B0502040204020203"/>
                <a:cs typeface="Segoe UI" panose="020B0502040204020203"/>
              </a:rPr>
              <a:t>.82</a:t>
            </a:r>
            <a:endParaRPr sz="1400">
              <a:latin typeface="Segoe UI" panose="020B0502040204020203"/>
              <a:cs typeface="Segoe UI" panose="020B0502040204020203"/>
            </a:endParaRPr>
          </a:p>
        </p:txBody>
      </p:sp>
      <p:sp>
        <p:nvSpPr>
          <p:cNvPr id="15" name="object 15"/>
          <p:cNvSpPr txBox="1"/>
          <p:nvPr/>
        </p:nvSpPr>
        <p:spPr>
          <a:xfrm>
            <a:off x="4661935" y="6093053"/>
            <a:ext cx="255904" cy="228268"/>
          </a:xfrm>
          <a:prstGeom prst="rect">
            <a:avLst/>
          </a:prstGeom>
        </p:spPr>
        <p:txBody>
          <a:bodyPr vert="horz" wrap="square" lIns="0" tIns="12700" rIns="0" bIns="0" rtlCol="0">
            <a:spAutoFit/>
          </a:bodyPr>
          <a:lstStyle/>
          <a:p>
            <a:pPr marL="12700">
              <a:spcBef>
                <a:spcPts val="100"/>
              </a:spcBef>
            </a:pPr>
            <a:r>
              <a:rPr sz="1400" spc="-25" dirty="0">
                <a:latin typeface="Segoe UI" panose="020B0502040204020203"/>
                <a:cs typeface="Segoe UI" panose="020B0502040204020203"/>
              </a:rPr>
              <a:t>.79</a:t>
            </a:r>
            <a:endParaRPr sz="1400">
              <a:latin typeface="Segoe UI" panose="020B0502040204020203"/>
              <a:cs typeface="Segoe UI" panose="020B0502040204020203"/>
            </a:endParaRPr>
          </a:p>
        </p:txBody>
      </p:sp>
      <p:sp>
        <p:nvSpPr>
          <p:cNvPr id="16" name="object 16"/>
          <p:cNvSpPr txBox="1"/>
          <p:nvPr/>
        </p:nvSpPr>
        <p:spPr>
          <a:xfrm>
            <a:off x="5627651" y="6093053"/>
            <a:ext cx="156210" cy="228268"/>
          </a:xfrm>
          <a:prstGeom prst="rect">
            <a:avLst/>
          </a:prstGeom>
        </p:spPr>
        <p:txBody>
          <a:bodyPr vert="horz" wrap="square" lIns="0" tIns="12700" rIns="0" bIns="0" rtlCol="0">
            <a:spAutoFit/>
          </a:bodyPr>
          <a:lstStyle/>
          <a:p>
            <a:pPr marL="12700">
              <a:spcBef>
                <a:spcPts val="100"/>
              </a:spcBef>
            </a:pPr>
            <a:r>
              <a:rPr sz="1400" spc="-50" dirty="0">
                <a:latin typeface="Segoe UI" panose="020B0502040204020203"/>
                <a:cs typeface="Segoe UI" panose="020B0502040204020203"/>
              </a:rPr>
              <a:t>…</a:t>
            </a:r>
            <a:endParaRPr sz="1400">
              <a:latin typeface="Segoe UI" panose="020B0502040204020203"/>
              <a:cs typeface="Segoe UI" panose="020B0502040204020203"/>
            </a:endParaRPr>
          </a:p>
        </p:txBody>
      </p:sp>
      <p:sp>
        <p:nvSpPr>
          <p:cNvPr id="17" name="object 17"/>
          <p:cNvSpPr txBox="1"/>
          <p:nvPr/>
        </p:nvSpPr>
        <p:spPr>
          <a:xfrm>
            <a:off x="8341615" y="6604507"/>
            <a:ext cx="2248535" cy="228268"/>
          </a:xfrm>
          <a:prstGeom prst="rect">
            <a:avLst/>
          </a:prstGeom>
        </p:spPr>
        <p:txBody>
          <a:bodyPr vert="horz" wrap="square" lIns="0" tIns="12700" rIns="0" bIns="0" rtlCol="0">
            <a:spAutoFit/>
          </a:bodyPr>
          <a:lstStyle/>
          <a:p>
            <a:pPr marL="12700">
              <a:spcBef>
                <a:spcPts val="100"/>
              </a:spcBef>
            </a:pPr>
            <a:r>
              <a:rPr sz="1400" dirty="0">
                <a:latin typeface="Segoe UI" panose="020B0502040204020203"/>
                <a:cs typeface="Segoe UI" panose="020B0502040204020203"/>
              </a:rPr>
              <a:t>Linden,</a:t>
            </a:r>
            <a:r>
              <a:rPr sz="1400" spc="-30" dirty="0">
                <a:latin typeface="Segoe UI" panose="020B0502040204020203"/>
                <a:cs typeface="Segoe UI" panose="020B0502040204020203"/>
              </a:rPr>
              <a:t> </a:t>
            </a:r>
            <a:r>
              <a:rPr sz="1400" dirty="0">
                <a:latin typeface="Segoe UI" panose="020B0502040204020203"/>
                <a:cs typeface="Segoe UI" panose="020B0502040204020203"/>
              </a:rPr>
              <a:t>Smith,</a:t>
            </a:r>
            <a:r>
              <a:rPr sz="1400" spc="-45" dirty="0">
                <a:latin typeface="Segoe UI" panose="020B0502040204020203"/>
                <a:cs typeface="Segoe UI" panose="020B0502040204020203"/>
              </a:rPr>
              <a:t> </a:t>
            </a:r>
            <a:r>
              <a:rPr sz="1400" dirty="0">
                <a:latin typeface="Segoe UI" panose="020B0502040204020203"/>
                <a:cs typeface="Segoe UI" panose="020B0502040204020203"/>
              </a:rPr>
              <a:t>&amp;</a:t>
            </a:r>
            <a:r>
              <a:rPr sz="1400" spc="-25" dirty="0">
                <a:latin typeface="Segoe UI" panose="020B0502040204020203"/>
                <a:cs typeface="Segoe UI" panose="020B0502040204020203"/>
              </a:rPr>
              <a:t> </a:t>
            </a:r>
            <a:r>
              <a:rPr sz="1400" spc="-20" dirty="0">
                <a:latin typeface="Segoe UI" panose="020B0502040204020203"/>
                <a:cs typeface="Segoe UI" panose="020B0502040204020203"/>
              </a:rPr>
              <a:t>York</a:t>
            </a:r>
            <a:r>
              <a:rPr sz="1400" spc="-25" dirty="0">
                <a:latin typeface="Segoe UI" panose="020B0502040204020203"/>
                <a:cs typeface="Segoe UI" panose="020B0502040204020203"/>
              </a:rPr>
              <a:t> </a:t>
            </a:r>
            <a:r>
              <a:rPr sz="1400" spc="-10" dirty="0">
                <a:latin typeface="Segoe UI" panose="020B0502040204020203"/>
                <a:cs typeface="Segoe UI" panose="020B0502040204020203"/>
              </a:rPr>
              <a:t>(2003)</a:t>
            </a:r>
            <a:endParaRPr sz="1400">
              <a:latin typeface="Segoe UI" panose="020B0502040204020203"/>
              <a:cs typeface="Segoe UI" panose="020B0502040204020203"/>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609346"/>
            <a:ext cx="7248525" cy="3966210"/>
          </a:xfrm>
          <a:prstGeom prst="rect">
            <a:avLst/>
          </a:prstGeom>
        </p:spPr>
        <p:txBody>
          <a:bodyPr vert="horz" wrap="square" lIns="0" tIns="12700" rIns="0" bIns="0" rtlCol="0">
            <a:spAutoFit/>
          </a:bodyPr>
          <a:lstStyle/>
          <a:p>
            <a:pPr marL="12700">
              <a:spcBef>
                <a:spcPts val="100"/>
              </a:spcBef>
            </a:pPr>
            <a:r>
              <a:rPr sz="3600" dirty="0">
                <a:solidFill>
                  <a:srgbClr val="FFFFFF"/>
                </a:solidFill>
                <a:latin typeface="Segoe UI Light" panose="020B0502040204020203"/>
                <a:cs typeface="Segoe UI Light" panose="020B0502040204020203"/>
              </a:rPr>
              <a:t>Collaborative</a:t>
            </a:r>
            <a:r>
              <a:rPr sz="3600" spc="-75" dirty="0">
                <a:solidFill>
                  <a:srgbClr val="FFFFFF"/>
                </a:solidFill>
                <a:latin typeface="Segoe UI Light" panose="020B0502040204020203"/>
                <a:cs typeface="Segoe UI Light" panose="020B0502040204020203"/>
              </a:rPr>
              <a:t> </a:t>
            </a:r>
            <a:r>
              <a:rPr sz="3600" dirty="0">
                <a:solidFill>
                  <a:srgbClr val="FFFFFF"/>
                </a:solidFill>
                <a:latin typeface="Segoe UI Light" panose="020B0502040204020203"/>
                <a:cs typeface="Segoe UI Light" panose="020B0502040204020203"/>
              </a:rPr>
              <a:t>filtering</a:t>
            </a:r>
            <a:r>
              <a:rPr sz="3600" spc="-100" dirty="0">
                <a:solidFill>
                  <a:srgbClr val="FFFFFF"/>
                </a:solidFill>
                <a:latin typeface="Segoe UI Light" panose="020B0502040204020203"/>
                <a:cs typeface="Segoe UI Light" panose="020B0502040204020203"/>
              </a:rPr>
              <a:t> </a:t>
            </a:r>
            <a:r>
              <a:rPr sz="3600" dirty="0">
                <a:solidFill>
                  <a:srgbClr val="FFFFFF"/>
                </a:solidFill>
                <a:latin typeface="Segoe UI Light" panose="020B0502040204020203"/>
                <a:cs typeface="Segoe UI Light" panose="020B0502040204020203"/>
              </a:rPr>
              <a:t>in</a:t>
            </a:r>
            <a:r>
              <a:rPr sz="3600" spc="-85" dirty="0">
                <a:solidFill>
                  <a:srgbClr val="FFFFFF"/>
                </a:solidFill>
                <a:latin typeface="Segoe UI Light" panose="020B0502040204020203"/>
                <a:cs typeface="Segoe UI Light" panose="020B0502040204020203"/>
              </a:rPr>
              <a:t> </a:t>
            </a:r>
            <a:r>
              <a:rPr sz="3600" spc="-10" dirty="0">
                <a:solidFill>
                  <a:srgbClr val="FFFFFF"/>
                </a:solidFill>
                <a:latin typeface="Segoe UI Light" panose="020B0502040204020203"/>
                <a:cs typeface="Segoe UI Light" panose="020B0502040204020203"/>
              </a:rPr>
              <a:t>practice</a:t>
            </a:r>
            <a:endParaRPr sz="3600">
              <a:latin typeface="Segoe UI Light" panose="020B0502040204020203"/>
              <a:cs typeface="Segoe UI Light" panose="020B0502040204020203"/>
            </a:endParaRPr>
          </a:p>
          <a:p>
            <a:pPr>
              <a:spcBef>
                <a:spcPts val="315"/>
              </a:spcBef>
            </a:pPr>
            <a:endParaRPr sz="3600">
              <a:latin typeface="Segoe UI Light" panose="020B0502040204020203"/>
              <a:cs typeface="Segoe UI Light" panose="020B0502040204020203"/>
            </a:endParaRPr>
          </a:p>
          <a:p>
            <a:pPr marL="664845" marR="5080" algn="ctr"/>
            <a:r>
              <a:rPr sz="3600" b="1" dirty="0">
                <a:latin typeface="Segoe UI" panose="020B0502040204020203"/>
                <a:cs typeface="Segoe UI" panose="020B0502040204020203"/>
              </a:rPr>
              <a:t>Note:</a:t>
            </a:r>
            <a:r>
              <a:rPr sz="3600" b="1" spc="-65" dirty="0">
                <a:latin typeface="Segoe UI" panose="020B0502040204020203"/>
                <a:cs typeface="Segoe UI" panose="020B0502040204020203"/>
              </a:rPr>
              <a:t> </a:t>
            </a:r>
            <a:r>
              <a:rPr sz="3600" dirty="0">
                <a:latin typeface="Segoe UI" panose="020B0502040204020203"/>
                <a:cs typeface="Segoe UI" panose="020B0502040204020203"/>
              </a:rPr>
              <a:t>(surprisingly)</a:t>
            </a:r>
            <a:r>
              <a:rPr sz="3600" spc="-55" dirty="0">
                <a:latin typeface="Segoe UI" panose="020B0502040204020203"/>
                <a:cs typeface="Segoe UI" panose="020B0502040204020203"/>
              </a:rPr>
              <a:t> </a:t>
            </a:r>
            <a:r>
              <a:rPr sz="3600" dirty="0">
                <a:latin typeface="Segoe UI" panose="020B0502040204020203"/>
                <a:cs typeface="Segoe UI" panose="020B0502040204020203"/>
              </a:rPr>
              <a:t>that</a:t>
            </a:r>
            <a:r>
              <a:rPr sz="3600" spc="-55" dirty="0">
                <a:latin typeface="Segoe UI" panose="020B0502040204020203"/>
                <a:cs typeface="Segoe UI" panose="020B0502040204020203"/>
              </a:rPr>
              <a:t> </a:t>
            </a:r>
            <a:r>
              <a:rPr sz="3600" dirty="0">
                <a:latin typeface="Segoe UI" panose="020B0502040204020203"/>
                <a:cs typeface="Segoe UI" panose="020B0502040204020203"/>
              </a:rPr>
              <a:t>we</a:t>
            </a:r>
            <a:r>
              <a:rPr sz="3600" spc="-55" dirty="0">
                <a:latin typeface="Segoe UI" panose="020B0502040204020203"/>
                <a:cs typeface="Segoe UI" panose="020B0502040204020203"/>
              </a:rPr>
              <a:t> </a:t>
            </a:r>
            <a:r>
              <a:rPr sz="3600" spc="-10" dirty="0">
                <a:latin typeface="Segoe UI" panose="020B0502040204020203"/>
                <a:cs typeface="Segoe UI" panose="020B0502040204020203"/>
              </a:rPr>
              <a:t>built </a:t>
            </a:r>
            <a:r>
              <a:rPr sz="3600" dirty="0">
                <a:latin typeface="Segoe UI" panose="020B0502040204020203"/>
                <a:cs typeface="Segoe UI" panose="020B0502040204020203"/>
              </a:rPr>
              <a:t>something</a:t>
            </a:r>
            <a:r>
              <a:rPr sz="3600" spc="-105" dirty="0">
                <a:latin typeface="Segoe UI" panose="020B0502040204020203"/>
                <a:cs typeface="Segoe UI" panose="020B0502040204020203"/>
              </a:rPr>
              <a:t> </a:t>
            </a:r>
            <a:r>
              <a:rPr sz="3600" dirty="0">
                <a:latin typeface="Segoe UI" panose="020B0502040204020203"/>
                <a:cs typeface="Segoe UI" panose="020B0502040204020203"/>
              </a:rPr>
              <a:t>pretty</a:t>
            </a:r>
            <a:r>
              <a:rPr sz="3600" spc="-105" dirty="0">
                <a:latin typeface="Segoe UI" panose="020B0502040204020203"/>
                <a:cs typeface="Segoe UI" panose="020B0502040204020203"/>
              </a:rPr>
              <a:t> </a:t>
            </a:r>
            <a:r>
              <a:rPr sz="3600" dirty="0">
                <a:latin typeface="Segoe UI" panose="020B0502040204020203"/>
                <a:cs typeface="Segoe UI" panose="020B0502040204020203"/>
              </a:rPr>
              <a:t>useful</a:t>
            </a:r>
            <a:r>
              <a:rPr sz="3600" spc="-114" dirty="0">
                <a:latin typeface="Segoe UI" panose="020B0502040204020203"/>
                <a:cs typeface="Segoe UI" panose="020B0502040204020203"/>
              </a:rPr>
              <a:t> </a:t>
            </a:r>
            <a:r>
              <a:rPr sz="3600" dirty="0">
                <a:latin typeface="Segoe UI" panose="020B0502040204020203"/>
                <a:cs typeface="Segoe UI" panose="020B0502040204020203"/>
              </a:rPr>
              <a:t>out</a:t>
            </a:r>
            <a:r>
              <a:rPr sz="3600" spc="-105" dirty="0">
                <a:latin typeface="Segoe UI" panose="020B0502040204020203"/>
                <a:cs typeface="Segoe UI" panose="020B0502040204020203"/>
              </a:rPr>
              <a:t> </a:t>
            </a:r>
            <a:r>
              <a:rPr sz="3600" spc="-25" dirty="0">
                <a:latin typeface="Segoe UI" panose="020B0502040204020203"/>
                <a:cs typeface="Segoe UI" panose="020B0502040204020203"/>
              </a:rPr>
              <a:t>of </a:t>
            </a:r>
            <a:r>
              <a:rPr sz="3600" b="1" dirty="0">
                <a:latin typeface="Segoe UI" panose="020B0502040204020203"/>
                <a:cs typeface="Segoe UI" panose="020B0502040204020203"/>
              </a:rPr>
              <a:t>nothing</a:t>
            </a:r>
            <a:r>
              <a:rPr sz="3600" b="1" spc="-60" dirty="0">
                <a:latin typeface="Segoe UI" panose="020B0502040204020203"/>
                <a:cs typeface="Segoe UI" panose="020B0502040204020203"/>
              </a:rPr>
              <a:t> </a:t>
            </a:r>
            <a:r>
              <a:rPr sz="3600" b="1" dirty="0">
                <a:latin typeface="Segoe UI" panose="020B0502040204020203"/>
                <a:cs typeface="Segoe UI" panose="020B0502040204020203"/>
              </a:rPr>
              <a:t>but</a:t>
            </a:r>
            <a:r>
              <a:rPr sz="3600" b="1" spc="-45" dirty="0">
                <a:latin typeface="Segoe UI" panose="020B0502040204020203"/>
                <a:cs typeface="Segoe UI" panose="020B0502040204020203"/>
              </a:rPr>
              <a:t> </a:t>
            </a:r>
            <a:r>
              <a:rPr sz="3600" b="1" dirty="0">
                <a:latin typeface="Segoe UI" panose="020B0502040204020203"/>
                <a:cs typeface="Segoe UI" panose="020B0502040204020203"/>
              </a:rPr>
              <a:t>rating</a:t>
            </a:r>
            <a:r>
              <a:rPr sz="3600" b="1" spc="-40" dirty="0">
                <a:latin typeface="Segoe UI" panose="020B0502040204020203"/>
                <a:cs typeface="Segoe UI" panose="020B0502040204020203"/>
              </a:rPr>
              <a:t> </a:t>
            </a:r>
            <a:r>
              <a:rPr sz="3600" b="1" dirty="0">
                <a:latin typeface="Segoe UI" panose="020B0502040204020203"/>
                <a:cs typeface="Segoe UI" panose="020B0502040204020203"/>
              </a:rPr>
              <a:t>data</a:t>
            </a:r>
            <a:r>
              <a:rPr sz="3600" b="1" spc="-50" dirty="0">
                <a:latin typeface="Segoe UI" panose="020B0502040204020203"/>
                <a:cs typeface="Segoe UI" panose="020B0502040204020203"/>
              </a:rPr>
              <a:t> </a:t>
            </a:r>
            <a:r>
              <a:rPr sz="3600" dirty="0">
                <a:latin typeface="Segoe UI" panose="020B0502040204020203"/>
                <a:cs typeface="Segoe UI" panose="020B0502040204020203"/>
              </a:rPr>
              <a:t>–</a:t>
            </a:r>
            <a:r>
              <a:rPr sz="3600" spc="-45" dirty="0">
                <a:latin typeface="Segoe UI" panose="020B0502040204020203"/>
                <a:cs typeface="Segoe UI" panose="020B0502040204020203"/>
              </a:rPr>
              <a:t> </a:t>
            </a:r>
            <a:r>
              <a:rPr sz="3600" spc="-25" dirty="0">
                <a:latin typeface="Segoe UI" panose="020B0502040204020203"/>
                <a:cs typeface="Segoe UI" panose="020B0502040204020203"/>
              </a:rPr>
              <a:t>we </a:t>
            </a:r>
            <a:r>
              <a:rPr sz="3600" dirty="0">
                <a:latin typeface="Segoe UI" panose="020B0502040204020203"/>
                <a:cs typeface="Segoe UI" panose="020B0502040204020203"/>
              </a:rPr>
              <a:t>didn’t</a:t>
            </a:r>
            <a:r>
              <a:rPr sz="3600" spc="-80" dirty="0">
                <a:latin typeface="Segoe UI" panose="020B0502040204020203"/>
                <a:cs typeface="Segoe UI" panose="020B0502040204020203"/>
              </a:rPr>
              <a:t> </a:t>
            </a:r>
            <a:r>
              <a:rPr sz="3600" dirty="0">
                <a:latin typeface="Segoe UI" panose="020B0502040204020203"/>
                <a:cs typeface="Segoe UI" panose="020B0502040204020203"/>
              </a:rPr>
              <a:t>look</a:t>
            </a:r>
            <a:r>
              <a:rPr sz="3600" spc="-75" dirty="0">
                <a:latin typeface="Segoe UI" panose="020B0502040204020203"/>
                <a:cs typeface="Segoe UI" panose="020B0502040204020203"/>
              </a:rPr>
              <a:t> </a:t>
            </a:r>
            <a:r>
              <a:rPr sz="3600" dirty="0">
                <a:latin typeface="Segoe UI" panose="020B0502040204020203"/>
                <a:cs typeface="Segoe UI" panose="020B0502040204020203"/>
              </a:rPr>
              <a:t>at</a:t>
            </a:r>
            <a:r>
              <a:rPr sz="3600" spc="-65" dirty="0">
                <a:latin typeface="Segoe UI" panose="020B0502040204020203"/>
                <a:cs typeface="Segoe UI" panose="020B0502040204020203"/>
              </a:rPr>
              <a:t> </a:t>
            </a:r>
            <a:r>
              <a:rPr sz="3600" dirty="0">
                <a:latin typeface="Segoe UI" panose="020B0502040204020203"/>
                <a:cs typeface="Segoe UI" panose="020B0502040204020203"/>
              </a:rPr>
              <a:t>any</a:t>
            </a:r>
            <a:r>
              <a:rPr sz="3600" spc="-80" dirty="0">
                <a:latin typeface="Segoe UI" panose="020B0502040204020203"/>
                <a:cs typeface="Segoe UI" panose="020B0502040204020203"/>
              </a:rPr>
              <a:t> </a:t>
            </a:r>
            <a:r>
              <a:rPr sz="3600" dirty="0">
                <a:latin typeface="Segoe UI" panose="020B0502040204020203"/>
                <a:cs typeface="Segoe UI" panose="020B0502040204020203"/>
              </a:rPr>
              <a:t>features</a:t>
            </a:r>
            <a:r>
              <a:rPr sz="3600" spc="-90" dirty="0">
                <a:latin typeface="Segoe UI" panose="020B0502040204020203"/>
                <a:cs typeface="Segoe UI" panose="020B0502040204020203"/>
              </a:rPr>
              <a:t> </a:t>
            </a:r>
            <a:r>
              <a:rPr sz="3600" dirty="0">
                <a:latin typeface="Segoe UI" panose="020B0502040204020203"/>
                <a:cs typeface="Segoe UI" panose="020B0502040204020203"/>
              </a:rPr>
              <a:t>of</a:t>
            </a:r>
            <a:r>
              <a:rPr sz="3600" spc="-90" dirty="0">
                <a:latin typeface="Segoe UI" panose="020B0502040204020203"/>
                <a:cs typeface="Segoe UI" panose="020B0502040204020203"/>
              </a:rPr>
              <a:t> </a:t>
            </a:r>
            <a:r>
              <a:rPr sz="3600" spc="-25" dirty="0">
                <a:latin typeface="Segoe UI" panose="020B0502040204020203"/>
                <a:cs typeface="Segoe UI" panose="020B0502040204020203"/>
              </a:rPr>
              <a:t>the </a:t>
            </a:r>
            <a:r>
              <a:rPr sz="3600" dirty="0">
                <a:latin typeface="Segoe UI" panose="020B0502040204020203"/>
                <a:cs typeface="Segoe UI" panose="020B0502040204020203"/>
              </a:rPr>
              <a:t>products</a:t>
            </a:r>
            <a:r>
              <a:rPr sz="3600" spc="-170" dirty="0">
                <a:latin typeface="Segoe UI" panose="020B0502040204020203"/>
                <a:cs typeface="Segoe UI" panose="020B0502040204020203"/>
              </a:rPr>
              <a:t> </a:t>
            </a:r>
            <a:r>
              <a:rPr sz="3600" spc="-10" dirty="0">
                <a:latin typeface="Segoe UI" panose="020B0502040204020203"/>
                <a:cs typeface="Segoe UI" panose="020B0502040204020203"/>
              </a:rPr>
              <a:t>whatsoever</a:t>
            </a:r>
            <a:endParaRPr sz="3600">
              <a:latin typeface="Segoe UI" panose="020B0502040204020203"/>
              <a:cs typeface="Segoe UI" panose="020B0502040204020203"/>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Problem motivation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nvGraphicFramePr>
        <p:xfrm>
          <a:off x="508000" y="1126067"/>
          <a:ext cx="10168128" cy="3474720"/>
        </p:xfrm>
        <a:graphic>
          <a:graphicData uri="http://schemas.openxmlformats.org/drawingml/2006/table">
            <a:tbl>
              <a:tblPr firstRow="1" bandRow="1">
                <a:tableStyleId>{5C22544A-7EE6-4342-B048-85BDC9FD1C3A}</a:tableStyleId>
              </a:tblPr>
              <a:tblGrid>
                <a:gridCol w="2121408"/>
                <a:gridCol w="1341120"/>
                <a:gridCol w="1341120"/>
                <a:gridCol w="1341120"/>
                <a:gridCol w="1341120"/>
                <a:gridCol w="1341120"/>
                <a:gridCol w="1341120"/>
              </a:tblGrid>
              <a:tr h="731520">
                <a:tc>
                  <a:txBody>
                    <a:bodyPr/>
                    <a:lstStyle/>
                    <a:p>
                      <a:pPr algn="ctr"/>
                      <a:r>
                        <a:rPr lang="en-US" sz="2000" b="1" dirty="0" smtClean="0">
                          <a:solidFill>
                            <a:sysClr val="windowText" lastClr="000000"/>
                          </a:solidFill>
                        </a:rPr>
                        <a:t>Movie</a:t>
                      </a:r>
                      <a:endParaRPr lang="en-US" sz="2000" b="1"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ysClr val="windowText" lastClr="000000"/>
                          </a:solidFill>
                        </a:rPr>
                        <a:t>Alice (1)</a:t>
                      </a:r>
                      <a:endParaRPr lang="en-US" sz="2000" b="1"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ysClr val="windowText" lastClr="000000"/>
                          </a:solidFill>
                        </a:rPr>
                        <a:t>Bob (2)</a:t>
                      </a:r>
                      <a:endParaRPr lang="en-US" sz="20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ysClr val="windowText" lastClr="000000"/>
                          </a:solidFill>
                        </a:rPr>
                        <a:t>Carol (3)</a:t>
                      </a:r>
                      <a:endParaRPr lang="en-US" sz="20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ysClr val="windowText" lastClr="000000"/>
                          </a:solidFill>
                        </a:rPr>
                        <a:t>Dave (4)</a:t>
                      </a:r>
                      <a:endParaRPr lang="en-US" sz="2000" b="1"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smtClean="0">
                        <a:solidFill>
                          <a:sysClr val="windowText" lastClr="000000"/>
                        </a:solidFill>
                      </a:endParaRPr>
                    </a:p>
                    <a:p>
                      <a:pPr algn="ctr"/>
                      <a:r>
                        <a:rPr lang="en-US" sz="2000" b="1" dirty="0" smtClean="0">
                          <a:solidFill>
                            <a:sysClr val="windowText" lastClr="000000"/>
                          </a:solidFill>
                        </a:rPr>
                        <a:t>(romance)</a:t>
                      </a:r>
                      <a:endParaRPr lang="en-US" sz="2000" b="1"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smtClean="0">
                        <a:solidFill>
                          <a:sysClr val="windowText" lastClr="000000"/>
                        </a:solidFill>
                      </a:endParaRPr>
                    </a:p>
                    <a:p>
                      <a:pPr algn="ctr"/>
                      <a:r>
                        <a:rPr lang="en-US" sz="2000" b="1" dirty="0" smtClean="0">
                          <a:solidFill>
                            <a:sysClr val="windowText" lastClr="000000"/>
                          </a:solidFill>
                        </a:rPr>
                        <a:t>(action)</a:t>
                      </a:r>
                      <a:endParaRPr lang="en-US" sz="20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26720">
                <a:tc>
                  <a:txBody>
                    <a:bodyPr/>
                    <a:lstStyle/>
                    <a:p>
                      <a:pPr algn="ctr"/>
                      <a:r>
                        <a:rPr lang="en-US" sz="2000" b="0" dirty="0" smtClean="0">
                          <a:solidFill>
                            <a:sysClr val="windowText" lastClr="000000"/>
                          </a:solidFill>
                        </a:rPr>
                        <a:t>Love at last</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5</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5</a:t>
                      </a:r>
                      <a:endParaRPr lang="en-US" sz="20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0.9</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426720">
                <a:tc>
                  <a:txBody>
                    <a:bodyPr/>
                    <a:lstStyle/>
                    <a:p>
                      <a:pPr algn="ctr"/>
                      <a:r>
                        <a:rPr lang="en-US" sz="2000" b="0" dirty="0" smtClean="0">
                          <a:solidFill>
                            <a:sysClr val="windowText" lastClr="000000"/>
                          </a:solidFill>
                        </a:rPr>
                        <a:t>Romance forever</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5</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1.0</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0.01</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731520">
                <a:tc>
                  <a:txBody>
                    <a:bodyPr/>
                    <a:lstStyle/>
                    <a:p>
                      <a:pPr algn="ctr"/>
                      <a:r>
                        <a:rPr lang="en-US" sz="2000" b="0" dirty="0" smtClean="0">
                          <a:solidFill>
                            <a:sysClr val="windowText" lastClr="000000"/>
                          </a:solidFill>
                        </a:rPr>
                        <a:t>Cute puppies of love</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4</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0.99</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731520">
                <a:tc>
                  <a:txBody>
                    <a:bodyPr/>
                    <a:lstStyle/>
                    <a:p>
                      <a:pPr algn="ctr"/>
                      <a:r>
                        <a:rPr lang="en-US" sz="2000" b="0" dirty="0" smtClean="0">
                          <a:solidFill>
                            <a:sysClr val="windowText" lastClr="000000"/>
                          </a:solidFill>
                        </a:rPr>
                        <a:t>Nonstop car chases</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5</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4</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0.1</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1.0</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26720">
                <a:tc>
                  <a:txBody>
                    <a:bodyPr/>
                    <a:lstStyle/>
                    <a:p>
                      <a:pPr algn="ctr"/>
                      <a:r>
                        <a:rPr lang="en-US" sz="2000" b="0" dirty="0" smtClean="0">
                          <a:solidFill>
                            <a:sysClr val="windowText" lastClr="000000"/>
                          </a:solidFill>
                        </a:rPr>
                        <a:t>Swords vs. karate</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5</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0.9</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4" name="Picture 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8432801" y="1255863"/>
            <a:ext cx="297180" cy="200660"/>
          </a:xfrm>
          <a:prstGeom prst="rect">
            <a:avLst/>
          </a:prstGeom>
        </p:spPr>
      </p:pic>
      <p:pic>
        <p:nvPicPr>
          <p:cNvPr id="5" name="Picture 4"/>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9753600" y="1263345"/>
            <a:ext cx="304800" cy="200660"/>
          </a:xfrm>
          <a:prstGeom prst="rect">
            <a:avLst/>
          </a:prstGeom>
        </p:spPr>
      </p:pic>
      <mc:AlternateContent xmlns:mc="http://schemas.openxmlformats.org/markup-compatibility/2006" xmlns:p14="http://schemas.microsoft.com/office/powerpoint/2010/main">
        <mc:Choice Requires="p14">
          <p:contentPart r:id="rId5" p14:bwMode="auto">
            <p14:nvContentPartPr>
              <p14:cNvPr id="2" name="Ink 1"/>
              <p14:cNvContentPartPr/>
              <p14:nvPr/>
            </p14:nvContentPartPr>
            <p14:xfrm>
              <a:off x="8451360" y="610080"/>
              <a:ext cx="1544160" cy="468000"/>
            </p14:xfrm>
          </p:contentPart>
        </mc:Choice>
        <mc:Fallback xmlns="">
          <p:pic>
            <p:nvPicPr>
              <p:cNvPr id="2" name="Ink 1"/>
            </p:nvPicPr>
            <p:blipFill>
              <a:blip r:embed="rId6"/>
            </p:blipFill>
            <p:spPr>
              <a:xfrm>
                <a:off x="8451360" y="610080"/>
                <a:ext cx="1544160" cy="468000"/>
              </a:xfrm>
              <a:prstGeom prst="rect"/>
            </p:spPr>
          </p:pic>
        </mc:Fallback>
      </mc:AlternateContent>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idx="4294967295"/>
          </p:nvPr>
        </p:nvSpPr>
        <p:spPr>
          <a:xfrm>
            <a:off x="699248" y="1884083"/>
            <a:ext cx="10677594" cy="2235200"/>
          </a:xfrm>
        </p:spPr>
        <p:txBody>
          <a:bodyPr>
            <a:noAutofit/>
          </a:bodyPr>
          <a:lstStyle/>
          <a:p>
            <a:pPr algn="ctr"/>
            <a:r>
              <a:rPr lang="en-US" sz="3600" b="1" dirty="0">
                <a:solidFill>
                  <a:schemeClr val="accent1">
                    <a:lumMod val="50000"/>
                  </a:schemeClr>
                </a:solidFill>
                <a:latin typeface="Times New Roman" panose="02020603050405020304" pitchFamily="18" charset="0"/>
                <a:cs typeface="Times New Roman" panose="02020603050405020304" pitchFamily="18" charset="0"/>
              </a:rPr>
              <a:t>Content-based recommendations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8377" y="224111"/>
            <a:ext cx="11074400" cy="584775"/>
          </a:xfrm>
          <a:prstGeom prst="rect">
            <a:avLst/>
          </a:prstGeom>
          <a:noFill/>
        </p:spPr>
        <p:txBody>
          <a:bodyPr wrap="square" rtlCol="0">
            <a:spAutoFit/>
          </a:bodyPr>
          <a:lstStyle/>
          <a:p>
            <a:r>
              <a:rPr lang="en-US" sz="3200" b="1" dirty="0">
                <a:solidFill>
                  <a:schemeClr val="accent1">
                    <a:lumMod val="50000"/>
                  </a:schemeClr>
                </a:solidFill>
                <a:latin typeface="Times New Roman" panose="02020603050405020304" pitchFamily="18" charset="0"/>
                <a:cs typeface="Times New Roman" panose="02020603050405020304" pitchFamily="18" charset="0"/>
              </a:rPr>
              <a:t>Content-based recommender systems</a:t>
            </a:r>
            <a:endParaRPr lang="en-US" sz="3200" b="1"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14" name="Table 13"/>
          <p:cNvGraphicFramePr>
            <a:graphicFrameLocks noGrp="1"/>
          </p:cNvGraphicFramePr>
          <p:nvPr/>
        </p:nvGraphicFramePr>
        <p:xfrm>
          <a:off x="508001" y="1126067"/>
          <a:ext cx="10850878" cy="2758440"/>
        </p:xfrm>
        <a:graphic>
          <a:graphicData uri="http://schemas.openxmlformats.org/drawingml/2006/table">
            <a:tbl>
              <a:tblPr firstRow="1" bandRow="1">
                <a:tableStyleId>{5C22544A-7EE6-4342-B048-85BDC9FD1C3A}</a:tableStyleId>
              </a:tblPr>
              <a:tblGrid>
                <a:gridCol w="2263852"/>
                <a:gridCol w="1431171"/>
                <a:gridCol w="1431171"/>
                <a:gridCol w="1431171"/>
                <a:gridCol w="1431171"/>
                <a:gridCol w="1431171"/>
                <a:gridCol w="1431171"/>
              </a:tblGrid>
              <a:tr h="690880">
                <a:tc>
                  <a:txBody>
                    <a:bodyPr/>
                    <a:lstStyle/>
                    <a:p>
                      <a:pPr algn="ctr"/>
                      <a:r>
                        <a:rPr lang="en-US" sz="1900" b="1" dirty="0" smtClean="0">
                          <a:solidFill>
                            <a:sysClr val="windowText" lastClr="000000"/>
                          </a:solidFill>
                        </a:rPr>
                        <a:t>Movie</a:t>
                      </a:r>
                      <a:endParaRPr lang="en-US" sz="1900" b="1"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ysClr val="windowText" lastClr="000000"/>
                          </a:solidFill>
                        </a:rPr>
                        <a:t>Alice (1)</a:t>
                      </a:r>
                      <a:endParaRPr lang="en-US" sz="1900" b="1"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ysClr val="windowText" lastClr="000000"/>
                          </a:solidFill>
                        </a:rPr>
                        <a:t>Bob (2)</a:t>
                      </a:r>
                      <a:endParaRPr lang="en-US" sz="19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ysClr val="windowText" lastClr="000000"/>
                          </a:solidFill>
                        </a:rPr>
                        <a:t>Carol (3)</a:t>
                      </a:r>
                      <a:endParaRPr lang="en-US" sz="19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ysClr val="windowText" lastClr="000000"/>
                          </a:solidFill>
                        </a:rPr>
                        <a:t>Dave (4)</a:t>
                      </a:r>
                      <a:endParaRPr lang="en-US" sz="1900" b="1"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1" dirty="0" smtClean="0">
                        <a:solidFill>
                          <a:sysClr val="windowText" lastClr="000000"/>
                        </a:solidFill>
                      </a:endParaRPr>
                    </a:p>
                    <a:p>
                      <a:pPr algn="ctr"/>
                      <a:r>
                        <a:rPr lang="en-US" sz="1900" b="1" dirty="0" smtClean="0">
                          <a:solidFill>
                            <a:sysClr val="windowText" lastClr="000000"/>
                          </a:solidFill>
                        </a:rPr>
                        <a:t>(romance)</a:t>
                      </a:r>
                      <a:endParaRPr lang="en-US" sz="1900" b="1"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1" dirty="0" smtClean="0">
                        <a:solidFill>
                          <a:sysClr val="windowText" lastClr="000000"/>
                        </a:solidFill>
                      </a:endParaRPr>
                    </a:p>
                    <a:p>
                      <a:pPr algn="ctr"/>
                      <a:r>
                        <a:rPr lang="en-US" sz="1900" b="1" dirty="0" smtClean="0">
                          <a:solidFill>
                            <a:sysClr val="windowText" lastClr="000000"/>
                          </a:solidFill>
                        </a:rPr>
                        <a:t>(action)</a:t>
                      </a:r>
                      <a:endParaRPr lang="en-US" sz="19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6400">
                <a:tc>
                  <a:txBody>
                    <a:bodyPr/>
                    <a:lstStyle/>
                    <a:p>
                      <a:pPr algn="ctr"/>
                      <a:r>
                        <a:rPr lang="en-US" sz="1900" b="0" dirty="0" smtClean="0">
                          <a:solidFill>
                            <a:sysClr val="windowText" lastClr="000000"/>
                          </a:solidFill>
                        </a:rPr>
                        <a:t>Love at last</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5</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5</a:t>
                      </a:r>
                      <a:endParaRPr lang="en-US" sz="19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0.9</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406400">
                <a:tc>
                  <a:txBody>
                    <a:bodyPr/>
                    <a:lstStyle/>
                    <a:p>
                      <a:pPr algn="ctr"/>
                      <a:r>
                        <a:rPr lang="en-US" sz="1900" b="0" dirty="0" smtClean="0">
                          <a:solidFill>
                            <a:sysClr val="windowText" lastClr="000000"/>
                          </a:solidFill>
                        </a:rPr>
                        <a:t>Romance forever</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5</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1.0</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0.01</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06400">
                <a:tc>
                  <a:txBody>
                    <a:bodyPr/>
                    <a:lstStyle/>
                    <a:p>
                      <a:pPr algn="ctr"/>
                      <a:r>
                        <a:rPr lang="en-US" sz="1900" b="0" dirty="0" smtClean="0">
                          <a:solidFill>
                            <a:sysClr val="windowText" lastClr="000000"/>
                          </a:solidFill>
                        </a:rPr>
                        <a:t>Cute puppies of love</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4</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0.99</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06400">
                <a:tc>
                  <a:txBody>
                    <a:bodyPr/>
                    <a:lstStyle/>
                    <a:p>
                      <a:pPr algn="ctr"/>
                      <a:r>
                        <a:rPr lang="en-US" sz="1900" b="0" dirty="0" smtClean="0">
                          <a:solidFill>
                            <a:sysClr val="windowText" lastClr="000000"/>
                          </a:solidFill>
                        </a:rPr>
                        <a:t>Nonstop car chases</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5</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4</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0.1</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1.0</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06400">
                <a:tc>
                  <a:txBody>
                    <a:bodyPr/>
                    <a:lstStyle/>
                    <a:p>
                      <a:pPr algn="ctr"/>
                      <a:r>
                        <a:rPr lang="en-US" sz="1900" b="0" dirty="0" smtClean="0">
                          <a:solidFill>
                            <a:sysClr val="windowText" lastClr="000000"/>
                          </a:solidFill>
                        </a:rPr>
                        <a:t>Swords vs. karate</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5</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0.9</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9068842" y="1293846"/>
            <a:ext cx="297180" cy="200660"/>
          </a:xfrm>
          <a:prstGeom prst="rect">
            <a:avLst/>
          </a:prstGeom>
        </p:spPr>
      </p:pic>
      <p:pic>
        <p:nvPicPr>
          <p:cNvPr id="8" name="Picture 7"/>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0389641" y="1301327"/>
            <a:ext cx="304800" cy="200660"/>
          </a:xfrm>
          <a:prstGeom prst="rect">
            <a:avLst/>
          </a:prstGeom>
        </p:spPr>
      </p:pic>
      <p:sp>
        <p:nvSpPr>
          <p:cNvPr id="15" name="TextBox 14"/>
          <p:cNvSpPr txBox="1"/>
          <p:nvPr/>
        </p:nvSpPr>
        <p:spPr>
          <a:xfrm>
            <a:off x="508000" y="3937000"/>
            <a:ext cx="11228624" cy="1077218"/>
          </a:xfrm>
          <a:prstGeom prst="rect">
            <a:avLst/>
          </a:prstGeom>
          <a:noFill/>
        </p:spPr>
        <p:txBody>
          <a:bodyPr wrap="square" rtlCol="0">
            <a:spAutoFit/>
          </a:bodyPr>
          <a:lstStyle/>
          <a:p>
            <a:r>
              <a:rPr lang="en-US" sz="3200" dirty="0"/>
              <a:t>For each user   , learn a parameter               . Predict user    as rating movie     with                  stars. </a:t>
            </a:r>
            <a:endParaRPr lang="en-US" sz="3200" dirty="0"/>
          </a:p>
        </p:txBody>
      </p:sp>
      <p:pic>
        <p:nvPicPr>
          <p:cNvPr id="12" name="Picture 11"/>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2948245" y="4117848"/>
            <a:ext cx="156464" cy="327152"/>
          </a:xfrm>
          <a:prstGeom prst="rect">
            <a:avLst/>
          </a:prstGeom>
        </p:spPr>
      </p:pic>
      <p:pic>
        <p:nvPicPr>
          <p:cNvPr id="9" name="Picture 8"/>
          <p:cNvPicPr>
            <a:picLocks noChangeAspect="1"/>
          </p:cNvPicPr>
          <p:nvPr>
            <p:custDataLst>
              <p:tags r:id="rId7"/>
            </p:custDataLst>
          </p:nvPr>
        </p:nvPicPr>
        <p:blipFill>
          <a:blip r:embed="rId6" cstate="print">
            <a:extLst>
              <a:ext uri="{28A0092B-C50C-407E-A947-70E740481C1C}">
                <a14:useLocalDpi xmlns:a14="http://schemas.microsoft.com/office/drawing/2010/main" val="0"/>
              </a:ext>
            </a:extLst>
          </a:blip>
          <a:stretch>
            <a:fillRect/>
          </a:stretch>
        </p:blipFill>
        <p:spPr>
          <a:xfrm>
            <a:off x="9854367" y="4100254"/>
            <a:ext cx="153211" cy="320349"/>
          </a:xfrm>
          <a:prstGeom prst="rect">
            <a:avLst/>
          </a:prstGeom>
        </p:spPr>
      </p:pic>
      <p:pic>
        <p:nvPicPr>
          <p:cNvPr id="3" name="Picture 2"/>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1797130" y="4546601"/>
            <a:ext cx="134273" cy="331953"/>
          </a:xfrm>
          <a:prstGeom prst="rect">
            <a:avLst/>
          </a:prstGeom>
        </p:spPr>
      </p:pic>
      <p:pic>
        <p:nvPicPr>
          <p:cNvPr id="6" name="Picture 5"/>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6366120" y="4059275"/>
            <a:ext cx="1288683" cy="332973"/>
          </a:xfrm>
          <a:prstGeom prst="rect">
            <a:avLst/>
          </a:prstGeom>
        </p:spPr>
      </p:pic>
      <p:pic>
        <p:nvPicPr>
          <p:cNvPr id="5" name="Picture 4"/>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2941431" y="4546620"/>
            <a:ext cx="1441547" cy="404957"/>
          </a:xfrm>
          <a:prstGeom prst="rect">
            <a:avLst/>
          </a:prstGeom>
        </p:spPr>
      </p:pic>
      <p:sp>
        <p:nvSpPr>
          <p:cNvPr id="13" name="Rectangle 12"/>
          <p:cNvSpPr/>
          <p:nvPr/>
        </p:nvSpPr>
        <p:spPr>
          <a:xfrm>
            <a:off x="8485424" y="719327"/>
            <a:ext cx="3251200" cy="3217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p14="http://schemas.microsoft.com/office/powerpoint/2010/main">
        <mc:Choice Requires="p14">
          <p:contentPart r:id="rId14" p14:bwMode="auto">
            <p14:nvContentPartPr>
              <p14:cNvPr id="2" name="Ink 1"/>
              <p14:cNvContentPartPr/>
              <p14:nvPr/>
            </p14:nvContentPartPr>
            <p14:xfrm>
              <a:off x="0" y="152640"/>
              <a:ext cx="12101280" cy="6218880"/>
            </p14:xfrm>
          </p:contentPart>
        </mc:Choice>
        <mc:Fallback xmlns="">
          <p:pic>
            <p:nvPicPr>
              <p:cNvPr id="2" name="Ink 1"/>
            </p:nvPicPr>
            <p:blipFill>
              <a:blip r:embed="rId15"/>
            </p:blipFill>
            <p:spPr>
              <a:xfrm>
                <a:off x="0" y="152640"/>
                <a:ext cx="12101280" cy="62188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6312" y="209492"/>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Problem formulation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508000" y="883047"/>
            <a:ext cx="11074400" cy="1077218"/>
          </a:xfrm>
          <a:prstGeom prst="rect">
            <a:avLst/>
          </a:prstGeom>
          <a:noFill/>
        </p:spPr>
        <p:txBody>
          <a:bodyPr wrap="square" rtlCol="0">
            <a:spAutoFit/>
          </a:bodyPr>
          <a:lstStyle/>
          <a:p>
            <a:pPr lvl="1"/>
            <a:r>
              <a:rPr lang="en-US" sz="3200" dirty="0"/>
              <a:t>	    </a:t>
            </a:r>
            <a:r>
              <a:rPr lang="en-US" sz="3200" dirty="0" smtClean="0"/>
              <a:t>   if </a:t>
            </a:r>
            <a:r>
              <a:rPr lang="en-US" sz="3200" dirty="0"/>
              <a:t>user    has rated movie     (0 otherwise)</a:t>
            </a:r>
            <a:endParaRPr lang="en-US" sz="3200" dirty="0"/>
          </a:p>
          <a:p>
            <a:pPr lvl="1"/>
            <a:r>
              <a:rPr lang="en-US" sz="3200" dirty="0"/>
              <a:t>      rating by user   on movie    (if defined)</a:t>
            </a:r>
            <a:endParaRPr lang="en-US" sz="3200" dirty="0"/>
          </a:p>
        </p:txBody>
      </p:sp>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609600" y="1082507"/>
            <a:ext cx="1432560" cy="340360"/>
          </a:xfrm>
          <a:prstGeom prst="rect">
            <a:avLst/>
          </a:prstGeom>
        </p:spPr>
      </p:pic>
      <p:pic>
        <p:nvPicPr>
          <p:cNvPr id="14" name="Picture 1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400800" y="1063845"/>
            <a:ext cx="98525" cy="246315"/>
          </a:xfrm>
          <a:prstGeom prst="rect">
            <a:avLst/>
          </a:prstGeom>
        </p:spPr>
      </p:pic>
      <p:pic>
        <p:nvPicPr>
          <p:cNvPr id="15" name="Picture 14"/>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3338623" y="1074058"/>
            <a:ext cx="139700" cy="292100"/>
          </a:xfrm>
          <a:prstGeom prst="rect">
            <a:avLst/>
          </a:prstGeom>
        </p:spPr>
      </p:pic>
      <p:pic>
        <p:nvPicPr>
          <p:cNvPr id="3" name="Picture 2"/>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09600" y="1491758"/>
            <a:ext cx="994867" cy="370637"/>
          </a:xfrm>
          <a:prstGeom prst="rect">
            <a:avLst/>
          </a:prstGeom>
        </p:spPr>
      </p:pic>
      <p:pic>
        <p:nvPicPr>
          <p:cNvPr id="18" name="Picture 17"/>
          <p:cNvPicPr>
            <a:picLocks noChangeAspect="1"/>
          </p:cNvPicPr>
          <p:nvPr>
            <p:custDataLst>
              <p:tags r:id="rId9"/>
            </p:custDataLst>
          </p:nvPr>
        </p:nvPicPr>
        <p:blipFill>
          <a:blip r:embed="rId4" cstate="print">
            <a:extLst>
              <a:ext uri="{28A0092B-C50C-407E-A947-70E740481C1C}">
                <a14:useLocalDpi xmlns:a14="http://schemas.microsoft.com/office/drawing/2010/main" val="0"/>
              </a:ext>
            </a:extLst>
          </a:blip>
          <a:stretch>
            <a:fillRect/>
          </a:stretch>
        </p:blipFill>
        <p:spPr>
          <a:xfrm>
            <a:off x="5962028" y="1574800"/>
            <a:ext cx="91440" cy="228600"/>
          </a:xfrm>
          <a:prstGeom prst="rect">
            <a:avLst/>
          </a:prstGeom>
        </p:spPr>
      </p:pic>
      <p:pic>
        <p:nvPicPr>
          <p:cNvPr id="19" name="Picture 18"/>
          <p:cNvPicPr>
            <a:picLocks noChangeAspect="1"/>
          </p:cNvPicPr>
          <p:nvPr>
            <p:custDataLst>
              <p:tags r:id="rId10"/>
            </p:custDataLst>
          </p:nvPr>
        </p:nvPicPr>
        <p:blipFill>
          <a:blip r:embed="rId6" cstate="print">
            <a:extLst>
              <a:ext uri="{28A0092B-C50C-407E-A947-70E740481C1C}">
                <a14:useLocalDpi xmlns:a14="http://schemas.microsoft.com/office/drawing/2010/main" val="0"/>
              </a:ext>
            </a:extLst>
          </a:blip>
          <a:stretch>
            <a:fillRect/>
          </a:stretch>
        </p:blipFill>
        <p:spPr>
          <a:xfrm>
            <a:off x="4087327" y="1557669"/>
            <a:ext cx="139700" cy="292100"/>
          </a:xfrm>
          <a:prstGeom prst="rect">
            <a:avLst/>
          </a:prstGeom>
        </p:spPr>
      </p:pic>
      <p:sp>
        <p:nvSpPr>
          <p:cNvPr id="20" name="TextBox 19"/>
          <p:cNvSpPr txBox="1"/>
          <p:nvPr/>
        </p:nvSpPr>
        <p:spPr>
          <a:xfrm>
            <a:off x="470548" y="2115047"/>
            <a:ext cx="11074400" cy="1569660"/>
          </a:xfrm>
          <a:prstGeom prst="rect">
            <a:avLst/>
          </a:prstGeom>
          <a:noFill/>
        </p:spPr>
        <p:txBody>
          <a:bodyPr wrap="square" rtlCol="0">
            <a:spAutoFit/>
          </a:bodyPr>
          <a:lstStyle/>
          <a:p>
            <a:r>
              <a:rPr lang="en-US" sz="3200" dirty="0"/>
              <a:t>       = parameter vector for user </a:t>
            </a:r>
            <a:endParaRPr lang="en-US" sz="3200" dirty="0"/>
          </a:p>
          <a:p>
            <a:r>
              <a:rPr lang="en-US" sz="3200" dirty="0"/>
              <a:t>       = feature vector for movie   </a:t>
            </a:r>
            <a:endParaRPr lang="en-US" sz="3200" dirty="0"/>
          </a:p>
          <a:p>
            <a:r>
              <a:rPr lang="en-US" sz="3200" dirty="0"/>
              <a:t>For user    , movie    , predicted rating:</a:t>
            </a:r>
            <a:endParaRPr lang="en-US" sz="3200" dirty="0"/>
          </a:p>
        </p:txBody>
      </p:sp>
      <p:pic>
        <p:nvPicPr>
          <p:cNvPr id="9" name="Picture 8"/>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616441" y="2728398"/>
            <a:ext cx="446227" cy="307239"/>
          </a:xfrm>
          <a:prstGeom prst="rect">
            <a:avLst/>
          </a:prstGeom>
        </p:spPr>
      </p:pic>
      <p:pic>
        <p:nvPicPr>
          <p:cNvPr id="8" name="Picture 7"/>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5651499" y="2806280"/>
            <a:ext cx="100007" cy="247237"/>
          </a:xfrm>
          <a:prstGeom prst="rect">
            <a:avLst/>
          </a:prstGeom>
        </p:spPr>
      </p:pic>
      <p:pic>
        <p:nvPicPr>
          <p:cNvPr id="25" name="Picture 24"/>
          <p:cNvPicPr>
            <a:picLocks noChangeAspect="1"/>
          </p:cNvPicPr>
          <p:nvPr>
            <p:custDataLst>
              <p:tags r:id="rId15"/>
            </p:custDataLst>
          </p:nvPr>
        </p:nvPicPr>
        <p:blipFill>
          <a:blip r:embed="rId4" cstate="print">
            <a:extLst>
              <a:ext uri="{28A0092B-C50C-407E-A947-70E740481C1C}">
                <a14:useLocalDpi xmlns:a14="http://schemas.microsoft.com/office/drawing/2010/main" val="0"/>
              </a:ext>
            </a:extLst>
          </a:blip>
          <a:stretch>
            <a:fillRect/>
          </a:stretch>
        </p:blipFill>
        <p:spPr>
          <a:xfrm>
            <a:off x="3702491" y="3309372"/>
            <a:ext cx="91440" cy="228600"/>
          </a:xfrm>
          <a:prstGeom prst="rect">
            <a:avLst/>
          </a:prstGeom>
        </p:spPr>
      </p:pic>
      <p:pic>
        <p:nvPicPr>
          <p:cNvPr id="26" name="Picture 25"/>
          <p:cNvPicPr>
            <a:picLocks noChangeAspect="1"/>
          </p:cNvPicPr>
          <p:nvPr>
            <p:custDataLst>
              <p:tags r:id="rId16"/>
            </p:custDataLst>
          </p:nvPr>
        </p:nvPicPr>
        <p:blipFill>
          <a:blip r:embed="rId6" cstate="print">
            <a:extLst>
              <a:ext uri="{28A0092B-C50C-407E-A947-70E740481C1C}">
                <a14:useLocalDpi xmlns:a14="http://schemas.microsoft.com/office/drawing/2010/main" val="0"/>
              </a:ext>
            </a:extLst>
          </a:blip>
          <a:stretch>
            <a:fillRect/>
          </a:stretch>
        </p:blipFill>
        <p:spPr>
          <a:xfrm>
            <a:off x="2073403" y="3320155"/>
            <a:ext cx="139700" cy="292100"/>
          </a:xfrm>
          <a:prstGeom prst="rect">
            <a:avLst/>
          </a:prstGeom>
        </p:spPr>
      </p:pic>
      <p:pic>
        <p:nvPicPr>
          <p:cNvPr id="7" name="Picture 6"/>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6988711" y="3231255"/>
            <a:ext cx="1612660" cy="381000"/>
          </a:xfrm>
          <a:prstGeom prst="rect">
            <a:avLst/>
          </a:prstGeom>
        </p:spPr>
      </p:pic>
      <p:sp>
        <p:nvSpPr>
          <p:cNvPr id="28" name="TextBox 27"/>
          <p:cNvSpPr txBox="1"/>
          <p:nvPr/>
        </p:nvSpPr>
        <p:spPr>
          <a:xfrm>
            <a:off x="486312" y="3835400"/>
            <a:ext cx="11074400" cy="1077218"/>
          </a:xfrm>
          <a:prstGeom prst="rect">
            <a:avLst/>
          </a:prstGeom>
          <a:noFill/>
        </p:spPr>
        <p:txBody>
          <a:bodyPr wrap="square" rtlCol="0">
            <a:spAutoFit/>
          </a:bodyPr>
          <a:lstStyle/>
          <a:p>
            <a:r>
              <a:rPr lang="en-US" sz="3200" dirty="0"/>
              <a:t>        = no. of movies rated by user</a:t>
            </a:r>
            <a:endParaRPr lang="en-US" sz="3200" dirty="0"/>
          </a:p>
          <a:p>
            <a:r>
              <a:rPr lang="en-US" sz="3200" dirty="0"/>
              <a:t>To learn       :</a:t>
            </a:r>
            <a:endParaRPr lang="en-US" sz="3200" dirty="0"/>
          </a:p>
        </p:txBody>
      </p:sp>
      <p:pic>
        <p:nvPicPr>
          <p:cNvPr id="29" name="Picture 28"/>
          <p:cNvPicPr>
            <a:picLocks noChangeAspect="1"/>
          </p:cNvPicPr>
          <p:nvPr>
            <p:custDataLst>
              <p:tags r:id="rId19"/>
            </p:custDataLst>
          </p:nvPr>
        </p:nvPicPr>
        <p:blipFill>
          <a:blip r:embed="rId20" cstate="print">
            <a:extLst>
              <a:ext uri="{28A0092B-C50C-407E-A947-70E740481C1C}">
                <a14:useLocalDpi xmlns:a14="http://schemas.microsoft.com/office/drawing/2010/main" val="0"/>
              </a:ext>
            </a:extLst>
          </a:blip>
          <a:stretch>
            <a:fillRect/>
          </a:stretch>
        </p:blipFill>
        <p:spPr>
          <a:xfrm>
            <a:off x="2124819" y="4431933"/>
            <a:ext cx="446227" cy="307239"/>
          </a:xfrm>
          <a:prstGeom prst="rect">
            <a:avLst/>
          </a:prstGeom>
        </p:spPr>
      </p:pic>
      <p:pic>
        <p:nvPicPr>
          <p:cNvPr id="23" name="Picture 22"/>
          <p:cNvPicPr>
            <a:picLocks noChangeAspect="1"/>
          </p:cNvPicPr>
          <p:nvPr>
            <p:custDataLst>
              <p:tags r:id="rId21"/>
            </p:custDataLst>
          </p:nvPr>
        </p:nvPicPr>
        <p:blipFill>
          <a:blip r:embed="rId22" cstate="print">
            <a:extLst>
              <a:ext uri="{28A0092B-C50C-407E-A947-70E740481C1C}">
                <a14:useLocalDpi xmlns:a14="http://schemas.microsoft.com/office/drawing/2010/main" val="0"/>
              </a:ext>
            </a:extLst>
          </a:blip>
          <a:stretch>
            <a:fillRect/>
          </a:stretch>
        </p:blipFill>
        <p:spPr>
          <a:xfrm>
            <a:off x="653201" y="3946025"/>
            <a:ext cx="575463" cy="307239"/>
          </a:xfrm>
          <a:prstGeom prst="rect">
            <a:avLst/>
          </a:prstGeom>
        </p:spPr>
      </p:pic>
      <p:pic>
        <p:nvPicPr>
          <p:cNvPr id="16" name="Picture 15"/>
          <p:cNvPicPr>
            <a:picLocks noChangeAspect="1"/>
          </p:cNvPicPr>
          <p:nvPr>
            <p:custDataLst>
              <p:tags r:id="rId23"/>
            </p:custDataLst>
          </p:nvPr>
        </p:nvPicPr>
        <p:blipFill>
          <a:blip r:embed="rId24" cstate="print">
            <a:extLst>
              <a:ext uri="{28A0092B-C50C-407E-A947-70E740481C1C}">
                <a14:useLocalDpi xmlns:a14="http://schemas.microsoft.com/office/drawing/2010/main" val="0"/>
              </a:ext>
            </a:extLst>
          </a:blip>
          <a:stretch>
            <a:fillRect/>
          </a:stretch>
        </p:blipFill>
        <p:spPr>
          <a:xfrm>
            <a:off x="6197600" y="4046257"/>
            <a:ext cx="134112" cy="280416"/>
          </a:xfrm>
          <a:prstGeom prst="rect">
            <a:avLst/>
          </a:prstGeom>
        </p:spPr>
      </p:pic>
      <p:pic>
        <p:nvPicPr>
          <p:cNvPr id="10" name="Picture 9"/>
          <p:cNvPicPr>
            <a:picLocks noChangeAspect="1"/>
          </p:cNvPicPr>
          <p:nvPr>
            <p:custDataLst>
              <p:tags r:id="rId25"/>
            </p:custDataLst>
          </p:nvPr>
        </p:nvPicPr>
        <p:blipFill>
          <a:blip r:embed="rId26" cstate="print">
            <a:extLst>
              <a:ext uri="{28A0092B-C50C-407E-A947-70E740481C1C}">
                <a14:useLocalDpi xmlns:a14="http://schemas.microsoft.com/office/drawing/2010/main" val="0"/>
              </a:ext>
            </a:extLst>
          </a:blip>
          <a:stretch>
            <a:fillRect/>
          </a:stretch>
        </p:blipFill>
        <p:spPr>
          <a:xfrm>
            <a:off x="609600" y="2311400"/>
            <a:ext cx="441579" cy="308864"/>
          </a:xfrm>
          <a:prstGeom prst="rect">
            <a:avLst/>
          </a:prstGeom>
        </p:spPr>
      </p:pic>
      <p:pic>
        <p:nvPicPr>
          <p:cNvPr id="27" name="Picture 26"/>
          <p:cNvPicPr>
            <a:picLocks noChangeAspect="1"/>
          </p:cNvPicPr>
          <p:nvPr>
            <p:custDataLst>
              <p:tags r:id="rId27"/>
            </p:custDataLst>
          </p:nvPr>
        </p:nvPicPr>
        <p:blipFill>
          <a:blip r:embed="rId24" cstate="print">
            <a:extLst>
              <a:ext uri="{28A0092B-C50C-407E-A947-70E740481C1C}">
                <a14:useLocalDpi xmlns:a14="http://schemas.microsoft.com/office/drawing/2010/main" val="0"/>
              </a:ext>
            </a:extLst>
          </a:blip>
          <a:stretch>
            <a:fillRect/>
          </a:stretch>
        </p:blipFill>
        <p:spPr>
          <a:xfrm>
            <a:off x="5827916" y="2339848"/>
            <a:ext cx="134112" cy="280416"/>
          </a:xfrm>
          <a:prstGeom prst="rect">
            <a:avLst/>
          </a:prstGeom>
        </p:spPr>
      </p:pic>
      <mc:AlternateContent xmlns:mc="http://schemas.openxmlformats.org/markup-compatibility/2006" xmlns:p14="http://schemas.microsoft.com/office/powerpoint/2010/main">
        <mc:Choice Requires="p14">
          <p:contentPart r:id="rId28" p14:bwMode="auto">
            <p14:nvContentPartPr>
              <p14:cNvPr id="12" name="Ink 11"/>
              <p14:cNvContentPartPr/>
              <p14:nvPr/>
            </p14:nvContentPartPr>
            <p14:xfrm>
              <a:off x="56640" y="1201440"/>
              <a:ext cx="11901600" cy="5008320"/>
            </p14:xfrm>
          </p:contentPart>
        </mc:Choice>
        <mc:Fallback xmlns="">
          <p:pic>
            <p:nvPicPr>
              <p:cNvPr id="12" name="Ink 11"/>
            </p:nvPicPr>
            <p:blipFill>
              <a:blip r:embed="rId29"/>
            </p:blipFill>
            <p:spPr>
              <a:xfrm>
                <a:off x="56640" y="1201440"/>
                <a:ext cx="11901600" cy="50083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Optimization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objective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08000" y="986578"/>
            <a:ext cx="11074400" cy="584775"/>
          </a:xfrm>
          <a:prstGeom prst="rect">
            <a:avLst/>
          </a:prstGeom>
          <a:noFill/>
        </p:spPr>
        <p:txBody>
          <a:bodyPr wrap="square" rtlCol="0">
            <a:spAutoFit/>
          </a:bodyPr>
          <a:lstStyle/>
          <a:p>
            <a:r>
              <a:rPr lang="en-US" sz="3200" dirty="0"/>
              <a:t>To learn       (parameter for user   ):</a:t>
            </a:r>
            <a:endParaRPr lang="en-US" sz="3200" dirty="0"/>
          </a:p>
        </p:txBody>
      </p:sp>
      <p:pic>
        <p:nvPicPr>
          <p:cNvPr id="3" name="Picture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029667" y="1131795"/>
            <a:ext cx="446227" cy="307239"/>
          </a:xfrm>
          <a:prstGeom prst="rect">
            <a:avLst/>
          </a:prstGeom>
        </p:spPr>
      </p:pic>
      <p:pic>
        <p:nvPicPr>
          <p:cNvPr id="9" name="Picture 8"/>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5906977" y="1186260"/>
            <a:ext cx="134112" cy="280416"/>
          </a:xfrm>
          <a:prstGeom prst="rect">
            <a:avLst/>
          </a:prstGeom>
        </p:spPr>
      </p:pic>
      <p:pic>
        <p:nvPicPr>
          <p:cNvPr id="10" name="Picture 9"/>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2416813" y="1803401"/>
            <a:ext cx="7159143" cy="965607"/>
          </a:xfrm>
          <a:prstGeom prst="rect">
            <a:avLst/>
          </a:prstGeom>
        </p:spPr>
      </p:pic>
      <p:sp>
        <p:nvSpPr>
          <p:cNvPr id="32" name="TextBox 31"/>
          <p:cNvSpPr txBox="1"/>
          <p:nvPr/>
        </p:nvSpPr>
        <p:spPr>
          <a:xfrm>
            <a:off x="508000" y="3219847"/>
            <a:ext cx="11074400" cy="584775"/>
          </a:xfrm>
          <a:prstGeom prst="rect">
            <a:avLst/>
          </a:prstGeom>
          <a:noFill/>
        </p:spPr>
        <p:txBody>
          <a:bodyPr wrap="square" rtlCol="0">
            <a:spAutoFit/>
          </a:bodyPr>
          <a:lstStyle/>
          <a:p>
            <a:r>
              <a:rPr lang="en-US" sz="3200" dirty="0"/>
              <a:t>To learn 	                    :</a:t>
            </a:r>
            <a:endParaRPr lang="en-US" sz="3200" dirty="0"/>
          </a:p>
        </p:txBody>
      </p:sp>
      <p:pic>
        <p:nvPicPr>
          <p:cNvPr id="4" name="Picture 3"/>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2248107" y="3365065"/>
            <a:ext cx="2626360" cy="388620"/>
          </a:xfrm>
          <a:prstGeom prst="rect">
            <a:avLst/>
          </a:prstGeom>
        </p:spPr>
      </p:pic>
      <p:pic>
        <p:nvPicPr>
          <p:cNvPr id="12" name="Picture 11"/>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1459231" y="4140200"/>
            <a:ext cx="9095232" cy="968045"/>
          </a:xfrm>
          <a:prstGeom prst="rect">
            <a:avLst/>
          </a:prstGeom>
        </p:spPr>
      </p:pic>
      <mc:AlternateContent xmlns:mc="http://schemas.openxmlformats.org/markup-compatibility/2006" xmlns:p14="http://schemas.microsoft.com/office/powerpoint/2010/main">
        <mc:Choice Requires="p14">
          <p:contentPart r:id="rId11" p14:bwMode="auto">
            <p14:nvContentPartPr>
              <p14:cNvPr id="2" name="Ink 1"/>
              <p14:cNvContentPartPr/>
              <p14:nvPr/>
            </p14:nvContentPartPr>
            <p14:xfrm>
              <a:off x="437760" y="1058400"/>
              <a:ext cx="10901760" cy="5017440"/>
            </p14:xfrm>
          </p:contentPart>
        </mc:Choice>
        <mc:Fallback xmlns="">
          <p:pic>
            <p:nvPicPr>
              <p:cNvPr id="2" name="Ink 1"/>
            </p:nvPicPr>
            <p:blipFill>
              <a:blip r:embed="rId12"/>
            </p:blipFill>
            <p:spPr>
              <a:xfrm>
                <a:off x="437760" y="1058400"/>
                <a:ext cx="10901760" cy="5017440"/>
              </a:xfrm>
              <a:prstGeom prst="rect"/>
            </p:spPr>
          </p:pic>
        </mc:Fallback>
      </mc:AlternateContent>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Optimization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508000" y="2711847"/>
            <a:ext cx="11074400" cy="584775"/>
          </a:xfrm>
          <a:prstGeom prst="rect">
            <a:avLst/>
          </a:prstGeom>
          <a:noFill/>
        </p:spPr>
        <p:txBody>
          <a:bodyPr wrap="square" rtlCol="0">
            <a:spAutoFit/>
          </a:bodyPr>
          <a:lstStyle/>
          <a:p>
            <a:r>
              <a:rPr lang="en-US" sz="3200" dirty="0"/>
              <a:t>Gradient descent update:</a:t>
            </a:r>
            <a:endParaRPr lang="en-US" sz="3200" dirty="0"/>
          </a:p>
        </p:txBody>
      </p:sp>
      <p:pic>
        <p:nvPicPr>
          <p:cNvPr id="12" name="Picture 1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461516" y="3737489"/>
            <a:ext cx="8151571" cy="799795"/>
          </a:xfrm>
          <a:prstGeom prst="rect">
            <a:avLst/>
          </a:prstGeom>
        </p:spPr>
      </p:pic>
      <p:pic>
        <p:nvPicPr>
          <p:cNvPr id="3" name="Picture 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461522" y="4625341"/>
            <a:ext cx="9308079" cy="1109097"/>
          </a:xfrm>
          <a:prstGeom prst="rect">
            <a:avLst/>
          </a:prstGeom>
        </p:spPr>
      </p:pic>
      <p:pic>
        <p:nvPicPr>
          <p:cNvPr id="8" name="Picture 7"/>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117600" y="1193800"/>
            <a:ext cx="9095232" cy="968045"/>
          </a:xfrm>
          <a:prstGeom prst="rect">
            <a:avLst/>
          </a:prstGeom>
        </p:spPr>
      </p:pic>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361440" y="724800"/>
              <a:ext cx="10510560" cy="6066720"/>
            </p14:xfrm>
          </p:contentPart>
        </mc:Choice>
        <mc:Fallback xmlns="">
          <p:pic>
            <p:nvPicPr>
              <p:cNvPr id="5" name="Ink 4"/>
            </p:nvPicPr>
            <p:blipFill>
              <a:blip r:embed="rId8"/>
            </p:blipFill>
            <p:spPr>
              <a:xfrm>
                <a:off x="361440" y="724800"/>
                <a:ext cx="10510560" cy="6066720"/>
              </a:xfrm>
              <a:prstGeom prst="rect"/>
            </p:spPr>
          </p:pic>
        </mc:Fallback>
      </mc:AlternateContent>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Reference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Machine Learning with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Scikit</a:t>
            </a:r>
            <a:r>
              <a:rPr lang="en-US" dirty="0" smtClean="0">
                <a:latin typeface="Times New Roman" panose="02020603050405020304" pitchFamily="18" charset="0"/>
                <a:cs typeface="Times New Roman" panose="02020603050405020304" pitchFamily="18" charset="0"/>
              </a:rPr>
              <a:t>-Learn (Sebastian </a:t>
            </a:r>
            <a:r>
              <a:rPr lang="en-US" dirty="0" err="1" smtClean="0">
                <a:latin typeface="Times New Roman" panose="02020603050405020304" pitchFamily="18" charset="0"/>
                <a:cs typeface="Times New Roman" panose="02020603050405020304" pitchFamily="18" charset="0"/>
              </a:rPr>
              <a:t>Raschka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Yuxi</a:t>
            </a:r>
            <a:r>
              <a:rPr lang="en-US" dirty="0" smtClean="0">
                <a:latin typeface="Times New Roman" panose="02020603050405020304" pitchFamily="18" charset="0"/>
                <a:cs typeface="Times New Roman" panose="02020603050405020304" pitchFamily="18" charset="0"/>
              </a:rPr>
              <a:t> Liu, </a:t>
            </a:r>
            <a:r>
              <a:rPr lang="en-US" dirty="0" err="1" smtClean="0">
                <a:latin typeface="Times New Roman" panose="02020603050405020304" pitchFamily="18" charset="0"/>
                <a:cs typeface="Times New Roman" panose="02020603050405020304" pitchFamily="18" charset="0"/>
              </a:rPr>
              <a:t>Vahid</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Mirjalili</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Andrew </a:t>
            </a:r>
            <a:r>
              <a:rPr lang="en-US" dirty="0" err="1" smtClean="0">
                <a:latin typeface="Times New Roman" panose="02020603050405020304" pitchFamily="18" charset="0"/>
                <a:cs typeface="Times New Roman" panose="02020603050405020304" pitchFamily="18" charset="0"/>
              </a:rPr>
              <a:t>ng</a:t>
            </a:r>
            <a:endParaRPr lang="en-US" dirty="0" smtClean="0">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1991" y="584200"/>
            <a:ext cx="7594600" cy="5689600"/>
          </a:xfrm>
          <a:prstGeom prst="rect">
            <a:avLst/>
          </a:prstGeom>
          <a:noFill/>
          <a:ln>
            <a:noFill/>
          </a:ln>
          <a:effectLst/>
        </p:spPr>
      </p:pic>
      <p:sp>
        <p:nvSpPr>
          <p:cNvPr id="3" name="Cross 2"/>
          <p:cNvSpPr/>
          <p:nvPr/>
        </p:nvSpPr>
        <p:spPr>
          <a:xfrm rot="2734294" flipH="1" flipV="1">
            <a:off x="5846259" y="1943143"/>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Cross 3"/>
          <p:cNvSpPr/>
          <p:nvPr/>
        </p:nvSpPr>
        <p:spPr>
          <a:xfrm rot="2734294" flipH="1" flipV="1">
            <a:off x="5169117" y="4253503"/>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5" name="Rectangle 4"/>
          <p:cNvSpPr/>
          <p:nvPr/>
        </p:nvSpPr>
        <p:spPr>
          <a:xfrm>
            <a:off x="4064001" y="1852970"/>
            <a:ext cx="717207"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7540" y="2351405"/>
            <a:ext cx="6949440" cy="780415"/>
          </a:xfrm>
        </p:spPr>
        <p:txBody>
          <a:bodyPr>
            <a:noAutofit/>
          </a:bodyPr>
          <a:lstStyle/>
          <a:p>
            <a:pPr marL="0" indent="0">
              <a:buNone/>
            </a:pPr>
            <a:r>
              <a:rPr lang="en-US" sz="7200" b="1" dirty="0" smtClean="0">
                <a:solidFill>
                  <a:schemeClr val="accent1">
                    <a:lumMod val="50000"/>
                  </a:schemeClr>
                </a:solidFill>
                <a:latin typeface="Times New Roman" panose="02020603050405020304" pitchFamily="18" charset="0"/>
                <a:cs typeface="Times New Roman" panose="02020603050405020304" pitchFamily="18" charset="0"/>
              </a:rPr>
              <a:t>Thank you</a:t>
            </a:r>
            <a:endParaRPr lang="en-US" sz="7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1991" y="584200"/>
            <a:ext cx="7594600" cy="5689600"/>
          </a:xfrm>
          <a:prstGeom prst="rect">
            <a:avLst/>
          </a:prstGeom>
          <a:noFill/>
          <a:ln>
            <a:noFill/>
          </a:ln>
          <a:effectLst/>
        </p:spPr>
      </p:pic>
      <p:sp>
        <p:nvSpPr>
          <p:cNvPr id="3" name="Cross 2"/>
          <p:cNvSpPr/>
          <p:nvPr/>
        </p:nvSpPr>
        <p:spPr>
          <a:xfrm rot="2734294" flipH="1" flipV="1">
            <a:off x="5846259" y="1943143"/>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Cross 3"/>
          <p:cNvSpPr/>
          <p:nvPr/>
        </p:nvSpPr>
        <p:spPr>
          <a:xfrm rot="2734294" flipH="1" flipV="1">
            <a:off x="5169117" y="4253503"/>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5" name="Cross 4"/>
          <p:cNvSpPr/>
          <p:nvPr/>
        </p:nvSpPr>
        <p:spPr>
          <a:xfrm rot="2734294" flipH="1" flipV="1">
            <a:off x="6565653" y="1919392"/>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Cross 5"/>
          <p:cNvSpPr/>
          <p:nvPr/>
        </p:nvSpPr>
        <p:spPr>
          <a:xfrm rot="2734294" flipH="1" flipV="1">
            <a:off x="4401709" y="449867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2" name="Rectangle 1"/>
          <p:cNvSpPr/>
          <p:nvPr/>
        </p:nvSpPr>
        <p:spPr>
          <a:xfrm>
            <a:off x="4064001" y="1852970"/>
            <a:ext cx="717207"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1991" y="584200"/>
            <a:ext cx="7594600" cy="5689600"/>
          </a:xfrm>
          <a:prstGeom prst="rect">
            <a:avLst/>
          </a:prstGeom>
          <a:noFill/>
          <a:ln>
            <a:noFill/>
          </a:ln>
          <a:effectLst/>
        </p:spPr>
      </p:pic>
      <p:sp>
        <p:nvSpPr>
          <p:cNvPr id="5" name="Cross 4"/>
          <p:cNvSpPr/>
          <p:nvPr/>
        </p:nvSpPr>
        <p:spPr>
          <a:xfrm rot="2734294" flipH="1" flipV="1">
            <a:off x="6565653" y="1919392"/>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Cross 5"/>
          <p:cNvSpPr/>
          <p:nvPr/>
        </p:nvSpPr>
        <p:spPr>
          <a:xfrm rot="2734294" flipH="1" flipV="1">
            <a:off x="4401709" y="449867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7" name="Rectangle 6"/>
          <p:cNvSpPr/>
          <p:nvPr/>
        </p:nvSpPr>
        <p:spPr>
          <a:xfrm>
            <a:off x="4064001" y="1852970"/>
            <a:ext cx="717207"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What is unsupervised learning?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smtClean="0">
                <a:latin typeface="Times New Roman" panose="02020603050405020304" pitchFamily="18" charset="0"/>
                <a:ea typeface="Tahoma" panose="020B0604030504040204" pitchFamily="34" charset="0"/>
                <a:cs typeface="Times New Roman" panose="02020603050405020304" pitchFamily="18" charset="0"/>
              </a:rPr>
              <a:t>uses </a:t>
            </a:r>
            <a:r>
              <a:rPr lang="en-US" dirty="0">
                <a:latin typeface="Times New Roman" panose="02020603050405020304" pitchFamily="18" charset="0"/>
                <a:ea typeface="Tahoma" panose="020B0604030504040204" pitchFamily="34" charset="0"/>
                <a:cs typeface="Times New Roman" panose="02020603050405020304" pitchFamily="18" charset="0"/>
              </a:rPr>
              <a:t>machine learning algorithms to analyze and cluster unlabeled datasets. </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p>
            <a:pPr algn="just"/>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latin typeface="Times New Roman" panose="02020603050405020304" pitchFamily="18" charset="0"/>
                <a:ea typeface="Tahoma" panose="020B0604030504040204" pitchFamily="34" charset="0"/>
                <a:cs typeface="Times New Roman" panose="02020603050405020304" pitchFamily="18" charset="0"/>
              </a:rPr>
              <a:t>These </a:t>
            </a:r>
            <a:r>
              <a:rPr lang="en-US" dirty="0">
                <a:latin typeface="Times New Roman" panose="02020603050405020304" pitchFamily="18" charset="0"/>
                <a:ea typeface="Tahoma" panose="020B0604030504040204" pitchFamily="34" charset="0"/>
                <a:cs typeface="Times New Roman" panose="02020603050405020304" pitchFamily="18" charset="0"/>
              </a:rPr>
              <a:t>algorithms discover hidden patterns or data groupings without the need for human intervention. </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p>
            <a:pPr algn="just"/>
            <a:endParaRPr lang="en-US" altLang="ja-JP"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altLang="ja-JP" dirty="0" smtClean="0">
                <a:latin typeface="Times New Roman" panose="02020603050405020304" pitchFamily="18" charset="0"/>
                <a:ea typeface="Tahoma" panose="020B0604030504040204" pitchFamily="34" charset="0"/>
                <a:cs typeface="Times New Roman" panose="02020603050405020304" pitchFamily="18" charset="0"/>
              </a:rPr>
              <a:t>The </a:t>
            </a:r>
            <a:r>
              <a:rPr lang="en-US" altLang="ja-JP" dirty="0">
                <a:latin typeface="Times New Roman" panose="02020603050405020304" pitchFamily="18" charset="0"/>
                <a:ea typeface="Tahoma" panose="020B0604030504040204" pitchFamily="34" charset="0"/>
                <a:cs typeface="Times New Roman" panose="02020603050405020304" pitchFamily="18" charset="0"/>
              </a:rPr>
              <a:t>data have no target attribute. </a:t>
            </a:r>
            <a:endParaRPr lang="en-US" altLang="ja-JP" dirty="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altLang="ja-JP" dirty="0">
                <a:latin typeface="Times New Roman" panose="02020603050405020304" pitchFamily="18" charset="0"/>
                <a:ea typeface="Tahoma" panose="020B0604030504040204" pitchFamily="34" charset="0"/>
                <a:cs typeface="Times New Roman" panose="02020603050405020304" pitchFamily="18" charset="0"/>
              </a:rPr>
              <a:t>We want to explore the data to find some intrinsic structures in them. </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64001" y="1852970"/>
            <a:ext cx="717207"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itle 1"/>
          <p:cNvSpPr txBox="1"/>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K-means 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2003233" y="1449078"/>
            <a:ext cx="8576925" cy="3485993"/>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64001" y="1852970"/>
            <a:ext cx="717207"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1"/>
          <a:stretch>
            <a:fillRect/>
          </a:stretch>
        </p:blipFill>
        <p:spPr>
          <a:xfrm>
            <a:off x="-1" y="1506071"/>
            <a:ext cx="6096425" cy="4824718"/>
          </a:xfrm>
          <a:prstGeom prst="rect">
            <a:avLst/>
          </a:prstGeom>
        </p:spPr>
      </p:pic>
      <p:pic>
        <p:nvPicPr>
          <p:cNvPr id="3074" name="Picture 2" descr="https://www.kaggleusercontent.com/kf/31723697/eyJhbGciOiJkaXIiLCJlbmMiOiJBMTI4Q0JDLUhTMjU2In0..9AezXHylL9XL-5e6TM_e2A.yCvojvKwJNYJitsvWnP5XmJC1joTocZUI_McWAwgnzzMYLy5h3PzkfLbB9AdSk2AsedVP2NEYVkph_e8iWR2vo5ZfTz65-q3pbJSSHmpSAHVOB4PQaUVC7aYwRxinghB28uCdtHiYy9Lc1lv2zEp1xhWAA2f1otRrT1cV6Inr7Pxt2Xbqg67IAd6Y36Uq7L1XIsRUZ9c16G4KlywCPSv-ubU3iEPT0N7igLO0CbGnHuMfbarOHBp5oVdnIsrsBHJilRrHRe7zEibtn6aAvNpKAJUvc_GS85o2ctzCe1ZUBsU8NaZ-Hf2W91Ghcrts2l8Qqk4-ryCOEG_uag6R1JWHCPg0d58xslrx2coeZQJiD8Js2su1jnRA81TSdJGvXQjBR1F6MvfXFxJeooDZzWrAtoOp5B8SgzVZB15hj0Eqan8jtf_eDCSIMXXsFixXrNZc8hl2FecQINjYSWpHpczHtZZWZj2E2Mu0qmT3-shvGEr8SnwB_ZAru-Z0Cc0c6o-Xp9tPKblK23z6qDTelKXIVV6OWVL9GkGUCD7G7isdSeBTQdkIqJsrG_KW3V7uLUEERHkegPE3UHn2iWHcqWWSvteGgs-Ewj2yIghj9x-yfR9QUb02GDetR_DwSbUzz0-Q5LOCSdqlLvMD-XbUCEK3w.ZLOOjXr2eia6QEoTeEBrgw/__results___files/__results___24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2108" y="1506071"/>
            <a:ext cx="5829300" cy="47244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K-means 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Stopping/ convergence criterion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
        <p:nvSpPr>
          <p:cNvPr id="4" name="Content Placeholder 3"/>
          <p:cNvSpPr>
            <a:spLocks noGrp="1"/>
          </p:cNvSpPr>
          <p:nvPr>
            <p:ph idx="1"/>
          </p:nvPr>
        </p:nvSpPr>
        <p:spPr/>
        <p:txBody>
          <a:bodyPr/>
          <a:lstStyle/>
          <a:p>
            <a:pPr marL="571500" indent="-571500" algn="just">
              <a:buFont typeface="Wingdings" panose="05000000000000000000" pitchFamily="2" charset="2"/>
              <a:buAutoNum type="arabicPeriod"/>
            </a:pPr>
            <a:r>
              <a:rPr lang="en-US" altLang="ja-JP" dirty="0" smtClean="0">
                <a:latin typeface="Times New Roman" panose="02020603050405020304" pitchFamily="18" charset="0"/>
                <a:cs typeface="Times New Roman" panose="02020603050405020304" pitchFamily="18" charset="0"/>
              </a:rPr>
              <a:t>no (or minimum) re-assignments of data points to different clusters, </a:t>
            </a:r>
            <a:endParaRPr lang="en-US" altLang="ja-JP" dirty="0" smtClean="0">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AutoNum type="arabicPeriod"/>
            </a:pPr>
            <a:r>
              <a:rPr lang="en-US" altLang="ja-JP" dirty="0" smtClean="0">
                <a:latin typeface="Times New Roman" panose="02020603050405020304" pitchFamily="18" charset="0"/>
                <a:cs typeface="Times New Roman" panose="02020603050405020304" pitchFamily="18" charset="0"/>
              </a:rPr>
              <a:t>no (or minimum) change of centroids, or </a:t>
            </a:r>
            <a:endParaRPr lang="en-US" altLang="ja-JP" dirty="0" smtClean="0">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AutoNum type="arabicPeriod"/>
            </a:pPr>
            <a:r>
              <a:rPr lang="en-US" altLang="ja-JP" dirty="0" smtClean="0">
                <a:latin typeface="Times New Roman" panose="02020603050405020304" pitchFamily="18" charset="0"/>
                <a:cs typeface="Times New Roman" panose="02020603050405020304" pitchFamily="18" charset="0"/>
              </a:rPr>
              <a:t>minimum decrease in the </a:t>
            </a:r>
            <a:r>
              <a:rPr lang="en-US" altLang="ja-JP" b="1" dirty="0" smtClean="0">
                <a:latin typeface="Times New Roman" panose="02020603050405020304" pitchFamily="18" charset="0"/>
                <a:cs typeface="Times New Roman" panose="02020603050405020304" pitchFamily="18" charset="0"/>
              </a:rPr>
              <a:t>sum of squared error</a:t>
            </a:r>
            <a:r>
              <a:rPr lang="en-US" altLang="ja-JP" dirty="0" smtClean="0">
                <a:latin typeface="Times New Roman" panose="02020603050405020304" pitchFamily="18" charset="0"/>
                <a:cs typeface="Times New Roman" panose="02020603050405020304" pitchFamily="18" charset="0"/>
              </a:rPr>
              <a:t> (SSE), </a:t>
            </a:r>
            <a:endParaRPr lang="en-US" altLang="ja-JP" dirty="0" smtClean="0">
              <a:latin typeface="Times New Roman" panose="02020603050405020304" pitchFamily="18" charset="0"/>
              <a:cs typeface="Times New Roman" panose="02020603050405020304" pitchFamily="18" charset="0"/>
            </a:endParaRPr>
          </a:p>
          <a:p>
            <a:pPr marL="0" indent="0">
              <a:buNone/>
            </a:pPr>
            <a:endParaRPr lang="en-US" altLang="ja-JP" dirty="0" smtClean="0"/>
          </a:p>
          <a:p>
            <a:pPr marL="0" indent="0">
              <a:buNone/>
            </a:pPr>
            <a:endParaRPr lang="en-US" altLang="ja-JP" dirty="0"/>
          </a:p>
          <a:p>
            <a:pPr marL="0" lvl="1" indent="0" algn="just">
              <a:spcBef>
                <a:spcPts val="1000"/>
              </a:spcBef>
              <a:buNone/>
            </a:pPr>
            <a:endParaRPr lang="en-US" altLang="ja-JP" sz="2800" i="1" dirty="0" smtClean="0">
              <a:latin typeface="Times New Roman" panose="02020603050405020304" pitchFamily="18" charset="0"/>
              <a:cs typeface="Times New Roman" panose="02020603050405020304" pitchFamily="18" charset="0"/>
            </a:endParaRPr>
          </a:p>
          <a:p>
            <a:pPr marL="0" lvl="1" indent="0" algn="just">
              <a:spcBef>
                <a:spcPts val="1000"/>
              </a:spcBef>
              <a:buNone/>
            </a:pPr>
            <a:r>
              <a:rPr lang="en-US" altLang="ja-JP" sz="2800" i="1" dirty="0" err="1" smtClean="0">
                <a:latin typeface="Times New Roman" panose="02020603050405020304" pitchFamily="18" charset="0"/>
                <a:cs typeface="Times New Roman" panose="02020603050405020304" pitchFamily="18" charset="0"/>
              </a:rPr>
              <a:t>C</a:t>
            </a:r>
            <a:r>
              <a:rPr lang="en-US" altLang="ja-JP" sz="2800" i="1" baseline="-25000" dirty="0" err="1" smtClean="0">
                <a:latin typeface="Times New Roman" panose="02020603050405020304" pitchFamily="18" charset="0"/>
                <a:cs typeface="Times New Roman" panose="02020603050405020304" pitchFamily="18" charset="0"/>
              </a:rPr>
              <a:t>i</a:t>
            </a:r>
            <a:r>
              <a:rPr lang="en-US" altLang="ja-JP" sz="2800" dirty="0" smtClean="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is the </a:t>
            </a:r>
            <a:r>
              <a:rPr lang="en-US" altLang="ja-JP" sz="2800" i="1" dirty="0" err="1">
                <a:latin typeface="Times New Roman" panose="02020603050405020304" pitchFamily="18" charset="0"/>
                <a:cs typeface="Times New Roman" panose="02020603050405020304" pitchFamily="18" charset="0"/>
              </a:rPr>
              <a:t>j</a:t>
            </a:r>
            <a:r>
              <a:rPr lang="en-US" altLang="ja-JP" sz="2800" dirty="0" err="1">
                <a:latin typeface="Times New Roman" panose="02020603050405020304" pitchFamily="18" charset="0"/>
                <a:cs typeface="Times New Roman" panose="02020603050405020304" pitchFamily="18" charset="0"/>
              </a:rPr>
              <a:t>th</a:t>
            </a:r>
            <a:r>
              <a:rPr lang="en-US" altLang="ja-JP" sz="2800" dirty="0">
                <a:latin typeface="Times New Roman" panose="02020603050405020304" pitchFamily="18" charset="0"/>
                <a:cs typeface="Times New Roman" panose="02020603050405020304" pitchFamily="18" charset="0"/>
              </a:rPr>
              <a:t> cluster, </a:t>
            </a:r>
            <a:r>
              <a:rPr lang="en-US" altLang="ja-JP" sz="2800" b="1" dirty="0" err="1">
                <a:latin typeface="Times New Roman" panose="02020603050405020304" pitchFamily="18" charset="0"/>
                <a:cs typeface="Times New Roman" panose="02020603050405020304" pitchFamily="18" charset="0"/>
              </a:rPr>
              <a:t>m</a:t>
            </a:r>
            <a:r>
              <a:rPr lang="en-US" altLang="ja-JP" sz="2800" i="1" baseline="-25000" dirty="0" err="1">
                <a:latin typeface="Times New Roman" panose="02020603050405020304" pitchFamily="18" charset="0"/>
                <a:cs typeface="Times New Roman" panose="02020603050405020304" pitchFamily="18" charset="0"/>
              </a:rPr>
              <a:t>j</a:t>
            </a:r>
            <a:r>
              <a:rPr lang="en-US" altLang="ja-JP" sz="2800" dirty="0">
                <a:latin typeface="Times New Roman" panose="02020603050405020304" pitchFamily="18" charset="0"/>
                <a:cs typeface="Times New Roman" panose="02020603050405020304" pitchFamily="18" charset="0"/>
              </a:rPr>
              <a:t> is the centroid of cluster </a:t>
            </a:r>
            <a:r>
              <a:rPr lang="en-US" altLang="ja-JP" sz="2800" i="1" dirty="0" err="1">
                <a:latin typeface="Times New Roman" panose="02020603050405020304" pitchFamily="18" charset="0"/>
                <a:cs typeface="Times New Roman" panose="02020603050405020304" pitchFamily="18" charset="0"/>
              </a:rPr>
              <a:t>C</a:t>
            </a:r>
            <a:r>
              <a:rPr lang="en-US" altLang="ja-JP" sz="2800" i="1" baseline="-25000" dirty="0" err="1">
                <a:latin typeface="Times New Roman" panose="02020603050405020304" pitchFamily="18" charset="0"/>
                <a:cs typeface="Times New Roman" panose="02020603050405020304" pitchFamily="18" charset="0"/>
              </a:rPr>
              <a:t>j</a:t>
            </a:r>
            <a:r>
              <a:rPr lang="en-US" altLang="ja-JP" sz="2800" dirty="0">
                <a:latin typeface="Times New Roman" panose="02020603050405020304" pitchFamily="18" charset="0"/>
                <a:cs typeface="Times New Roman" panose="02020603050405020304" pitchFamily="18" charset="0"/>
              </a:rPr>
              <a:t> (the mean vector of all the data points in </a:t>
            </a:r>
            <a:r>
              <a:rPr lang="en-US" altLang="ja-JP" sz="2800" i="1" dirty="0" err="1">
                <a:latin typeface="Times New Roman" panose="02020603050405020304" pitchFamily="18" charset="0"/>
                <a:cs typeface="Times New Roman" panose="02020603050405020304" pitchFamily="18" charset="0"/>
              </a:rPr>
              <a:t>C</a:t>
            </a:r>
            <a:r>
              <a:rPr lang="en-US" altLang="ja-JP" sz="2800" i="1" baseline="-25000" dirty="0" err="1">
                <a:latin typeface="Times New Roman" panose="02020603050405020304" pitchFamily="18" charset="0"/>
                <a:cs typeface="Times New Roman" panose="02020603050405020304" pitchFamily="18" charset="0"/>
              </a:rPr>
              <a:t>j</a:t>
            </a:r>
            <a:r>
              <a:rPr lang="en-US" altLang="ja-JP" sz="2800" dirty="0">
                <a:latin typeface="Times New Roman" panose="02020603050405020304" pitchFamily="18" charset="0"/>
                <a:cs typeface="Times New Roman" panose="02020603050405020304" pitchFamily="18" charset="0"/>
              </a:rPr>
              <a:t>), and </a:t>
            </a:r>
            <a:r>
              <a:rPr lang="en-US" altLang="ja-JP" sz="2800" i="1" dirty="0" err="1">
                <a:latin typeface="Times New Roman" panose="02020603050405020304" pitchFamily="18" charset="0"/>
                <a:cs typeface="Times New Roman" panose="02020603050405020304" pitchFamily="18" charset="0"/>
              </a:rPr>
              <a:t>dist</a:t>
            </a:r>
            <a:r>
              <a:rPr lang="en-US" altLang="ja-JP" sz="2800" dirty="0">
                <a:latin typeface="Times New Roman" panose="02020603050405020304" pitchFamily="18" charset="0"/>
                <a:cs typeface="Times New Roman" panose="02020603050405020304" pitchFamily="18" charset="0"/>
              </a:rPr>
              <a:t>(</a:t>
            </a:r>
            <a:r>
              <a:rPr lang="en-US" altLang="ja-JP" sz="2800" b="1" dirty="0">
                <a:latin typeface="Times New Roman" panose="02020603050405020304" pitchFamily="18" charset="0"/>
                <a:cs typeface="Times New Roman" panose="02020603050405020304" pitchFamily="18" charset="0"/>
              </a:rPr>
              <a:t>x</a:t>
            </a:r>
            <a:r>
              <a:rPr lang="en-US" altLang="ja-JP" sz="2800" dirty="0">
                <a:latin typeface="Times New Roman" panose="02020603050405020304" pitchFamily="18" charset="0"/>
                <a:cs typeface="Times New Roman" panose="02020603050405020304" pitchFamily="18" charset="0"/>
              </a:rPr>
              <a:t>, </a:t>
            </a:r>
            <a:r>
              <a:rPr lang="en-US" altLang="ja-JP" sz="2800" b="1" dirty="0" err="1">
                <a:latin typeface="Times New Roman" panose="02020603050405020304" pitchFamily="18" charset="0"/>
                <a:cs typeface="Times New Roman" panose="02020603050405020304" pitchFamily="18" charset="0"/>
              </a:rPr>
              <a:t>m</a:t>
            </a:r>
            <a:r>
              <a:rPr lang="en-US" altLang="ja-JP" sz="2800" i="1" baseline="-25000" dirty="0" err="1">
                <a:latin typeface="Times New Roman" panose="02020603050405020304" pitchFamily="18" charset="0"/>
                <a:cs typeface="Times New Roman" panose="02020603050405020304" pitchFamily="18" charset="0"/>
              </a:rPr>
              <a:t>j</a:t>
            </a:r>
            <a:r>
              <a:rPr lang="en-US" altLang="ja-JP" sz="2800" dirty="0">
                <a:latin typeface="Times New Roman" panose="02020603050405020304" pitchFamily="18" charset="0"/>
                <a:cs typeface="Times New Roman" panose="02020603050405020304" pitchFamily="18" charset="0"/>
              </a:rPr>
              <a:t>) is the distance between data point </a:t>
            </a:r>
            <a:r>
              <a:rPr lang="en-US" altLang="ja-JP" sz="2800" b="1" dirty="0">
                <a:latin typeface="Times New Roman" panose="02020603050405020304" pitchFamily="18" charset="0"/>
                <a:cs typeface="Times New Roman" panose="02020603050405020304" pitchFamily="18" charset="0"/>
              </a:rPr>
              <a:t>x</a:t>
            </a:r>
            <a:r>
              <a:rPr lang="en-US" altLang="ja-JP" sz="2800" dirty="0">
                <a:latin typeface="Times New Roman" panose="02020603050405020304" pitchFamily="18" charset="0"/>
                <a:cs typeface="Times New Roman" panose="02020603050405020304" pitchFamily="18" charset="0"/>
              </a:rPr>
              <a:t> and centroid </a:t>
            </a:r>
            <a:r>
              <a:rPr lang="en-US" altLang="ja-JP" sz="2800" b="1" dirty="0" err="1">
                <a:latin typeface="Times New Roman" panose="02020603050405020304" pitchFamily="18" charset="0"/>
                <a:cs typeface="Times New Roman" panose="02020603050405020304" pitchFamily="18" charset="0"/>
              </a:rPr>
              <a:t>m</a:t>
            </a:r>
            <a:r>
              <a:rPr lang="en-US" altLang="ja-JP" sz="2800" i="1" baseline="-25000" dirty="0" err="1">
                <a:latin typeface="Times New Roman" panose="02020603050405020304" pitchFamily="18" charset="0"/>
                <a:cs typeface="Times New Roman" panose="02020603050405020304" pitchFamily="18" charset="0"/>
              </a:rPr>
              <a:t>j</a:t>
            </a:r>
            <a:r>
              <a:rPr lang="en-US" altLang="ja-JP" sz="2800"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marL="0" indent="0">
              <a:buNone/>
            </a:pPr>
            <a:endParaRPr lang="en-US" altLang="ja-JP" dirty="0"/>
          </a:p>
        </p:txBody>
      </p:sp>
      <p:graphicFrame>
        <p:nvGraphicFramePr>
          <p:cNvPr id="8" name="Object 4"/>
          <p:cNvGraphicFramePr>
            <a:graphicFrameLocks noChangeAspect="1"/>
          </p:cNvGraphicFramePr>
          <p:nvPr/>
        </p:nvGraphicFramePr>
        <p:xfrm>
          <a:off x="2460171" y="3574957"/>
          <a:ext cx="4356100" cy="1189037"/>
        </p:xfrm>
        <a:graphic>
          <a:graphicData uri="http://schemas.openxmlformats.org/presentationml/2006/ole">
            <mc:AlternateContent xmlns:mc="http://schemas.openxmlformats.org/markup-compatibility/2006">
              <mc:Choice xmlns:v="urn:schemas-microsoft-com:vml" Requires="v">
                <p:oleObj spid="_x0000_s1121" name="Equation" r:id="rId1" imgW="1676400" imgH="457200" progId="Equation.3">
                  <p:embed/>
                </p:oleObj>
              </mc:Choice>
              <mc:Fallback>
                <p:oleObj name="Equation" r:id="rId1" imgW="1676400" imgH="457200" progId="Equation.3">
                  <p:embed/>
                  <p:pic>
                    <p:nvPicPr>
                      <p:cNvPr id="0" name="Picture 1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171" y="3574957"/>
                        <a:ext cx="4356100" cy="1189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An example distance function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838199" y="1477113"/>
            <a:ext cx="9314329" cy="4461172"/>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Strengths of k-means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90688"/>
            <a:ext cx="10515600" cy="4351338"/>
          </a:xfrm>
        </p:spPr>
        <p:txBody>
          <a:bodyPr>
            <a:noAutofit/>
          </a:bodyPr>
          <a:lstStyle/>
          <a:p>
            <a:pPr algn="just"/>
            <a:r>
              <a:rPr lang="en-US" dirty="0">
                <a:latin typeface="Times New Roman" panose="02020603050405020304" pitchFamily="18" charset="0"/>
                <a:cs typeface="Times New Roman" panose="02020603050405020304" pitchFamily="18" charset="0"/>
              </a:rPr>
              <a:t>Strengths: </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Simple: easy to understand and to implement</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Efficient: </a:t>
            </a:r>
            <a:r>
              <a:rPr lang="en-US" altLang="ja-JP" dirty="0">
                <a:latin typeface="Times New Roman" panose="02020603050405020304" pitchFamily="18" charset="0"/>
                <a:cs typeface="Times New Roman" panose="02020603050405020304" pitchFamily="18" charset="0"/>
              </a:rPr>
              <a:t>Time complexity: </a:t>
            </a:r>
            <a:r>
              <a:rPr lang="en-US" altLang="ja-JP" i="1" dirty="0">
                <a:latin typeface="Times New Roman" panose="02020603050405020304" pitchFamily="18" charset="0"/>
                <a:cs typeface="Times New Roman" panose="02020603050405020304" pitchFamily="18" charset="0"/>
              </a:rPr>
              <a:t>O</a:t>
            </a:r>
            <a:r>
              <a:rPr lang="en-US" altLang="ja-JP"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tkn</a:t>
            </a:r>
            <a:r>
              <a:rPr lang="en-US" altLang="ja-JP" dirty="0">
                <a:latin typeface="Times New Roman" panose="02020603050405020304" pitchFamily="18" charset="0"/>
                <a:cs typeface="Times New Roman" panose="02020603050405020304" pitchFamily="18" charset="0"/>
              </a:rPr>
              <a:t>), </a:t>
            </a:r>
            <a:endParaRPr lang="en-US" altLang="ja-JP"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None/>
            </a:pPr>
            <a:r>
              <a:rPr lang="en-US" altLang="ja-JP" dirty="0">
                <a:latin typeface="Times New Roman" panose="02020603050405020304" pitchFamily="18" charset="0"/>
                <a:cs typeface="Times New Roman" panose="02020603050405020304" pitchFamily="18" charset="0"/>
              </a:rPr>
              <a:t>	where </a:t>
            </a:r>
            <a:r>
              <a:rPr lang="en-US" altLang="ja-JP" i="1" dirty="0">
                <a:latin typeface="Times New Roman" panose="02020603050405020304" pitchFamily="18" charset="0"/>
                <a:cs typeface="Times New Roman" panose="02020603050405020304" pitchFamily="18" charset="0"/>
              </a:rPr>
              <a:t>n</a:t>
            </a:r>
            <a:r>
              <a:rPr lang="en-US" altLang="ja-JP" dirty="0">
                <a:latin typeface="Times New Roman" panose="02020603050405020304" pitchFamily="18" charset="0"/>
                <a:cs typeface="Times New Roman" panose="02020603050405020304" pitchFamily="18" charset="0"/>
              </a:rPr>
              <a:t> is the number of data points, </a:t>
            </a:r>
            <a:endParaRPr lang="en-US" altLang="ja-JP"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None/>
            </a:pPr>
            <a:r>
              <a:rPr lang="en-US" altLang="ja-JP" dirty="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 is the number of clusters, and </a:t>
            </a:r>
            <a:endParaRPr lang="en-US" altLang="ja-JP"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None/>
            </a:pPr>
            <a:r>
              <a:rPr lang="en-US" altLang="ja-JP" dirty="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t </a:t>
            </a:r>
            <a:r>
              <a:rPr lang="en-US" altLang="ja-JP" dirty="0">
                <a:latin typeface="Times New Roman" panose="02020603050405020304" pitchFamily="18" charset="0"/>
                <a:cs typeface="Times New Roman" panose="02020603050405020304" pitchFamily="18" charset="0"/>
              </a:rPr>
              <a:t>is the number of iterations. </a:t>
            </a:r>
            <a:endParaRPr lang="en-US" altLang="ja-JP" dirty="0">
              <a:latin typeface="Times New Roman" panose="02020603050405020304" pitchFamily="18" charset="0"/>
              <a:cs typeface="Times New Roman" panose="02020603050405020304" pitchFamily="18" charset="0"/>
            </a:endParaRPr>
          </a:p>
          <a:p>
            <a:pPr lvl="1" algn="just"/>
            <a:r>
              <a:rPr lang="en-US" altLang="ja-JP" dirty="0">
                <a:latin typeface="Times New Roman" panose="02020603050405020304" pitchFamily="18" charset="0"/>
                <a:cs typeface="Times New Roman" panose="02020603050405020304" pitchFamily="18" charset="0"/>
              </a:rPr>
              <a:t>Since both </a:t>
            </a:r>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 and </a:t>
            </a:r>
            <a:r>
              <a:rPr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are small. </a:t>
            </a:r>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-means is considered a linear algorithm. </a:t>
            </a:r>
            <a:endParaRPr lang="en-US" altLang="ja-JP"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Weaknesses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altLang="ja-JP" dirty="0">
                <a:latin typeface="Times New Roman" panose="02020603050405020304" pitchFamily="18" charset="0"/>
                <a:cs typeface="Times New Roman" panose="02020603050405020304" pitchFamily="18" charset="0"/>
              </a:rPr>
              <a:t>The algorithm is only applicable if the mean is defined. </a:t>
            </a:r>
            <a:endParaRPr lang="en-US" altLang="ja-JP" dirty="0">
              <a:latin typeface="Times New Roman" panose="02020603050405020304" pitchFamily="18" charset="0"/>
              <a:cs typeface="Times New Roman" panose="02020603050405020304" pitchFamily="18" charset="0"/>
            </a:endParaRPr>
          </a:p>
          <a:p>
            <a:pPr lvl="1" algn="just"/>
            <a:r>
              <a:rPr lang="en-US" sz="2800" dirty="0">
                <a:latin typeface="Times New Roman" panose="02020603050405020304" pitchFamily="18" charset="0"/>
                <a:cs typeface="Times New Roman" panose="02020603050405020304" pitchFamily="18" charset="0"/>
              </a:rPr>
              <a:t>For categorical data, </a:t>
            </a:r>
            <a:r>
              <a:rPr lang="en-US" sz="2800" i="1" dirty="0">
                <a:latin typeface="Times New Roman" panose="02020603050405020304" pitchFamily="18" charset="0"/>
                <a:cs typeface="Times New Roman" panose="02020603050405020304" pitchFamily="18" charset="0"/>
              </a:rPr>
              <a:t>k</a:t>
            </a:r>
            <a:r>
              <a:rPr lang="en-US" sz="2800" dirty="0">
                <a:latin typeface="Times New Roman" panose="02020603050405020304" pitchFamily="18" charset="0"/>
                <a:cs typeface="Times New Roman" panose="02020603050405020304" pitchFamily="18" charset="0"/>
              </a:rPr>
              <a:t>-mode - the centroid is represented by most frequent values. </a:t>
            </a:r>
            <a:endParaRPr lang="en-US" sz="28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user needs to specify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en-US" altLang="ja-JP" dirty="0">
                <a:latin typeface="Times New Roman" panose="02020603050405020304" pitchFamily="18" charset="0"/>
                <a:cs typeface="Times New Roman" panose="02020603050405020304" pitchFamily="18" charset="0"/>
              </a:rPr>
              <a:t>The algorithm is sensitive to </a:t>
            </a:r>
            <a:r>
              <a:rPr lang="en-US" altLang="ja-JP" b="1" dirty="0">
                <a:latin typeface="Times New Roman" panose="02020603050405020304" pitchFamily="18" charset="0"/>
                <a:cs typeface="Times New Roman" panose="02020603050405020304" pitchFamily="18" charset="0"/>
              </a:rPr>
              <a:t>outliers</a:t>
            </a:r>
            <a:endParaRPr lang="en-US" altLang="ja-JP" b="1" dirty="0">
              <a:latin typeface="Times New Roman" panose="02020603050405020304" pitchFamily="18" charset="0"/>
              <a:cs typeface="Times New Roman" panose="02020603050405020304" pitchFamily="18" charset="0"/>
            </a:endParaRPr>
          </a:p>
          <a:p>
            <a:pPr lvl="1" algn="just"/>
            <a:r>
              <a:rPr lang="en-US" altLang="ja-JP" sz="2800" dirty="0">
                <a:latin typeface="Times New Roman" panose="02020603050405020304" pitchFamily="18" charset="0"/>
                <a:cs typeface="Times New Roman" panose="02020603050405020304" pitchFamily="18" charset="0"/>
              </a:rPr>
              <a:t>Outliers are data points that are very far away from other data points. </a:t>
            </a:r>
            <a:endParaRPr lang="en-US" altLang="ja-JP" sz="2800" dirty="0">
              <a:latin typeface="Times New Roman" panose="02020603050405020304" pitchFamily="18" charset="0"/>
              <a:cs typeface="Times New Roman" panose="02020603050405020304" pitchFamily="18" charset="0"/>
            </a:endParaRPr>
          </a:p>
          <a:p>
            <a:pPr lvl="1" algn="just"/>
            <a:r>
              <a:rPr lang="en-US" altLang="ja-JP" sz="2800" dirty="0">
                <a:latin typeface="Times New Roman" panose="02020603050405020304" pitchFamily="18" charset="0"/>
                <a:cs typeface="Times New Roman" panose="02020603050405020304" pitchFamily="18" charset="0"/>
              </a:rPr>
              <a:t>Outliers could be errors in the data recording or some special data points with very different values. </a:t>
            </a:r>
            <a:endParaRPr lang="en-US" sz="28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Weaknesses of k-means: Problems with outliers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770095" y="1530290"/>
            <a:ext cx="5840505" cy="4479759"/>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Weaknesses of k-means: sensitive to initial seeds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endParaRPr lang="en-US" dirty="0" smtClean="0"/>
          </a:p>
          <a:p>
            <a:endParaRPr lang="en-US" dirty="0"/>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786251" y="2077910"/>
            <a:ext cx="5940890" cy="3846768"/>
          </a:xfrm>
          <a:prstGeom prst="rect">
            <a:avLst/>
          </a:prstGeom>
          <a:noFill/>
          <a:extLst>
            <a:ext uri="{91240B29-F687-4F45-9708-019B960494DF}">
              <a14:hiddenLine xmlns:a14="http://schemas.microsoft.com/office/drawing/2010/main" w="9525">
                <a:solidFill>
                  <a:schemeClr val="tx1"/>
                </a:solidFill>
                <a:prstDash val="solid"/>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Hierarchical 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Produce a nested sequence of clusters, a tree, also called </a:t>
            </a:r>
            <a:r>
              <a:rPr lang="en-US" dirty="0" err="1">
                <a:latin typeface="Times New Roman" panose="02020603050405020304" pitchFamily="18" charset="0"/>
                <a:cs typeface="Times New Roman" panose="02020603050405020304" pitchFamily="18" charset="0"/>
              </a:rPr>
              <a:t>Dendrogram</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327233" y="2404904"/>
            <a:ext cx="4129768" cy="3539382"/>
          </a:xfrm>
          <a:prstGeom prst="rect">
            <a:avLst/>
          </a:prstGeom>
          <a:noFill/>
          <a:extLst>
            <a:ext uri="{91240B29-F687-4F45-9708-019B960494DF}">
              <a14:hiddenLine xmlns:a14="http://schemas.microsoft.com/office/drawing/2010/main" w="9525">
                <a:solidFill>
                  <a:schemeClr val="tx1"/>
                </a:solidFill>
                <a:prstDash val="solid"/>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Types of hierarchical 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2473" y="1543237"/>
            <a:ext cx="10515600" cy="4351338"/>
          </a:xfrm>
        </p:spPr>
        <p:txBody>
          <a:bodyPr>
            <a:noAutofit/>
          </a:bodyPr>
          <a:lstStyle/>
          <a:p>
            <a:pPr algn="just"/>
            <a:r>
              <a:rPr lang="en-US" altLang="zh-CN" b="1" dirty="0">
                <a:latin typeface="Times New Roman" panose="02020603050405020304" pitchFamily="18" charset="0"/>
                <a:cs typeface="Times New Roman" panose="02020603050405020304" pitchFamily="18" charset="0"/>
              </a:rPr>
              <a:t>Agglomerative (bottom up) clustering</a:t>
            </a:r>
            <a:r>
              <a:rPr lang="en-US" altLang="zh-CN" dirty="0">
                <a:latin typeface="Times New Roman" panose="02020603050405020304" pitchFamily="18" charset="0"/>
                <a:cs typeface="Times New Roman" panose="02020603050405020304" pitchFamily="18" charset="0"/>
              </a:rPr>
              <a:t>: It builds the </a:t>
            </a:r>
            <a:r>
              <a:rPr lang="en-US" altLang="zh-CN" dirty="0" err="1">
                <a:latin typeface="Times New Roman" panose="02020603050405020304" pitchFamily="18" charset="0"/>
                <a:cs typeface="Times New Roman" panose="02020603050405020304" pitchFamily="18" charset="0"/>
              </a:rPr>
              <a:t>dendrogram</a:t>
            </a:r>
            <a:r>
              <a:rPr lang="en-US" altLang="zh-CN" dirty="0">
                <a:latin typeface="Times New Roman" panose="02020603050405020304" pitchFamily="18" charset="0"/>
                <a:cs typeface="Times New Roman" panose="02020603050405020304" pitchFamily="18" charset="0"/>
              </a:rPr>
              <a:t> (tree) from the bottom level, and </a:t>
            </a:r>
            <a:endParaRPr lang="en-US" altLang="zh-CN" dirty="0">
              <a:latin typeface="Times New Roman" panose="02020603050405020304" pitchFamily="18" charset="0"/>
              <a:cs typeface="Times New Roman" panose="02020603050405020304" pitchFamily="18" charset="0"/>
            </a:endParaRPr>
          </a:p>
          <a:p>
            <a:pPr lvl="1" algn="just"/>
            <a:r>
              <a:rPr lang="en-US" altLang="zh-CN" dirty="0">
                <a:latin typeface="Times New Roman" panose="02020603050405020304" pitchFamily="18" charset="0"/>
                <a:cs typeface="Times New Roman" panose="02020603050405020304" pitchFamily="18" charset="0"/>
              </a:rPr>
              <a:t>merges the most similar (or nearest) pair of clusters </a:t>
            </a:r>
            <a:endParaRPr lang="en-US" altLang="zh-CN" dirty="0">
              <a:latin typeface="Times New Roman" panose="02020603050405020304" pitchFamily="18" charset="0"/>
              <a:cs typeface="Times New Roman" panose="02020603050405020304" pitchFamily="18" charset="0"/>
            </a:endParaRPr>
          </a:p>
          <a:p>
            <a:pPr lvl="1" algn="just"/>
            <a:r>
              <a:rPr lang="en-US" altLang="zh-CN" dirty="0">
                <a:latin typeface="Times New Roman" panose="02020603050405020304" pitchFamily="18" charset="0"/>
                <a:cs typeface="Times New Roman" panose="02020603050405020304" pitchFamily="18" charset="0"/>
              </a:rPr>
              <a:t>stops when all the data points are merged into a single cluster (i.e., the root cluster). </a:t>
            </a:r>
            <a:endParaRPr lang="en-US" altLang="zh-CN" b="1" dirty="0">
              <a:latin typeface="Times New Roman" panose="02020603050405020304" pitchFamily="18" charset="0"/>
              <a:cs typeface="Times New Roman" panose="02020603050405020304" pitchFamily="18" charset="0"/>
            </a:endParaRPr>
          </a:p>
          <a:p>
            <a:pPr algn="just"/>
            <a:r>
              <a:rPr lang="en-US" altLang="zh-CN" b="1" dirty="0">
                <a:latin typeface="Times New Roman" panose="02020603050405020304" pitchFamily="18" charset="0"/>
                <a:cs typeface="Times New Roman" panose="02020603050405020304" pitchFamily="18" charset="0"/>
              </a:rPr>
              <a:t>Divisive (top down) clustering</a:t>
            </a:r>
            <a:r>
              <a:rPr lang="en-US" altLang="zh-CN" dirty="0">
                <a:latin typeface="Times New Roman" panose="02020603050405020304" pitchFamily="18" charset="0"/>
                <a:cs typeface="Times New Roman" panose="02020603050405020304" pitchFamily="18" charset="0"/>
              </a:rPr>
              <a:t>: It starts with all data points in one cluster, the root. </a:t>
            </a:r>
            <a:endParaRPr lang="en-US" altLang="zh-CN" dirty="0">
              <a:latin typeface="Times New Roman" panose="02020603050405020304" pitchFamily="18" charset="0"/>
              <a:cs typeface="Times New Roman" panose="02020603050405020304" pitchFamily="18" charset="0"/>
            </a:endParaRPr>
          </a:p>
          <a:p>
            <a:pPr lvl="1" algn="just"/>
            <a:r>
              <a:rPr lang="en-US" altLang="zh-CN" dirty="0">
                <a:latin typeface="Times New Roman" panose="02020603050405020304" pitchFamily="18" charset="0"/>
                <a:cs typeface="Times New Roman" panose="02020603050405020304" pitchFamily="18" charset="0"/>
              </a:rPr>
              <a:t>Splits the root into a set of child clusters. Each child cluster is recursively divided further </a:t>
            </a:r>
            <a:endParaRPr lang="en-US" altLang="zh-CN" dirty="0">
              <a:latin typeface="Times New Roman" panose="02020603050405020304" pitchFamily="18" charset="0"/>
              <a:cs typeface="Times New Roman" panose="02020603050405020304" pitchFamily="18" charset="0"/>
            </a:endParaRPr>
          </a:p>
          <a:p>
            <a:pPr lvl="1" algn="just"/>
            <a:r>
              <a:rPr lang="en-US" altLang="zh-CN" dirty="0">
                <a:latin typeface="Times New Roman" panose="02020603050405020304" pitchFamily="18" charset="0"/>
                <a:cs typeface="Times New Roman" panose="02020603050405020304" pitchFamily="18" charset="0"/>
              </a:rPr>
              <a:t>stops when only singleton clusters of individual data points remain, i.e., each cluster with only a single point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6463553" cy="4351338"/>
          </a:xfrm>
        </p:spPr>
        <p:txBody>
          <a:bodyPr>
            <a:normAutofit/>
          </a:bodyPr>
          <a:lstStyle/>
          <a:p>
            <a:pPr algn="just"/>
            <a:r>
              <a:rPr lang="en-US" altLang="ja-JP" dirty="0">
                <a:latin typeface="Times New Roman" panose="02020603050405020304" pitchFamily="18" charset="0"/>
                <a:cs typeface="Times New Roman" panose="02020603050405020304" pitchFamily="18" charset="0"/>
              </a:rPr>
              <a:t>Clustering is a technique for finding similarity groups</a:t>
            </a:r>
            <a:r>
              <a:rPr lang="en-US" altLang="ja-JP" b="1"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in data, called </a:t>
            </a:r>
            <a:r>
              <a:rPr lang="en-US" altLang="ja-JP" b="1" dirty="0">
                <a:latin typeface="Times New Roman" panose="02020603050405020304" pitchFamily="18" charset="0"/>
                <a:cs typeface="Times New Roman" panose="02020603050405020304" pitchFamily="18" charset="0"/>
              </a:rPr>
              <a:t>clusters</a:t>
            </a:r>
            <a:r>
              <a:rPr lang="en-US" altLang="ja-JP" dirty="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rPr>
              <a:t>i.e</a:t>
            </a:r>
            <a:r>
              <a:rPr lang="en-US" altLang="ja-JP" dirty="0">
                <a:latin typeface="Times New Roman" panose="02020603050405020304" pitchFamily="18" charset="0"/>
                <a:cs typeface="Times New Roman" panose="02020603050405020304" pitchFamily="18" charset="0"/>
              </a:rPr>
              <a:t>., </a:t>
            </a:r>
            <a:endParaRPr lang="en-US" altLang="ja-JP" dirty="0" smtClean="0">
              <a:latin typeface="Times New Roman" panose="02020603050405020304" pitchFamily="18" charset="0"/>
              <a:cs typeface="Times New Roman" panose="02020603050405020304" pitchFamily="18" charset="0"/>
            </a:endParaRPr>
          </a:p>
          <a:p>
            <a:pPr algn="just"/>
            <a:endParaRPr lang="en-US" altLang="ja-JP" dirty="0">
              <a:latin typeface="Times New Roman" panose="02020603050405020304" pitchFamily="18" charset="0"/>
              <a:cs typeface="Times New Roman" panose="02020603050405020304" pitchFamily="18" charset="0"/>
            </a:endParaRPr>
          </a:p>
          <a:p>
            <a:pPr marL="742950" lvl="1" indent="-285750" algn="just"/>
            <a:r>
              <a:rPr lang="en-US" altLang="ja-JP" sz="2800" dirty="0">
                <a:latin typeface="Times New Roman" panose="02020603050405020304" pitchFamily="18" charset="0"/>
                <a:cs typeface="Times New Roman" panose="02020603050405020304" pitchFamily="18" charset="0"/>
              </a:rPr>
              <a:t>it groups data instances that are similar to (near) each other in one cluster and data instances that are very different (far away) from each other into different clusters. </a:t>
            </a:r>
            <a:endParaRPr lang="en-US" altLang="ja-JP" sz="28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94786" y="2107073"/>
            <a:ext cx="4427538"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Types of hierarchical 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129079" y="2242383"/>
            <a:ext cx="7566250" cy="3521561"/>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4987"/>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Hierarchical clustering 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8" name="Content Placeholder 7"/>
          <p:cNvPicPr>
            <a:picLocks noGrp="1" noChangeAspect="1"/>
          </p:cNvPicPr>
          <p:nvPr>
            <p:ph idx="1"/>
          </p:nvPr>
        </p:nvPicPr>
        <p:blipFill>
          <a:blip r:embed="rId1"/>
          <a:stretch>
            <a:fillRect/>
          </a:stretch>
        </p:blipFill>
        <p:spPr>
          <a:xfrm>
            <a:off x="1842247" y="886302"/>
            <a:ext cx="7224789" cy="5290662"/>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47"/>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Hierarchical clustering 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8" name="Content Placeholder 7"/>
          <p:cNvPicPr>
            <a:picLocks noGrp="1" noChangeAspect="1"/>
          </p:cNvPicPr>
          <p:nvPr>
            <p:ph idx="1"/>
          </p:nvPr>
        </p:nvPicPr>
        <p:blipFill>
          <a:blip r:embed="rId1"/>
          <a:stretch>
            <a:fillRect/>
          </a:stretch>
        </p:blipFill>
        <p:spPr>
          <a:xfrm>
            <a:off x="1979643" y="968188"/>
            <a:ext cx="7069051" cy="520877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Measuring the distance of two clusters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 few ways to measure distances of two clusters.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Results in different variations of the algorithm.</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Single link</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Complete link</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Average link</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Centroids</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Single link method</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5769034" y="2656337"/>
            <a:ext cx="5287914" cy="3594737"/>
          </a:xfrm>
          <a:noFill/>
          <a:extLst>
            <a:ext uri="{91240B29-F687-4F45-9708-019B960494DF}">
              <a14:hiddenLine xmlns:a14="http://schemas.microsoft.com/office/drawing/2010/main" w="9525">
                <a:solidFill>
                  <a:schemeClr val="tx1"/>
                </a:solidFill>
                <a:prstDash val="solid"/>
                <a:miter lim="800000"/>
                <a:headEnd/>
                <a:tailEnd/>
              </a14:hiddenLine>
            </a:ext>
          </a:extLst>
        </p:spPr>
      </p:pic>
      <p:sp>
        <p:nvSpPr>
          <p:cNvPr id="8" name="Rectangle 3"/>
          <p:cNvSpPr txBox="1">
            <a:spLocks noChangeArrowheads="1"/>
          </p:cNvSpPr>
          <p:nvPr/>
        </p:nvSpPr>
        <p:spPr>
          <a:xfrm>
            <a:off x="363071" y="1388729"/>
            <a:ext cx="5056094" cy="4897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ja-JP" dirty="0" smtClean="0">
                <a:latin typeface="Times New Roman" panose="02020603050405020304" pitchFamily="18" charset="0"/>
                <a:ea typeface="MS PGothic" panose="020B0600070205080204" pitchFamily="34" charset="-128"/>
                <a:cs typeface="Times New Roman" panose="02020603050405020304" pitchFamily="18" charset="0"/>
              </a:rPr>
              <a:t>The distance between two clusters is the distance between two closest data points in the two clusters, one data point from each cluster. </a:t>
            </a:r>
            <a:endParaRPr lang="en-US" altLang="ja-JP" dirty="0" smtClean="0">
              <a:latin typeface="Times New Roman" panose="02020603050405020304" pitchFamily="18" charset="0"/>
              <a:ea typeface="MS PGothic" panose="020B0600070205080204" pitchFamily="34" charset="-128"/>
              <a:cs typeface="Times New Roman" panose="02020603050405020304" pitchFamily="18" charset="0"/>
            </a:endParaRPr>
          </a:p>
          <a:p>
            <a:pPr algn="just"/>
            <a:r>
              <a:rPr lang="en-US" altLang="ja-JP" dirty="0" smtClean="0">
                <a:latin typeface="Times New Roman" panose="02020603050405020304" pitchFamily="18" charset="0"/>
                <a:ea typeface="MS PGothic" panose="020B0600070205080204" pitchFamily="34" charset="-128"/>
                <a:cs typeface="Times New Roman" panose="02020603050405020304" pitchFamily="18" charset="0"/>
              </a:rPr>
              <a:t>It can find arbitrarily shaped </a:t>
            </a:r>
            <a:r>
              <a:rPr lang="en-US" altLang="ja-JP" dirty="0" smtClean="0">
                <a:latin typeface="Times New Roman" panose="02020603050405020304" pitchFamily="18" charset="0"/>
                <a:ea typeface="MS PGothic" panose="020B0600070205080204" pitchFamily="34" charset="-128"/>
                <a:cs typeface="Times New Roman" panose="02020603050405020304" pitchFamily="18" charset="0"/>
              </a:rPr>
              <a:t>clusters, but</a:t>
            </a:r>
            <a:endParaRPr lang="en-US" altLang="ja-JP" dirty="0" smtClean="0">
              <a:latin typeface="Times New Roman" panose="02020603050405020304" pitchFamily="18" charset="0"/>
              <a:ea typeface="MS PGothic" panose="020B0600070205080204" pitchFamily="34" charset="-128"/>
              <a:cs typeface="Times New Roman" panose="02020603050405020304" pitchFamily="18" charset="0"/>
            </a:endParaRPr>
          </a:p>
          <a:p>
            <a:pPr lvl="1" algn="just"/>
            <a:r>
              <a:rPr lang="en-US" altLang="ja-JP" dirty="0" smtClean="0">
                <a:latin typeface="Times New Roman" panose="02020603050405020304" pitchFamily="18" charset="0"/>
                <a:ea typeface="MS PGothic" panose="020B0600070205080204" pitchFamily="34" charset="-128"/>
                <a:cs typeface="Times New Roman" panose="02020603050405020304" pitchFamily="18" charset="0"/>
              </a:rPr>
              <a:t>It may cause the undesirable “chain effect” by noisy points</a:t>
            </a:r>
            <a:endParaRPr lang="en-US" dirty="0">
              <a:latin typeface="Times New Roman" panose="02020603050405020304" pitchFamily="18" charset="0"/>
              <a:cs typeface="Times New Roman" panose="02020603050405020304" pitchFamily="18" charset="0"/>
            </a:endParaRPr>
          </a:p>
        </p:txBody>
      </p:sp>
      <p:pic>
        <p:nvPicPr>
          <p:cNvPr id="9" name="object 18"/>
          <p:cNvPicPr/>
          <p:nvPr/>
        </p:nvPicPr>
        <p:blipFill>
          <a:blip r:embed="rId2" cstate="print"/>
          <a:stretch>
            <a:fillRect/>
          </a:stretch>
        </p:blipFill>
        <p:spPr>
          <a:xfrm>
            <a:off x="6450677" y="365125"/>
            <a:ext cx="2310938" cy="2007151"/>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Complete link method</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6818050" y="1448640"/>
            <a:ext cx="5306148" cy="3943631"/>
          </a:xfrm>
          <a:noFill/>
          <a:extLst>
            <a:ext uri="{91240B29-F687-4F45-9708-019B960494DF}">
              <a14:hiddenLine xmlns:a14="http://schemas.microsoft.com/office/drawing/2010/main" w="9525">
                <a:solidFill>
                  <a:schemeClr val="tx1"/>
                </a:solidFill>
                <a:prstDash val="solid"/>
                <a:miter lim="800000"/>
                <a:headEnd/>
                <a:tailEnd/>
              </a14:hiddenLine>
            </a:ext>
          </a:extLst>
        </p:spPr>
      </p:pic>
      <p:sp>
        <p:nvSpPr>
          <p:cNvPr id="8" name="Rectangle 3"/>
          <p:cNvSpPr txBox="1">
            <a:spLocks noChangeArrowheads="1"/>
          </p:cNvSpPr>
          <p:nvPr/>
        </p:nvSpPr>
        <p:spPr>
          <a:xfrm>
            <a:off x="668857" y="1823584"/>
            <a:ext cx="6342158" cy="24660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ja-JP" dirty="0" smtClean="0">
                <a:latin typeface="Times New Roman" panose="02020603050405020304" pitchFamily="18" charset="0"/>
                <a:ea typeface="MS PGothic" panose="020B0600070205080204" pitchFamily="34" charset="-128"/>
                <a:cs typeface="Times New Roman" panose="02020603050405020304" pitchFamily="18" charset="0"/>
              </a:rPr>
              <a:t>The distance between two clusters is the distance of two furthest data points in the two clusters. </a:t>
            </a:r>
            <a:endParaRPr lang="en-US" altLang="ja-JP" dirty="0" smtClean="0">
              <a:latin typeface="Times New Roman" panose="02020603050405020304" pitchFamily="18" charset="0"/>
              <a:ea typeface="MS PGothic" panose="020B0600070205080204" pitchFamily="34" charset="-128"/>
              <a:cs typeface="Times New Roman" panose="02020603050405020304" pitchFamily="18" charset="0"/>
            </a:endParaRPr>
          </a:p>
          <a:p>
            <a:pPr algn="just"/>
            <a:r>
              <a:rPr lang="en-US" altLang="ja-JP" dirty="0" smtClean="0">
                <a:latin typeface="Times New Roman" panose="02020603050405020304" pitchFamily="18" charset="0"/>
                <a:ea typeface="MS PGothic" panose="020B0600070205080204" pitchFamily="34" charset="-128"/>
                <a:cs typeface="Times New Roman" panose="02020603050405020304" pitchFamily="18" charset="0"/>
              </a:rPr>
              <a:t>It is sensitive to outliers because they are far away</a:t>
            </a:r>
            <a:endParaRPr lang="en-US" dirty="0">
              <a:latin typeface="Times New Roman" panose="02020603050405020304" pitchFamily="18" charset="0"/>
              <a:cs typeface="Times New Roman" panose="02020603050405020304" pitchFamily="18" charset="0"/>
            </a:endParaRPr>
          </a:p>
        </p:txBody>
      </p:sp>
      <p:pic>
        <p:nvPicPr>
          <p:cNvPr id="9" name="object 18"/>
          <p:cNvPicPr/>
          <p:nvPr/>
        </p:nvPicPr>
        <p:blipFill>
          <a:blip r:embed="rId2" cstate="print"/>
          <a:stretch>
            <a:fillRect/>
          </a:stretch>
        </p:blipFill>
        <p:spPr>
          <a:xfrm>
            <a:off x="2460171" y="3904772"/>
            <a:ext cx="2510840" cy="199726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Average link</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t>Clusters are merged based on the average distance between all pairs of points in the two clusters.</a:t>
            </a:r>
            <a:endParaRPr lang="en-US" altLang="ja-JP"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pic>
        <p:nvPicPr>
          <p:cNvPr id="7" name="object 21"/>
          <p:cNvPicPr/>
          <p:nvPr/>
        </p:nvPicPr>
        <p:blipFill>
          <a:blip r:embed="rId1" cstate="print"/>
          <a:stretch>
            <a:fillRect/>
          </a:stretch>
        </p:blipFill>
        <p:spPr>
          <a:xfrm>
            <a:off x="7165571" y="2676295"/>
            <a:ext cx="3374967" cy="2959733"/>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Centroid methods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2473" y="2370137"/>
            <a:ext cx="10515600" cy="4351338"/>
          </a:xfrm>
        </p:spPr>
        <p:txBody>
          <a:bodyPr>
            <a:normAutofit/>
          </a:bodyPr>
          <a:lstStyle/>
          <a:p>
            <a:pPr algn="just"/>
            <a:r>
              <a:rPr lang="en-US" altLang="ja-JP" dirty="0">
                <a:latin typeface="Times New Roman" panose="02020603050405020304" pitchFamily="18" charset="0"/>
                <a:cs typeface="Times New Roman" panose="02020603050405020304" pitchFamily="18" charset="0"/>
              </a:rPr>
              <a:t>Centroid method: In this method, the distance between two clusters is the distance between their centroids </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1838730" y="239539"/>
            <a:ext cx="8618601"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pic>
          <p:nvPicPr>
            <p:cNvPr id="23" name="object 23"/>
            <p:cNvPicPr/>
            <p:nvPr/>
          </p:nvPicPr>
          <p:blipFill>
            <a:blip r:embed="rId1" cstate="print"/>
            <a:stretch>
              <a:fillRect/>
            </a:stretch>
          </p:blipFill>
          <p:spPr>
            <a:xfrm>
              <a:off x="1123229" y="2288097"/>
              <a:ext cx="113063" cy="113063"/>
            </a:xfrm>
            <a:prstGeom prst="rect">
              <a:avLst/>
            </a:prstGeom>
          </p:spPr>
        </p:pic>
        <p:pic>
          <p:nvPicPr>
            <p:cNvPr id="24" name="object 24"/>
            <p:cNvPicPr/>
            <p:nvPr/>
          </p:nvPicPr>
          <p:blipFill>
            <a:blip r:embed="rId1" cstate="print"/>
            <a:stretch>
              <a:fillRect/>
            </a:stretch>
          </p:blipFill>
          <p:spPr>
            <a:xfrm>
              <a:off x="1267228" y="2288097"/>
              <a:ext cx="113063" cy="113063"/>
            </a:xfrm>
            <a:prstGeom prst="rect">
              <a:avLst/>
            </a:prstGeom>
          </p:spPr>
        </p:pic>
      </p:grpSp>
      <p:sp>
        <p:nvSpPr>
          <p:cNvPr id="25" name="object 25"/>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6" name="object 26"/>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7" name="object 27"/>
          <p:cNvGrpSpPr/>
          <p:nvPr/>
        </p:nvGrpSpPr>
        <p:grpSpPr>
          <a:xfrm>
            <a:off x="3754044" y="4248855"/>
            <a:ext cx="509631" cy="225242"/>
            <a:chOff x="1123229" y="2144098"/>
            <a:chExt cx="257175" cy="113664"/>
          </a:xfrm>
        </p:grpSpPr>
        <p:pic>
          <p:nvPicPr>
            <p:cNvPr id="28" name="object 28"/>
            <p:cNvPicPr/>
            <p:nvPr/>
          </p:nvPicPr>
          <p:blipFill>
            <a:blip r:embed="rId2" cstate="print"/>
            <a:stretch>
              <a:fillRect/>
            </a:stretch>
          </p:blipFill>
          <p:spPr>
            <a:xfrm>
              <a:off x="1123229" y="2144098"/>
              <a:ext cx="113063" cy="113063"/>
            </a:xfrm>
            <a:prstGeom prst="rect">
              <a:avLst/>
            </a:prstGeom>
          </p:spPr>
        </p:pic>
        <p:pic>
          <p:nvPicPr>
            <p:cNvPr id="29" name="object 29"/>
            <p:cNvPicPr/>
            <p:nvPr/>
          </p:nvPicPr>
          <p:blipFill>
            <a:blip r:embed="rId2" cstate="print"/>
            <a:stretch>
              <a:fillRect/>
            </a:stretch>
          </p:blipFill>
          <p:spPr>
            <a:xfrm>
              <a:off x="1267228" y="2144098"/>
              <a:ext cx="113063" cy="113063"/>
            </a:xfrm>
            <a:prstGeom prst="rect">
              <a:avLst/>
            </a:prstGeom>
          </p:spPr>
        </p:pic>
      </p:grpSp>
      <p:sp>
        <p:nvSpPr>
          <p:cNvPr id="30" name="object 30"/>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1" name="object 31"/>
          <p:cNvPicPr/>
          <p:nvPr/>
        </p:nvPicPr>
        <p:blipFill>
          <a:blip r:embed="rId1" cstate="print"/>
          <a:stretch>
            <a:fillRect/>
          </a:stretch>
        </p:blipFill>
        <p:spPr>
          <a:xfrm>
            <a:off x="4324758" y="3392785"/>
            <a:ext cx="224051" cy="224051"/>
          </a:xfrm>
          <a:prstGeom prst="rect">
            <a:avLst/>
          </a:prstGeom>
        </p:spPr>
      </p:pic>
      <p:sp>
        <p:nvSpPr>
          <p:cNvPr id="32" name="object 32"/>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pic>
        <p:nvPicPr>
          <p:cNvPr id="33" name="object 33"/>
          <p:cNvPicPr/>
          <p:nvPr/>
        </p:nvPicPr>
        <p:blipFill>
          <a:blip r:embed="rId1" cstate="print"/>
          <a:stretch>
            <a:fillRect/>
          </a:stretch>
        </p:blipFill>
        <p:spPr>
          <a:xfrm>
            <a:off x="4324758" y="2251355"/>
            <a:ext cx="224051" cy="224051"/>
          </a:xfrm>
          <a:prstGeom prst="rect">
            <a:avLst/>
          </a:prstGeom>
        </p:spPr>
      </p:pic>
      <p:sp>
        <p:nvSpPr>
          <p:cNvPr id="34" name="object 34"/>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35" name="object 35"/>
          <p:cNvGrpSpPr/>
          <p:nvPr/>
        </p:nvGrpSpPr>
        <p:grpSpPr>
          <a:xfrm>
            <a:off x="4324757" y="1680642"/>
            <a:ext cx="509631" cy="509631"/>
            <a:chOff x="1411228" y="848101"/>
            <a:chExt cx="257175" cy="257175"/>
          </a:xfrm>
        </p:grpSpPr>
        <p:pic>
          <p:nvPicPr>
            <p:cNvPr id="36" name="object 36"/>
            <p:cNvPicPr/>
            <p:nvPr/>
          </p:nvPicPr>
          <p:blipFill>
            <a:blip r:embed="rId2" cstate="print"/>
            <a:stretch>
              <a:fillRect/>
            </a:stretch>
          </p:blipFill>
          <p:spPr>
            <a:xfrm>
              <a:off x="1411228" y="992101"/>
              <a:ext cx="113063" cy="113063"/>
            </a:xfrm>
            <a:prstGeom prst="rect">
              <a:avLst/>
            </a:prstGeom>
          </p:spPr>
        </p:pic>
        <p:pic>
          <p:nvPicPr>
            <p:cNvPr id="37" name="object 37"/>
            <p:cNvPicPr/>
            <p:nvPr/>
          </p:nvPicPr>
          <p:blipFill>
            <a:blip r:embed="rId3" cstate="print"/>
            <a:stretch>
              <a:fillRect/>
            </a:stretch>
          </p:blipFill>
          <p:spPr>
            <a:xfrm>
              <a:off x="1555227" y="992101"/>
              <a:ext cx="113063" cy="113063"/>
            </a:xfrm>
            <a:prstGeom prst="rect">
              <a:avLst/>
            </a:prstGeom>
          </p:spPr>
        </p:pic>
        <p:pic>
          <p:nvPicPr>
            <p:cNvPr id="38" name="object 38"/>
            <p:cNvPicPr/>
            <p:nvPr/>
          </p:nvPicPr>
          <p:blipFill>
            <a:blip r:embed="rId4" cstate="print"/>
            <a:stretch>
              <a:fillRect/>
            </a:stretch>
          </p:blipFill>
          <p:spPr>
            <a:xfrm>
              <a:off x="1555227" y="848101"/>
              <a:ext cx="113063" cy="113063"/>
            </a:xfrm>
            <a:prstGeom prst="rect">
              <a:avLst/>
            </a:prstGeom>
          </p:spPr>
        </p:pic>
      </p:grpSp>
      <p:sp>
        <p:nvSpPr>
          <p:cNvPr id="39" name="object 39"/>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pic>
        <p:nvPicPr>
          <p:cNvPr id="40" name="object 40"/>
          <p:cNvPicPr/>
          <p:nvPr/>
        </p:nvPicPr>
        <p:blipFill>
          <a:blip r:embed="rId2" cstate="print"/>
          <a:stretch>
            <a:fillRect/>
          </a:stretch>
        </p:blipFill>
        <p:spPr>
          <a:xfrm>
            <a:off x="4895471" y="1966000"/>
            <a:ext cx="224051" cy="224051"/>
          </a:xfrm>
          <a:prstGeom prst="rect">
            <a:avLst/>
          </a:prstGeom>
        </p:spPr>
      </p:pic>
      <p:sp>
        <p:nvSpPr>
          <p:cNvPr id="41" name="object 4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42" name="object 42"/>
          <p:cNvPicPr/>
          <p:nvPr/>
        </p:nvPicPr>
        <p:blipFill>
          <a:blip r:embed="rId2" cstate="print"/>
          <a:stretch>
            <a:fillRect/>
          </a:stretch>
        </p:blipFill>
        <p:spPr>
          <a:xfrm>
            <a:off x="5466185" y="1966000"/>
            <a:ext cx="224051" cy="224051"/>
          </a:xfrm>
          <a:prstGeom prst="rect">
            <a:avLst/>
          </a:prstGeom>
        </p:spPr>
      </p:pic>
      <p:sp>
        <p:nvSpPr>
          <p:cNvPr id="43" name="object 4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44" name="object 44"/>
          <p:cNvPicPr/>
          <p:nvPr/>
        </p:nvPicPr>
        <p:blipFill>
          <a:blip r:embed="rId1" cstate="print"/>
          <a:stretch>
            <a:fillRect/>
          </a:stretch>
        </p:blipFill>
        <p:spPr>
          <a:xfrm>
            <a:off x="6322256" y="2251355"/>
            <a:ext cx="224051" cy="224051"/>
          </a:xfrm>
          <a:prstGeom prst="rect">
            <a:avLst/>
          </a:prstGeom>
        </p:spPr>
      </p:pic>
      <p:sp>
        <p:nvSpPr>
          <p:cNvPr id="45" name="object 4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46" name="object 46"/>
          <p:cNvPicPr/>
          <p:nvPr/>
        </p:nvPicPr>
        <p:blipFill>
          <a:blip r:embed="rId2" cstate="print"/>
          <a:stretch>
            <a:fillRect/>
          </a:stretch>
        </p:blipFill>
        <p:spPr>
          <a:xfrm>
            <a:off x="6322256" y="3107427"/>
            <a:ext cx="224051" cy="224051"/>
          </a:xfrm>
          <a:prstGeom prst="rect">
            <a:avLst/>
          </a:prstGeom>
        </p:spPr>
      </p:pic>
      <p:sp>
        <p:nvSpPr>
          <p:cNvPr id="47" name="object 47"/>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48" name="object 48"/>
          <p:cNvGrpSpPr/>
          <p:nvPr/>
        </p:nvGrpSpPr>
        <p:grpSpPr>
          <a:xfrm>
            <a:off x="6036897" y="3392784"/>
            <a:ext cx="795276" cy="225242"/>
            <a:chOff x="2275225" y="1712099"/>
            <a:chExt cx="401320" cy="113664"/>
          </a:xfrm>
        </p:grpSpPr>
        <p:pic>
          <p:nvPicPr>
            <p:cNvPr id="49" name="object 49"/>
            <p:cNvPicPr/>
            <p:nvPr/>
          </p:nvPicPr>
          <p:blipFill>
            <a:blip r:embed="rId4" cstate="print"/>
            <a:stretch>
              <a:fillRect/>
            </a:stretch>
          </p:blipFill>
          <p:spPr>
            <a:xfrm>
              <a:off x="2275225" y="1712099"/>
              <a:ext cx="113063" cy="113063"/>
            </a:xfrm>
            <a:prstGeom prst="rect">
              <a:avLst/>
            </a:prstGeom>
          </p:spPr>
        </p:pic>
        <p:pic>
          <p:nvPicPr>
            <p:cNvPr id="50" name="object 50"/>
            <p:cNvPicPr/>
            <p:nvPr/>
          </p:nvPicPr>
          <p:blipFill>
            <a:blip r:embed="rId1" cstate="print"/>
            <a:stretch>
              <a:fillRect/>
            </a:stretch>
          </p:blipFill>
          <p:spPr>
            <a:xfrm>
              <a:off x="2419225" y="1712099"/>
              <a:ext cx="113063" cy="113063"/>
            </a:xfrm>
            <a:prstGeom prst="rect">
              <a:avLst/>
            </a:prstGeom>
          </p:spPr>
        </p:pic>
        <p:pic>
          <p:nvPicPr>
            <p:cNvPr id="51" name="object 51"/>
            <p:cNvPicPr/>
            <p:nvPr/>
          </p:nvPicPr>
          <p:blipFill>
            <a:blip r:embed="rId1" cstate="print"/>
            <a:stretch>
              <a:fillRect/>
            </a:stretch>
          </p:blipFill>
          <p:spPr>
            <a:xfrm>
              <a:off x="2563224" y="1712099"/>
              <a:ext cx="113063" cy="113063"/>
            </a:xfrm>
            <a:prstGeom prst="rect">
              <a:avLst/>
            </a:prstGeom>
          </p:spPr>
        </p:pic>
      </p:grpSp>
      <p:sp>
        <p:nvSpPr>
          <p:cNvPr id="52" name="object 52"/>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53" name="object 53"/>
          <p:cNvGrpSpPr/>
          <p:nvPr/>
        </p:nvGrpSpPr>
        <p:grpSpPr>
          <a:xfrm>
            <a:off x="6036897" y="3678139"/>
            <a:ext cx="795276" cy="225242"/>
            <a:chOff x="2275225" y="1856098"/>
            <a:chExt cx="401320" cy="113664"/>
          </a:xfrm>
        </p:grpSpPr>
        <p:pic>
          <p:nvPicPr>
            <p:cNvPr id="54" name="object 54"/>
            <p:cNvPicPr/>
            <p:nvPr/>
          </p:nvPicPr>
          <p:blipFill>
            <a:blip r:embed="rId4" cstate="print"/>
            <a:stretch>
              <a:fillRect/>
            </a:stretch>
          </p:blipFill>
          <p:spPr>
            <a:xfrm>
              <a:off x="2275225" y="1856098"/>
              <a:ext cx="113063" cy="113063"/>
            </a:xfrm>
            <a:prstGeom prst="rect">
              <a:avLst/>
            </a:prstGeom>
          </p:spPr>
        </p:pic>
        <p:pic>
          <p:nvPicPr>
            <p:cNvPr id="55" name="object 55"/>
            <p:cNvPicPr/>
            <p:nvPr/>
          </p:nvPicPr>
          <p:blipFill>
            <a:blip r:embed="rId1" cstate="print"/>
            <a:stretch>
              <a:fillRect/>
            </a:stretch>
          </p:blipFill>
          <p:spPr>
            <a:xfrm>
              <a:off x="2419225" y="1856098"/>
              <a:ext cx="113063" cy="113063"/>
            </a:xfrm>
            <a:prstGeom prst="rect">
              <a:avLst/>
            </a:prstGeom>
          </p:spPr>
        </p:pic>
        <p:pic>
          <p:nvPicPr>
            <p:cNvPr id="56" name="object 56"/>
            <p:cNvPicPr/>
            <p:nvPr/>
          </p:nvPicPr>
          <p:blipFill>
            <a:blip r:embed="rId1" cstate="print"/>
            <a:stretch>
              <a:fillRect/>
            </a:stretch>
          </p:blipFill>
          <p:spPr>
            <a:xfrm>
              <a:off x="2563224" y="1856098"/>
              <a:ext cx="113063" cy="113063"/>
            </a:xfrm>
            <a:prstGeom prst="rect">
              <a:avLst/>
            </a:prstGeom>
          </p:spPr>
        </p:pic>
      </p:grpSp>
      <p:sp>
        <p:nvSpPr>
          <p:cNvPr id="57" name="object 57"/>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58" name="object 58"/>
          <p:cNvPicPr/>
          <p:nvPr/>
        </p:nvPicPr>
        <p:blipFill>
          <a:blip r:embed="rId1" cstate="print"/>
          <a:stretch>
            <a:fillRect/>
          </a:stretch>
        </p:blipFill>
        <p:spPr>
          <a:xfrm>
            <a:off x="6322256" y="3963498"/>
            <a:ext cx="224051" cy="224051"/>
          </a:xfrm>
          <a:prstGeom prst="rect">
            <a:avLst/>
          </a:prstGeom>
        </p:spPr>
      </p:pic>
      <p:sp>
        <p:nvSpPr>
          <p:cNvPr id="59" name="object 5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60" name="object 60"/>
          <p:cNvSpPr/>
          <p:nvPr/>
        </p:nvSpPr>
        <p:spPr>
          <a:xfrm>
            <a:off x="7347424" y="493159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1" name="object 61"/>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2" name="object 6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3" name="object 6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4" name="object 6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5" name="object 6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6" name="object 6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7" name="object 67"/>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44" y="4248855"/>
            <a:ext cx="509631" cy="225242"/>
            <a:chOff x="1123229" y="2144098"/>
            <a:chExt cx="257175" cy="113664"/>
          </a:xfrm>
        </p:grpSpPr>
        <p:pic>
          <p:nvPicPr>
            <p:cNvPr id="30" name="object 30"/>
            <p:cNvPicPr/>
            <p:nvPr/>
          </p:nvPicPr>
          <p:blipFill>
            <a:blip r:embed="rId1" cstate="print"/>
            <a:stretch>
              <a:fillRect/>
            </a:stretch>
          </p:blipFill>
          <p:spPr>
            <a:xfrm>
              <a:off x="1123229" y="2144098"/>
              <a:ext cx="113063" cy="113063"/>
            </a:xfrm>
            <a:prstGeom prst="rect">
              <a:avLst/>
            </a:prstGeom>
          </p:spPr>
        </p:pic>
        <p:pic>
          <p:nvPicPr>
            <p:cNvPr id="31" name="object 31"/>
            <p:cNvPicPr/>
            <p:nvPr/>
          </p:nvPicPr>
          <p:blipFill>
            <a:blip r:embed="rId1" cstate="print"/>
            <a:stretch>
              <a:fillRect/>
            </a:stretch>
          </p:blipFill>
          <p:spPr>
            <a:xfrm>
              <a:off x="1267228" y="2144098"/>
              <a:ext cx="113063" cy="113063"/>
            </a:xfrm>
            <a:prstGeom prst="rect">
              <a:avLst/>
            </a:prstGeom>
          </p:spPr>
        </p:pic>
      </p:grpSp>
      <p:sp>
        <p:nvSpPr>
          <p:cNvPr id="32" name="object 32"/>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3" name="object 33"/>
          <p:cNvPicPr/>
          <p:nvPr/>
        </p:nvPicPr>
        <p:blipFill>
          <a:blip r:embed="rId2" cstate="print"/>
          <a:stretch>
            <a:fillRect/>
          </a:stretch>
        </p:blipFill>
        <p:spPr>
          <a:xfrm>
            <a:off x="4324758" y="3392785"/>
            <a:ext cx="224051" cy="224051"/>
          </a:xfrm>
          <a:prstGeom prst="rect">
            <a:avLst/>
          </a:prstGeom>
        </p:spPr>
      </p:pic>
      <p:sp>
        <p:nvSpPr>
          <p:cNvPr id="34" name="object 34"/>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pic>
        <p:nvPicPr>
          <p:cNvPr id="35" name="object 35"/>
          <p:cNvPicPr/>
          <p:nvPr/>
        </p:nvPicPr>
        <p:blipFill>
          <a:blip r:embed="rId2" cstate="print"/>
          <a:stretch>
            <a:fillRect/>
          </a:stretch>
        </p:blipFill>
        <p:spPr>
          <a:xfrm>
            <a:off x="4324758" y="2251355"/>
            <a:ext cx="224051" cy="224051"/>
          </a:xfrm>
          <a:prstGeom prst="rect">
            <a:avLst/>
          </a:prstGeom>
        </p:spPr>
      </p:pic>
      <p:sp>
        <p:nvSpPr>
          <p:cNvPr id="36" name="object 36"/>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37" name="object 37"/>
          <p:cNvGrpSpPr/>
          <p:nvPr/>
        </p:nvGrpSpPr>
        <p:grpSpPr>
          <a:xfrm>
            <a:off x="4324757" y="1680642"/>
            <a:ext cx="509631" cy="509631"/>
            <a:chOff x="1411228" y="848101"/>
            <a:chExt cx="257175" cy="257175"/>
          </a:xfrm>
        </p:grpSpPr>
        <p:pic>
          <p:nvPicPr>
            <p:cNvPr id="38" name="object 38"/>
            <p:cNvPicPr/>
            <p:nvPr/>
          </p:nvPicPr>
          <p:blipFill>
            <a:blip r:embed="rId1" cstate="print"/>
            <a:stretch>
              <a:fillRect/>
            </a:stretch>
          </p:blipFill>
          <p:spPr>
            <a:xfrm>
              <a:off x="1411228" y="992101"/>
              <a:ext cx="113063" cy="113063"/>
            </a:xfrm>
            <a:prstGeom prst="rect">
              <a:avLst/>
            </a:prstGeom>
          </p:spPr>
        </p:pic>
        <p:pic>
          <p:nvPicPr>
            <p:cNvPr id="39" name="object 39"/>
            <p:cNvPicPr/>
            <p:nvPr/>
          </p:nvPicPr>
          <p:blipFill>
            <a:blip r:embed="rId3" cstate="print"/>
            <a:stretch>
              <a:fillRect/>
            </a:stretch>
          </p:blipFill>
          <p:spPr>
            <a:xfrm>
              <a:off x="1555227" y="992101"/>
              <a:ext cx="113063" cy="113063"/>
            </a:xfrm>
            <a:prstGeom prst="rect">
              <a:avLst/>
            </a:prstGeom>
          </p:spPr>
        </p:pic>
        <p:pic>
          <p:nvPicPr>
            <p:cNvPr id="40" name="object 40"/>
            <p:cNvPicPr/>
            <p:nvPr/>
          </p:nvPicPr>
          <p:blipFill>
            <a:blip r:embed="rId4" cstate="print"/>
            <a:stretch>
              <a:fillRect/>
            </a:stretch>
          </p:blipFill>
          <p:spPr>
            <a:xfrm>
              <a:off x="1555227" y="848101"/>
              <a:ext cx="113063" cy="113063"/>
            </a:xfrm>
            <a:prstGeom prst="rect">
              <a:avLst/>
            </a:prstGeom>
          </p:spPr>
        </p:pic>
      </p:grpSp>
      <p:sp>
        <p:nvSpPr>
          <p:cNvPr id="41" name="object 41"/>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pic>
        <p:nvPicPr>
          <p:cNvPr id="42" name="object 42"/>
          <p:cNvPicPr/>
          <p:nvPr/>
        </p:nvPicPr>
        <p:blipFill>
          <a:blip r:embed="rId1" cstate="print"/>
          <a:stretch>
            <a:fillRect/>
          </a:stretch>
        </p:blipFill>
        <p:spPr>
          <a:xfrm>
            <a:off x="4895471" y="1966000"/>
            <a:ext cx="224051" cy="224051"/>
          </a:xfrm>
          <a:prstGeom prst="rect">
            <a:avLst/>
          </a:prstGeom>
        </p:spPr>
      </p:pic>
      <p:sp>
        <p:nvSpPr>
          <p:cNvPr id="43" name="object 43"/>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44" name="object 44"/>
          <p:cNvPicPr/>
          <p:nvPr/>
        </p:nvPicPr>
        <p:blipFill>
          <a:blip r:embed="rId1" cstate="print"/>
          <a:stretch>
            <a:fillRect/>
          </a:stretch>
        </p:blipFill>
        <p:spPr>
          <a:xfrm>
            <a:off x="5466185" y="1966000"/>
            <a:ext cx="224051" cy="224051"/>
          </a:xfrm>
          <a:prstGeom prst="rect">
            <a:avLst/>
          </a:prstGeom>
        </p:spPr>
      </p:pic>
      <p:sp>
        <p:nvSpPr>
          <p:cNvPr id="45" name="object 45"/>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46" name="object 46"/>
          <p:cNvPicPr/>
          <p:nvPr/>
        </p:nvPicPr>
        <p:blipFill>
          <a:blip r:embed="rId2" cstate="print"/>
          <a:stretch>
            <a:fillRect/>
          </a:stretch>
        </p:blipFill>
        <p:spPr>
          <a:xfrm>
            <a:off x="6322256" y="2251355"/>
            <a:ext cx="224051" cy="224051"/>
          </a:xfrm>
          <a:prstGeom prst="rect">
            <a:avLst/>
          </a:prstGeom>
        </p:spPr>
      </p:pic>
      <p:sp>
        <p:nvSpPr>
          <p:cNvPr id="47" name="object 47"/>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48" name="object 48"/>
          <p:cNvPicPr/>
          <p:nvPr/>
        </p:nvPicPr>
        <p:blipFill>
          <a:blip r:embed="rId1" cstate="print"/>
          <a:stretch>
            <a:fillRect/>
          </a:stretch>
        </p:blipFill>
        <p:spPr>
          <a:xfrm>
            <a:off x="6322256" y="3107427"/>
            <a:ext cx="224051" cy="224051"/>
          </a:xfrm>
          <a:prstGeom prst="rect">
            <a:avLst/>
          </a:prstGeom>
        </p:spPr>
      </p:pic>
      <p:sp>
        <p:nvSpPr>
          <p:cNvPr id="49" name="object 4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0" name="object 50"/>
          <p:cNvGrpSpPr/>
          <p:nvPr/>
        </p:nvGrpSpPr>
        <p:grpSpPr>
          <a:xfrm>
            <a:off x="6036897" y="3392784"/>
            <a:ext cx="795276" cy="225242"/>
            <a:chOff x="2275225" y="1712099"/>
            <a:chExt cx="401320" cy="113664"/>
          </a:xfrm>
        </p:grpSpPr>
        <p:pic>
          <p:nvPicPr>
            <p:cNvPr id="51" name="object 51"/>
            <p:cNvPicPr/>
            <p:nvPr/>
          </p:nvPicPr>
          <p:blipFill>
            <a:blip r:embed="rId4" cstate="print"/>
            <a:stretch>
              <a:fillRect/>
            </a:stretch>
          </p:blipFill>
          <p:spPr>
            <a:xfrm>
              <a:off x="2275225" y="1712099"/>
              <a:ext cx="113063" cy="113063"/>
            </a:xfrm>
            <a:prstGeom prst="rect">
              <a:avLst/>
            </a:prstGeom>
          </p:spPr>
        </p:pic>
        <p:pic>
          <p:nvPicPr>
            <p:cNvPr id="52" name="object 52"/>
            <p:cNvPicPr/>
            <p:nvPr/>
          </p:nvPicPr>
          <p:blipFill>
            <a:blip r:embed="rId2" cstate="print"/>
            <a:stretch>
              <a:fillRect/>
            </a:stretch>
          </p:blipFill>
          <p:spPr>
            <a:xfrm>
              <a:off x="2419225" y="1712099"/>
              <a:ext cx="113063" cy="113063"/>
            </a:xfrm>
            <a:prstGeom prst="rect">
              <a:avLst/>
            </a:prstGeom>
          </p:spPr>
        </p:pic>
        <p:pic>
          <p:nvPicPr>
            <p:cNvPr id="53" name="object 53"/>
            <p:cNvPicPr/>
            <p:nvPr/>
          </p:nvPicPr>
          <p:blipFill>
            <a:blip r:embed="rId2" cstate="print"/>
            <a:stretch>
              <a:fillRect/>
            </a:stretch>
          </p:blipFill>
          <p:spPr>
            <a:xfrm>
              <a:off x="2563224" y="1712099"/>
              <a:ext cx="113063" cy="113063"/>
            </a:xfrm>
            <a:prstGeom prst="rect">
              <a:avLst/>
            </a:prstGeom>
          </p:spPr>
        </p:pic>
      </p:grpSp>
      <p:sp>
        <p:nvSpPr>
          <p:cNvPr id="54" name="object 54"/>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55" name="object 55"/>
          <p:cNvGrpSpPr/>
          <p:nvPr/>
        </p:nvGrpSpPr>
        <p:grpSpPr>
          <a:xfrm>
            <a:off x="6036897" y="3678139"/>
            <a:ext cx="795276" cy="225242"/>
            <a:chOff x="2275225" y="1856098"/>
            <a:chExt cx="401320" cy="113664"/>
          </a:xfrm>
        </p:grpSpPr>
        <p:pic>
          <p:nvPicPr>
            <p:cNvPr id="56" name="object 56"/>
            <p:cNvPicPr/>
            <p:nvPr/>
          </p:nvPicPr>
          <p:blipFill>
            <a:blip r:embed="rId4" cstate="print"/>
            <a:stretch>
              <a:fillRect/>
            </a:stretch>
          </p:blipFill>
          <p:spPr>
            <a:xfrm>
              <a:off x="2275225" y="1856098"/>
              <a:ext cx="113063" cy="113063"/>
            </a:xfrm>
            <a:prstGeom prst="rect">
              <a:avLst/>
            </a:prstGeom>
          </p:spPr>
        </p:pic>
        <p:pic>
          <p:nvPicPr>
            <p:cNvPr id="57" name="object 57"/>
            <p:cNvPicPr/>
            <p:nvPr/>
          </p:nvPicPr>
          <p:blipFill>
            <a:blip r:embed="rId2" cstate="print"/>
            <a:stretch>
              <a:fillRect/>
            </a:stretch>
          </p:blipFill>
          <p:spPr>
            <a:xfrm>
              <a:off x="2419225" y="1856098"/>
              <a:ext cx="113063" cy="113063"/>
            </a:xfrm>
            <a:prstGeom prst="rect">
              <a:avLst/>
            </a:prstGeom>
          </p:spPr>
        </p:pic>
        <p:pic>
          <p:nvPicPr>
            <p:cNvPr id="58" name="object 58"/>
            <p:cNvPicPr/>
            <p:nvPr/>
          </p:nvPicPr>
          <p:blipFill>
            <a:blip r:embed="rId2" cstate="print"/>
            <a:stretch>
              <a:fillRect/>
            </a:stretch>
          </p:blipFill>
          <p:spPr>
            <a:xfrm>
              <a:off x="2563224" y="1856098"/>
              <a:ext cx="113063" cy="113063"/>
            </a:xfrm>
            <a:prstGeom prst="rect">
              <a:avLst/>
            </a:prstGeom>
          </p:spPr>
        </p:pic>
      </p:grpSp>
      <p:sp>
        <p:nvSpPr>
          <p:cNvPr id="59" name="object 59"/>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60" name="object 60"/>
          <p:cNvPicPr/>
          <p:nvPr/>
        </p:nvPicPr>
        <p:blipFill>
          <a:blip r:embed="rId2" cstate="print"/>
          <a:stretch>
            <a:fillRect/>
          </a:stretch>
        </p:blipFill>
        <p:spPr>
          <a:xfrm>
            <a:off x="6322256" y="3963498"/>
            <a:ext cx="224051" cy="224051"/>
          </a:xfrm>
          <a:prstGeom prst="rect">
            <a:avLst/>
          </a:prstGeom>
        </p:spPr>
      </p:pic>
      <p:sp>
        <p:nvSpPr>
          <p:cNvPr id="61" name="object 61"/>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62" name="object 62"/>
          <p:cNvSpPr/>
          <p:nvPr/>
        </p:nvSpPr>
        <p:spPr>
          <a:xfrm>
            <a:off x="3953035" y="4631183"/>
            <a:ext cx="111993" cy="30200"/>
          </a:xfrm>
          <a:custGeom>
            <a:avLst/>
            <a:gdLst/>
            <a:ahLst/>
            <a:cxnLst/>
            <a:rect l="l" t="t" r="r" b="b"/>
            <a:pathLst>
              <a:path w="56515" h="15239">
                <a:moveTo>
                  <a:pt x="56242" y="0"/>
                </a:moveTo>
                <a:lnTo>
                  <a:pt x="0" y="0"/>
                </a:lnTo>
                <a:lnTo>
                  <a:pt x="0" y="15180"/>
                </a:lnTo>
                <a:lnTo>
                  <a:pt x="56242" y="15180"/>
                </a:lnTo>
                <a:lnTo>
                  <a:pt x="56242" y="0"/>
                </a:lnTo>
                <a:close/>
              </a:path>
            </a:pathLst>
          </a:custGeom>
          <a:solidFill>
            <a:srgbClr val="FF0000"/>
          </a:solidFill>
        </p:spPr>
        <p:txBody>
          <a:bodyPr wrap="square" lIns="0" tIns="0" rIns="0" bIns="0" rtlCol="0"/>
          <a:lstStyle/>
          <a:p>
            <a:endParaRPr sz="3565"/>
          </a:p>
        </p:txBody>
      </p:sp>
      <p:grpSp>
        <p:nvGrpSpPr>
          <p:cNvPr id="63" name="object 63"/>
          <p:cNvGrpSpPr/>
          <p:nvPr/>
        </p:nvGrpSpPr>
        <p:grpSpPr>
          <a:xfrm>
            <a:off x="7347424" y="4303811"/>
            <a:ext cx="2882877" cy="643016"/>
            <a:chOff x="2936555" y="2171830"/>
            <a:chExt cx="1454785" cy="324485"/>
          </a:xfrm>
        </p:grpSpPr>
        <p:sp>
          <p:nvSpPr>
            <p:cNvPr id="64" name="object 64"/>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5" name="object 65"/>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66" name="object 66"/>
            <p:cNvSpPr/>
            <p:nvPr/>
          </p:nvSpPr>
          <p:spPr>
            <a:xfrm>
              <a:off x="2979755" y="2200629"/>
              <a:ext cx="72390" cy="288290"/>
            </a:xfrm>
            <a:custGeom>
              <a:avLst/>
              <a:gdLst/>
              <a:ahLst/>
              <a:cxnLst/>
              <a:rect l="l" t="t" r="r" b="b"/>
              <a:pathLst>
                <a:path w="72389" h="288289">
                  <a:moveTo>
                    <a:pt x="0" y="287999"/>
                  </a:moveTo>
                  <a:lnTo>
                    <a:pt x="0" y="0"/>
                  </a:lnTo>
                  <a:lnTo>
                    <a:pt x="71999" y="0"/>
                  </a:lnTo>
                  <a:lnTo>
                    <a:pt x="71999" y="287999"/>
                  </a:lnTo>
                </a:path>
              </a:pathLst>
            </a:custGeom>
            <a:ln w="15183">
              <a:solidFill>
                <a:srgbClr val="FF0000"/>
              </a:solidFill>
            </a:ln>
          </p:spPr>
          <p:txBody>
            <a:bodyPr wrap="square" lIns="0" tIns="0" rIns="0" bIns="0" rtlCol="0"/>
            <a:lstStyle/>
            <a:p>
              <a:endParaRPr sz="3565"/>
            </a:p>
          </p:txBody>
        </p:sp>
      </p:grpSp>
      <p:sp>
        <p:nvSpPr>
          <p:cNvPr id="67" name="object 67"/>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8" name="object 68"/>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9" name="object 69"/>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0" name="object 7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1" name="object 71"/>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2" name="object 72"/>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73" name="object 73"/>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What is clustering for?</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Let us see some real-life </a:t>
            </a:r>
            <a:r>
              <a:rPr lang="en-US" dirty="0" smtClean="0">
                <a:latin typeface="Times New Roman" panose="02020603050405020304" pitchFamily="18" charset="0"/>
                <a:cs typeface="Times New Roman" panose="02020603050405020304" pitchFamily="18" charset="0"/>
              </a:rPr>
              <a:t>examples</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Example 1</a:t>
            </a:r>
            <a:r>
              <a:rPr lang="en-US" dirty="0">
                <a:latin typeface="Times New Roman" panose="02020603050405020304" pitchFamily="18" charset="0"/>
                <a:cs typeface="Times New Roman" panose="02020603050405020304" pitchFamily="18" charset="0"/>
              </a:rPr>
              <a:t>: groups people of similar sizes together to make “small”, “medium” and “large” T-Shirts.</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Tailor-made for each person: too expensive</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One-size-fits-all: does not fit all. </a:t>
            </a:r>
            <a:endParaRPr lang="en-US" dirty="0" smtClean="0">
              <a:latin typeface="Times New Roman" panose="02020603050405020304" pitchFamily="18" charset="0"/>
              <a:cs typeface="Times New Roman" panose="02020603050405020304" pitchFamily="18" charset="0"/>
            </a:endParaRPr>
          </a:p>
          <a:p>
            <a:pPr lvl="1"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Example 2</a:t>
            </a:r>
            <a:r>
              <a:rPr lang="en-US" dirty="0">
                <a:latin typeface="Times New Roman" panose="02020603050405020304" pitchFamily="18" charset="0"/>
                <a:cs typeface="Times New Roman" panose="02020603050405020304" pitchFamily="18" charset="0"/>
              </a:rPr>
              <a:t>: In marketing, segment customers according to their similarities</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To do targeted marketing. </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pic>
        <p:nvPicPr>
          <p:cNvPr id="37" name="object 37"/>
          <p:cNvPicPr/>
          <p:nvPr/>
        </p:nvPicPr>
        <p:blipFill>
          <a:blip r:embed="rId1" cstate="print"/>
          <a:stretch>
            <a:fillRect/>
          </a:stretch>
        </p:blipFill>
        <p:spPr>
          <a:xfrm>
            <a:off x="4324758" y="2251355"/>
            <a:ext cx="224051" cy="224051"/>
          </a:xfrm>
          <a:prstGeom prst="rect">
            <a:avLst/>
          </a:prstGeom>
        </p:spPr>
      </p:pic>
      <p:sp>
        <p:nvSpPr>
          <p:cNvPr id="38" name="object 38"/>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39" name="object 39"/>
          <p:cNvGrpSpPr/>
          <p:nvPr/>
        </p:nvGrpSpPr>
        <p:grpSpPr>
          <a:xfrm>
            <a:off x="4324757" y="1680642"/>
            <a:ext cx="509631" cy="509631"/>
            <a:chOff x="1411228" y="848101"/>
            <a:chExt cx="257175" cy="257175"/>
          </a:xfrm>
        </p:grpSpPr>
        <p:pic>
          <p:nvPicPr>
            <p:cNvPr id="40" name="object 40"/>
            <p:cNvPicPr/>
            <p:nvPr/>
          </p:nvPicPr>
          <p:blipFill>
            <a:blip r:embed="rId2" cstate="print"/>
            <a:stretch>
              <a:fillRect/>
            </a:stretch>
          </p:blipFill>
          <p:spPr>
            <a:xfrm>
              <a:off x="1411228" y="992101"/>
              <a:ext cx="113063" cy="113063"/>
            </a:xfrm>
            <a:prstGeom prst="rect">
              <a:avLst/>
            </a:prstGeom>
          </p:spPr>
        </p:pic>
        <p:pic>
          <p:nvPicPr>
            <p:cNvPr id="41" name="object 41"/>
            <p:cNvPicPr/>
            <p:nvPr/>
          </p:nvPicPr>
          <p:blipFill>
            <a:blip r:embed="rId3" cstate="print"/>
            <a:stretch>
              <a:fillRect/>
            </a:stretch>
          </p:blipFill>
          <p:spPr>
            <a:xfrm>
              <a:off x="1555227" y="992101"/>
              <a:ext cx="113063" cy="113063"/>
            </a:xfrm>
            <a:prstGeom prst="rect">
              <a:avLst/>
            </a:prstGeom>
          </p:spPr>
        </p:pic>
        <p:pic>
          <p:nvPicPr>
            <p:cNvPr id="42" name="object 42"/>
            <p:cNvPicPr/>
            <p:nvPr/>
          </p:nvPicPr>
          <p:blipFill>
            <a:blip r:embed="rId4" cstate="print"/>
            <a:stretch>
              <a:fillRect/>
            </a:stretch>
          </p:blipFill>
          <p:spPr>
            <a:xfrm>
              <a:off x="1555227" y="848101"/>
              <a:ext cx="113063" cy="113063"/>
            </a:xfrm>
            <a:prstGeom prst="rect">
              <a:avLst/>
            </a:prstGeom>
          </p:spPr>
        </p:pic>
      </p:grpSp>
      <p:sp>
        <p:nvSpPr>
          <p:cNvPr id="43" name="object 43"/>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pic>
        <p:nvPicPr>
          <p:cNvPr id="44" name="object 44"/>
          <p:cNvPicPr/>
          <p:nvPr/>
        </p:nvPicPr>
        <p:blipFill>
          <a:blip r:embed="rId2" cstate="print"/>
          <a:stretch>
            <a:fillRect/>
          </a:stretch>
        </p:blipFill>
        <p:spPr>
          <a:xfrm>
            <a:off x="4895471" y="1966000"/>
            <a:ext cx="224051" cy="224051"/>
          </a:xfrm>
          <a:prstGeom prst="rect">
            <a:avLst/>
          </a:prstGeom>
        </p:spPr>
      </p:pic>
      <p:sp>
        <p:nvSpPr>
          <p:cNvPr id="45" name="object 45"/>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46" name="object 46"/>
          <p:cNvPicPr/>
          <p:nvPr/>
        </p:nvPicPr>
        <p:blipFill>
          <a:blip r:embed="rId2" cstate="print"/>
          <a:stretch>
            <a:fillRect/>
          </a:stretch>
        </p:blipFill>
        <p:spPr>
          <a:xfrm>
            <a:off x="5466185" y="1966000"/>
            <a:ext cx="224051" cy="224051"/>
          </a:xfrm>
          <a:prstGeom prst="rect">
            <a:avLst/>
          </a:prstGeom>
        </p:spPr>
      </p:pic>
      <p:sp>
        <p:nvSpPr>
          <p:cNvPr id="47" name="object 47"/>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48" name="object 48"/>
          <p:cNvPicPr/>
          <p:nvPr/>
        </p:nvPicPr>
        <p:blipFill>
          <a:blip r:embed="rId1" cstate="print"/>
          <a:stretch>
            <a:fillRect/>
          </a:stretch>
        </p:blipFill>
        <p:spPr>
          <a:xfrm>
            <a:off x="6322256" y="2251355"/>
            <a:ext cx="224051" cy="224051"/>
          </a:xfrm>
          <a:prstGeom prst="rect">
            <a:avLst/>
          </a:prstGeom>
        </p:spPr>
      </p:pic>
      <p:sp>
        <p:nvSpPr>
          <p:cNvPr id="49" name="object 49"/>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50" name="object 50"/>
          <p:cNvPicPr/>
          <p:nvPr/>
        </p:nvPicPr>
        <p:blipFill>
          <a:blip r:embed="rId2" cstate="print"/>
          <a:stretch>
            <a:fillRect/>
          </a:stretch>
        </p:blipFill>
        <p:spPr>
          <a:xfrm>
            <a:off x="6322256" y="3107427"/>
            <a:ext cx="224051" cy="224051"/>
          </a:xfrm>
          <a:prstGeom prst="rect">
            <a:avLst/>
          </a:prstGeom>
        </p:spPr>
      </p:pic>
      <p:sp>
        <p:nvSpPr>
          <p:cNvPr id="51" name="object 51"/>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2" name="object 52"/>
          <p:cNvGrpSpPr/>
          <p:nvPr/>
        </p:nvGrpSpPr>
        <p:grpSpPr>
          <a:xfrm>
            <a:off x="6036897" y="3392784"/>
            <a:ext cx="795276" cy="225242"/>
            <a:chOff x="2275225" y="1712099"/>
            <a:chExt cx="401320" cy="113664"/>
          </a:xfrm>
        </p:grpSpPr>
        <p:pic>
          <p:nvPicPr>
            <p:cNvPr id="53" name="object 53"/>
            <p:cNvPicPr/>
            <p:nvPr/>
          </p:nvPicPr>
          <p:blipFill>
            <a:blip r:embed="rId4" cstate="print"/>
            <a:stretch>
              <a:fillRect/>
            </a:stretch>
          </p:blipFill>
          <p:spPr>
            <a:xfrm>
              <a:off x="2275225" y="1712099"/>
              <a:ext cx="113063" cy="113063"/>
            </a:xfrm>
            <a:prstGeom prst="rect">
              <a:avLst/>
            </a:prstGeom>
          </p:spPr>
        </p:pic>
        <p:pic>
          <p:nvPicPr>
            <p:cNvPr id="54" name="object 54"/>
            <p:cNvPicPr/>
            <p:nvPr/>
          </p:nvPicPr>
          <p:blipFill>
            <a:blip r:embed="rId1" cstate="print"/>
            <a:stretch>
              <a:fillRect/>
            </a:stretch>
          </p:blipFill>
          <p:spPr>
            <a:xfrm>
              <a:off x="2419225" y="1712099"/>
              <a:ext cx="113063" cy="113063"/>
            </a:xfrm>
            <a:prstGeom prst="rect">
              <a:avLst/>
            </a:prstGeom>
          </p:spPr>
        </p:pic>
        <p:pic>
          <p:nvPicPr>
            <p:cNvPr id="55" name="object 55"/>
            <p:cNvPicPr/>
            <p:nvPr/>
          </p:nvPicPr>
          <p:blipFill>
            <a:blip r:embed="rId1" cstate="print"/>
            <a:stretch>
              <a:fillRect/>
            </a:stretch>
          </p:blipFill>
          <p:spPr>
            <a:xfrm>
              <a:off x="2563224" y="1712099"/>
              <a:ext cx="113063" cy="113063"/>
            </a:xfrm>
            <a:prstGeom prst="rect">
              <a:avLst/>
            </a:prstGeom>
          </p:spPr>
        </p:pic>
      </p:grpSp>
      <p:sp>
        <p:nvSpPr>
          <p:cNvPr id="56" name="object 56"/>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57" name="object 57"/>
          <p:cNvGrpSpPr/>
          <p:nvPr/>
        </p:nvGrpSpPr>
        <p:grpSpPr>
          <a:xfrm>
            <a:off x="6036897" y="3678139"/>
            <a:ext cx="795276" cy="225242"/>
            <a:chOff x="2275225" y="1856098"/>
            <a:chExt cx="401320" cy="113664"/>
          </a:xfrm>
        </p:grpSpPr>
        <p:pic>
          <p:nvPicPr>
            <p:cNvPr id="58" name="object 58"/>
            <p:cNvPicPr/>
            <p:nvPr/>
          </p:nvPicPr>
          <p:blipFill>
            <a:blip r:embed="rId4" cstate="print"/>
            <a:stretch>
              <a:fillRect/>
            </a:stretch>
          </p:blipFill>
          <p:spPr>
            <a:xfrm>
              <a:off x="2275225" y="1856098"/>
              <a:ext cx="113063" cy="113063"/>
            </a:xfrm>
            <a:prstGeom prst="rect">
              <a:avLst/>
            </a:prstGeom>
          </p:spPr>
        </p:pic>
        <p:pic>
          <p:nvPicPr>
            <p:cNvPr id="59" name="object 59"/>
            <p:cNvPicPr/>
            <p:nvPr/>
          </p:nvPicPr>
          <p:blipFill>
            <a:blip r:embed="rId1" cstate="print"/>
            <a:stretch>
              <a:fillRect/>
            </a:stretch>
          </p:blipFill>
          <p:spPr>
            <a:xfrm>
              <a:off x="2419225" y="1856098"/>
              <a:ext cx="113063" cy="113063"/>
            </a:xfrm>
            <a:prstGeom prst="rect">
              <a:avLst/>
            </a:prstGeom>
          </p:spPr>
        </p:pic>
        <p:pic>
          <p:nvPicPr>
            <p:cNvPr id="60" name="object 60"/>
            <p:cNvPicPr/>
            <p:nvPr/>
          </p:nvPicPr>
          <p:blipFill>
            <a:blip r:embed="rId1" cstate="print"/>
            <a:stretch>
              <a:fillRect/>
            </a:stretch>
          </p:blipFill>
          <p:spPr>
            <a:xfrm>
              <a:off x="2563224" y="1856098"/>
              <a:ext cx="113063" cy="113063"/>
            </a:xfrm>
            <a:prstGeom prst="rect">
              <a:avLst/>
            </a:prstGeom>
          </p:spPr>
        </p:pic>
      </p:grpSp>
      <p:sp>
        <p:nvSpPr>
          <p:cNvPr id="61" name="object 61"/>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62" name="object 62"/>
          <p:cNvPicPr/>
          <p:nvPr/>
        </p:nvPicPr>
        <p:blipFill>
          <a:blip r:embed="rId1" cstate="print"/>
          <a:stretch>
            <a:fillRect/>
          </a:stretch>
        </p:blipFill>
        <p:spPr>
          <a:xfrm>
            <a:off x="6322256" y="3963498"/>
            <a:ext cx="224051" cy="224051"/>
          </a:xfrm>
          <a:prstGeom prst="rect">
            <a:avLst/>
          </a:prstGeom>
        </p:spPr>
      </p:pic>
      <p:sp>
        <p:nvSpPr>
          <p:cNvPr id="63" name="object 63"/>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64" name="object 64"/>
          <p:cNvSpPr/>
          <p:nvPr/>
        </p:nvSpPr>
        <p:spPr>
          <a:xfrm>
            <a:off x="3953033" y="4345834"/>
            <a:ext cx="111993" cy="315846"/>
          </a:xfrm>
          <a:custGeom>
            <a:avLst/>
            <a:gdLst/>
            <a:ahLst/>
            <a:cxnLst/>
            <a:rect l="l" t="t" r="r" b="b"/>
            <a:pathLst>
              <a:path w="56515" h="159385">
                <a:moveTo>
                  <a:pt x="56235" y="144005"/>
                </a:moveTo>
                <a:lnTo>
                  <a:pt x="0" y="144005"/>
                </a:lnTo>
                <a:lnTo>
                  <a:pt x="0" y="159181"/>
                </a:lnTo>
                <a:lnTo>
                  <a:pt x="56235" y="159181"/>
                </a:lnTo>
                <a:lnTo>
                  <a:pt x="56235" y="144005"/>
                </a:lnTo>
                <a:close/>
              </a:path>
              <a:path w="56515" h="159385">
                <a:moveTo>
                  <a:pt x="56235" y="0"/>
                </a:moveTo>
                <a:lnTo>
                  <a:pt x="0" y="0"/>
                </a:lnTo>
                <a:lnTo>
                  <a:pt x="0" y="15176"/>
                </a:lnTo>
                <a:lnTo>
                  <a:pt x="56235" y="15176"/>
                </a:lnTo>
                <a:lnTo>
                  <a:pt x="56235" y="0"/>
                </a:lnTo>
                <a:close/>
              </a:path>
            </a:pathLst>
          </a:custGeom>
          <a:solidFill>
            <a:srgbClr val="FF0000"/>
          </a:solidFill>
        </p:spPr>
        <p:txBody>
          <a:bodyPr wrap="square" lIns="0" tIns="0" rIns="0" bIns="0" rtlCol="0"/>
          <a:lstStyle/>
          <a:p>
            <a:endParaRPr sz="3565"/>
          </a:p>
        </p:txBody>
      </p:sp>
      <p:grpSp>
        <p:nvGrpSpPr>
          <p:cNvPr id="65" name="object 65"/>
          <p:cNvGrpSpPr/>
          <p:nvPr/>
        </p:nvGrpSpPr>
        <p:grpSpPr>
          <a:xfrm>
            <a:off x="7347424" y="4303811"/>
            <a:ext cx="2882877" cy="643016"/>
            <a:chOff x="2936555" y="2171830"/>
            <a:chExt cx="1454785" cy="324485"/>
          </a:xfrm>
        </p:grpSpPr>
        <p:sp>
          <p:nvSpPr>
            <p:cNvPr id="66" name="object 66"/>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7" name="object 67"/>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68" name="object 68"/>
            <p:cNvSpPr/>
            <p:nvPr/>
          </p:nvSpPr>
          <p:spPr>
            <a:xfrm>
              <a:off x="2979755" y="2200629"/>
              <a:ext cx="216535" cy="288290"/>
            </a:xfrm>
            <a:custGeom>
              <a:avLst/>
              <a:gdLst/>
              <a:ahLst/>
              <a:cxnLst/>
              <a:rect l="l" t="t" r="r" b="b"/>
              <a:pathLst>
                <a:path w="216535" h="288289">
                  <a:moveTo>
                    <a:pt x="0" y="287999"/>
                  </a:moveTo>
                  <a:lnTo>
                    <a:pt x="0" y="0"/>
                  </a:lnTo>
                  <a:lnTo>
                    <a:pt x="71999" y="0"/>
                  </a:lnTo>
                  <a:lnTo>
                    <a:pt x="71999" y="287999"/>
                  </a:lnTo>
                </a:path>
                <a:path w="216535" h="288289">
                  <a:moveTo>
                    <a:pt x="143999" y="287999"/>
                  </a:moveTo>
                  <a:lnTo>
                    <a:pt x="143999" y="0"/>
                  </a:lnTo>
                  <a:lnTo>
                    <a:pt x="215999" y="0"/>
                  </a:lnTo>
                  <a:lnTo>
                    <a:pt x="215999" y="287999"/>
                  </a:lnTo>
                </a:path>
              </a:pathLst>
            </a:custGeom>
            <a:ln w="15183">
              <a:solidFill>
                <a:srgbClr val="FF0000"/>
              </a:solidFill>
            </a:ln>
          </p:spPr>
          <p:txBody>
            <a:bodyPr wrap="square" lIns="0" tIns="0" rIns="0" bIns="0" rtlCol="0"/>
            <a:lstStyle/>
            <a:p>
              <a:endParaRPr sz="3565"/>
            </a:p>
          </p:txBody>
        </p:sp>
      </p:grpSp>
      <p:sp>
        <p:nvSpPr>
          <p:cNvPr id="69" name="object 6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0" name="object 7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1" name="object 71"/>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2" name="object 7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3" name="object 7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4" name="object 74"/>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75" name="object 75"/>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78"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4" name="object 44"/>
            <p:cNvPicPr/>
            <p:nvPr/>
          </p:nvPicPr>
          <p:blipFill>
            <a:blip r:embed="rId2" cstate="print"/>
            <a:stretch>
              <a:fillRect/>
            </a:stretch>
          </p:blipFill>
          <p:spPr>
            <a:xfrm>
              <a:off x="1555227" y="992101"/>
              <a:ext cx="113063" cy="113063"/>
            </a:xfrm>
            <a:prstGeom prst="rect">
              <a:avLst/>
            </a:prstGeom>
          </p:spPr>
        </p:pic>
        <p:pic>
          <p:nvPicPr>
            <p:cNvPr id="45" name="object 45"/>
            <p:cNvPicPr/>
            <p:nvPr/>
          </p:nvPicPr>
          <p:blipFill>
            <a:blip r:embed="rId3" cstate="print"/>
            <a:stretch>
              <a:fillRect/>
            </a:stretch>
          </p:blipFill>
          <p:spPr>
            <a:xfrm>
              <a:off x="1555227" y="848101"/>
              <a:ext cx="113063" cy="113063"/>
            </a:xfrm>
            <a:prstGeom prst="rect">
              <a:avLst/>
            </a:prstGeom>
          </p:spPr>
        </p:pic>
      </p:grpSp>
      <p:sp>
        <p:nvSpPr>
          <p:cNvPr id="46" name="object 46"/>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pic>
        <p:nvPicPr>
          <p:cNvPr id="47" name="object 47"/>
          <p:cNvPicPr/>
          <p:nvPr/>
        </p:nvPicPr>
        <p:blipFill>
          <a:blip r:embed="rId4" cstate="print"/>
          <a:stretch>
            <a:fillRect/>
          </a:stretch>
        </p:blipFill>
        <p:spPr>
          <a:xfrm>
            <a:off x="4895471" y="1966000"/>
            <a:ext cx="224051" cy="224051"/>
          </a:xfrm>
          <a:prstGeom prst="rect">
            <a:avLst/>
          </a:prstGeom>
        </p:spPr>
      </p:pic>
      <p:sp>
        <p:nvSpPr>
          <p:cNvPr id="48" name="object 48"/>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49" name="object 49"/>
          <p:cNvPicPr/>
          <p:nvPr/>
        </p:nvPicPr>
        <p:blipFill>
          <a:blip r:embed="rId4" cstate="print"/>
          <a:stretch>
            <a:fillRect/>
          </a:stretch>
        </p:blipFill>
        <p:spPr>
          <a:xfrm>
            <a:off x="5466185" y="1966000"/>
            <a:ext cx="224051" cy="224051"/>
          </a:xfrm>
          <a:prstGeom prst="rect">
            <a:avLst/>
          </a:prstGeom>
        </p:spPr>
      </p:pic>
      <p:sp>
        <p:nvSpPr>
          <p:cNvPr id="50" name="object 50"/>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1" name="object 51"/>
          <p:cNvPicPr/>
          <p:nvPr/>
        </p:nvPicPr>
        <p:blipFill>
          <a:blip r:embed="rId1" cstate="print"/>
          <a:stretch>
            <a:fillRect/>
          </a:stretch>
        </p:blipFill>
        <p:spPr>
          <a:xfrm>
            <a:off x="6322256" y="2251355"/>
            <a:ext cx="224051" cy="224051"/>
          </a:xfrm>
          <a:prstGeom prst="rect">
            <a:avLst/>
          </a:prstGeom>
        </p:spPr>
      </p:pic>
      <p:sp>
        <p:nvSpPr>
          <p:cNvPr id="52" name="object 52"/>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53" name="object 53"/>
          <p:cNvPicPr/>
          <p:nvPr/>
        </p:nvPicPr>
        <p:blipFill>
          <a:blip r:embed="rId4" cstate="print"/>
          <a:stretch>
            <a:fillRect/>
          </a:stretch>
        </p:blipFill>
        <p:spPr>
          <a:xfrm>
            <a:off x="6322256" y="3107427"/>
            <a:ext cx="224051" cy="224051"/>
          </a:xfrm>
          <a:prstGeom prst="rect">
            <a:avLst/>
          </a:prstGeom>
        </p:spPr>
      </p:pic>
      <p:sp>
        <p:nvSpPr>
          <p:cNvPr id="54" name="object 54"/>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5" name="object 55"/>
          <p:cNvGrpSpPr/>
          <p:nvPr/>
        </p:nvGrpSpPr>
        <p:grpSpPr>
          <a:xfrm>
            <a:off x="6036897" y="3392784"/>
            <a:ext cx="795276" cy="225242"/>
            <a:chOff x="2275225" y="1712099"/>
            <a:chExt cx="401320" cy="113664"/>
          </a:xfrm>
        </p:grpSpPr>
        <p:pic>
          <p:nvPicPr>
            <p:cNvPr id="56" name="object 56"/>
            <p:cNvPicPr/>
            <p:nvPr/>
          </p:nvPicPr>
          <p:blipFill>
            <a:blip r:embed="rId3" cstate="print"/>
            <a:stretch>
              <a:fillRect/>
            </a:stretch>
          </p:blipFill>
          <p:spPr>
            <a:xfrm>
              <a:off x="2275225" y="1712099"/>
              <a:ext cx="113063" cy="113063"/>
            </a:xfrm>
            <a:prstGeom prst="rect">
              <a:avLst/>
            </a:prstGeom>
          </p:spPr>
        </p:pic>
        <p:pic>
          <p:nvPicPr>
            <p:cNvPr id="57" name="object 57"/>
            <p:cNvPicPr/>
            <p:nvPr/>
          </p:nvPicPr>
          <p:blipFill>
            <a:blip r:embed="rId1" cstate="print"/>
            <a:stretch>
              <a:fillRect/>
            </a:stretch>
          </p:blipFill>
          <p:spPr>
            <a:xfrm>
              <a:off x="2419225" y="1712099"/>
              <a:ext cx="113063" cy="113063"/>
            </a:xfrm>
            <a:prstGeom prst="rect">
              <a:avLst/>
            </a:prstGeom>
          </p:spPr>
        </p:pic>
        <p:pic>
          <p:nvPicPr>
            <p:cNvPr id="58" name="object 58"/>
            <p:cNvPicPr/>
            <p:nvPr/>
          </p:nvPicPr>
          <p:blipFill>
            <a:blip r:embed="rId1" cstate="print"/>
            <a:stretch>
              <a:fillRect/>
            </a:stretch>
          </p:blipFill>
          <p:spPr>
            <a:xfrm>
              <a:off x="2563224" y="1712099"/>
              <a:ext cx="113063" cy="113063"/>
            </a:xfrm>
            <a:prstGeom prst="rect">
              <a:avLst/>
            </a:prstGeom>
          </p:spPr>
        </p:pic>
      </p:grpSp>
      <p:sp>
        <p:nvSpPr>
          <p:cNvPr id="59" name="object 59"/>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0" name="object 60"/>
          <p:cNvGrpSpPr/>
          <p:nvPr/>
        </p:nvGrpSpPr>
        <p:grpSpPr>
          <a:xfrm>
            <a:off x="6036897" y="3678139"/>
            <a:ext cx="795276" cy="225242"/>
            <a:chOff x="2275225" y="1856098"/>
            <a:chExt cx="401320" cy="113664"/>
          </a:xfrm>
        </p:grpSpPr>
        <p:pic>
          <p:nvPicPr>
            <p:cNvPr id="61" name="object 61"/>
            <p:cNvPicPr/>
            <p:nvPr/>
          </p:nvPicPr>
          <p:blipFill>
            <a:blip r:embed="rId3" cstate="print"/>
            <a:stretch>
              <a:fillRect/>
            </a:stretch>
          </p:blipFill>
          <p:spPr>
            <a:xfrm>
              <a:off x="2275225" y="1856098"/>
              <a:ext cx="113063" cy="113063"/>
            </a:xfrm>
            <a:prstGeom prst="rect">
              <a:avLst/>
            </a:prstGeom>
          </p:spPr>
        </p:pic>
        <p:pic>
          <p:nvPicPr>
            <p:cNvPr id="62" name="object 62"/>
            <p:cNvPicPr/>
            <p:nvPr/>
          </p:nvPicPr>
          <p:blipFill>
            <a:blip r:embed="rId1" cstate="print"/>
            <a:stretch>
              <a:fillRect/>
            </a:stretch>
          </p:blipFill>
          <p:spPr>
            <a:xfrm>
              <a:off x="2419225" y="1856098"/>
              <a:ext cx="113063" cy="113063"/>
            </a:xfrm>
            <a:prstGeom prst="rect">
              <a:avLst/>
            </a:prstGeom>
          </p:spPr>
        </p:pic>
        <p:pic>
          <p:nvPicPr>
            <p:cNvPr id="63" name="object 63"/>
            <p:cNvPicPr/>
            <p:nvPr/>
          </p:nvPicPr>
          <p:blipFill>
            <a:blip r:embed="rId1" cstate="print"/>
            <a:stretch>
              <a:fillRect/>
            </a:stretch>
          </p:blipFill>
          <p:spPr>
            <a:xfrm>
              <a:off x="2563224" y="1856098"/>
              <a:ext cx="113063" cy="113063"/>
            </a:xfrm>
            <a:prstGeom prst="rect">
              <a:avLst/>
            </a:prstGeom>
          </p:spPr>
        </p:pic>
      </p:grpSp>
      <p:sp>
        <p:nvSpPr>
          <p:cNvPr id="64" name="object 64"/>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65" name="object 65"/>
          <p:cNvPicPr/>
          <p:nvPr/>
        </p:nvPicPr>
        <p:blipFill>
          <a:blip r:embed="rId1" cstate="print"/>
          <a:stretch>
            <a:fillRect/>
          </a:stretch>
        </p:blipFill>
        <p:spPr>
          <a:xfrm>
            <a:off x="6322256" y="3963498"/>
            <a:ext cx="224051" cy="224051"/>
          </a:xfrm>
          <a:prstGeom prst="rect">
            <a:avLst/>
          </a:prstGeom>
        </p:spPr>
      </p:pic>
      <p:sp>
        <p:nvSpPr>
          <p:cNvPr id="66" name="object 66"/>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67" name="object 67"/>
          <p:cNvSpPr/>
          <p:nvPr/>
        </p:nvSpPr>
        <p:spPr>
          <a:xfrm>
            <a:off x="3953033" y="2164887"/>
            <a:ext cx="499564" cy="2496564"/>
          </a:xfrm>
          <a:custGeom>
            <a:avLst/>
            <a:gdLst/>
            <a:ahLst/>
            <a:cxnLst/>
            <a:rect l="l" t="t" r="r" b="b"/>
            <a:pathLst>
              <a:path w="252094" h="1259839">
                <a:moveTo>
                  <a:pt x="56235" y="1244574"/>
                </a:moveTo>
                <a:lnTo>
                  <a:pt x="0" y="1244574"/>
                </a:lnTo>
                <a:lnTo>
                  <a:pt x="0" y="1259751"/>
                </a:lnTo>
                <a:lnTo>
                  <a:pt x="56235" y="1259751"/>
                </a:lnTo>
                <a:lnTo>
                  <a:pt x="56235" y="1244574"/>
                </a:lnTo>
                <a:close/>
              </a:path>
              <a:path w="252094" h="1259839">
                <a:moveTo>
                  <a:pt x="56235" y="1100569"/>
                </a:moveTo>
                <a:lnTo>
                  <a:pt x="0" y="1100569"/>
                </a:lnTo>
                <a:lnTo>
                  <a:pt x="0" y="1115745"/>
                </a:lnTo>
                <a:lnTo>
                  <a:pt x="56235" y="1115745"/>
                </a:lnTo>
                <a:lnTo>
                  <a:pt x="56235" y="1100569"/>
                </a:lnTo>
                <a:close/>
              </a:path>
              <a:path w="252094" h="1259839">
                <a:moveTo>
                  <a:pt x="251726" y="0"/>
                </a:moveTo>
                <a:lnTo>
                  <a:pt x="236537" y="0"/>
                </a:lnTo>
                <a:lnTo>
                  <a:pt x="236537" y="56248"/>
                </a:lnTo>
                <a:lnTo>
                  <a:pt x="251726" y="56248"/>
                </a:lnTo>
                <a:lnTo>
                  <a:pt x="251726" y="0"/>
                </a:lnTo>
                <a:close/>
              </a:path>
            </a:pathLst>
          </a:custGeom>
          <a:solidFill>
            <a:srgbClr val="FF0000"/>
          </a:solidFill>
        </p:spPr>
        <p:txBody>
          <a:bodyPr wrap="square" lIns="0" tIns="0" rIns="0" bIns="0" rtlCol="0"/>
          <a:lstStyle/>
          <a:p>
            <a:endParaRPr sz="3565"/>
          </a:p>
        </p:txBody>
      </p:sp>
      <p:grpSp>
        <p:nvGrpSpPr>
          <p:cNvPr id="68" name="object 68"/>
          <p:cNvGrpSpPr/>
          <p:nvPr/>
        </p:nvGrpSpPr>
        <p:grpSpPr>
          <a:xfrm>
            <a:off x="7347424" y="4303811"/>
            <a:ext cx="2882877" cy="643016"/>
            <a:chOff x="2936555" y="2171830"/>
            <a:chExt cx="1454785" cy="324485"/>
          </a:xfrm>
        </p:grpSpPr>
        <p:sp>
          <p:nvSpPr>
            <p:cNvPr id="69" name="object 69"/>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0" name="object 70"/>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71" name="object 71"/>
            <p:cNvSpPr/>
            <p:nvPr/>
          </p:nvSpPr>
          <p:spPr>
            <a:xfrm>
              <a:off x="2979755" y="2200629"/>
              <a:ext cx="432434" cy="288290"/>
            </a:xfrm>
            <a:custGeom>
              <a:avLst/>
              <a:gdLst/>
              <a:ahLst/>
              <a:cxnLst/>
              <a:rect l="l" t="t" r="r" b="b"/>
              <a:pathLst>
                <a:path w="432435" h="288289">
                  <a:moveTo>
                    <a:pt x="0" y="287999"/>
                  </a:moveTo>
                  <a:lnTo>
                    <a:pt x="0" y="0"/>
                  </a:lnTo>
                  <a:lnTo>
                    <a:pt x="71999" y="0"/>
                  </a:lnTo>
                  <a:lnTo>
                    <a:pt x="71999" y="287999"/>
                  </a:lnTo>
                </a:path>
                <a:path w="432435" h="288289">
                  <a:moveTo>
                    <a:pt x="143999" y="287999"/>
                  </a:moveTo>
                  <a:lnTo>
                    <a:pt x="143999" y="0"/>
                  </a:lnTo>
                  <a:lnTo>
                    <a:pt x="215999" y="0"/>
                  </a:lnTo>
                  <a:lnTo>
                    <a:pt x="215999" y="287999"/>
                  </a:lnTo>
                </a:path>
                <a:path w="432435" h="288289">
                  <a:moveTo>
                    <a:pt x="359999" y="287999"/>
                  </a:moveTo>
                  <a:lnTo>
                    <a:pt x="359999" y="0"/>
                  </a:lnTo>
                  <a:lnTo>
                    <a:pt x="431998" y="0"/>
                  </a:lnTo>
                  <a:lnTo>
                    <a:pt x="431998" y="287999"/>
                  </a:lnTo>
                </a:path>
              </a:pathLst>
            </a:custGeom>
            <a:ln w="15183">
              <a:solidFill>
                <a:srgbClr val="FF0000"/>
              </a:solidFill>
            </a:ln>
          </p:spPr>
          <p:txBody>
            <a:bodyPr wrap="square" lIns="0" tIns="0" rIns="0" bIns="0" rtlCol="0"/>
            <a:lstStyle/>
            <a:p>
              <a:endParaRPr sz="3565"/>
            </a:p>
          </p:txBody>
        </p:sp>
      </p:grpSp>
      <p:sp>
        <p:nvSpPr>
          <p:cNvPr id="72" name="object 7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3" name="object 7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4" name="object 7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5" name="object 7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6" name="object 7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7" name="object 77"/>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78" name="object 78"/>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81"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2"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1"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56" name="object 56"/>
          <p:cNvPicPr/>
          <p:nvPr/>
        </p:nvPicPr>
        <p:blipFill>
          <a:blip r:embed="rId3" cstate="print"/>
          <a:stretch>
            <a:fillRect/>
          </a:stretch>
        </p:blipFill>
        <p:spPr>
          <a:xfrm>
            <a:off x="6322256" y="3107427"/>
            <a:ext cx="224051" cy="224051"/>
          </a:xfrm>
          <a:prstGeom prst="rect">
            <a:avLst/>
          </a:prstGeom>
        </p:spPr>
      </p:pic>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8" name="object 58"/>
          <p:cNvGrpSpPr/>
          <p:nvPr/>
        </p:nvGrpSpPr>
        <p:grpSpPr>
          <a:xfrm>
            <a:off x="6036897" y="3392784"/>
            <a:ext cx="795276" cy="225242"/>
            <a:chOff x="2275225" y="1712099"/>
            <a:chExt cx="401320" cy="113664"/>
          </a:xfrm>
        </p:grpSpPr>
        <p:pic>
          <p:nvPicPr>
            <p:cNvPr id="59" name="object 59"/>
            <p:cNvPicPr/>
            <p:nvPr/>
          </p:nvPicPr>
          <p:blipFill>
            <a:blip r:embed="rId2" cstate="print"/>
            <a:stretch>
              <a:fillRect/>
            </a:stretch>
          </p:blipFill>
          <p:spPr>
            <a:xfrm>
              <a:off x="2275225" y="1712099"/>
              <a:ext cx="113063" cy="113063"/>
            </a:xfrm>
            <a:prstGeom prst="rect">
              <a:avLst/>
            </a:prstGeom>
          </p:spPr>
        </p:pic>
        <p:pic>
          <p:nvPicPr>
            <p:cNvPr id="60" name="object 60"/>
            <p:cNvPicPr/>
            <p:nvPr/>
          </p:nvPicPr>
          <p:blipFill>
            <a:blip r:embed="rId1" cstate="print"/>
            <a:stretch>
              <a:fillRect/>
            </a:stretch>
          </p:blipFill>
          <p:spPr>
            <a:xfrm>
              <a:off x="2419225" y="1712099"/>
              <a:ext cx="113063" cy="113063"/>
            </a:xfrm>
            <a:prstGeom prst="rect">
              <a:avLst/>
            </a:prstGeom>
          </p:spPr>
        </p:pic>
        <p:pic>
          <p:nvPicPr>
            <p:cNvPr id="61" name="object 61"/>
            <p:cNvPicPr/>
            <p:nvPr/>
          </p:nvPicPr>
          <p:blipFill>
            <a:blip r:embed="rId1" cstate="print"/>
            <a:stretch>
              <a:fillRect/>
            </a:stretch>
          </p:blipFill>
          <p:spPr>
            <a:xfrm>
              <a:off x="2563224" y="1712099"/>
              <a:ext cx="113063" cy="113063"/>
            </a:xfrm>
            <a:prstGeom prst="rect">
              <a:avLst/>
            </a:prstGeom>
          </p:spPr>
        </p:pic>
      </p:grpSp>
      <p:sp>
        <p:nvSpPr>
          <p:cNvPr id="62" name="object 62"/>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3" name="object 63"/>
          <p:cNvGrpSpPr/>
          <p:nvPr/>
        </p:nvGrpSpPr>
        <p:grpSpPr>
          <a:xfrm>
            <a:off x="6036897" y="3678139"/>
            <a:ext cx="795276" cy="225242"/>
            <a:chOff x="2275225" y="1856098"/>
            <a:chExt cx="401320" cy="113664"/>
          </a:xfrm>
        </p:grpSpPr>
        <p:pic>
          <p:nvPicPr>
            <p:cNvPr id="64" name="object 64"/>
            <p:cNvPicPr/>
            <p:nvPr/>
          </p:nvPicPr>
          <p:blipFill>
            <a:blip r:embed="rId2" cstate="print"/>
            <a:stretch>
              <a:fillRect/>
            </a:stretch>
          </p:blipFill>
          <p:spPr>
            <a:xfrm>
              <a:off x="2275225" y="1856098"/>
              <a:ext cx="113063" cy="113063"/>
            </a:xfrm>
            <a:prstGeom prst="rect">
              <a:avLst/>
            </a:prstGeom>
          </p:spPr>
        </p:pic>
        <p:pic>
          <p:nvPicPr>
            <p:cNvPr id="65" name="object 65"/>
            <p:cNvPicPr/>
            <p:nvPr/>
          </p:nvPicPr>
          <p:blipFill>
            <a:blip r:embed="rId1" cstate="print"/>
            <a:stretch>
              <a:fillRect/>
            </a:stretch>
          </p:blipFill>
          <p:spPr>
            <a:xfrm>
              <a:off x="2419225" y="1856098"/>
              <a:ext cx="113063" cy="113063"/>
            </a:xfrm>
            <a:prstGeom prst="rect">
              <a:avLst/>
            </a:prstGeom>
          </p:spPr>
        </p:pic>
        <p:pic>
          <p:nvPicPr>
            <p:cNvPr id="66" name="object 66"/>
            <p:cNvPicPr/>
            <p:nvPr/>
          </p:nvPicPr>
          <p:blipFill>
            <a:blip r:embed="rId1" cstate="print"/>
            <a:stretch>
              <a:fillRect/>
            </a:stretch>
          </p:blipFill>
          <p:spPr>
            <a:xfrm>
              <a:off x="2563224" y="1856098"/>
              <a:ext cx="113063" cy="113063"/>
            </a:xfrm>
            <a:prstGeom prst="rect">
              <a:avLst/>
            </a:prstGeom>
          </p:spPr>
        </p:pic>
      </p:grpSp>
      <p:sp>
        <p:nvSpPr>
          <p:cNvPr id="67" name="object 67"/>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68" name="object 68"/>
          <p:cNvPicPr/>
          <p:nvPr/>
        </p:nvPicPr>
        <p:blipFill>
          <a:blip r:embed="rId1" cstate="print"/>
          <a:stretch>
            <a:fillRect/>
          </a:stretch>
        </p:blipFill>
        <p:spPr>
          <a:xfrm>
            <a:off x="6322256" y="3963498"/>
            <a:ext cx="224051" cy="224051"/>
          </a:xfrm>
          <a:prstGeom prst="rect">
            <a:avLst/>
          </a:prstGeom>
        </p:spPr>
      </p:pic>
      <p:sp>
        <p:nvSpPr>
          <p:cNvPr id="69" name="object 6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70" name="object 70"/>
          <p:cNvSpPr/>
          <p:nvPr/>
        </p:nvSpPr>
        <p:spPr>
          <a:xfrm>
            <a:off x="3953033" y="2062886"/>
            <a:ext cx="967670" cy="2598490"/>
          </a:xfrm>
          <a:custGeom>
            <a:avLst/>
            <a:gdLst/>
            <a:ahLst/>
            <a:cxnLst/>
            <a:rect l="l" t="t" r="r" b="b"/>
            <a:pathLst>
              <a:path w="488314" h="1311275">
                <a:moveTo>
                  <a:pt x="56235" y="1296047"/>
                </a:moveTo>
                <a:lnTo>
                  <a:pt x="0" y="1296047"/>
                </a:lnTo>
                <a:lnTo>
                  <a:pt x="0" y="1311224"/>
                </a:lnTo>
                <a:lnTo>
                  <a:pt x="56235" y="1311224"/>
                </a:lnTo>
                <a:lnTo>
                  <a:pt x="56235" y="1296047"/>
                </a:lnTo>
                <a:close/>
              </a:path>
              <a:path w="488314" h="1311275">
                <a:moveTo>
                  <a:pt x="56235" y="1152042"/>
                </a:moveTo>
                <a:lnTo>
                  <a:pt x="0" y="1152042"/>
                </a:lnTo>
                <a:lnTo>
                  <a:pt x="0" y="1167218"/>
                </a:lnTo>
                <a:lnTo>
                  <a:pt x="56235" y="1167218"/>
                </a:lnTo>
                <a:lnTo>
                  <a:pt x="56235" y="1152042"/>
                </a:lnTo>
                <a:close/>
              </a:path>
              <a:path w="488314" h="1311275">
                <a:moveTo>
                  <a:pt x="251726" y="51473"/>
                </a:moveTo>
                <a:lnTo>
                  <a:pt x="236537" y="51473"/>
                </a:lnTo>
                <a:lnTo>
                  <a:pt x="236537" y="107721"/>
                </a:lnTo>
                <a:lnTo>
                  <a:pt x="251726" y="107721"/>
                </a:lnTo>
                <a:lnTo>
                  <a:pt x="251726" y="51473"/>
                </a:lnTo>
                <a:close/>
              </a:path>
              <a:path w="488314" h="1311275">
                <a:moveTo>
                  <a:pt x="488251" y="0"/>
                </a:moveTo>
                <a:lnTo>
                  <a:pt x="432003" y="0"/>
                </a:lnTo>
                <a:lnTo>
                  <a:pt x="432003" y="15138"/>
                </a:lnTo>
                <a:lnTo>
                  <a:pt x="488251" y="15138"/>
                </a:lnTo>
                <a:lnTo>
                  <a:pt x="488251" y="0"/>
                </a:lnTo>
                <a:close/>
              </a:path>
            </a:pathLst>
          </a:custGeom>
          <a:solidFill>
            <a:srgbClr val="FF0000"/>
          </a:solidFill>
        </p:spPr>
        <p:txBody>
          <a:bodyPr wrap="square" lIns="0" tIns="0" rIns="0" bIns="0" rtlCol="0"/>
          <a:lstStyle/>
          <a:p>
            <a:endParaRPr sz="3565"/>
          </a:p>
        </p:txBody>
      </p:sp>
      <p:grpSp>
        <p:nvGrpSpPr>
          <p:cNvPr id="71" name="object 71"/>
          <p:cNvGrpSpPr/>
          <p:nvPr/>
        </p:nvGrpSpPr>
        <p:grpSpPr>
          <a:xfrm>
            <a:off x="7347424" y="4303811"/>
            <a:ext cx="2882877" cy="643016"/>
            <a:chOff x="2936555" y="2171830"/>
            <a:chExt cx="1454785" cy="324485"/>
          </a:xfrm>
        </p:grpSpPr>
        <p:sp>
          <p:nvSpPr>
            <p:cNvPr id="72" name="object 72"/>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3" name="object 73"/>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74" name="object 74"/>
            <p:cNvSpPr/>
            <p:nvPr/>
          </p:nvSpPr>
          <p:spPr>
            <a:xfrm>
              <a:off x="2979755" y="2200629"/>
              <a:ext cx="576580" cy="288290"/>
            </a:xfrm>
            <a:custGeom>
              <a:avLst/>
              <a:gdLst/>
              <a:ahLst/>
              <a:cxnLst/>
              <a:rect l="l" t="t" r="r" b="b"/>
              <a:pathLst>
                <a:path w="576579" h="288289">
                  <a:moveTo>
                    <a:pt x="0" y="287999"/>
                  </a:moveTo>
                  <a:lnTo>
                    <a:pt x="0" y="0"/>
                  </a:lnTo>
                  <a:lnTo>
                    <a:pt x="71999" y="0"/>
                  </a:lnTo>
                  <a:lnTo>
                    <a:pt x="71999" y="287999"/>
                  </a:lnTo>
                </a:path>
                <a:path w="576579" h="288289">
                  <a:moveTo>
                    <a:pt x="143999" y="287999"/>
                  </a:moveTo>
                  <a:lnTo>
                    <a:pt x="143999" y="0"/>
                  </a:lnTo>
                  <a:lnTo>
                    <a:pt x="215999" y="0"/>
                  </a:lnTo>
                  <a:lnTo>
                    <a:pt x="215999" y="287999"/>
                  </a:lnTo>
                </a:path>
                <a:path w="576579" h="288289">
                  <a:moveTo>
                    <a:pt x="359999" y="287999"/>
                  </a:moveTo>
                  <a:lnTo>
                    <a:pt x="359999" y="0"/>
                  </a:lnTo>
                  <a:lnTo>
                    <a:pt x="431998" y="0"/>
                  </a:lnTo>
                  <a:lnTo>
                    <a:pt x="431998" y="287999"/>
                  </a:lnTo>
                </a:path>
                <a:path w="576579" h="288289">
                  <a:moveTo>
                    <a:pt x="503998" y="287999"/>
                  </a:moveTo>
                  <a:lnTo>
                    <a:pt x="503998" y="0"/>
                  </a:lnTo>
                  <a:lnTo>
                    <a:pt x="575998" y="0"/>
                  </a:lnTo>
                  <a:lnTo>
                    <a:pt x="575998" y="287999"/>
                  </a:lnTo>
                </a:path>
              </a:pathLst>
            </a:custGeom>
            <a:ln w="15183">
              <a:solidFill>
                <a:srgbClr val="FF0000"/>
              </a:solidFill>
            </a:ln>
          </p:spPr>
          <p:txBody>
            <a:bodyPr wrap="square" lIns="0" tIns="0" rIns="0" bIns="0" rtlCol="0"/>
            <a:lstStyle/>
            <a:p>
              <a:endParaRPr sz="3565"/>
            </a:p>
          </p:txBody>
        </p:sp>
      </p:grpSp>
      <p:sp>
        <p:nvSpPr>
          <p:cNvPr id="75" name="object 75"/>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6" name="object 7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7" name="object 77"/>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8" name="object 7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9" name="object 7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0" name="object 80"/>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1" name="object 81"/>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84"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2"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1"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97" y="3392764"/>
            <a:ext cx="795276" cy="225242"/>
            <a:chOff x="2275225" y="1712089"/>
            <a:chExt cx="401320" cy="113664"/>
          </a:xfrm>
        </p:grpSpPr>
        <p:pic>
          <p:nvPicPr>
            <p:cNvPr id="61" name="object 61"/>
            <p:cNvPicPr/>
            <p:nvPr/>
          </p:nvPicPr>
          <p:blipFill>
            <a:blip r:embed="rId2" cstate="print"/>
            <a:stretch>
              <a:fillRect/>
            </a:stretch>
          </p:blipFill>
          <p:spPr>
            <a:xfrm>
              <a:off x="2275225" y="1712099"/>
              <a:ext cx="113063" cy="113063"/>
            </a:xfrm>
            <a:prstGeom prst="rect">
              <a:avLst/>
            </a:prstGeom>
          </p:spPr>
        </p:pic>
        <p:sp>
          <p:nvSpPr>
            <p:cNvPr id="62" name="object 62"/>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pic>
          <p:nvPicPr>
            <p:cNvPr id="64" name="object 64"/>
            <p:cNvPicPr/>
            <p:nvPr/>
          </p:nvPicPr>
          <p:blipFill>
            <a:blip r:embed="rId1" cstate="print"/>
            <a:stretch>
              <a:fillRect/>
            </a:stretch>
          </p:blipFill>
          <p:spPr>
            <a:xfrm>
              <a:off x="2563224" y="1712099"/>
              <a:ext cx="113063" cy="113063"/>
            </a:xfrm>
            <a:prstGeom prst="rect">
              <a:avLst/>
            </a:prstGeom>
          </p:spPr>
        </p:pic>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6" name="object 66"/>
          <p:cNvGrpSpPr/>
          <p:nvPr/>
        </p:nvGrpSpPr>
        <p:grpSpPr>
          <a:xfrm>
            <a:off x="6036897" y="3678139"/>
            <a:ext cx="795276" cy="225242"/>
            <a:chOff x="2275225" y="1856098"/>
            <a:chExt cx="401320" cy="113664"/>
          </a:xfrm>
        </p:grpSpPr>
        <p:pic>
          <p:nvPicPr>
            <p:cNvPr id="67" name="object 67"/>
            <p:cNvPicPr/>
            <p:nvPr/>
          </p:nvPicPr>
          <p:blipFill>
            <a:blip r:embed="rId2" cstate="print"/>
            <a:stretch>
              <a:fillRect/>
            </a:stretch>
          </p:blipFill>
          <p:spPr>
            <a:xfrm>
              <a:off x="2275225" y="1856098"/>
              <a:ext cx="113063" cy="113063"/>
            </a:xfrm>
            <a:prstGeom prst="rect">
              <a:avLst/>
            </a:prstGeom>
          </p:spPr>
        </p:pic>
        <p:pic>
          <p:nvPicPr>
            <p:cNvPr id="68" name="object 68"/>
            <p:cNvPicPr/>
            <p:nvPr/>
          </p:nvPicPr>
          <p:blipFill>
            <a:blip r:embed="rId1" cstate="print"/>
            <a:stretch>
              <a:fillRect/>
            </a:stretch>
          </p:blipFill>
          <p:spPr>
            <a:xfrm>
              <a:off x="2419225" y="1856098"/>
              <a:ext cx="113063" cy="113063"/>
            </a:xfrm>
            <a:prstGeom prst="rect">
              <a:avLst/>
            </a:prstGeom>
          </p:spPr>
        </p:pic>
        <p:pic>
          <p:nvPicPr>
            <p:cNvPr id="69" name="object 69"/>
            <p:cNvPicPr/>
            <p:nvPr/>
          </p:nvPicPr>
          <p:blipFill>
            <a:blip r:embed="rId1" cstate="print"/>
            <a:stretch>
              <a:fillRect/>
            </a:stretch>
          </p:blipFill>
          <p:spPr>
            <a:xfrm>
              <a:off x="2563224" y="1856098"/>
              <a:ext cx="113063" cy="113063"/>
            </a:xfrm>
            <a:prstGeom prst="rect">
              <a:avLst/>
            </a:prstGeom>
          </p:spPr>
        </p:pic>
      </p:grpSp>
      <p:sp>
        <p:nvSpPr>
          <p:cNvPr id="70" name="object 70"/>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71" name="object 71"/>
          <p:cNvPicPr/>
          <p:nvPr/>
        </p:nvPicPr>
        <p:blipFill>
          <a:blip r:embed="rId1" cstate="print"/>
          <a:stretch>
            <a:fillRect/>
          </a:stretch>
        </p:blipFill>
        <p:spPr>
          <a:xfrm>
            <a:off x="6322256" y="3963498"/>
            <a:ext cx="224051" cy="224051"/>
          </a:xfrm>
          <a:prstGeom prst="rect">
            <a:avLst/>
          </a:prstGeom>
        </p:spPr>
      </p:pic>
      <p:sp>
        <p:nvSpPr>
          <p:cNvPr id="72" name="object 72"/>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73" name="object 73"/>
          <p:cNvSpPr/>
          <p:nvPr/>
        </p:nvSpPr>
        <p:spPr>
          <a:xfrm>
            <a:off x="3953032" y="2062886"/>
            <a:ext cx="2496564" cy="2598490"/>
          </a:xfrm>
          <a:custGeom>
            <a:avLst/>
            <a:gdLst/>
            <a:ahLst/>
            <a:cxnLst/>
            <a:rect l="l" t="t" r="r" b="b"/>
            <a:pathLst>
              <a:path w="1259839" h="1311275">
                <a:moveTo>
                  <a:pt x="56235" y="1296047"/>
                </a:moveTo>
                <a:lnTo>
                  <a:pt x="0" y="1296047"/>
                </a:lnTo>
                <a:lnTo>
                  <a:pt x="0" y="1311224"/>
                </a:lnTo>
                <a:lnTo>
                  <a:pt x="56235" y="1311224"/>
                </a:lnTo>
                <a:lnTo>
                  <a:pt x="56235" y="1296047"/>
                </a:lnTo>
                <a:close/>
              </a:path>
              <a:path w="1259839" h="1311275">
                <a:moveTo>
                  <a:pt x="56235" y="1152042"/>
                </a:moveTo>
                <a:lnTo>
                  <a:pt x="0" y="1152042"/>
                </a:lnTo>
                <a:lnTo>
                  <a:pt x="0" y="1167218"/>
                </a:lnTo>
                <a:lnTo>
                  <a:pt x="56235" y="1167218"/>
                </a:lnTo>
                <a:lnTo>
                  <a:pt x="56235" y="1152042"/>
                </a:lnTo>
                <a:close/>
              </a:path>
              <a:path w="1259839" h="1311275">
                <a:moveTo>
                  <a:pt x="251726" y="51473"/>
                </a:moveTo>
                <a:lnTo>
                  <a:pt x="236537" y="51473"/>
                </a:lnTo>
                <a:lnTo>
                  <a:pt x="236537" y="107721"/>
                </a:lnTo>
                <a:lnTo>
                  <a:pt x="251726" y="107721"/>
                </a:lnTo>
                <a:lnTo>
                  <a:pt x="251726" y="51473"/>
                </a:lnTo>
                <a:close/>
              </a:path>
              <a:path w="1259839" h="1311275">
                <a:moveTo>
                  <a:pt x="488251" y="0"/>
                </a:moveTo>
                <a:lnTo>
                  <a:pt x="432003" y="0"/>
                </a:lnTo>
                <a:lnTo>
                  <a:pt x="432003" y="15138"/>
                </a:lnTo>
                <a:lnTo>
                  <a:pt x="488251" y="15138"/>
                </a:lnTo>
                <a:lnTo>
                  <a:pt x="488251" y="0"/>
                </a:lnTo>
                <a:close/>
              </a:path>
              <a:path w="1259839" h="1311275">
                <a:moveTo>
                  <a:pt x="1259801" y="627494"/>
                </a:moveTo>
                <a:lnTo>
                  <a:pt x="1244574" y="627494"/>
                </a:lnTo>
                <a:lnTo>
                  <a:pt x="1244574" y="683742"/>
                </a:lnTo>
                <a:lnTo>
                  <a:pt x="1259801" y="683742"/>
                </a:lnTo>
                <a:lnTo>
                  <a:pt x="1259801" y="627494"/>
                </a:lnTo>
                <a:close/>
              </a:path>
            </a:pathLst>
          </a:custGeom>
          <a:solidFill>
            <a:srgbClr val="FF0000"/>
          </a:solidFill>
        </p:spPr>
        <p:txBody>
          <a:bodyPr wrap="square" lIns="0" tIns="0" rIns="0" bIns="0" rtlCol="0"/>
          <a:lstStyle/>
          <a:p>
            <a:endParaRPr sz="3565"/>
          </a:p>
        </p:txBody>
      </p:sp>
      <p:grpSp>
        <p:nvGrpSpPr>
          <p:cNvPr id="74" name="object 74"/>
          <p:cNvGrpSpPr/>
          <p:nvPr/>
        </p:nvGrpSpPr>
        <p:grpSpPr>
          <a:xfrm>
            <a:off x="7347424" y="4303811"/>
            <a:ext cx="2882877" cy="643016"/>
            <a:chOff x="2936555" y="2171830"/>
            <a:chExt cx="1454785" cy="324485"/>
          </a:xfrm>
        </p:grpSpPr>
        <p:sp>
          <p:nvSpPr>
            <p:cNvPr id="75" name="object 75"/>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6" name="object 76"/>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77" name="object 77"/>
            <p:cNvSpPr/>
            <p:nvPr/>
          </p:nvSpPr>
          <p:spPr>
            <a:xfrm>
              <a:off x="2979755" y="2200629"/>
              <a:ext cx="936625" cy="288290"/>
            </a:xfrm>
            <a:custGeom>
              <a:avLst/>
              <a:gdLst/>
              <a:ahLst/>
              <a:cxnLst/>
              <a:rect l="l" t="t" r="r" b="b"/>
              <a:pathLst>
                <a:path w="936625" h="288289">
                  <a:moveTo>
                    <a:pt x="0" y="287999"/>
                  </a:moveTo>
                  <a:lnTo>
                    <a:pt x="0" y="0"/>
                  </a:lnTo>
                  <a:lnTo>
                    <a:pt x="71999" y="0"/>
                  </a:lnTo>
                  <a:lnTo>
                    <a:pt x="71999" y="287999"/>
                  </a:lnTo>
                </a:path>
                <a:path w="936625" h="288289">
                  <a:moveTo>
                    <a:pt x="143999" y="287999"/>
                  </a:moveTo>
                  <a:lnTo>
                    <a:pt x="143999" y="0"/>
                  </a:lnTo>
                  <a:lnTo>
                    <a:pt x="215999" y="0"/>
                  </a:lnTo>
                  <a:lnTo>
                    <a:pt x="215999" y="287999"/>
                  </a:lnTo>
                </a:path>
                <a:path w="936625" h="288289">
                  <a:moveTo>
                    <a:pt x="359999" y="287999"/>
                  </a:moveTo>
                  <a:lnTo>
                    <a:pt x="359999" y="0"/>
                  </a:lnTo>
                  <a:lnTo>
                    <a:pt x="431998" y="0"/>
                  </a:lnTo>
                  <a:lnTo>
                    <a:pt x="431998" y="287999"/>
                  </a:lnTo>
                </a:path>
                <a:path w="936625" h="288289">
                  <a:moveTo>
                    <a:pt x="503998" y="287999"/>
                  </a:moveTo>
                  <a:lnTo>
                    <a:pt x="503998" y="0"/>
                  </a:lnTo>
                  <a:lnTo>
                    <a:pt x="575998" y="0"/>
                  </a:lnTo>
                  <a:lnTo>
                    <a:pt x="575998" y="287999"/>
                  </a:lnTo>
                </a:path>
                <a:path w="936625" h="288289">
                  <a:moveTo>
                    <a:pt x="863997" y="287999"/>
                  </a:moveTo>
                  <a:lnTo>
                    <a:pt x="863997" y="0"/>
                  </a:lnTo>
                  <a:lnTo>
                    <a:pt x="935997" y="0"/>
                  </a:lnTo>
                  <a:lnTo>
                    <a:pt x="935997" y="287999"/>
                  </a:lnTo>
                </a:path>
              </a:pathLst>
            </a:custGeom>
            <a:ln w="15183">
              <a:solidFill>
                <a:srgbClr val="FF0000"/>
              </a:solidFill>
            </a:ln>
          </p:spPr>
          <p:txBody>
            <a:bodyPr wrap="square" lIns="0" tIns="0" rIns="0" bIns="0" rtlCol="0"/>
            <a:lstStyle/>
            <a:p>
              <a:endParaRPr sz="3565"/>
            </a:p>
          </p:txBody>
        </p:sp>
      </p:grpSp>
      <p:sp>
        <p:nvSpPr>
          <p:cNvPr id="78" name="object 78"/>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9" name="object 79"/>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0" name="object 80"/>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1" name="object 81"/>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2" name="object 8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3" name="object 83"/>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4" name="object 84"/>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87"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2"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1"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pic>
          <p:nvPicPr>
            <p:cNvPr id="65" name="object 65"/>
            <p:cNvPicPr/>
            <p:nvPr/>
          </p:nvPicPr>
          <p:blipFill>
            <a:blip r:embed="rId1" cstate="print"/>
            <a:stretch>
              <a:fillRect/>
            </a:stretch>
          </p:blipFill>
          <p:spPr>
            <a:xfrm>
              <a:off x="2563224" y="1712099"/>
              <a:ext cx="113063" cy="113063"/>
            </a:xfrm>
            <a:prstGeom prst="rect">
              <a:avLst/>
            </a:prstGeom>
          </p:spPr>
        </p:pic>
      </p:grpSp>
      <p:sp>
        <p:nvSpPr>
          <p:cNvPr id="66" name="object 66"/>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7" name="object 67"/>
          <p:cNvGrpSpPr/>
          <p:nvPr/>
        </p:nvGrpSpPr>
        <p:grpSpPr>
          <a:xfrm>
            <a:off x="6036880" y="3678122"/>
            <a:ext cx="795276" cy="225242"/>
            <a:chOff x="2275216" y="1856089"/>
            <a:chExt cx="401320" cy="113664"/>
          </a:xfrm>
        </p:grpSpPr>
        <p:sp>
          <p:nvSpPr>
            <p:cNvPr id="68" name="object 68"/>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9" name="object 69"/>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pic>
          <p:nvPicPr>
            <p:cNvPr id="70" name="object 70"/>
            <p:cNvPicPr/>
            <p:nvPr/>
          </p:nvPicPr>
          <p:blipFill>
            <a:blip r:embed="rId1" cstate="print"/>
            <a:stretch>
              <a:fillRect/>
            </a:stretch>
          </p:blipFill>
          <p:spPr>
            <a:xfrm>
              <a:off x="2419225" y="1856098"/>
              <a:ext cx="113063" cy="113063"/>
            </a:xfrm>
            <a:prstGeom prst="rect">
              <a:avLst/>
            </a:prstGeom>
          </p:spPr>
        </p:pic>
        <p:pic>
          <p:nvPicPr>
            <p:cNvPr id="71" name="object 71"/>
            <p:cNvPicPr/>
            <p:nvPr/>
          </p:nvPicPr>
          <p:blipFill>
            <a:blip r:embed="rId1" cstate="print"/>
            <a:stretch>
              <a:fillRect/>
            </a:stretch>
          </p:blipFill>
          <p:spPr>
            <a:xfrm>
              <a:off x="2563224" y="1856098"/>
              <a:ext cx="113063" cy="113063"/>
            </a:xfrm>
            <a:prstGeom prst="rect">
              <a:avLst/>
            </a:prstGeom>
          </p:spPr>
        </p:pic>
      </p:grpSp>
      <p:sp>
        <p:nvSpPr>
          <p:cNvPr id="72" name="object 72"/>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73" name="object 73"/>
          <p:cNvPicPr/>
          <p:nvPr/>
        </p:nvPicPr>
        <p:blipFill>
          <a:blip r:embed="rId1" cstate="print"/>
          <a:stretch>
            <a:fillRect/>
          </a:stretch>
        </p:blipFill>
        <p:spPr>
          <a:xfrm>
            <a:off x="6322256" y="3963498"/>
            <a:ext cx="224051" cy="224051"/>
          </a:xfrm>
          <a:prstGeom prst="rect">
            <a:avLst/>
          </a:prstGeom>
        </p:spPr>
      </p:pic>
      <p:sp>
        <p:nvSpPr>
          <p:cNvPr id="74" name="object 74"/>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75" name="object 75"/>
          <p:cNvSpPr/>
          <p:nvPr/>
        </p:nvSpPr>
        <p:spPr>
          <a:xfrm>
            <a:off x="3953032" y="2062886"/>
            <a:ext cx="2496564" cy="2598490"/>
          </a:xfrm>
          <a:custGeom>
            <a:avLst/>
            <a:gdLst/>
            <a:ahLst/>
            <a:cxnLst/>
            <a:rect l="l" t="t" r="r" b="b"/>
            <a:pathLst>
              <a:path w="1259839" h="1311275">
                <a:moveTo>
                  <a:pt x="56235" y="1296047"/>
                </a:moveTo>
                <a:lnTo>
                  <a:pt x="0" y="1296047"/>
                </a:lnTo>
                <a:lnTo>
                  <a:pt x="0" y="1311224"/>
                </a:lnTo>
                <a:lnTo>
                  <a:pt x="56235" y="1311224"/>
                </a:lnTo>
                <a:lnTo>
                  <a:pt x="56235" y="1296047"/>
                </a:lnTo>
                <a:close/>
              </a:path>
              <a:path w="1259839" h="1311275">
                <a:moveTo>
                  <a:pt x="56235" y="1152042"/>
                </a:moveTo>
                <a:lnTo>
                  <a:pt x="0" y="1152042"/>
                </a:lnTo>
                <a:lnTo>
                  <a:pt x="0" y="1167218"/>
                </a:lnTo>
                <a:lnTo>
                  <a:pt x="56235" y="1167218"/>
                </a:lnTo>
                <a:lnTo>
                  <a:pt x="56235" y="1152042"/>
                </a:lnTo>
                <a:close/>
              </a:path>
              <a:path w="1259839" h="1311275">
                <a:moveTo>
                  <a:pt x="251726" y="51473"/>
                </a:moveTo>
                <a:lnTo>
                  <a:pt x="236537" y="51473"/>
                </a:lnTo>
                <a:lnTo>
                  <a:pt x="236537" y="107721"/>
                </a:lnTo>
                <a:lnTo>
                  <a:pt x="251726" y="107721"/>
                </a:lnTo>
                <a:lnTo>
                  <a:pt x="251726" y="51473"/>
                </a:lnTo>
                <a:close/>
              </a:path>
              <a:path w="1259839" h="1311275">
                <a:moveTo>
                  <a:pt x="488251" y="0"/>
                </a:moveTo>
                <a:lnTo>
                  <a:pt x="432003" y="0"/>
                </a:lnTo>
                <a:lnTo>
                  <a:pt x="432003" y="15138"/>
                </a:lnTo>
                <a:lnTo>
                  <a:pt x="488251" y="15138"/>
                </a:lnTo>
                <a:lnTo>
                  <a:pt x="488251" y="0"/>
                </a:lnTo>
                <a:close/>
              </a:path>
              <a:path w="1259839" h="1311275">
                <a:moveTo>
                  <a:pt x="1115783" y="771499"/>
                </a:moveTo>
                <a:lnTo>
                  <a:pt x="1100569" y="771499"/>
                </a:lnTo>
                <a:lnTo>
                  <a:pt x="1100569" y="827747"/>
                </a:lnTo>
                <a:lnTo>
                  <a:pt x="1115783" y="827747"/>
                </a:lnTo>
                <a:lnTo>
                  <a:pt x="1115783" y="771499"/>
                </a:lnTo>
                <a:close/>
              </a:path>
              <a:path w="1259839" h="1311275">
                <a:moveTo>
                  <a:pt x="1259801" y="627494"/>
                </a:moveTo>
                <a:lnTo>
                  <a:pt x="1244574" y="627494"/>
                </a:lnTo>
                <a:lnTo>
                  <a:pt x="1244574" y="683742"/>
                </a:lnTo>
                <a:lnTo>
                  <a:pt x="1259801" y="683742"/>
                </a:lnTo>
                <a:lnTo>
                  <a:pt x="1259801" y="627494"/>
                </a:lnTo>
                <a:close/>
              </a:path>
            </a:pathLst>
          </a:custGeom>
          <a:solidFill>
            <a:srgbClr val="FF0000"/>
          </a:solidFill>
        </p:spPr>
        <p:txBody>
          <a:bodyPr wrap="square" lIns="0" tIns="0" rIns="0" bIns="0" rtlCol="0"/>
          <a:lstStyle/>
          <a:p>
            <a:endParaRPr sz="3565"/>
          </a:p>
        </p:txBody>
      </p:sp>
      <p:grpSp>
        <p:nvGrpSpPr>
          <p:cNvPr id="76" name="object 76"/>
          <p:cNvGrpSpPr/>
          <p:nvPr/>
        </p:nvGrpSpPr>
        <p:grpSpPr>
          <a:xfrm>
            <a:off x="7347424" y="4303811"/>
            <a:ext cx="2882877" cy="643016"/>
            <a:chOff x="2936555" y="2171830"/>
            <a:chExt cx="1454785" cy="324485"/>
          </a:xfrm>
        </p:grpSpPr>
        <p:sp>
          <p:nvSpPr>
            <p:cNvPr id="77" name="object 77"/>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8" name="object 78"/>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79" name="object 79"/>
            <p:cNvSpPr/>
            <p:nvPr/>
          </p:nvSpPr>
          <p:spPr>
            <a:xfrm>
              <a:off x="2979755" y="2200629"/>
              <a:ext cx="1080135" cy="288290"/>
            </a:xfrm>
            <a:custGeom>
              <a:avLst/>
              <a:gdLst/>
              <a:ahLst/>
              <a:cxnLst/>
              <a:rect l="l" t="t" r="r" b="b"/>
              <a:pathLst>
                <a:path w="1080135" h="288289">
                  <a:moveTo>
                    <a:pt x="0" y="287999"/>
                  </a:moveTo>
                  <a:lnTo>
                    <a:pt x="0" y="0"/>
                  </a:lnTo>
                  <a:lnTo>
                    <a:pt x="71999" y="0"/>
                  </a:lnTo>
                  <a:lnTo>
                    <a:pt x="71999" y="287999"/>
                  </a:lnTo>
                </a:path>
                <a:path w="1080135" h="288289">
                  <a:moveTo>
                    <a:pt x="143999" y="287999"/>
                  </a:moveTo>
                  <a:lnTo>
                    <a:pt x="143999" y="0"/>
                  </a:lnTo>
                  <a:lnTo>
                    <a:pt x="215999" y="0"/>
                  </a:lnTo>
                  <a:lnTo>
                    <a:pt x="215999" y="287999"/>
                  </a:lnTo>
                </a:path>
                <a:path w="1080135" h="288289">
                  <a:moveTo>
                    <a:pt x="359999" y="287999"/>
                  </a:moveTo>
                  <a:lnTo>
                    <a:pt x="359999" y="0"/>
                  </a:lnTo>
                  <a:lnTo>
                    <a:pt x="431998" y="0"/>
                  </a:lnTo>
                  <a:lnTo>
                    <a:pt x="431998" y="287999"/>
                  </a:lnTo>
                </a:path>
                <a:path w="1080135" h="288289">
                  <a:moveTo>
                    <a:pt x="503998" y="287999"/>
                  </a:moveTo>
                  <a:lnTo>
                    <a:pt x="503998" y="0"/>
                  </a:lnTo>
                  <a:lnTo>
                    <a:pt x="575998" y="0"/>
                  </a:lnTo>
                  <a:lnTo>
                    <a:pt x="575998" y="287999"/>
                  </a:lnTo>
                </a:path>
                <a:path w="1080135" h="288289">
                  <a:moveTo>
                    <a:pt x="863997" y="287999"/>
                  </a:moveTo>
                  <a:lnTo>
                    <a:pt x="863997" y="0"/>
                  </a:lnTo>
                  <a:lnTo>
                    <a:pt x="935997" y="0"/>
                  </a:lnTo>
                  <a:lnTo>
                    <a:pt x="935997" y="287999"/>
                  </a:lnTo>
                </a:path>
                <a:path w="1080135" h="288289">
                  <a:moveTo>
                    <a:pt x="1007997" y="287999"/>
                  </a:moveTo>
                  <a:lnTo>
                    <a:pt x="1007997" y="0"/>
                  </a:lnTo>
                  <a:lnTo>
                    <a:pt x="1079997" y="0"/>
                  </a:lnTo>
                  <a:lnTo>
                    <a:pt x="1079997" y="287999"/>
                  </a:lnTo>
                </a:path>
              </a:pathLst>
            </a:custGeom>
            <a:ln w="15183">
              <a:solidFill>
                <a:srgbClr val="FF0000"/>
              </a:solidFill>
            </a:ln>
          </p:spPr>
          <p:txBody>
            <a:bodyPr wrap="square" lIns="0" tIns="0" rIns="0" bIns="0" rtlCol="0"/>
            <a:lstStyle/>
            <a:p>
              <a:endParaRPr sz="3565"/>
            </a:p>
          </p:txBody>
        </p:sp>
      </p:grpSp>
      <p:sp>
        <p:nvSpPr>
          <p:cNvPr id="80" name="object 80"/>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1" name="object 8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2" name="object 82"/>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3" name="object 83"/>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4" name="object 84"/>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5" name="object 85"/>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6" name="object 86"/>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89"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2"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1"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pic>
          <p:nvPicPr>
            <p:cNvPr id="71" name="object 71"/>
            <p:cNvPicPr/>
            <p:nvPr/>
          </p:nvPicPr>
          <p:blipFill>
            <a:blip r:embed="rId1" cstate="print"/>
            <a:stretch>
              <a:fillRect/>
            </a:stretch>
          </p:blipFill>
          <p:spPr>
            <a:xfrm>
              <a:off x="2419225" y="1856098"/>
              <a:ext cx="113063" cy="113063"/>
            </a:xfrm>
            <a:prstGeom prst="rect">
              <a:avLst/>
            </a:prstGeom>
          </p:spPr>
        </p:pic>
        <p:sp>
          <p:nvSpPr>
            <p:cNvPr id="72" name="object 72"/>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4" name="object 74"/>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75" name="object 75"/>
          <p:cNvPicPr/>
          <p:nvPr/>
        </p:nvPicPr>
        <p:blipFill>
          <a:blip r:embed="rId1" cstate="print"/>
          <a:stretch>
            <a:fillRect/>
          </a:stretch>
        </p:blipFill>
        <p:spPr>
          <a:xfrm>
            <a:off x="6322256" y="3963498"/>
            <a:ext cx="224051" cy="224051"/>
          </a:xfrm>
          <a:prstGeom prst="rect">
            <a:avLst/>
          </a:prstGeom>
        </p:spPr>
      </p:pic>
      <p:sp>
        <p:nvSpPr>
          <p:cNvPr id="76" name="object 76"/>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77" name="object 77"/>
          <p:cNvSpPr/>
          <p:nvPr/>
        </p:nvSpPr>
        <p:spPr>
          <a:xfrm>
            <a:off x="3953033" y="2062886"/>
            <a:ext cx="2782209" cy="2598490"/>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grpSp>
        <p:nvGrpSpPr>
          <p:cNvPr id="78" name="object 78"/>
          <p:cNvGrpSpPr/>
          <p:nvPr/>
        </p:nvGrpSpPr>
        <p:grpSpPr>
          <a:xfrm>
            <a:off x="7347424" y="4303811"/>
            <a:ext cx="2882877" cy="643016"/>
            <a:chOff x="2936555" y="2171830"/>
            <a:chExt cx="1454785" cy="324485"/>
          </a:xfrm>
        </p:grpSpPr>
        <p:sp>
          <p:nvSpPr>
            <p:cNvPr id="79" name="object 79"/>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0" name="object 80"/>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1" name="object 81"/>
            <p:cNvSpPr/>
            <p:nvPr/>
          </p:nvSpPr>
          <p:spPr>
            <a:xfrm>
              <a:off x="2979755" y="2200629"/>
              <a:ext cx="1224280" cy="288290"/>
            </a:xfrm>
            <a:custGeom>
              <a:avLst/>
              <a:gdLst/>
              <a:ahLst/>
              <a:cxnLst/>
              <a:rect l="l" t="t" r="r" b="b"/>
              <a:pathLst>
                <a:path w="1224279" h="288289">
                  <a:moveTo>
                    <a:pt x="0" y="287999"/>
                  </a:moveTo>
                  <a:lnTo>
                    <a:pt x="0" y="0"/>
                  </a:lnTo>
                  <a:lnTo>
                    <a:pt x="71999" y="0"/>
                  </a:lnTo>
                  <a:lnTo>
                    <a:pt x="71999" y="287999"/>
                  </a:lnTo>
                </a:path>
                <a:path w="1224279" h="288289">
                  <a:moveTo>
                    <a:pt x="143999" y="287999"/>
                  </a:moveTo>
                  <a:lnTo>
                    <a:pt x="143999" y="0"/>
                  </a:lnTo>
                  <a:lnTo>
                    <a:pt x="215999" y="0"/>
                  </a:lnTo>
                  <a:lnTo>
                    <a:pt x="215999" y="287999"/>
                  </a:lnTo>
                </a:path>
                <a:path w="1224279" h="288289">
                  <a:moveTo>
                    <a:pt x="359999" y="287999"/>
                  </a:moveTo>
                  <a:lnTo>
                    <a:pt x="359999" y="0"/>
                  </a:lnTo>
                  <a:lnTo>
                    <a:pt x="431998" y="0"/>
                  </a:lnTo>
                  <a:lnTo>
                    <a:pt x="431998" y="287999"/>
                  </a:lnTo>
                </a:path>
                <a:path w="1224279" h="288289">
                  <a:moveTo>
                    <a:pt x="503998" y="287999"/>
                  </a:moveTo>
                  <a:lnTo>
                    <a:pt x="503998" y="0"/>
                  </a:lnTo>
                  <a:lnTo>
                    <a:pt x="575998" y="0"/>
                  </a:lnTo>
                  <a:lnTo>
                    <a:pt x="575998" y="287999"/>
                  </a:lnTo>
                </a:path>
                <a:path w="1224279" h="288289">
                  <a:moveTo>
                    <a:pt x="863997" y="287999"/>
                  </a:moveTo>
                  <a:lnTo>
                    <a:pt x="863997" y="0"/>
                  </a:lnTo>
                  <a:lnTo>
                    <a:pt x="935997" y="0"/>
                  </a:lnTo>
                  <a:lnTo>
                    <a:pt x="935997" y="287999"/>
                  </a:lnTo>
                </a:path>
                <a:path w="1224279" h="288289">
                  <a:moveTo>
                    <a:pt x="1007997" y="287999"/>
                  </a:moveTo>
                  <a:lnTo>
                    <a:pt x="1007997" y="0"/>
                  </a:lnTo>
                  <a:lnTo>
                    <a:pt x="1079997" y="0"/>
                  </a:lnTo>
                  <a:lnTo>
                    <a:pt x="1079997" y="287999"/>
                  </a:lnTo>
                </a:path>
                <a:path w="1224279" h="288289">
                  <a:moveTo>
                    <a:pt x="1151996" y="287999"/>
                  </a:moveTo>
                  <a:lnTo>
                    <a:pt x="1151996" y="0"/>
                  </a:lnTo>
                  <a:lnTo>
                    <a:pt x="1223996" y="0"/>
                  </a:lnTo>
                  <a:lnTo>
                    <a:pt x="1223996" y="287999"/>
                  </a:lnTo>
                </a:path>
              </a:pathLst>
            </a:custGeom>
            <a:ln w="15183">
              <a:solidFill>
                <a:srgbClr val="FF0000"/>
              </a:solidFill>
            </a:ln>
          </p:spPr>
          <p:txBody>
            <a:bodyPr wrap="square" lIns="0" tIns="0" rIns="0" bIns="0" rtlCol="0"/>
            <a:lstStyle/>
            <a:p>
              <a:endParaRPr sz="3565"/>
            </a:p>
          </p:txBody>
        </p:sp>
      </p:grpSp>
      <p:sp>
        <p:nvSpPr>
          <p:cNvPr id="82" name="object 8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3" name="object 8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4" name="object 8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5" name="object 8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6" name="object 8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8" name="object 88"/>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1"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2"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1"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0" name="object 80"/>
          <p:cNvSpPr/>
          <p:nvPr/>
        </p:nvSpPr>
        <p:spPr>
          <a:xfrm>
            <a:off x="3953033" y="2062886"/>
            <a:ext cx="2782209" cy="2598490"/>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grpSp>
        <p:nvGrpSpPr>
          <p:cNvPr id="81" name="object 81"/>
          <p:cNvGrpSpPr/>
          <p:nvPr/>
        </p:nvGrpSpPr>
        <p:grpSpPr>
          <a:xfrm>
            <a:off x="7347424" y="4303811"/>
            <a:ext cx="2882877" cy="643016"/>
            <a:chOff x="2936555" y="2171830"/>
            <a:chExt cx="1454785" cy="324485"/>
          </a:xfrm>
        </p:grpSpPr>
        <p:sp>
          <p:nvSpPr>
            <p:cNvPr id="82" name="object 82"/>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3" name="object 83"/>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4" name="object 84"/>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grpSp>
      <p:sp>
        <p:nvSpPr>
          <p:cNvPr id="85" name="object 85"/>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6" name="object 8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1" name="object 91"/>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4"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2"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1"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0" name="object 80"/>
          <p:cNvSpPr/>
          <p:nvPr/>
        </p:nvSpPr>
        <p:spPr>
          <a:xfrm>
            <a:off x="3953033" y="2062886"/>
            <a:ext cx="2782209" cy="2598490"/>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grpSp>
        <p:nvGrpSpPr>
          <p:cNvPr id="81" name="object 81"/>
          <p:cNvGrpSpPr/>
          <p:nvPr/>
        </p:nvGrpSpPr>
        <p:grpSpPr>
          <a:xfrm>
            <a:off x="7347424" y="4303811"/>
            <a:ext cx="2882877" cy="643016"/>
            <a:chOff x="2936555" y="2171830"/>
            <a:chExt cx="1454785" cy="324485"/>
          </a:xfrm>
        </p:grpSpPr>
        <p:sp>
          <p:nvSpPr>
            <p:cNvPr id="82" name="object 82"/>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3" name="object 83"/>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4" name="object 84"/>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85" name="object 85"/>
            <p:cNvSpPr/>
            <p:nvPr/>
          </p:nvSpPr>
          <p:spPr>
            <a:xfrm>
              <a:off x="3051755" y="2193037"/>
              <a:ext cx="72390" cy="15240"/>
            </a:xfrm>
            <a:custGeom>
              <a:avLst/>
              <a:gdLst/>
              <a:ahLst/>
              <a:cxnLst/>
              <a:rect l="l" t="t" r="r" b="b"/>
              <a:pathLst>
                <a:path w="72389" h="15239">
                  <a:moveTo>
                    <a:pt x="71999" y="0"/>
                  </a:moveTo>
                  <a:lnTo>
                    <a:pt x="0" y="0"/>
                  </a:lnTo>
                  <a:lnTo>
                    <a:pt x="0" y="15183"/>
                  </a:lnTo>
                  <a:lnTo>
                    <a:pt x="71999" y="15183"/>
                  </a:lnTo>
                  <a:lnTo>
                    <a:pt x="71999" y="0"/>
                  </a:lnTo>
                  <a:close/>
                </a:path>
              </a:pathLst>
            </a:custGeom>
            <a:solidFill>
              <a:srgbClr val="FF0000"/>
            </a:solidFill>
          </p:spPr>
          <p:txBody>
            <a:bodyPr wrap="square" lIns="0" tIns="0" rIns="0" bIns="0" rtlCol="0"/>
            <a:lstStyle/>
            <a:p>
              <a:endParaRPr sz="3565"/>
            </a:p>
          </p:txBody>
        </p:sp>
      </p:grpSp>
      <p:sp>
        <p:nvSpPr>
          <p:cNvPr id="86" name="object 86"/>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2" name="object 92"/>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5"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2"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1"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0" name="object 80"/>
          <p:cNvSpPr/>
          <p:nvPr/>
        </p:nvSpPr>
        <p:spPr>
          <a:xfrm>
            <a:off x="3953033" y="2062886"/>
            <a:ext cx="2782209" cy="2598490"/>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344246" y="0"/>
                </a:moveTo>
                <a:lnTo>
                  <a:pt x="287997" y="0"/>
                </a:lnTo>
                <a:lnTo>
                  <a:pt x="287997" y="15138"/>
                </a:lnTo>
                <a:lnTo>
                  <a:pt x="344246" y="15138"/>
                </a:lnTo>
                <a:lnTo>
                  <a:pt x="344246" y="0"/>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grpSp>
        <p:nvGrpSpPr>
          <p:cNvPr id="81" name="object 81"/>
          <p:cNvGrpSpPr/>
          <p:nvPr/>
        </p:nvGrpSpPr>
        <p:grpSpPr>
          <a:xfrm>
            <a:off x="7347424" y="4303811"/>
            <a:ext cx="2882877" cy="643016"/>
            <a:chOff x="2936555" y="2171830"/>
            <a:chExt cx="1454785" cy="324485"/>
          </a:xfrm>
        </p:grpSpPr>
        <p:sp>
          <p:nvSpPr>
            <p:cNvPr id="82" name="object 82"/>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3" name="object 83"/>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4" name="object 84"/>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85" name="object 85"/>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grpSp>
      <p:sp>
        <p:nvSpPr>
          <p:cNvPr id="86" name="object 86"/>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2" name="object 92"/>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5"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2"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1"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1" name="object 81"/>
          <p:cNvSpPr/>
          <p:nvPr/>
        </p:nvSpPr>
        <p:spPr>
          <a:xfrm>
            <a:off x="3953033" y="1879520"/>
            <a:ext cx="2782209" cy="2782209"/>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grpSp>
        <p:nvGrpSpPr>
          <p:cNvPr id="82" name="object 82"/>
          <p:cNvGrpSpPr/>
          <p:nvPr/>
        </p:nvGrpSpPr>
        <p:grpSpPr>
          <a:xfrm>
            <a:off x="7347424" y="4303811"/>
            <a:ext cx="2882877" cy="643016"/>
            <a:chOff x="2936555" y="2171830"/>
            <a:chExt cx="1454785" cy="324485"/>
          </a:xfrm>
        </p:grpSpPr>
        <p:sp>
          <p:nvSpPr>
            <p:cNvPr id="83" name="object 83"/>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4" name="object 84"/>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5" name="object 85"/>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86" name="object 86"/>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87" name="object 87"/>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grpSp>
      <p:sp>
        <p:nvSpPr>
          <p:cNvPr id="88" name="object 88"/>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4" name="object 94"/>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7"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What is clustering for?</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endParaRPr lang="en-US" b="1" dirty="0" smtClean="0">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Example </a:t>
            </a:r>
            <a:r>
              <a:rPr lang="en-US" b="1"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Given a collection of text documents, we want to organize them according to their content similarities,</a:t>
            </a:r>
            <a:endParaRPr lang="en-US" dirty="0">
              <a:latin typeface="Times New Roman" panose="02020603050405020304" pitchFamily="18" charset="0"/>
              <a:cs typeface="Times New Roman" panose="02020603050405020304" pitchFamily="18" charset="0"/>
            </a:endParaRPr>
          </a:p>
          <a:p>
            <a:pPr lvl="1" algn="just"/>
            <a:r>
              <a:rPr lang="en-US" sz="2800" dirty="0">
                <a:latin typeface="Times New Roman" panose="02020603050405020304" pitchFamily="18" charset="0"/>
                <a:cs typeface="Times New Roman" panose="02020603050405020304" pitchFamily="18" charset="0"/>
              </a:rPr>
              <a:t>To produce a topic </a:t>
            </a:r>
            <a:r>
              <a:rPr lang="en-US" sz="2800" dirty="0" smtClean="0">
                <a:latin typeface="Times New Roman" panose="02020603050405020304" pitchFamily="18" charset="0"/>
                <a:cs typeface="Times New Roman" panose="02020603050405020304" pitchFamily="18" charset="0"/>
              </a:rPr>
              <a:t>hierarchy</a:t>
            </a:r>
            <a:endParaRPr lang="en-US" sz="28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2"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1"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1" name="object 81"/>
          <p:cNvSpPr/>
          <p:nvPr/>
        </p:nvSpPr>
        <p:spPr>
          <a:xfrm>
            <a:off x="3953033" y="1879520"/>
            <a:ext cx="2782209" cy="2782209"/>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grpSp>
        <p:nvGrpSpPr>
          <p:cNvPr id="82" name="object 82"/>
          <p:cNvGrpSpPr/>
          <p:nvPr/>
        </p:nvGrpSpPr>
        <p:grpSpPr>
          <a:xfrm>
            <a:off x="7347424" y="4303811"/>
            <a:ext cx="2882877" cy="643016"/>
            <a:chOff x="2936555" y="2171830"/>
            <a:chExt cx="1454785" cy="324485"/>
          </a:xfrm>
        </p:grpSpPr>
        <p:sp>
          <p:nvSpPr>
            <p:cNvPr id="83" name="object 83"/>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4" name="object 84"/>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5" name="object 85"/>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86" name="object 86"/>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87" name="object 87"/>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sp>
          <p:nvSpPr>
            <p:cNvPr id="88" name="object 88"/>
            <p:cNvSpPr/>
            <p:nvPr/>
          </p:nvSpPr>
          <p:spPr>
            <a:xfrm>
              <a:off x="3915753" y="2193037"/>
              <a:ext cx="72390" cy="15240"/>
            </a:xfrm>
            <a:custGeom>
              <a:avLst/>
              <a:gdLst/>
              <a:ahLst/>
              <a:cxnLst/>
              <a:rect l="l" t="t" r="r" b="b"/>
              <a:pathLst>
                <a:path w="72389" h="15239">
                  <a:moveTo>
                    <a:pt x="71999" y="0"/>
                  </a:moveTo>
                  <a:lnTo>
                    <a:pt x="0" y="0"/>
                  </a:lnTo>
                  <a:lnTo>
                    <a:pt x="0" y="15183"/>
                  </a:lnTo>
                  <a:lnTo>
                    <a:pt x="71999" y="15183"/>
                  </a:lnTo>
                  <a:lnTo>
                    <a:pt x="71999" y="0"/>
                  </a:lnTo>
                  <a:close/>
                </a:path>
              </a:pathLst>
            </a:custGeom>
            <a:solidFill>
              <a:srgbClr val="FF0000"/>
            </a:solidFill>
          </p:spPr>
          <p:txBody>
            <a:bodyPr wrap="square" lIns="0" tIns="0" rIns="0" bIns="0" rtlCol="0"/>
            <a:lstStyle/>
            <a:p>
              <a:endParaRPr sz="3565"/>
            </a:p>
          </p:txBody>
        </p:sp>
      </p:grpSp>
      <p:sp>
        <p:nvSpPr>
          <p:cNvPr id="89" name="object 8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5" name="object 95"/>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8"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2"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1"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1" name="object 81"/>
          <p:cNvSpPr/>
          <p:nvPr/>
        </p:nvSpPr>
        <p:spPr>
          <a:xfrm>
            <a:off x="3953033" y="1879520"/>
            <a:ext cx="2782209" cy="2782209"/>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grpSp>
        <p:nvGrpSpPr>
          <p:cNvPr id="82" name="object 82"/>
          <p:cNvGrpSpPr/>
          <p:nvPr/>
        </p:nvGrpSpPr>
        <p:grpSpPr>
          <a:xfrm>
            <a:off x="7347424" y="4303811"/>
            <a:ext cx="2882877" cy="643016"/>
            <a:chOff x="2936555" y="2171830"/>
            <a:chExt cx="1454785" cy="324485"/>
          </a:xfrm>
        </p:grpSpPr>
        <p:sp>
          <p:nvSpPr>
            <p:cNvPr id="83" name="object 83"/>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4" name="object 84"/>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5" name="object 85"/>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86" name="object 86"/>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87" name="object 87"/>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sp>
          <p:nvSpPr>
            <p:cNvPr id="88" name="object 88"/>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5"/>
            </a:p>
          </p:txBody>
        </p:sp>
      </p:grpSp>
      <p:sp>
        <p:nvSpPr>
          <p:cNvPr id="89" name="object 8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5" name="object 95"/>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8"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2"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1"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1" name="object 81"/>
          <p:cNvSpPr/>
          <p:nvPr/>
        </p:nvSpPr>
        <p:spPr>
          <a:xfrm>
            <a:off x="3953033" y="1879520"/>
            <a:ext cx="2782209" cy="2782209"/>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grpSp>
        <p:nvGrpSpPr>
          <p:cNvPr id="82" name="object 82"/>
          <p:cNvGrpSpPr/>
          <p:nvPr/>
        </p:nvGrpSpPr>
        <p:grpSpPr>
          <a:xfrm>
            <a:off x="7347424" y="4303811"/>
            <a:ext cx="2882877" cy="643016"/>
            <a:chOff x="2936555" y="2171830"/>
            <a:chExt cx="1454785" cy="324485"/>
          </a:xfrm>
        </p:grpSpPr>
        <p:sp>
          <p:nvSpPr>
            <p:cNvPr id="83" name="object 83"/>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4" name="object 84"/>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5" name="object 85"/>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86" name="object 86"/>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87" name="object 87"/>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sp>
          <p:nvSpPr>
            <p:cNvPr id="88" name="object 88"/>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5"/>
            </a:p>
          </p:txBody>
        </p:sp>
      </p:grpSp>
      <p:sp>
        <p:nvSpPr>
          <p:cNvPr id="89" name="object 8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5" name="object 95"/>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8"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2"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1"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1" name="object 81"/>
          <p:cNvGrpSpPr/>
          <p:nvPr/>
        </p:nvGrpSpPr>
        <p:grpSpPr>
          <a:xfrm>
            <a:off x="3599221" y="1582891"/>
            <a:ext cx="3301905" cy="3330849"/>
            <a:chOff x="1045101" y="798773"/>
            <a:chExt cx="1666239" cy="168084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3" name="object 83"/>
            <p:cNvSpPr/>
            <p:nvPr/>
          </p:nvSpPr>
          <p:spPr>
            <a:xfrm>
              <a:off x="1050162" y="803834"/>
              <a:ext cx="1656080" cy="1670685"/>
            </a:xfrm>
            <a:custGeom>
              <a:avLst/>
              <a:gdLst/>
              <a:ahLst/>
              <a:cxnLst/>
              <a:rect l="l" t="t" r="r" b="b"/>
              <a:pathLst>
                <a:path w="1656080"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656080" h="1670685">
                  <a:moveTo>
                    <a:pt x="806395" y="273598"/>
                  </a:moveTo>
                  <a:lnTo>
                    <a:pt x="801987" y="224418"/>
                  </a:lnTo>
                  <a:lnTo>
                    <a:pt x="789279" y="178130"/>
                  </a:lnTo>
                  <a:lnTo>
                    <a:pt x="769042" y="135507"/>
                  </a:lnTo>
                  <a:lnTo>
                    <a:pt x="742049" y="97321"/>
                  </a:lnTo>
                  <a:lnTo>
                    <a:pt x="709074" y="64346"/>
                  </a:lnTo>
                  <a:lnTo>
                    <a:pt x="670888" y="37353"/>
                  </a:lnTo>
                  <a:lnTo>
                    <a:pt x="628265" y="17116"/>
                  </a:lnTo>
                  <a:lnTo>
                    <a:pt x="581977" y="4407"/>
                  </a:lnTo>
                  <a:lnTo>
                    <a:pt x="532797" y="0"/>
                  </a:lnTo>
                  <a:lnTo>
                    <a:pt x="483617" y="4407"/>
                  </a:lnTo>
                  <a:lnTo>
                    <a:pt x="437329" y="17116"/>
                  </a:lnTo>
                  <a:lnTo>
                    <a:pt x="394706" y="37353"/>
                  </a:lnTo>
                  <a:lnTo>
                    <a:pt x="356521" y="64346"/>
                  </a:lnTo>
                  <a:lnTo>
                    <a:pt x="323545" y="97321"/>
                  </a:lnTo>
                  <a:lnTo>
                    <a:pt x="296553" y="135507"/>
                  </a:lnTo>
                  <a:lnTo>
                    <a:pt x="276316" y="178130"/>
                  </a:lnTo>
                  <a:lnTo>
                    <a:pt x="263607" y="224418"/>
                  </a:lnTo>
                  <a:lnTo>
                    <a:pt x="259199" y="273598"/>
                  </a:lnTo>
                  <a:lnTo>
                    <a:pt x="263607" y="322778"/>
                  </a:lnTo>
                  <a:lnTo>
                    <a:pt x="276316" y="369066"/>
                  </a:lnTo>
                  <a:lnTo>
                    <a:pt x="296553" y="411689"/>
                  </a:lnTo>
                  <a:lnTo>
                    <a:pt x="323545" y="449874"/>
                  </a:lnTo>
                  <a:lnTo>
                    <a:pt x="356521" y="482850"/>
                  </a:lnTo>
                  <a:lnTo>
                    <a:pt x="394706" y="509842"/>
                  </a:lnTo>
                  <a:lnTo>
                    <a:pt x="437329" y="530079"/>
                  </a:lnTo>
                  <a:lnTo>
                    <a:pt x="483617" y="542788"/>
                  </a:lnTo>
                  <a:lnTo>
                    <a:pt x="532797" y="547196"/>
                  </a:lnTo>
                  <a:lnTo>
                    <a:pt x="581977" y="542788"/>
                  </a:lnTo>
                  <a:lnTo>
                    <a:pt x="628265" y="530079"/>
                  </a:lnTo>
                  <a:lnTo>
                    <a:pt x="670888" y="509842"/>
                  </a:lnTo>
                  <a:lnTo>
                    <a:pt x="709074" y="482850"/>
                  </a:lnTo>
                  <a:lnTo>
                    <a:pt x="742049" y="449874"/>
                  </a:lnTo>
                  <a:lnTo>
                    <a:pt x="769042" y="411689"/>
                  </a:lnTo>
                  <a:lnTo>
                    <a:pt x="789279" y="369066"/>
                  </a:lnTo>
                  <a:lnTo>
                    <a:pt x="801987" y="322778"/>
                  </a:lnTo>
                  <a:lnTo>
                    <a:pt x="806395" y="273598"/>
                  </a:lnTo>
                </a:path>
                <a:path w="1656080" h="1670685">
                  <a:moveTo>
                    <a:pt x="1655995" y="1036796"/>
                  </a:moveTo>
                  <a:lnTo>
                    <a:pt x="1652283" y="979851"/>
                  </a:lnTo>
                  <a:lnTo>
                    <a:pt x="1641580" y="926254"/>
                  </a:lnTo>
                  <a:lnTo>
                    <a:pt x="1624539" y="876901"/>
                  </a:lnTo>
                  <a:lnTo>
                    <a:pt x="1601808" y="832686"/>
                  </a:lnTo>
                  <a:lnTo>
                    <a:pt x="1574039" y="794504"/>
                  </a:lnTo>
                  <a:lnTo>
                    <a:pt x="1541882" y="763249"/>
                  </a:lnTo>
                  <a:lnTo>
                    <a:pt x="1505989" y="739817"/>
                  </a:lnTo>
                  <a:lnTo>
                    <a:pt x="1467010" y="725101"/>
                  </a:lnTo>
                  <a:lnTo>
                    <a:pt x="1425594" y="719997"/>
                  </a:lnTo>
                  <a:lnTo>
                    <a:pt x="1384179" y="725101"/>
                  </a:lnTo>
                  <a:lnTo>
                    <a:pt x="1345200" y="739817"/>
                  </a:lnTo>
                  <a:lnTo>
                    <a:pt x="1309306" y="763249"/>
                  </a:lnTo>
                  <a:lnTo>
                    <a:pt x="1277150" y="794504"/>
                  </a:lnTo>
                  <a:lnTo>
                    <a:pt x="1249381" y="832686"/>
                  </a:lnTo>
                  <a:lnTo>
                    <a:pt x="1226650" y="876901"/>
                  </a:lnTo>
                  <a:lnTo>
                    <a:pt x="1209609" y="926254"/>
                  </a:lnTo>
                  <a:lnTo>
                    <a:pt x="1198906" y="979851"/>
                  </a:lnTo>
                  <a:lnTo>
                    <a:pt x="1195194" y="1036796"/>
                  </a:lnTo>
                  <a:lnTo>
                    <a:pt x="1198906" y="1093742"/>
                  </a:lnTo>
                  <a:lnTo>
                    <a:pt x="1209609" y="1147338"/>
                  </a:lnTo>
                  <a:lnTo>
                    <a:pt x="1226650" y="1196691"/>
                  </a:lnTo>
                  <a:lnTo>
                    <a:pt x="1249381" y="1240906"/>
                  </a:lnTo>
                  <a:lnTo>
                    <a:pt x="1277150" y="1279088"/>
                  </a:lnTo>
                  <a:lnTo>
                    <a:pt x="1309306" y="1310343"/>
                  </a:lnTo>
                  <a:lnTo>
                    <a:pt x="1345200" y="1333775"/>
                  </a:lnTo>
                  <a:lnTo>
                    <a:pt x="1384179" y="1348491"/>
                  </a:lnTo>
                  <a:lnTo>
                    <a:pt x="1425594" y="1353595"/>
                  </a:lnTo>
                  <a:lnTo>
                    <a:pt x="1467010" y="1348491"/>
                  </a:lnTo>
                  <a:lnTo>
                    <a:pt x="1505989" y="1333775"/>
                  </a:lnTo>
                  <a:lnTo>
                    <a:pt x="1541882" y="1310343"/>
                  </a:lnTo>
                  <a:lnTo>
                    <a:pt x="1574039" y="1279088"/>
                  </a:lnTo>
                  <a:lnTo>
                    <a:pt x="1601808" y="1240906"/>
                  </a:lnTo>
                  <a:lnTo>
                    <a:pt x="1624539" y="1196691"/>
                  </a:lnTo>
                  <a:lnTo>
                    <a:pt x="1641580" y="1147338"/>
                  </a:lnTo>
                  <a:lnTo>
                    <a:pt x="1652283" y="1093742"/>
                  </a:lnTo>
                  <a:lnTo>
                    <a:pt x="1655995" y="1036796"/>
                  </a:lnTo>
                </a:path>
              </a:pathLst>
            </a:custGeom>
            <a:ln w="10122">
              <a:solidFill>
                <a:srgbClr val="FF0000"/>
              </a:solidFill>
              <a:prstDash val="dash"/>
            </a:ln>
          </p:spPr>
          <p:txBody>
            <a:bodyPr wrap="square" lIns="0" tIns="0" rIns="0" bIns="0" rtlCol="0"/>
            <a:lstStyle/>
            <a:p>
              <a:endParaRPr sz="3565"/>
            </a:p>
          </p:txBody>
        </p:sp>
      </p:grpSp>
      <p:grpSp>
        <p:nvGrpSpPr>
          <p:cNvPr id="84" name="object 84"/>
          <p:cNvGrpSpPr/>
          <p:nvPr/>
        </p:nvGrpSpPr>
        <p:grpSpPr>
          <a:xfrm>
            <a:off x="7347424" y="4303811"/>
            <a:ext cx="2882877" cy="643016"/>
            <a:chOff x="2936555" y="2171830"/>
            <a:chExt cx="1454785" cy="324485"/>
          </a:xfrm>
        </p:grpSpPr>
        <p:sp>
          <p:nvSpPr>
            <p:cNvPr id="85" name="object 85"/>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6" name="object 86"/>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7" name="object 87"/>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88" name="object 88"/>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89" name="object 89"/>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sp>
          <p:nvSpPr>
            <p:cNvPr id="90" name="object 90"/>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5"/>
            </a:p>
          </p:txBody>
        </p:sp>
      </p:grpSp>
      <p:sp>
        <p:nvSpPr>
          <p:cNvPr id="91" name="object 91"/>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7" name="object 97"/>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0"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2"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1"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1" name="object 81"/>
          <p:cNvGrpSpPr/>
          <p:nvPr/>
        </p:nvGrpSpPr>
        <p:grpSpPr>
          <a:xfrm>
            <a:off x="3599221" y="1879518"/>
            <a:ext cx="3301905" cy="3033879"/>
            <a:chOff x="1045101" y="948460"/>
            <a:chExt cx="1666239" cy="153098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3" name="object 83"/>
            <p:cNvSpPr/>
            <p:nvPr/>
          </p:nvSpPr>
          <p:spPr>
            <a:xfrm>
              <a:off x="1050162" y="1523831"/>
              <a:ext cx="1656080" cy="950594"/>
            </a:xfrm>
            <a:custGeom>
              <a:avLst/>
              <a:gdLst/>
              <a:ahLst/>
              <a:cxnLst/>
              <a:rect l="l" t="t" r="r" b="b"/>
              <a:pathLst>
                <a:path w="1656080" h="950594">
                  <a:moveTo>
                    <a:pt x="403196" y="748797"/>
                  </a:moveTo>
                  <a:lnTo>
                    <a:pt x="397872" y="702572"/>
                  </a:lnTo>
                  <a:lnTo>
                    <a:pt x="382706" y="660138"/>
                  </a:lnTo>
                  <a:lnTo>
                    <a:pt x="358908" y="622707"/>
                  </a:lnTo>
                  <a:lnTo>
                    <a:pt x="327688" y="591487"/>
                  </a:lnTo>
                  <a:lnTo>
                    <a:pt x="290256" y="567689"/>
                  </a:lnTo>
                  <a:lnTo>
                    <a:pt x="247823" y="552523"/>
                  </a:lnTo>
                  <a:lnTo>
                    <a:pt x="201598" y="547198"/>
                  </a:lnTo>
                  <a:lnTo>
                    <a:pt x="155373" y="552523"/>
                  </a:lnTo>
                  <a:lnTo>
                    <a:pt x="112939" y="567689"/>
                  </a:lnTo>
                  <a:lnTo>
                    <a:pt x="75508" y="591487"/>
                  </a:lnTo>
                  <a:lnTo>
                    <a:pt x="44288" y="622707"/>
                  </a:lnTo>
                  <a:lnTo>
                    <a:pt x="20490" y="660138"/>
                  </a:lnTo>
                  <a:lnTo>
                    <a:pt x="5324" y="702572"/>
                  </a:lnTo>
                  <a:lnTo>
                    <a:pt x="0" y="748797"/>
                  </a:lnTo>
                  <a:lnTo>
                    <a:pt x="5324" y="795022"/>
                  </a:lnTo>
                  <a:lnTo>
                    <a:pt x="20490" y="837455"/>
                  </a:lnTo>
                  <a:lnTo>
                    <a:pt x="44288" y="874887"/>
                  </a:lnTo>
                  <a:lnTo>
                    <a:pt x="75508" y="906107"/>
                  </a:lnTo>
                  <a:lnTo>
                    <a:pt x="112939" y="929905"/>
                  </a:lnTo>
                  <a:lnTo>
                    <a:pt x="155373" y="945071"/>
                  </a:lnTo>
                  <a:lnTo>
                    <a:pt x="201598" y="950395"/>
                  </a:lnTo>
                  <a:lnTo>
                    <a:pt x="247823" y="945071"/>
                  </a:lnTo>
                  <a:lnTo>
                    <a:pt x="290256" y="929905"/>
                  </a:lnTo>
                  <a:lnTo>
                    <a:pt x="327688" y="906107"/>
                  </a:lnTo>
                  <a:lnTo>
                    <a:pt x="358908" y="874887"/>
                  </a:lnTo>
                  <a:lnTo>
                    <a:pt x="382706" y="837455"/>
                  </a:lnTo>
                  <a:lnTo>
                    <a:pt x="397872" y="795022"/>
                  </a:lnTo>
                  <a:lnTo>
                    <a:pt x="403196" y="748797"/>
                  </a:lnTo>
                </a:path>
                <a:path w="1656080" h="950594">
                  <a:moveTo>
                    <a:pt x="1655995" y="316798"/>
                  </a:moveTo>
                  <a:lnTo>
                    <a:pt x="1652283" y="259853"/>
                  </a:lnTo>
                  <a:lnTo>
                    <a:pt x="1641580" y="206256"/>
                  </a:lnTo>
                  <a:lnTo>
                    <a:pt x="1624539" y="156903"/>
                  </a:lnTo>
                  <a:lnTo>
                    <a:pt x="1601808" y="112688"/>
                  </a:lnTo>
                  <a:lnTo>
                    <a:pt x="1574039" y="74506"/>
                  </a:lnTo>
                  <a:lnTo>
                    <a:pt x="1541882" y="43251"/>
                  </a:lnTo>
                  <a:lnTo>
                    <a:pt x="1505989" y="19819"/>
                  </a:lnTo>
                  <a:lnTo>
                    <a:pt x="1467010" y="5103"/>
                  </a:lnTo>
                  <a:lnTo>
                    <a:pt x="1425594" y="0"/>
                  </a:lnTo>
                  <a:lnTo>
                    <a:pt x="1384179" y="5103"/>
                  </a:lnTo>
                  <a:lnTo>
                    <a:pt x="1345200" y="19819"/>
                  </a:lnTo>
                  <a:lnTo>
                    <a:pt x="1309306" y="43251"/>
                  </a:lnTo>
                  <a:lnTo>
                    <a:pt x="1277150" y="74506"/>
                  </a:lnTo>
                  <a:lnTo>
                    <a:pt x="1249381" y="112688"/>
                  </a:lnTo>
                  <a:lnTo>
                    <a:pt x="1226650" y="156903"/>
                  </a:lnTo>
                  <a:lnTo>
                    <a:pt x="1209609" y="206256"/>
                  </a:lnTo>
                  <a:lnTo>
                    <a:pt x="1198906" y="259853"/>
                  </a:lnTo>
                  <a:lnTo>
                    <a:pt x="1195194" y="316798"/>
                  </a:lnTo>
                  <a:lnTo>
                    <a:pt x="1198906" y="373744"/>
                  </a:lnTo>
                  <a:lnTo>
                    <a:pt x="1209609" y="427340"/>
                  </a:lnTo>
                  <a:lnTo>
                    <a:pt x="1226650" y="476693"/>
                  </a:lnTo>
                  <a:lnTo>
                    <a:pt x="1249381" y="520908"/>
                  </a:lnTo>
                  <a:lnTo>
                    <a:pt x="1277150" y="559090"/>
                  </a:lnTo>
                  <a:lnTo>
                    <a:pt x="1309306" y="590345"/>
                  </a:lnTo>
                  <a:lnTo>
                    <a:pt x="1345200" y="613777"/>
                  </a:lnTo>
                  <a:lnTo>
                    <a:pt x="1384179" y="628493"/>
                  </a:lnTo>
                  <a:lnTo>
                    <a:pt x="1425594" y="633597"/>
                  </a:lnTo>
                  <a:lnTo>
                    <a:pt x="1467010" y="628493"/>
                  </a:lnTo>
                  <a:lnTo>
                    <a:pt x="1505989" y="613777"/>
                  </a:lnTo>
                  <a:lnTo>
                    <a:pt x="1541882" y="590345"/>
                  </a:lnTo>
                  <a:lnTo>
                    <a:pt x="1574039" y="559090"/>
                  </a:lnTo>
                  <a:lnTo>
                    <a:pt x="1601808" y="520908"/>
                  </a:lnTo>
                  <a:lnTo>
                    <a:pt x="1624539" y="476693"/>
                  </a:lnTo>
                  <a:lnTo>
                    <a:pt x="1641580" y="427340"/>
                  </a:lnTo>
                  <a:lnTo>
                    <a:pt x="1652283" y="373744"/>
                  </a:lnTo>
                  <a:lnTo>
                    <a:pt x="1655995" y="316798"/>
                  </a:lnTo>
                </a:path>
              </a:pathLst>
            </a:custGeom>
            <a:ln w="10122">
              <a:solidFill>
                <a:srgbClr val="FF0000"/>
              </a:solidFill>
              <a:prstDash val="dash"/>
            </a:ln>
          </p:spPr>
          <p:txBody>
            <a:bodyPr wrap="square" lIns="0" tIns="0" rIns="0" bIns="0" rtlCol="0"/>
            <a:lstStyle/>
            <a:p>
              <a:endParaRPr sz="3565"/>
            </a:p>
          </p:txBody>
        </p:sp>
        <p:sp>
          <p:nvSpPr>
            <p:cNvPr id="84" name="object 84"/>
            <p:cNvSpPr/>
            <p:nvPr/>
          </p:nvSpPr>
          <p:spPr>
            <a:xfrm>
              <a:off x="1799663" y="1040984"/>
              <a:ext cx="200660" cy="15240"/>
            </a:xfrm>
            <a:custGeom>
              <a:avLst/>
              <a:gdLst/>
              <a:ahLst/>
              <a:cxnLst/>
              <a:rect l="l" t="t" r="r" b="b"/>
              <a:pathLst>
                <a:path w="200660" h="15240">
                  <a:moveTo>
                    <a:pt x="200247" y="0"/>
                  </a:moveTo>
                  <a:lnTo>
                    <a:pt x="0" y="0"/>
                  </a:lnTo>
                  <a:lnTo>
                    <a:pt x="0" y="15179"/>
                  </a:lnTo>
                  <a:lnTo>
                    <a:pt x="200247" y="15179"/>
                  </a:lnTo>
                  <a:lnTo>
                    <a:pt x="200247" y="0"/>
                  </a:lnTo>
                  <a:close/>
                </a:path>
              </a:pathLst>
            </a:custGeom>
            <a:solidFill>
              <a:srgbClr val="FF0000"/>
            </a:solidFill>
          </p:spPr>
          <p:txBody>
            <a:bodyPr wrap="square" lIns="0" tIns="0" rIns="0" bIns="0" rtlCol="0"/>
            <a:lstStyle/>
            <a:p>
              <a:endParaRPr sz="3565"/>
            </a:p>
          </p:txBody>
        </p:sp>
      </p:grpSp>
      <p:grpSp>
        <p:nvGrpSpPr>
          <p:cNvPr id="85" name="object 85"/>
          <p:cNvGrpSpPr/>
          <p:nvPr/>
        </p:nvGrpSpPr>
        <p:grpSpPr>
          <a:xfrm>
            <a:off x="7347424" y="3733096"/>
            <a:ext cx="2882877" cy="1214306"/>
            <a:chOff x="2936555" y="1883830"/>
            <a:chExt cx="1454785" cy="612775"/>
          </a:xfrm>
        </p:grpSpPr>
        <p:sp>
          <p:nvSpPr>
            <p:cNvPr id="86" name="object 86"/>
            <p:cNvSpPr/>
            <p:nvPr/>
          </p:nvSpPr>
          <p:spPr>
            <a:xfrm>
              <a:off x="2936555" y="1912629"/>
              <a:ext cx="1454785" cy="576580"/>
            </a:xfrm>
            <a:custGeom>
              <a:avLst/>
              <a:gdLst/>
              <a:ahLst/>
              <a:cxnLst/>
              <a:rect l="l" t="t" r="r" b="b"/>
              <a:pathLst>
                <a:path w="1454785" h="576580">
                  <a:moveTo>
                    <a:pt x="0" y="575998"/>
                  </a:moveTo>
                  <a:lnTo>
                    <a:pt x="1454396" y="575998"/>
                  </a:lnTo>
                </a:path>
                <a:path w="1454785" h="576580">
                  <a:moveTo>
                    <a:pt x="0" y="287999"/>
                  </a:moveTo>
                  <a:lnTo>
                    <a:pt x="1454396" y="287999"/>
                  </a:lnTo>
                </a:path>
                <a:path w="1454785" h="576580">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88" name="object 88"/>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89" name="object 89"/>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sp>
          <p:nvSpPr>
            <p:cNvPr id="90" name="object 90"/>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5"/>
            </a:p>
          </p:txBody>
        </p:sp>
        <p:sp>
          <p:nvSpPr>
            <p:cNvPr id="91" name="object 91"/>
            <p:cNvSpPr/>
            <p:nvPr/>
          </p:nvSpPr>
          <p:spPr>
            <a:xfrm>
              <a:off x="2936555" y="1883830"/>
              <a:ext cx="1454785" cy="57785"/>
            </a:xfrm>
            <a:custGeom>
              <a:avLst/>
              <a:gdLst/>
              <a:ahLst/>
              <a:cxnLst/>
              <a:rect l="l" t="t" r="r" b="b"/>
              <a:pathLst>
                <a:path w="1454785" h="57785">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sp>
          <p:nvSpPr>
            <p:cNvPr id="92" name="object 92"/>
            <p:cNvSpPr/>
            <p:nvPr/>
          </p:nvSpPr>
          <p:spPr>
            <a:xfrm>
              <a:off x="3483754" y="1912630"/>
              <a:ext cx="216535" cy="576580"/>
            </a:xfrm>
            <a:custGeom>
              <a:avLst/>
              <a:gdLst/>
              <a:ahLst/>
              <a:cxnLst/>
              <a:rect l="l" t="t" r="r" b="b"/>
              <a:pathLst>
                <a:path w="216535" h="576580">
                  <a:moveTo>
                    <a:pt x="0" y="287999"/>
                  </a:moveTo>
                  <a:lnTo>
                    <a:pt x="0" y="0"/>
                  </a:lnTo>
                  <a:lnTo>
                    <a:pt x="215999" y="0"/>
                  </a:lnTo>
                  <a:lnTo>
                    <a:pt x="215999" y="575998"/>
                  </a:lnTo>
                </a:path>
              </a:pathLst>
            </a:custGeom>
            <a:ln w="15183">
              <a:solidFill>
                <a:srgbClr val="FF0000"/>
              </a:solidFill>
            </a:ln>
          </p:spPr>
          <p:txBody>
            <a:bodyPr wrap="square" lIns="0" tIns="0" rIns="0" bIns="0" rtlCol="0"/>
            <a:lstStyle/>
            <a:p>
              <a:endParaRPr sz="3565"/>
            </a:p>
          </p:txBody>
        </p:sp>
      </p:grpSp>
      <p:sp>
        <p:nvSpPr>
          <p:cNvPr id="93"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8" name="object 98"/>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9" name="object 99"/>
          <p:cNvSpPr txBox="1"/>
          <p:nvPr/>
        </p:nvSpPr>
        <p:spPr>
          <a:xfrm>
            <a:off x="7145385" y="359926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p:txBody>
      </p:sp>
      <p:sp>
        <p:nvSpPr>
          <p:cNvPr id="100" name="object 100"/>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116</a:t>
            </a:r>
            <a:endParaRPr sz="795">
              <a:latin typeface="Arial MT"/>
              <a:cs typeface="Arial MT"/>
            </a:endParaRPr>
          </a:p>
        </p:txBody>
      </p:sp>
      <p:sp>
        <p:nvSpPr>
          <p:cNvPr id="102"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DC0B2A6-010F-471F-851B-4A65FEBB73C7}" type="slidenum">
              <a:rPr lang="en-US" smtClean="0"/>
            </a:fld>
            <a:endParaRPr lang="en-US"/>
          </a:p>
        </p:txBody>
      </p:sp>
      <p:grpSp>
        <p:nvGrpSpPr>
          <p:cNvPr id="5" name="object 20"/>
          <p:cNvGrpSpPr/>
          <p:nvPr/>
        </p:nvGrpSpPr>
        <p:grpSpPr>
          <a:xfrm>
            <a:off x="3550624" y="1502276"/>
            <a:ext cx="3460459" cy="3460459"/>
            <a:chOff x="1020578" y="758093"/>
            <a:chExt cx="1746250" cy="1746250"/>
          </a:xfrm>
        </p:grpSpPr>
        <p:sp>
          <p:nvSpPr>
            <p:cNvPr id="6"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7"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8"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9"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0"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1"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2"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13"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14" name="object 29"/>
          <p:cNvGrpSpPr/>
          <p:nvPr/>
        </p:nvGrpSpPr>
        <p:grpSpPr>
          <a:xfrm>
            <a:off x="3754024" y="4248835"/>
            <a:ext cx="509631" cy="225242"/>
            <a:chOff x="1123219" y="2144088"/>
            <a:chExt cx="257175" cy="113664"/>
          </a:xfrm>
        </p:grpSpPr>
        <p:sp>
          <p:nvSpPr>
            <p:cNvPr id="15"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6"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7"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8"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9"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20" name="object 35"/>
          <p:cNvPicPr/>
          <p:nvPr/>
        </p:nvPicPr>
        <p:blipFill>
          <a:blip r:embed="rId1" cstate="print"/>
          <a:stretch>
            <a:fillRect/>
          </a:stretch>
        </p:blipFill>
        <p:spPr>
          <a:xfrm>
            <a:off x="4324758" y="3392785"/>
            <a:ext cx="224051" cy="224051"/>
          </a:xfrm>
          <a:prstGeom prst="rect">
            <a:avLst/>
          </a:prstGeom>
        </p:spPr>
      </p:pic>
      <p:sp>
        <p:nvSpPr>
          <p:cNvPr id="21"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22" name="object 37"/>
          <p:cNvGrpSpPr/>
          <p:nvPr/>
        </p:nvGrpSpPr>
        <p:grpSpPr>
          <a:xfrm>
            <a:off x="4324737" y="2251337"/>
            <a:ext cx="225242" cy="225242"/>
            <a:chOff x="1411218" y="1136091"/>
            <a:chExt cx="113664" cy="113664"/>
          </a:xfrm>
        </p:grpSpPr>
        <p:sp>
          <p:nvSpPr>
            <p:cNvPr id="23"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25"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26" name="object 41"/>
          <p:cNvGrpSpPr/>
          <p:nvPr/>
        </p:nvGrpSpPr>
        <p:grpSpPr>
          <a:xfrm>
            <a:off x="4324738" y="1680624"/>
            <a:ext cx="509631" cy="509631"/>
            <a:chOff x="1411218" y="848092"/>
            <a:chExt cx="257175" cy="257175"/>
          </a:xfrm>
        </p:grpSpPr>
        <p:sp>
          <p:nvSpPr>
            <p:cNvPr id="27"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8"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29"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0"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31"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2"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33"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34" name="object 49"/>
          <p:cNvGrpSpPr/>
          <p:nvPr/>
        </p:nvGrpSpPr>
        <p:grpSpPr>
          <a:xfrm>
            <a:off x="4895450" y="1965979"/>
            <a:ext cx="225242" cy="225242"/>
            <a:chOff x="1699217" y="992091"/>
            <a:chExt cx="113664" cy="113664"/>
          </a:xfrm>
        </p:grpSpPr>
        <p:sp>
          <p:nvSpPr>
            <p:cNvPr id="35"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6"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37"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38" name="object 53"/>
          <p:cNvPicPr/>
          <p:nvPr/>
        </p:nvPicPr>
        <p:blipFill>
          <a:blip r:embed="rId2" cstate="print"/>
          <a:stretch>
            <a:fillRect/>
          </a:stretch>
        </p:blipFill>
        <p:spPr>
          <a:xfrm>
            <a:off x="5466185" y="1966000"/>
            <a:ext cx="224051" cy="224051"/>
          </a:xfrm>
          <a:prstGeom prst="rect">
            <a:avLst/>
          </a:prstGeom>
        </p:spPr>
      </p:pic>
      <p:sp>
        <p:nvSpPr>
          <p:cNvPr id="39"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40" name="object 55"/>
          <p:cNvPicPr/>
          <p:nvPr/>
        </p:nvPicPr>
        <p:blipFill>
          <a:blip r:embed="rId1" cstate="print"/>
          <a:stretch>
            <a:fillRect/>
          </a:stretch>
        </p:blipFill>
        <p:spPr>
          <a:xfrm>
            <a:off x="6322256" y="2251355"/>
            <a:ext cx="224051" cy="224051"/>
          </a:xfrm>
          <a:prstGeom prst="rect">
            <a:avLst/>
          </a:prstGeom>
        </p:spPr>
      </p:pic>
      <p:sp>
        <p:nvSpPr>
          <p:cNvPr id="41"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42" name="object 57"/>
          <p:cNvGrpSpPr/>
          <p:nvPr/>
        </p:nvGrpSpPr>
        <p:grpSpPr>
          <a:xfrm>
            <a:off x="6322235" y="3107408"/>
            <a:ext cx="225242" cy="225242"/>
            <a:chOff x="2419215" y="1568090"/>
            <a:chExt cx="113664" cy="113664"/>
          </a:xfrm>
        </p:grpSpPr>
        <p:sp>
          <p:nvSpPr>
            <p:cNvPr id="43"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4"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45"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46" name="object 61"/>
          <p:cNvGrpSpPr/>
          <p:nvPr/>
        </p:nvGrpSpPr>
        <p:grpSpPr>
          <a:xfrm>
            <a:off x="6036880" y="3392764"/>
            <a:ext cx="795276" cy="225242"/>
            <a:chOff x="2275216" y="1712089"/>
            <a:chExt cx="401320" cy="113664"/>
          </a:xfrm>
        </p:grpSpPr>
        <p:sp>
          <p:nvSpPr>
            <p:cNvPr id="47"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8"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49"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51"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52"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53"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54" name="object 69"/>
          <p:cNvGrpSpPr/>
          <p:nvPr/>
        </p:nvGrpSpPr>
        <p:grpSpPr>
          <a:xfrm>
            <a:off x="6036880" y="3678122"/>
            <a:ext cx="795276" cy="225242"/>
            <a:chOff x="2275216" y="1856089"/>
            <a:chExt cx="401320" cy="113664"/>
          </a:xfrm>
        </p:grpSpPr>
        <p:sp>
          <p:nvSpPr>
            <p:cNvPr id="55"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6"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57"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59"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0"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1"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62" name="object 77"/>
          <p:cNvGrpSpPr/>
          <p:nvPr/>
        </p:nvGrpSpPr>
        <p:grpSpPr>
          <a:xfrm>
            <a:off x="6322235" y="3963477"/>
            <a:ext cx="225242" cy="225242"/>
            <a:chOff x="2419215" y="2000088"/>
            <a:chExt cx="113664" cy="113664"/>
          </a:xfrm>
        </p:grpSpPr>
        <p:sp>
          <p:nvSpPr>
            <p:cNvPr id="63"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5"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66" name="object 81"/>
          <p:cNvGrpSpPr/>
          <p:nvPr/>
        </p:nvGrpSpPr>
        <p:grpSpPr>
          <a:xfrm>
            <a:off x="3599221" y="1582891"/>
            <a:ext cx="3301905" cy="3330849"/>
            <a:chOff x="1045101" y="798773"/>
            <a:chExt cx="1666239" cy="1680845"/>
          </a:xfrm>
        </p:grpSpPr>
        <p:sp>
          <p:nvSpPr>
            <p:cNvPr id="67"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68" name="object 83"/>
            <p:cNvSpPr/>
            <p:nvPr/>
          </p:nvSpPr>
          <p:spPr>
            <a:xfrm>
              <a:off x="1050162" y="803834"/>
              <a:ext cx="1656080" cy="1670685"/>
            </a:xfrm>
            <a:custGeom>
              <a:avLst/>
              <a:gdLst/>
              <a:ahLst/>
              <a:cxnLst/>
              <a:rect l="l" t="t" r="r" b="b"/>
              <a:pathLst>
                <a:path w="1656080"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656080" h="1670685">
                  <a:moveTo>
                    <a:pt x="1094394" y="273598"/>
                  </a:moveTo>
                  <a:lnTo>
                    <a:pt x="1079478" y="200864"/>
                  </a:lnTo>
                  <a:lnTo>
                    <a:pt x="1061578" y="167100"/>
                  </a:lnTo>
                  <a:lnTo>
                    <a:pt x="1037381" y="135507"/>
                  </a:lnTo>
                  <a:lnTo>
                    <a:pt x="1007384" y="106409"/>
                  </a:lnTo>
                  <a:lnTo>
                    <a:pt x="972084" y="80134"/>
                  </a:lnTo>
                  <a:lnTo>
                    <a:pt x="931979" y="57007"/>
                  </a:lnTo>
                  <a:lnTo>
                    <a:pt x="887568" y="37353"/>
                  </a:lnTo>
                  <a:lnTo>
                    <a:pt x="839346" y="21500"/>
                  </a:lnTo>
                  <a:lnTo>
                    <a:pt x="787812" y="9773"/>
                  </a:lnTo>
                  <a:lnTo>
                    <a:pt x="733463" y="2497"/>
                  </a:lnTo>
                  <a:lnTo>
                    <a:pt x="676797" y="0"/>
                  </a:lnTo>
                  <a:lnTo>
                    <a:pt x="620131" y="2497"/>
                  </a:lnTo>
                  <a:lnTo>
                    <a:pt x="565782" y="9773"/>
                  </a:lnTo>
                  <a:lnTo>
                    <a:pt x="514248" y="21500"/>
                  </a:lnTo>
                  <a:lnTo>
                    <a:pt x="466026" y="37353"/>
                  </a:lnTo>
                  <a:lnTo>
                    <a:pt x="421614" y="57007"/>
                  </a:lnTo>
                  <a:lnTo>
                    <a:pt x="381509" y="80134"/>
                  </a:lnTo>
                  <a:lnTo>
                    <a:pt x="346210" y="106409"/>
                  </a:lnTo>
                  <a:lnTo>
                    <a:pt x="316213" y="135507"/>
                  </a:lnTo>
                  <a:lnTo>
                    <a:pt x="292015" y="167100"/>
                  </a:lnTo>
                  <a:lnTo>
                    <a:pt x="274116" y="200864"/>
                  </a:lnTo>
                  <a:lnTo>
                    <a:pt x="259199" y="273598"/>
                  </a:lnTo>
                  <a:lnTo>
                    <a:pt x="263011" y="310724"/>
                  </a:lnTo>
                  <a:lnTo>
                    <a:pt x="292015" y="380095"/>
                  </a:lnTo>
                  <a:lnTo>
                    <a:pt x="316213" y="411689"/>
                  </a:lnTo>
                  <a:lnTo>
                    <a:pt x="346210" y="440786"/>
                  </a:lnTo>
                  <a:lnTo>
                    <a:pt x="381509" y="467061"/>
                  </a:lnTo>
                  <a:lnTo>
                    <a:pt x="421614" y="490189"/>
                  </a:lnTo>
                  <a:lnTo>
                    <a:pt x="466026" y="509842"/>
                  </a:lnTo>
                  <a:lnTo>
                    <a:pt x="514248" y="525695"/>
                  </a:lnTo>
                  <a:lnTo>
                    <a:pt x="565782" y="537423"/>
                  </a:lnTo>
                  <a:lnTo>
                    <a:pt x="620131" y="544698"/>
                  </a:lnTo>
                  <a:lnTo>
                    <a:pt x="676797" y="547196"/>
                  </a:lnTo>
                  <a:lnTo>
                    <a:pt x="733463" y="544698"/>
                  </a:lnTo>
                  <a:lnTo>
                    <a:pt x="787812" y="537423"/>
                  </a:lnTo>
                  <a:lnTo>
                    <a:pt x="839346" y="525695"/>
                  </a:lnTo>
                  <a:lnTo>
                    <a:pt x="887568" y="509842"/>
                  </a:lnTo>
                  <a:lnTo>
                    <a:pt x="931979" y="490189"/>
                  </a:lnTo>
                  <a:lnTo>
                    <a:pt x="972084" y="467061"/>
                  </a:lnTo>
                  <a:lnTo>
                    <a:pt x="1007384" y="440786"/>
                  </a:lnTo>
                  <a:lnTo>
                    <a:pt x="1037381" y="411689"/>
                  </a:lnTo>
                  <a:lnTo>
                    <a:pt x="1061578" y="380095"/>
                  </a:lnTo>
                  <a:lnTo>
                    <a:pt x="1079478" y="346332"/>
                  </a:lnTo>
                  <a:lnTo>
                    <a:pt x="1094394" y="273598"/>
                  </a:lnTo>
                </a:path>
                <a:path w="1656080" h="1670685">
                  <a:moveTo>
                    <a:pt x="1655995" y="1036796"/>
                  </a:moveTo>
                  <a:lnTo>
                    <a:pt x="1652283" y="979851"/>
                  </a:lnTo>
                  <a:lnTo>
                    <a:pt x="1641580" y="926254"/>
                  </a:lnTo>
                  <a:lnTo>
                    <a:pt x="1624539" y="876901"/>
                  </a:lnTo>
                  <a:lnTo>
                    <a:pt x="1601808" y="832686"/>
                  </a:lnTo>
                  <a:lnTo>
                    <a:pt x="1574039" y="794504"/>
                  </a:lnTo>
                  <a:lnTo>
                    <a:pt x="1541882" y="763249"/>
                  </a:lnTo>
                  <a:lnTo>
                    <a:pt x="1505989" y="739817"/>
                  </a:lnTo>
                  <a:lnTo>
                    <a:pt x="1467010" y="725101"/>
                  </a:lnTo>
                  <a:lnTo>
                    <a:pt x="1425594" y="719997"/>
                  </a:lnTo>
                  <a:lnTo>
                    <a:pt x="1384179" y="725101"/>
                  </a:lnTo>
                  <a:lnTo>
                    <a:pt x="1345200" y="739817"/>
                  </a:lnTo>
                  <a:lnTo>
                    <a:pt x="1309306" y="763249"/>
                  </a:lnTo>
                  <a:lnTo>
                    <a:pt x="1277150" y="794504"/>
                  </a:lnTo>
                  <a:lnTo>
                    <a:pt x="1249381" y="832686"/>
                  </a:lnTo>
                  <a:lnTo>
                    <a:pt x="1226650" y="876901"/>
                  </a:lnTo>
                  <a:lnTo>
                    <a:pt x="1209609" y="926254"/>
                  </a:lnTo>
                  <a:lnTo>
                    <a:pt x="1198906" y="979851"/>
                  </a:lnTo>
                  <a:lnTo>
                    <a:pt x="1195194" y="1036796"/>
                  </a:lnTo>
                  <a:lnTo>
                    <a:pt x="1198906" y="1093742"/>
                  </a:lnTo>
                  <a:lnTo>
                    <a:pt x="1209609" y="1147338"/>
                  </a:lnTo>
                  <a:lnTo>
                    <a:pt x="1226650" y="1196691"/>
                  </a:lnTo>
                  <a:lnTo>
                    <a:pt x="1249381" y="1240906"/>
                  </a:lnTo>
                  <a:lnTo>
                    <a:pt x="1277150" y="1279088"/>
                  </a:lnTo>
                  <a:lnTo>
                    <a:pt x="1309306" y="1310343"/>
                  </a:lnTo>
                  <a:lnTo>
                    <a:pt x="1345200" y="1333775"/>
                  </a:lnTo>
                  <a:lnTo>
                    <a:pt x="1384179" y="1348491"/>
                  </a:lnTo>
                  <a:lnTo>
                    <a:pt x="1425594" y="1353595"/>
                  </a:lnTo>
                  <a:lnTo>
                    <a:pt x="1467010" y="1348491"/>
                  </a:lnTo>
                  <a:lnTo>
                    <a:pt x="1505989" y="1333775"/>
                  </a:lnTo>
                  <a:lnTo>
                    <a:pt x="1541882" y="1310343"/>
                  </a:lnTo>
                  <a:lnTo>
                    <a:pt x="1574039" y="1279088"/>
                  </a:lnTo>
                  <a:lnTo>
                    <a:pt x="1601808" y="1240906"/>
                  </a:lnTo>
                  <a:lnTo>
                    <a:pt x="1624539" y="1196691"/>
                  </a:lnTo>
                  <a:lnTo>
                    <a:pt x="1641580" y="1147338"/>
                  </a:lnTo>
                  <a:lnTo>
                    <a:pt x="1652283" y="1093742"/>
                  </a:lnTo>
                  <a:lnTo>
                    <a:pt x="1655995" y="1036796"/>
                  </a:lnTo>
                </a:path>
              </a:pathLst>
            </a:custGeom>
            <a:ln w="10122">
              <a:solidFill>
                <a:srgbClr val="FF0000"/>
              </a:solidFill>
              <a:prstDash val="dash"/>
            </a:ln>
          </p:spPr>
          <p:txBody>
            <a:bodyPr wrap="square" lIns="0" tIns="0" rIns="0" bIns="0" rtlCol="0"/>
            <a:lstStyle/>
            <a:p>
              <a:endParaRPr sz="3565"/>
            </a:p>
          </p:txBody>
        </p:sp>
        <p:sp>
          <p:nvSpPr>
            <p:cNvPr id="69" name="object 84"/>
            <p:cNvSpPr/>
            <p:nvPr/>
          </p:nvSpPr>
          <p:spPr>
            <a:xfrm>
              <a:off x="1799663" y="1040984"/>
              <a:ext cx="200660" cy="15240"/>
            </a:xfrm>
            <a:custGeom>
              <a:avLst/>
              <a:gdLst/>
              <a:ahLst/>
              <a:cxnLst/>
              <a:rect l="l" t="t" r="r" b="b"/>
              <a:pathLst>
                <a:path w="200660" h="15240">
                  <a:moveTo>
                    <a:pt x="200247" y="0"/>
                  </a:moveTo>
                  <a:lnTo>
                    <a:pt x="0" y="0"/>
                  </a:lnTo>
                  <a:lnTo>
                    <a:pt x="0" y="15179"/>
                  </a:lnTo>
                  <a:lnTo>
                    <a:pt x="200247" y="15179"/>
                  </a:lnTo>
                  <a:lnTo>
                    <a:pt x="200247" y="0"/>
                  </a:lnTo>
                  <a:close/>
                </a:path>
              </a:pathLst>
            </a:custGeom>
            <a:solidFill>
              <a:srgbClr val="FF0000"/>
            </a:solidFill>
          </p:spPr>
          <p:txBody>
            <a:bodyPr wrap="square" lIns="0" tIns="0" rIns="0" bIns="0" rtlCol="0"/>
            <a:lstStyle/>
            <a:p>
              <a:endParaRPr sz="3565"/>
            </a:p>
          </p:txBody>
        </p:sp>
      </p:grpSp>
      <p:grpSp>
        <p:nvGrpSpPr>
          <p:cNvPr id="70" name="object 85"/>
          <p:cNvGrpSpPr/>
          <p:nvPr/>
        </p:nvGrpSpPr>
        <p:grpSpPr>
          <a:xfrm>
            <a:off x="7347424" y="3733096"/>
            <a:ext cx="2882877" cy="1214306"/>
            <a:chOff x="2936555" y="1883830"/>
            <a:chExt cx="1454785" cy="612775"/>
          </a:xfrm>
        </p:grpSpPr>
        <p:sp>
          <p:nvSpPr>
            <p:cNvPr id="71" name="object 86"/>
            <p:cNvSpPr/>
            <p:nvPr/>
          </p:nvSpPr>
          <p:spPr>
            <a:xfrm>
              <a:off x="2936555" y="1912629"/>
              <a:ext cx="1454785" cy="576580"/>
            </a:xfrm>
            <a:custGeom>
              <a:avLst/>
              <a:gdLst/>
              <a:ahLst/>
              <a:cxnLst/>
              <a:rect l="l" t="t" r="r" b="b"/>
              <a:pathLst>
                <a:path w="1454785" h="576580">
                  <a:moveTo>
                    <a:pt x="0" y="575998"/>
                  </a:moveTo>
                  <a:lnTo>
                    <a:pt x="1454396" y="575998"/>
                  </a:lnTo>
                </a:path>
                <a:path w="1454785" h="576580">
                  <a:moveTo>
                    <a:pt x="0" y="287999"/>
                  </a:moveTo>
                  <a:lnTo>
                    <a:pt x="1454396" y="287999"/>
                  </a:lnTo>
                </a:path>
                <a:path w="1454785" h="576580">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2" name="object 87"/>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73" name="object 88"/>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74" name="object 89"/>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sp>
          <p:nvSpPr>
            <p:cNvPr id="75" name="object 90"/>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5"/>
            </a:p>
          </p:txBody>
        </p:sp>
        <p:sp>
          <p:nvSpPr>
            <p:cNvPr id="76" name="object 91"/>
            <p:cNvSpPr/>
            <p:nvPr/>
          </p:nvSpPr>
          <p:spPr>
            <a:xfrm>
              <a:off x="2936555" y="1883830"/>
              <a:ext cx="1454785" cy="57785"/>
            </a:xfrm>
            <a:custGeom>
              <a:avLst/>
              <a:gdLst/>
              <a:ahLst/>
              <a:cxnLst/>
              <a:rect l="l" t="t" r="r" b="b"/>
              <a:pathLst>
                <a:path w="1454785" h="57785">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sp>
          <p:nvSpPr>
            <p:cNvPr id="77" name="object 92"/>
            <p:cNvSpPr/>
            <p:nvPr/>
          </p:nvSpPr>
          <p:spPr>
            <a:xfrm>
              <a:off x="3483754" y="1912630"/>
              <a:ext cx="216535" cy="576580"/>
            </a:xfrm>
            <a:custGeom>
              <a:avLst/>
              <a:gdLst/>
              <a:ahLst/>
              <a:cxnLst/>
              <a:rect l="l" t="t" r="r" b="b"/>
              <a:pathLst>
                <a:path w="216535" h="576580">
                  <a:moveTo>
                    <a:pt x="0" y="287999"/>
                  </a:moveTo>
                  <a:lnTo>
                    <a:pt x="0" y="0"/>
                  </a:lnTo>
                  <a:lnTo>
                    <a:pt x="215999" y="0"/>
                  </a:lnTo>
                  <a:lnTo>
                    <a:pt x="215999" y="575998"/>
                  </a:lnTo>
                </a:path>
              </a:pathLst>
            </a:custGeom>
            <a:ln w="15183">
              <a:solidFill>
                <a:srgbClr val="FF0000"/>
              </a:solidFill>
            </a:ln>
          </p:spPr>
          <p:txBody>
            <a:bodyPr wrap="square" lIns="0" tIns="0" rIns="0" bIns="0" rtlCol="0"/>
            <a:lstStyle/>
            <a:p>
              <a:endParaRPr sz="3565"/>
            </a:p>
          </p:txBody>
        </p:sp>
      </p:grpSp>
      <p:sp>
        <p:nvSpPr>
          <p:cNvPr id="78"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9"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0"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1"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2" name="object 97"/>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3" name="object 98"/>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84" name="object 99"/>
          <p:cNvSpPr txBox="1"/>
          <p:nvPr/>
        </p:nvSpPr>
        <p:spPr>
          <a:xfrm>
            <a:off x="7145385" y="359926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p:txBody>
      </p:sp>
      <p:sp>
        <p:nvSpPr>
          <p:cNvPr id="85" name="object 11"/>
          <p:cNvSpPr txBox="1">
            <a:spLocks noGrp="1"/>
          </p:cNvSpPr>
          <p:nvPr>
            <p:ph type="title"/>
          </p:nvPr>
        </p:nvSpPr>
        <p:spPr>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11"/>
          <p:cNvSpPr txBox="1">
            <a:spLocks noGrp="1"/>
          </p:cNvSpPr>
          <p:nvPr>
            <p:ph type="title"/>
          </p:nvPr>
        </p:nvSpPr>
        <p:spPr>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grpSp>
        <p:nvGrpSpPr>
          <p:cNvPr id="86" name="object 20"/>
          <p:cNvGrpSpPr/>
          <p:nvPr/>
        </p:nvGrpSpPr>
        <p:grpSpPr>
          <a:xfrm>
            <a:off x="3550624" y="1502276"/>
            <a:ext cx="3460459" cy="3460459"/>
            <a:chOff x="1020578" y="758093"/>
            <a:chExt cx="1746250" cy="1746250"/>
          </a:xfrm>
        </p:grpSpPr>
        <p:sp>
          <p:nvSpPr>
            <p:cNvPr id="87"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88"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89"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90"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91"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92"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93"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94"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95" name="object 29"/>
          <p:cNvGrpSpPr/>
          <p:nvPr/>
        </p:nvGrpSpPr>
        <p:grpSpPr>
          <a:xfrm>
            <a:off x="3754024" y="4248835"/>
            <a:ext cx="509631" cy="225242"/>
            <a:chOff x="1123219" y="2144088"/>
            <a:chExt cx="257175" cy="113664"/>
          </a:xfrm>
        </p:grpSpPr>
        <p:sp>
          <p:nvSpPr>
            <p:cNvPr id="96"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97"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98"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99"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00"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dirty="0">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dirty="0">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dirty="0">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dirty="0">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dirty="0">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dirty="0">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dirty="0">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dirty="0">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dirty="0">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dirty="0">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dirty="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dirty="0">
              <a:latin typeface="Times New Roman" panose="02020603050405020304"/>
              <a:cs typeface="Times New Roman" panose="02020603050405020304"/>
            </a:endParaRPr>
          </a:p>
        </p:txBody>
      </p:sp>
      <p:pic>
        <p:nvPicPr>
          <p:cNvPr id="101" name="object 35"/>
          <p:cNvPicPr/>
          <p:nvPr/>
        </p:nvPicPr>
        <p:blipFill>
          <a:blip r:embed="rId1" cstate="print"/>
          <a:stretch>
            <a:fillRect/>
          </a:stretch>
        </p:blipFill>
        <p:spPr>
          <a:xfrm>
            <a:off x="4324758" y="3392785"/>
            <a:ext cx="224051" cy="224051"/>
          </a:xfrm>
          <a:prstGeom prst="rect">
            <a:avLst/>
          </a:prstGeom>
        </p:spPr>
      </p:pic>
      <p:sp>
        <p:nvSpPr>
          <p:cNvPr id="102"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103" name="object 37"/>
          <p:cNvGrpSpPr/>
          <p:nvPr/>
        </p:nvGrpSpPr>
        <p:grpSpPr>
          <a:xfrm>
            <a:off x="4324737" y="2251337"/>
            <a:ext cx="225242" cy="225242"/>
            <a:chOff x="1411218" y="1136091"/>
            <a:chExt cx="113664" cy="113664"/>
          </a:xfrm>
        </p:grpSpPr>
        <p:sp>
          <p:nvSpPr>
            <p:cNvPr id="104"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05"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106"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107" name="object 41"/>
          <p:cNvGrpSpPr/>
          <p:nvPr/>
        </p:nvGrpSpPr>
        <p:grpSpPr>
          <a:xfrm>
            <a:off x="4324738" y="1680624"/>
            <a:ext cx="509631" cy="509631"/>
            <a:chOff x="1411218" y="848092"/>
            <a:chExt cx="257175" cy="257175"/>
          </a:xfrm>
        </p:grpSpPr>
        <p:sp>
          <p:nvSpPr>
            <p:cNvPr id="108"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09"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110"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11"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112"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13"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114"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115" name="object 49"/>
          <p:cNvGrpSpPr/>
          <p:nvPr/>
        </p:nvGrpSpPr>
        <p:grpSpPr>
          <a:xfrm>
            <a:off x="4895450" y="1965979"/>
            <a:ext cx="225242" cy="225242"/>
            <a:chOff x="1699217" y="992091"/>
            <a:chExt cx="113664" cy="113664"/>
          </a:xfrm>
        </p:grpSpPr>
        <p:sp>
          <p:nvSpPr>
            <p:cNvPr id="116"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17"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118"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119" name="object 53"/>
          <p:cNvPicPr/>
          <p:nvPr/>
        </p:nvPicPr>
        <p:blipFill>
          <a:blip r:embed="rId2" cstate="print"/>
          <a:stretch>
            <a:fillRect/>
          </a:stretch>
        </p:blipFill>
        <p:spPr>
          <a:xfrm>
            <a:off x="5466185" y="1966000"/>
            <a:ext cx="224051" cy="224051"/>
          </a:xfrm>
          <a:prstGeom prst="rect">
            <a:avLst/>
          </a:prstGeom>
        </p:spPr>
      </p:pic>
      <p:sp>
        <p:nvSpPr>
          <p:cNvPr id="120"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121" name="object 55"/>
          <p:cNvPicPr/>
          <p:nvPr/>
        </p:nvPicPr>
        <p:blipFill>
          <a:blip r:embed="rId1" cstate="print"/>
          <a:stretch>
            <a:fillRect/>
          </a:stretch>
        </p:blipFill>
        <p:spPr>
          <a:xfrm>
            <a:off x="6322256" y="2251355"/>
            <a:ext cx="224051" cy="224051"/>
          </a:xfrm>
          <a:prstGeom prst="rect">
            <a:avLst/>
          </a:prstGeom>
        </p:spPr>
      </p:pic>
      <p:sp>
        <p:nvSpPr>
          <p:cNvPr id="122"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123" name="object 57"/>
          <p:cNvGrpSpPr/>
          <p:nvPr/>
        </p:nvGrpSpPr>
        <p:grpSpPr>
          <a:xfrm>
            <a:off x="6322235" y="3107408"/>
            <a:ext cx="225242" cy="225242"/>
            <a:chOff x="2419215" y="1568090"/>
            <a:chExt cx="113664" cy="113664"/>
          </a:xfrm>
        </p:grpSpPr>
        <p:sp>
          <p:nvSpPr>
            <p:cNvPr id="124"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25"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26"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127" name="object 61"/>
          <p:cNvGrpSpPr/>
          <p:nvPr/>
        </p:nvGrpSpPr>
        <p:grpSpPr>
          <a:xfrm>
            <a:off x="6036880" y="3392764"/>
            <a:ext cx="795276" cy="225242"/>
            <a:chOff x="2275216" y="1712089"/>
            <a:chExt cx="401320" cy="113664"/>
          </a:xfrm>
        </p:grpSpPr>
        <p:sp>
          <p:nvSpPr>
            <p:cNvPr id="128"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29"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130"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31"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132"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133"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134"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135" name="object 69"/>
          <p:cNvGrpSpPr/>
          <p:nvPr/>
        </p:nvGrpSpPr>
        <p:grpSpPr>
          <a:xfrm>
            <a:off x="6036880" y="3678122"/>
            <a:ext cx="795276" cy="225242"/>
            <a:chOff x="2275216" y="1856089"/>
            <a:chExt cx="401320" cy="113664"/>
          </a:xfrm>
        </p:grpSpPr>
        <p:sp>
          <p:nvSpPr>
            <p:cNvPr id="136"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37"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38"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39"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40"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141"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42"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143" name="object 77"/>
          <p:cNvGrpSpPr/>
          <p:nvPr/>
        </p:nvGrpSpPr>
        <p:grpSpPr>
          <a:xfrm>
            <a:off x="6322235" y="3963477"/>
            <a:ext cx="225242" cy="225242"/>
            <a:chOff x="2419215" y="2000088"/>
            <a:chExt cx="113664" cy="113664"/>
          </a:xfrm>
        </p:grpSpPr>
        <p:sp>
          <p:nvSpPr>
            <p:cNvPr id="144"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45"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46"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147" name="object 81"/>
          <p:cNvGrpSpPr/>
          <p:nvPr/>
        </p:nvGrpSpPr>
        <p:grpSpPr>
          <a:xfrm>
            <a:off x="3599220" y="1582891"/>
            <a:ext cx="3135805" cy="3330849"/>
            <a:chOff x="1045101" y="798773"/>
            <a:chExt cx="1582420" cy="1680845"/>
          </a:xfrm>
        </p:grpSpPr>
        <p:sp>
          <p:nvSpPr>
            <p:cNvPr id="148"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149" name="object 83"/>
            <p:cNvSpPr/>
            <p:nvPr/>
          </p:nvSpPr>
          <p:spPr>
            <a:xfrm>
              <a:off x="1050162" y="803834"/>
              <a:ext cx="1094740" cy="1670685"/>
            </a:xfrm>
            <a:custGeom>
              <a:avLst/>
              <a:gdLst/>
              <a:ahLst/>
              <a:cxnLst/>
              <a:rect l="l" t="t" r="r" b="b"/>
              <a:pathLst>
                <a:path w="1094739"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094739" h="1670685">
                  <a:moveTo>
                    <a:pt x="1094394" y="273598"/>
                  </a:moveTo>
                  <a:lnTo>
                    <a:pt x="1079478" y="200864"/>
                  </a:lnTo>
                  <a:lnTo>
                    <a:pt x="1061578" y="167100"/>
                  </a:lnTo>
                  <a:lnTo>
                    <a:pt x="1037381" y="135507"/>
                  </a:lnTo>
                  <a:lnTo>
                    <a:pt x="1007384" y="106409"/>
                  </a:lnTo>
                  <a:lnTo>
                    <a:pt x="972084" y="80134"/>
                  </a:lnTo>
                  <a:lnTo>
                    <a:pt x="931979" y="57007"/>
                  </a:lnTo>
                  <a:lnTo>
                    <a:pt x="887568" y="37353"/>
                  </a:lnTo>
                  <a:lnTo>
                    <a:pt x="839346" y="21500"/>
                  </a:lnTo>
                  <a:lnTo>
                    <a:pt x="787812" y="9773"/>
                  </a:lnTo>
                  <a:lnTo>
                    <a:pt x="733463" y="2497"/>
                  </a:lnTo>
                  <a:lnTo>
                    <a:pt x="676797" y="0"/>
                  </a:lnTo>
                  <a:lnTo>
                    <a:pt x="620131" y="2497"/>
                  </a:lnTo>
                  <a:lnTo>
                    <a:pt x="565782" y="9773"/>
                  </a:lnTo>
                  <a:lnTo>
                    <a:pt x="514248" y="21500"/>
                  </a:lnTo>
                  <a:lnTo>
                    <a:pt x="466026" y="37353"/>
                  </a:lnTo>
                  <a:lnTo>
                    <a:pt x="421614" y="57007"/>
                  </a:lnTo>
                  <a:lnTo>
                    <a:pt x="381509" y="80134"/>
                  </a:lnTo>
                  <a:lnTo>
                    <a:pt x="346210" y="106409"/>
                  </a:lnTo>
                  <a:lnTo>
                    <a:pt x="316213" y="135507"/>
                  </a:lnTo>
                  <a:lnTo>
                    <a:pt x="292015" y="167100"/>
                  </a:lnTo>
                  <a:lnTo>
                    <a:pt x="274116" y="200864"/>
                  </a:lnTo>
                  <a:lnTo>
                    <a:pt x="259199" y="273598"/>
                  </a:lnTo>
                  <a:lnTo>
                    <a:pt x="263011" y="310724"/>
                  </a:lnTo>
                  <a:lnTo>
                    <a:pt x="292015" y="380095"/>
                  </a:lnTo>
                  <a:lnTo>
                    <a:pt x="316213" y="411689"/>
                  </a:lnTo>
                  <a:lnTo>
                    <a:pt x="346210" y="440786"/>
                  </a:lnTo>
                  <a:lnTo>
                    <a:pt x="381509" y="467061"/>
                  </a:lnTo>
                  <a:lnTo>
                    <a:pt x="421614" y="490189"/>
                  </a:lnTo>
                  <a:lnTo>
                    <a:pt x="466026" y="509842"/>
                  </a:lnTo>
                  <a:lnTo>
                    <a:pt x="514248" y="525695"/>
                  </a:lnTo>
                  <a:lnTo>
                    <a:pt x="565782" y="537423"/>
                  </a:lnTo>
                  <a:lnTo>
                    <a:pt x="620131" y="544698"/>
                  </a:lnTo>
                  <a:lnTo>
                    <a:pt x="676797" y="547196"/>
                  </a:lnTo>
                  <a:lnTo>
                    <a:pt x="733463" y="544698"/>
                  </a:lnTo>
                  <a:lnTo>
                    <a:pt x="787812" y="537423"/>
                  </a:lnTo>
                  <a:lnTo>
                    <a:pt x="839346" y="525695"/>
                  </a:lnTo>
                  <a:lnTo>
                    <a:pt x="887568" y="509842"/>
                  </a:lnTo>
                  <a:lnTo>
                    <a:pt x="931979" y="490189"/>
                  </a:lnTo>
                  <a:lnTo>
                    <a:pt x="972084" y="467061"/>
                  </a:lnTo>
                  <a:lnTo>
                    <a:pt x="1007384" y="440786"/>
                  </a:lnTo>
                  <a:lnTo>
                    <a:pt x="1037381" y="411689"/>
                  </a:lnTo>
                  <a:lnTo>
                    <a:pt x="1061578" y="380095"/>
                  </a:lnTo>
                  <a:lnTo>
                    <a:pt x="1079478" y="346332"/>
                  </a:lnTo>
                  <a:lnTo>
                    <a:pt x="1094394" y="273598"/>
                  </a:lnTo>
                </a:path>
              </a:pathLst>
            </a:custGeom>
            <a:ln w="10122">
              <a:solidFill>
                <a:srgbClr val="FF0000"/>
              </a:solidFill>
              <a:prstDash val="dash"/>
            </a:ln>
          </p:spPr>
          <p:txBody>
            <a:bodyPr wrap="square" lIns="0" tIns="0" rIns="0" bIns="0" rtlCol="0"/>
            <a:lstStyle/>
            <a:p>
              <a:endParaRPr sz="3565"/>
            </a:p>
          </p:txBody>
        </p:sp>
        <p:sp>
          <p:nvSpPr>
            <p:cNvPr id="150" name="object 84"/>
            <p:cNvSpPr/>
            <p:nvPr/>
          </p:nvSpPr>
          <p:spPr>
            <a:xfrm>
              <a:off x="1799653" y="1040993"/>
              <a:ext cx="683895" cy="539750"/>
            </a:xfrm>
            <a:custGeom>
              <a:avLst/>
              <a:gdLst/>
              <a:ahLst/>
              <a:cxnLst/>
              <a:rect l="l" t="t" r="r" b="b"/>
              <a:pathLst>
                <a:path w="683894" h="539750">
                  <a:moveTo>
                    <a:pt x="200253" y="0"/>
                  </a:moveTo>
                  <a:lnTo>
                    <a:pt x="0" y="0"/>
                  </a:lnTo>
                  <a:lnTo>
                    <a:pt x="0" y="15176"/>
                  </a:lnTo>
                  <a:lnTo>
                    <a:pt x="200253" y="15176"/>
                  </a:lnTo>
                  <a:lnTo>
                    <a:pt x="200253" y="0"/>
                  </a:lnTo>
                  <a:close/>
                </a:path>
                <a:path w="683894" h="539750">
                  <a:moveTo>
                    <a:pt x="683742" y="195478"/>
                  </a:moveTo>
                  <a:lnTo>
                    <a:pt x="668553" y="195478"/>
                  </a:lnTo>
                  <a:lnTo>
                    <a:pt x="668553" y="539737"/>
                  </a:lnTo>
                  <a:lnTo>
                    <a:pt x="683742" y="539737"/>
                  </a:lnTo>
                  <a:lnTo>
                    <a:pt x="683742" y="195478"/>
                  </a:lnTo>
                  <a:close/>
                </a:path>
              </a:pathLst>
            </a:custGeom>
            <a:solidFill>
              <a:srgbClr val="FF0000"/>
            </a:solidFill>
          </p:spPr>
          <p:txBody>
            <a:bodyPr wrap="square" lIns="0" tIns="0" rIns="0" bIns="0" rtlCol="0"/>
            <a:lstStyle/>
            <a:p>
              <a:endParaRPr sz="3565"/>
            </a:p>
          </p:txBody>
        </p:sp>
      </p:grpSp>
      <p:grpSp>
        <p:nvGrpSpPr>
          <p:cNvPr id="151" name="object 85"/>
          <p:cNvGrpSpPr/>
          <p:nvPr/>
        </p:nvGrpSpPr>
        <p:grpSpPr>
          <a:xfrm>
            <a:off x="7347424" y="3162381"/>
            <a:ext cx="2882877" cy="1784338"/>
            <a:chOff x="2936555" y="1595831"/>
            <a:chExt cx="1454785" cy="900430"/>
          </a:xfrm>
        </p:grpSpPr>
        <p:sp>
          <p:nvSpPr>
            <p:cNvPr id="152" name="object 86"/>
            <p:cNvSpPr/>
            <p:nvPr/>
          </p:nvSpPr>
          <p:spPr>
            <a:xfrm>
              <a:off x="2936555" y="1624630"/>
              <a:ext cx="1454785" cy="864235"/>
            </a:xfrm>
            <a:custGeom>
              <a:avLst/>
              <a:gdLst/>
              <a:ahLst/>
              <a:cxnLst/>
              <a:rect l="l" t="t" r="r" b="b"/>
              <a:pathLst>
                <a:path w="1454785" h="864235">
                  <a:moveTo>
                    <a:pt x="0" y="863997"/>
                  </a:moveTo>
                  <a:lnTo>
                    <a:pt x="1454396" y="863997"/>
                  </a:lnTo>
                </a:path>
                <a:path w="1454785" h="864235">
                  <a:moveTo>
                    <a:pt x="0" y="575998"/>
                  </a:moveTo>
                  <a:lnTo>
                    <a:pt x="1454396" y="575998"/>
                  </a:lnTo>
                </a:path>
                <a:path w="1454785" h="864235">
                  <a:moveTo>
                    <a:pt x="0" y="287999"/>
                  </a:moveTo>
                  <a:lnTo>
                    <a:pt x="1454396" y="287999"/>
                  </a:lnTo>
                </a:path>
                <a:path w="1454785" h="86423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53" name="object 87"/>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154" name="object 88"/>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155" name="object 89"/>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sp>
          <p:nvSpPr>
            <p:cNvPr id="156" name="object 90"/>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5"/>
            </a:p>
          </p:txBody>
        </p:sp>
        <p:sp>
          <p:nvSpPr>
            <p:cNvPr id="157" name="object 91"/>
            <p:cNvSpPr/>
            <p:nvPr/>
          </p:nvSpPr>
          <p:spPr>
            <a:xfrm>
              <a:off x="3483754" y="1912630"/>
              <a:ext cx="216535" cy="576580"/>
            </a:xfrm>
            <a:custGeom>
              <a:avLst/>
              <a:gdLst/>
              <a:ahLst/>
              <a:cxnLst/>
              <a:rect l="l" t="t" r="r" b="b"/>
              <a:pathLst>
                <a:path w="216535" h="576580">
                  <a:moveTo>
                    <a:pt x="0" y="287999"/>
                  </a:moveTo>
                  <a:lnTo>
                    <a:pt x="0" y="0"/>
                  </a:lnTo>
                  <a:lnTo>
                    <a:pt x="215999" y="0"/>
                  </a:lnTo>
                  <a:lnTo>
                    <a:pt x="215999" y="575998"/>
                  </a:lnTo>
                </a:path>
              </a:pathLst>
            </a:custGeom>
            <a:ln w="15183">
              <a:solidFill>
                <a:srgbClr val="FF0000"/>
              </a:solidFill>
            </a:ln>
          </p:spPr>
          <p:txBody>
            <a:bodyPr wrap="square" lIns="0" tIns="0" rIns="0" bIns="0" rtlCol="0"/>
            <a:lstStyle/>
            <a:p>
              <a:endParaRPr sz="3565"/>
            </a:p>
          </p:txBody>
        </p:sp>
        <p:sp>
          <p:nvSpPr>
            <p:cNvPr id="158" name="object 92"/>
            <p:cNvSpPr/>
            <p:nvPr/>
          </p:nvSpPr>
          <p:spPr>
            <a:xfrm>
              <a:off x="2936555" y="1595831"/>
              <a:ext cx="1454785" cy="57785"/>
            </a:xfrm>
            <a:custGeom>
              <a:avLst/>
              <a:gdLst/>
              <a:ahLst/>
              <a:cxnLst/>
              <a:rect l="l" t="t" r="r" b="b"/>
              <a:pathLst>
                <a:path w="1454785" h="57785">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sp>
          <p:nvSpPr>
            <p:cNvPr id="159" name="object 93"/>
            <p:cNvSpPr/>
            <p:nvPr/>
          </p:nvSpPr>
          <p:spPr>
            <a:xfrm>
              <a:off x="3771753" y="1624631"/>
              <a:ext cx="324485" cy="864235"/>
            </a:xfrm>
            <a:custGeom>
              <a:avLst/>
              <a:gdLst/>
              <a:ahLst/>
              <a:cxnLst/>
              <a:rect l="l" t="t" r="r" b="b"/>
              <a:pathLst>
                <a:path w="324485" h="864235">
                  <a:moveTo>
                    <a:pt x="0" y="863997"/>
                  </a:moveTo>
                  <a:lnTo>
                    <a:pt x="0" y="0"/>
                  </a:lnTo>
                  <a:lnTo>
                    <a:pt x="323998" y="0"/>
                  </a:lnTo>
                  <a:lnTo>
                    <a:pt x="323998" y="575998"/>
                  </a:lnTo>
                </a:path>
              </a:pathLst>
            </a:custGeom>
            <a:ln w="15183">
              <a:solidFill>
                <a:srgbClr val="FF0000"/>
              </a:solidFill>
            </a:ln>
          </p:spPr>
          <p:txBody>
            <a:bodyPr wrap="square" lIns="0" tIns="0" rIns="0" bIns="0" rtlCol="0"/>
            <a:lstStyle/>
            <a:p>
              <a:endParaRPr sz="3565"/>
            </a:p>
          </p:txBody>
        </p:sp>
      </p:grpSp>
      <p:sp>
        <p:nvSpPr>
          <p:cNvPr id="160"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61"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62"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63" name="object 97"/>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64" name="object 98"/>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65" name="object 99"/>
          <p:cNvSpPr txBox="1"/>
          <p:nvPr/>
        </p:nvSpPr>
        <p:spPr>
          <a:xfrm>
            <a:off x="7145385" y="359926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p:txBody>
      </p:sp>
      <p:sp>
        <p:nvSpPr>
          <p:cNvPr id="166" name="object 100"/>
          <p:cNvSpPr txBox="1"/>
          <p:nvPr/>
        </p:nvSpPr>
        <p:spPr>
          <a:xfrm>
            <a:off x="7145385" y="3027320"/>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11"/>
          <p:cNvSpPr txBox="1">
            <a:spLocks noGrp="1"/>
          </p:cNvSpPr>
          <p:nvPr>
            <p:ph type="title"/>
          </p:nvPr>
        </p:nvSpPr>
        <p:spPr>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grpSp>
        <p:nvGrpSpPr>
          <p:cNvPr id="86" name="object 20"/>
          <p:cNvGrpSpPr/>
          <p:nvPr/>
        </p:nvGrpSpPr>
        <p:grpSpPr>
          <a:xfrm>
            <a:off x="3550624" y="1502276"/>
            <a:ext cx="3460459" cy="3460459"/>
            <a:chOff x="1020578" y="758093"/>
            <a:chExt cx="1746250" cy="1746250"/>
          </a:xfrm>
        </p:grpSpPr>
        <p:sp>
          <p:nvSpPr>
            <p:cNvPr id="87"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88"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89"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90"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91"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92"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93"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94"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95" name="object 29"/>
          <p:cNvGrpSpPr/>
          <p:nvPr/>
        </p:nvGrpSpPr>
        <p:grpSpPr>
          <a:xfrm>
            <a:off x="3754024" y="4248835"/>
            <a:ext cx="509631" cy="225242"/>
            <a:chOff x="1123219" y="2144088"/>
            <a:chExt cx="257175" cy="113664"/>
          </a:xfrm>
        </p:grpSpPr>
        <p:sp>
          <p:nvSpPr>
            <p:cNvPr id="96"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97"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98"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99"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00"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dirty="0">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dirty="0">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dirty="0">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dirty="0">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dirty="0">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dirty="0">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dirty="0">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dirty="0">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dirty="0">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dirty="0">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dirty="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dirty="0">
              <a:latin typeface="Times New Roman" panose="02020603050405020304"/>
              <a:cs typeface="Times New Roman" panose="02020603050405020304"/>
            </a:endParaRPr>
          </a:p>
        </p:txBody>
      </p:sp>
      <p:pic>
        <p:nvPicPr>
          <p:cNvPr id="101" name="object 35"/>
          <p:cNvPicPr/>
          <p:nvPr/>
        </p:nvPicPr>
        <p:blipFill>
          <a:blip r:embed="rId1" cstate="print"/>
          <a:stretch>
            <a:fillRect/>
          </a:stretch>
        </p:blipFill>
        <p:spPr>
          <a:xfrm>
            <a:off x="4324758" y="3392785"/>
            <a:ext cx="224051" cy="224051"/>
          </a:xfrm>
          <a:prstGeom prst="rect">
            <a:avLst/>
          </a:prstGeom>
        </p:spPr>
      </p:pic>
      <p:sp>
        <p:nvSpPr>
          <p:cNvPr id="102"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103" name="object 37"/>
          <p:cNvGrpSpPr/>
          <p:nvPr/>
        </p:nvGrpSpPr>
        <p:grpSpPr>
          <a:xfrm>
            <a:off x="4324737" y="2251337"/>
            <a:ext cx="225242" cy="225242"/>
            <a:chOff x="1411218" y="1136091"/>
            <a:chExt cx="113664" cy="113664"/>
          </a:xfrm>
        </p:grpSpPr>
        <p:sp>
          <p:nvSpPr>
            <p:cNvPr id="104"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05"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106"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107" name="object 41"/>
          <p:cNvGrpSpPr/>
          <p:nvPr/>
        </p:nvGrpSpPr>
        <p:grpSpPr>
          <a:xfrm>
            <a:off x="4324738" y="1680624"/>
            <a:ext cx="509631" cy="509631"/>
            <a:chOff x="1411218" y="848092"/>
            <a:chExt cx="257175" cy="257175"/>
          </a:xfrm>
        </p:grpSpPr>
        <p:sp>
          <p:nvSpPr>
            <p:cNvPr id="108"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09"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110"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11"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112"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13"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114"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115" name="object 49"/>
          <p:cNvGrpSpPr/>
          <p:nvPr/>
        </p:nvGrpSpPr>
        <p:grpSpPr>
          <a:xfrm>
            <a:off x="4895450" y="1965979"/>
            <a:ext cx="225242" cy="225242"/>
            <a:chOff x="1699217" y="992091"/>
            <a:chExt cx="113664" cy="113664"/>
          </a:xfrm>
        </p:grpSpPr>
        <p:sp>
          <p:nvSpPr>
            <p:cNvPr id="116"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17"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118"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119" name="object 53"/>
          <p:cNvPicPr/>
          <p:nvPr/>
        </p:nvPicPr>
        <p:blipFill>
          <a:blip r:embed="rId2" cstate="print"/>
          <a:stretch>
            <a:fillRect/>
          </a:stretch>
        </p:blipFill>
        <p:spPr>
          <a:xfrm>
            <a:off x="5466185" y="1966000"/>
            <a:ext cx="224051" cy="224051"/>
          </a:xfrm>
          <a:prstGeom prst="rect">
            <a:avLst/>
          </a:prstGeom>
        </p:spPr>
      </p:pic>
      <p:sp>
        <p:nvSpPr>
          <p:cNvPr id="120"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121" name="object 55"/>
          <p:cNvPicPr/>
          <p:nvPr/>
        </p:nvPicPr>
        <p:blipFill>
          <a:blip r:embed="rId1" cstate="print"/>
          <a:stretch>
            <a:fillRect/>
          </a:stretch>
        </p:blipFill>
        <p:spPr>
          <a:xfrm>
            <a:off x="6322256" y="2251355"/>
            <a:ext cx="224051" cy="224051"/>
          </a:xfrm>
          <a:prstGeom prst="rect">
            <a:avLst/>
          </a:prstGeom>
        </p:spPr>
      </p:pic>
      <p:sp>
        <p:nvSpPr>
          <p:cNvPr id="122"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123" name="object 57"/>
          <p:cNvGrpSpPr/>
          <p:nvPr/>
        </p:nvGrpSpPr>
        <p:grpSpPr>
          <a:xfrm>
            <a:off x="6322235" y="3107408"/>
            <a:ext cx="225242" cy="225242"/>
            <a:chOff x="2419215" y="1568090"/>
            <a:chExt cx="113664" cy="113664"/>
          </a:xfrm>
        </p:grpSpPr>
        <p:sp>
          <p:nvSpPr>
            <p:cNvPr id="124"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25"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26"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127" name="object 61"/>
          <p:cNvGrpSpPr/>
          <p:nvPr/>
        </p:nvGrpSpPr>
        <p:grpSpPr>
          <a:xfrm>
            <a:off x="6036880" y="3392764"/>
            <a:ext cx="795276" cy="225242"/>
            <a:chOff x="2275216" y="1712089"/>
            <a:chExt cx="401320" cy="113664"/>
          </a:xfrm>
        </p:grpSpPr>
        <p:sp>
          <p:nvSpPr>
            <p:cNvPr id="128"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29"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130"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31"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132"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133"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134"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135" name="object 69"/>
          <p:cNvGrpSpPr/>
          <p:nvPr/>
        </p:nvGrpSpPr>
        <p:grpSpPr>
          <a:xfrm>
            <a:off x="6036880" y="3678122"/>
            <a:ext cx="795276" cy="225242"/>
            <a:chOff x="2275216" y="1856089"/>
            <a:chExt cx="401320" cy="113664"/>
          </a:xfrm>
        </p:grpSpPr>
        <p:sp>
          <p:nvSpPr>
            <p:cNvPr id="136"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37"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38"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39"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40"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141"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42"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143" name="object 77"/>
          <p:cNvGrpSpPr/>
          <p:nvPr/>
        </p:nvGrpSpPr>
        <p:grpSpPr>
          <a:xfrm>
            <a:off x="6322235" y="3963477"/>
            <a:ext cx="225242" cy="225242"/>
            <a:chOff x="2419215" y="2000088"/>
            <a:chExt cx="113664" cy="113664"/>
          </a:xfrm>
        </p:grpSpPr>
        <p:sp>
          <p:nvSpPr>
            <p:cNvPr id="144"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45"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46"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147" name="object 81"/>
          <p:cNvGrpSpPr/>
          <p:nvPr/>
        </p:nvGrpSpPr>
        <p:grpSpPr>
          <a:xfrm>
            <a:off x="3599220" y="1582891"/>
            <a:ext cx="3135805" cy="3330849"/>
            <a:chOff x="1045101" y="798773"/>
            <a:chExt cx="1582420" cy="1680845"/>
          </a:xfrm>
        </p:grpSpPr>
        <p:sp>
          <p:nvSpPr>
            <p:cNvPr id="148"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149" name="object 83"/>
            <p:cNvSpPr/>
            <p:nvPr/>
          </p:nvSpPr>
          <p:spPr>
            <a:xfrm>
              <a:off x="1050162" y="803834"/>
              <a:ext cx="1094740" cy="1670685"/>
            </a:xfrm>
            <a:custGeom>
              <a:avLst/>
              <a:gdLst/>
              <a:ahLst/>
              <a:cxnLst/>
              <a:rect l="l" t="t" r="r" b="b"/>
              <a:pathLst>
                <a:path w="1094739"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094739" h="1670685">
                  <a:moveTo>
                    <a:pt x="1094394" y="273598"/>
                  </a:moveTo>
                  <a:lnTo>
                    <a:pt x="1079478" y="200864"/>
                  </a:lnTo>
                  <a:lnTo>
                    <a:pt x="1061578" y="167100"/>
                  </a:lnTo>
                  <a:lnTo>
                    <a:pt x="1037381" y="135507"/>
                  </a:lnTo>
                  <a:lnTo>
                    <a:pt x="1007384" y="106409"/>
                  </a:lnTo>
                  <a:lnTo>
                    <a:pt x="972084" y="80134"/>
                  </a:lnTo>
                  <a:lnTo>
                    <a:pt x="931979" y="57007"/>
                  </a:lnTo>
                  <a:lnTo>
                    <a:pt x="887568" y="37353"/>
                  </a:lnTo>
                  <a:lnTo>
                    <a:pt x="839346" y="21500"/>
                  </a:lnTo>
                  <a:lnTo>
                    <a:pt x="787812" y="9773"/>
                  </a:lnTo>
                  <a:lnTo>
                    <a:pt x="733463" y="2497"/>
                  </a:lnTo>
                  <a:lnTo>
                    <a:pt x="676797" y="0"/>
                  </a:lnTo>
                  <a:lnTo>
                    <a:pt x="620131" y="2497"/>
                  </a:lnTo>
                  <a:lnTo>
                    <a:pt x="565782" y="9773"/>
                  </a:lnTo>
                  <a:lnTo>
                    <a:pt x="514248" y="21500"/>
                  </a:lnTo>
                  <a:lnTo>
                    <a:pt x="466026" y="37353"/>
                  </a:lnTo>
                  <a:lnTo>
                    <a:pt x="421614" y="57007"/>
                  </a:lnTo>
                  <a:lnTo>
                    <a:pt x="381509" y="80134"/>
                  </a:lnTo>
                  <a:lnTo>
                    <a:pt x="346210" y="106409"/>
                  </a:lnTo>
                  <a:lnTo>
                    <a:pt x="316213" y="135507"/>
                  </a:lnTo>
                  <a:lnTo>
                    <a:pt x="292015" y="167100"/>
                  </a:lnTo>
                  <a:lnTo>
                    <a:pt x="274116" y="200864"/>
                  </a:lnTo>
                  <a:lnTo>
                    <a:pt x="259199" y="273598"/>
                  </a:lnTo>
                  <a:lnTo>
                    <a:pt x="263011" y="310724"/>
                  </a:lnTo>
                  <a:lnTo>
                    <a:pt x="292015" y="380095"/>
                  </a:lnTo>
                  <a:lnTo>
                    <a:pt x="316213" y="411689"/>
                  </a:lnTo>
                  <a:lnTo>
                    <a:pt x="346210" y="440786"/>
                  </a:lnTo>
                  <a:lnTo>
                    <a:pt x="381509" y="467061"/>
                  </a:lnTo>
                  <a:lnTo>
                    <a:pt x="421614" y="490189"/>
                  </a:lnTo>
                  <a:lnTo>
                    <a:pt x="466026" y="509842"/>
                  </a:lnTo>
                  <a:lnTo>
                    <a:pt x="514248" y="525695"/>
                  </a:lnTo>
                  <a:lnTo>
                    <a:pt x="565782" y="537423"/>
                  </a:lnTo>
                  <a:lnTo>
                    <a:pt x="620131" y="544698"/>
                  </a:lnTo>
                  <a:lnTo>
                    <a:pt x="676797" y="547196"/>
                  </a:lnTo>
                  <a:lnTo>
                    <a:pt x="733463" y="544698"/>
                  </a:lnTo>
                  <a:lnTo>
                    <a:pt x="787812" y="537423"/>
                  </a:lnTo>
                  <a:lnTo>
                    <a:pt x="839346" y="525695"/>
                  </a:lnTo>
                  <a:lnTo>
                    <a:pt x="887568" y="509842"/>
                  </a:lnTo>
                  <a:lnTo>
                    <a:pt x="931979" y="490189"/>
                  </a:lnTo>
                  <a:lnTo>
                    <a:pt x="972084" y="467061"/>
                  </a:lnTo>
                  <a:lnTo>
                    <a:pt x="1007384" y="440786"/>
                  </a:lnTo>
                  <a:lnTo>
                    <a:pt x="1037381" y="411689"/>
                  </a:lnTo>
                  <a:lnTo>
                    <a:pt x="1061578" y="380095"/>
                  </a:lnTo>
                  <a:lnTo>
                    <a:pt x="1079478" y="346332"/>
                  </a:lnTo>
                  <a:lnTo>
                    <a:pt x="1094394" y="273598"/>
                  </a:lnTo>
                </a:path>
              </a:pathLst>
            </a:custGeom>
            <a:ln w="10122">
              <a:solidFill>
                <a:srgbClr val="FF0000"/>
              </a:solidFill>
              <a:prstDash val="dash"/>
            </a:ln>
          </p:spPr>
          <p:txBody>
            <a:bodyPr wrap="square" lIns="0" tIns="0" rIns="0" bIns="0" rtlCol="0"/>
            <a:lstStyle/>
            <a:p>
              <a:endParaRPr sz="3565"/>
            </a:p>
          </p:txBody>
        </p:sp>
        <p:sp>
          <p:nvSpPr>
            <p:cNvPr id="150" name="object 84"/>
            <p:cNvSpPr/>
            <p:nvPr/>
          </p:nvSpPr>
          <p:spPr>
            <a:xfrm>
              <a:off x="1799653" y="1040993"/>
              <a:ext cx="683895" cy="539750"/>
            </a:xfrm>
            <a:custGeom>
              <a:avLst/>
              <a:gdLst/>
              <a:ahLst/>
              <a:cxnLst/>
              <a:rect l="l" t="t" r="r" b="b"/>
              <a:pathLst>
                <a:path w="683894" h="539750">
                  <a:moveTo>
                    <a:pt x="200253" y="0"/>
                  </a:moveTo>
                  <a:lnTo>
                    <a:pt x="0" y="0"/>
                  </a:lnTo>
                  <a:lnTo>
                    <a:pt x="0" y="15176"/>
                  </a:lnTo>
                  <a:lnTo>
                    <a:pt x="200253" y="15176"/>
                  </a:lnTo>
                  <a:lnTo>
                    <a:pt x="200253" y="0"/>
                  </a:lnTo>
                  <a:close/>
                </a:path>
                <a:path w="683894" h="539750">
                  <a:moveTo>
                    <a:pt x="683742" y="195478"/>
                  </a:moveTo>
                  <a:lnTo>
                    <a:pt x="668553" y="195478"/>
                  </a:lnTo>
                  <a:lnTo>
                    <a:pt x="668553" y="539737"/>
                  </a:lnTo>
                  <a:lnTo>
                    <a:pt x="683742" y="539737"/>
                  </a:lnTo>
                  <a:lnTo>
                    <a:pt x="683742" y="195478"/>
                  </a:lnTo>
                  <a:close/>
                </a:path>
              </a:pathLst>
            </a:custGeom>
            <a:solidFill>
              <a:srgbClr val="FF0000"/>
            </a:solidFill>
          </p:spPr>
          <p:txBody>
            <a:bodyPr wrap="square" lIns="0" tIns="0" rIns="0" bIns="0" rtlCol="0"/>
            <a:lstStyle/>
            <a:p>
              <a:endParaRPr sz="3565"/>
            </a:p>
          </p:txBody>
        </p:sp>
      </p:grpSp>
      <p:grpSp>
        <p:nvGrpSpPr>
          <p:cNvPr id="151" name="object 85"/>
          <p:cNvGrpSpPr/>
          <p:nvPr/>
        </p:nvGrpSpPr>
        <p:grpSpPr>
          <a:xfrm>
            <a:off x="7347424" y="3162381"/>
            <a:ext cx="2882877" cy="1784338"/>
            <a:chOff x="2936555" y="1595831"/>
            <a:chExt cx="1454785" cy="900430"/>
          </a:xfrm>
        </p:grpSpPr>
        <p:sp>
          <p:nvSpPr>
            <p:cNvPr id="152" name="object 86"/>
            <p:cNvSpPr/>
            <p:nvPr/>
          </p:nvSpPr>
          <p:spPr>
            <a:xfrm>
              <a:off x="2936555" y="1624630"/>
              <a:ext cx="1454785" cy="864235"/>
            </a:xfrm>
            <a:custGeom>
              <a:avLst/>
              <a:gdLst/>
              <a:ahLst/>
              <a:cxnLst/>
              <a:rect l="l" t="t" r="r" b="b"/>
              <a:pathLst>
                <a:path w="1454785" h="864235">
                  <a:moveTo>
                    <a:pt x="0" y="863997"/>
                  </a:moveTo>
                  <a:lnTo>
                    <a:pt x="1454396" y="863997"/>
                  </a:lnTo>
                </a:path>
                <a:path w="1454785" h="864235">
                  <a:moveTo>
                    <a:pt x="0" y="575998"/>
                  </a:moveTo>
                  <a:lnTo>
                    <a:pt x="1454396" y="575998"/>
                  </a:lnTo>
                </a:path>
                <a:path w="1454785" h="864235">
                  <a:moveTo>
                    <a:pt x="0" y="287999"/>
                  </a:moveTo>
                  <a:lnTo>
                    <a:pt x="1454396" y="287999"/>
                  </a:lnTo>
                </a:path>
                <a:path w="1454785" h="86423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53" name="object 87"/>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154" name="object 88"/>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155" name="object 89"/>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sp>
          <p:nvSpPr>
            <p:cNvPr id="156" name="object 90"/>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5"/>
            </a:p>
          </p:txBody>
        </p:sp>
        <p:sp>
          <p:nvSpPr>
            <p:cNvPr id="157" name="object 91"/>
            <p:cNvSpPr/>
            <p:nvPr/>
          </p:nvSpPr>
          <p:spPr>
            <a:xfrm>
              <a:off x="3483754" y="1912630"/>
              <a:ext cx="216535" cy="576580"/>
            </a:xfrm>
            <a:custGeom>
              <a:avLst/>
              <a:gdLst/>
              <a:ahLst/>
              <a:cxnLst/>
              <a:rect l="l" t="t" r="r" b="b"/>
              <a:pathLst>
                <a:path w="216535" h="576580">
                  <a:moveTo>
                    <a:pt x="0" y="287999"/>
                  </a:moveTo>
                  <a:lnTo>
                    <a:pt x="0" y="0"/>
                  </a:lnTo>
                  <a:lnTo>
                    <a:pt x="215999" y="0"/>
                  </a:lnTo>
                  <a:lnTo>
                    <a:pt x="215999" y="575998"/>
                  </a:lnTo>
                </a:path>
              </a:pathLst>
            </a:custGeom>
            <a:ln w="15183">
              <a:solidFill>
                <a:srgbClr val="FF0000"/>
              </a:solidFill>
            </a:ln>
          </p:spPr>
          <p:txBody>
            <a:bodyPr wrap="square" lIns="0" tIns="0" rIns="0" bIns="0" rtlCol="0"/>
            <a:lstStyle/>
            <a:p>
              <a:endParaRPr sz="3565"/>
            </a:p>
          </p:txBody>
        </p:sp>
        <p:sp>
          <p:nvSpPr>
            <p:cNvPr id="158" name="object 92"/>
            <p:cNvSpPr/>
            <p:nvPr/>
          </p:nvSpPr>
          <p:spPr>
            <a:xfrm>
              <a:off x="2936555" y="1595831"/>
              <a:ext cx="1454785" cy="57785"/>
            </a:xfrm>
            <a:custGeom>
              <a:avLst/>
              <a:gdLst/>
              <a:ahLst/>
              <a:cxnLst/>
              <a:rect l="l" t="t" r="r" b="b"/>
              <a:pathLst>
                <a:path w="1454785" h="57785">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sp>
          <p:nvSpPr>
            <p:cNvPr id="159" name="object 93"/>
            <p:cNvSpPr/>
            <p:nvPr/>
          </p:nvSpPr>
          <p:spPr>
            <a:xfrm>
              <a:off x="3771753" y="1624631"/>
              <a:ext cx="324485" cy="864235"/>
            </a:xfrm>
            <a:custGeom>
              <a:avLst/>
              <a:gdLst/>
              <a:ahLst/>
              <a:cxnLst/>
              <a:rect l="l" t="t" r="r" b="b"/>
              <a:pathLst>
                <a:path w="324485" h="864235">
                  <a:moveTo>
                    <a:pt x="0" y="863997"/>
                  </a:moveTo>
                  <a:lnTo>
                    <a:pt x="0" y="0"/>
                  </a:lnTo>
                  <a:lnTo>
                    <a:pt x="323998" y="0"/>
                  </a:lnTo>
                  <a:lnTo>
                    <a:pt x="323998" y="575998"/>
                  </a:lnTo>
                </a:path>
              </a:pathLst>
            </a:custGeom>
            <a:ln w="15183">
              <a:solidFill>
                <a:srgbClr val="FF0000"/>
              </a:solidFill>
            </a:ln>
          </p:spPr>
          <p:txBody>
            <a:bodyPr wrap="square" lIns="0" tIns="0" rIns="0" bIns="0" rtlCol="0"/>
            <a:lstStyle/>
            <a:p>
              <a:endParaRPr sz="3565"/>
            </a:p>
          </p:txBody>
        </p:sp>
      </p:grpSp>
      <p:sp>
        <p:nvSpPr>
          <p:cNvPr id="160"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61"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62"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63" name="object 97"/>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64" name="object 98"/>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65" name="object 99"/>
          <p:cNvSpPr txBox="1"/>
          <p:nvPr/>
        </p:nvSpPr>
        <p:spPr>
          <a:xfrm>
            <a:off x="7145385" y="359926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p:txBody>
      </p:sp>
      <p:sp>
        <p:nvSpPr>
          <p:cNvPr id="166" name="object 100"/>
          <p:cNvSpPr txBox="1"/>
          <p:nvPr/>
        </p:nvSpPr>
        <p:spPr>
          <a:xfrm>
            <a:off x="7145385" y="3027320"/>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p:txBody>
      </p:sp>
      <p:grpSp>
        <p:nvGrpSpPr>
          <p:cNvPr id="84" name="object 20"/>
          <p:cNvGrpSpPr/>
          <p:nvPr/>
        </p:nvGrpSpPr>
        <p:grpSpPr>
          <a:xfrm>
            <a:off x="3550624" y="1502276"/>
            <a:ext cx="3460459" cy="3460459"/>
            <a:chOff x="1020578" y="758093"/>
            <a:chExt cx="1746250" cy="1746250"/>
          </a:xfrm>
        </p:grpSpPr>
        <p:sp>
          <p:nvSpPr>
            <p:cNvPr id="167"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168"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169"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70"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71"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72"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73"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174"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175" name="object 29"/>
          <p:cNvGrpSpPr/>
          <p:nvPr/>
        </p:nvGrpSpPr>
        <p:grpSpPr>
          <a:xfrm>
            <a:off x="3754024" y="4248835"/>
            <a:ext cx="509631" cy="225242"/>
            <a:chOff x="1123219" y="2144088"/>
            <a:chExt cx="257175" cy="113664"/>
          </a:xfrm>
        </p:grpSpPr>
        <p:sp>
          <p:nvSpPr>
            <p:cNvPr id="176"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77"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78"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79"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80"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181" name="object 35"/>
          <p:cNvPicPr/>
          <p:nvPr/>
        </p:nvPicPr>
        <p:blipFill>
          <a:blip r:embed="rId1" cstate="print"/>
          <a:stretch>
            <a:fillRect/>
          </a:stretch>
        </p:blipFill>
        <p:spPr>
          <a:xfrm>
            <a:off x="4324758" y="3392785"/>
            <a:ext cx="224051" cy="224051"/>
          </a:xfrm>
          <a:prstGeom prst="rect">
            <a:avLst/>
          </a:prstGeom>
        </p:spPr>
      </p:pic>
      <p:sp>
        <p:nvSpPr>
          <p:cNvPr id="182"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183" name="object 37"/>
          <p:cNvGrpSpPr/>
          <p:nvPr/>
        </p:nvGrpSpPr>
        <p:grpSpPr>
          <a:xfrm>
            <a:off x="4324737" y="2251337"/>
            <a:ext cx="225242" cy="225242"/>
            <a:chOff x="1411218" y="1136091"/>
            <a:chExt cx="113664" cy="113664"/>
          </a:xfrm>
        </p:grpSpPr>
        <p:sp>
          <p:nvSpPr>
            <p:cNvPr id="184"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85"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186"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187" name="object 41"/>
          <p:cNvGrpSpPr/>
          <p:nvPr/>
        </p:nvGrpSpPr>
        <p:grpSpPr>
          <a:xfrm>
            <a:off x="4324738" y="1680624"/>
            <a:ext cx="509631" cy="509631"/>
            <a:chOff x="1411218" y="848092"/>
            <a:chExt cx="257175" cy="257175"/>
          </a:xfrm>
        </p:grpSpPr>
        <p:sp>
          <p:nvSpPr>
            <p:cNvPr id="188"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89"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190"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91"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192"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93"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194"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195" name="object 49"/>
          <p:cNvGrpSpPr/>
          <p:nvPr/>
        </p:nvGrpSpPr>
        <p:grpSpPr>
          <a:xfrm>
            <a:off x="4895450" y="1965979"/>
            <a:ext cx="225242" cy="225242"/>
            <a:chOff x="1699217" y="992091"/>
            <a:chExt cx="113664" cy="113664"/>
          </a:xfrm>
        </p:grpSpPr>
        <p:sp>
          <p:nvSpPr>
            <p:cNvPr id="196"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97"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198"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grpSp>
        <p:nvGrpSpPr>
          <p:cNvPr id="199" name="object 53"/>
          <p:cNvGrpSpPr/>
          <p:nvPr/>
        </p:nvGrpSpPr>
        <p:grpSpPr>
          <a:xfrm>
            <a:off x="5466166" y="1965979"/>
            <a:ext cx="225242" cy="225242"/>
            <a:chOff x="1987217" y="992091"/>
            <a:chExt cx="113664" cy="113664"/>
          </a:xfrm>
        </p:grpSpPr>
        <p:sp>
          <p:nvSpPr>
            <p:cNvPr id="200"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201"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202" name="object 56"/>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203" name="object 57"/>
          <p:cNvPicPr/>
          <p:nvPr/>
        </p:nvPicPr>
        <p:blipFill>
          <a:blip r:embed="rId1" cstate="print"/>
          <a:stretch>
            <a:fillRect/>
          </a:stretch>
        </p:blipFill>
        <p:spPr>
          <a:xfrm>
            <a:off x="6322256" y="2251355"/>
            <a:ext cx="224051" cy="224051"/>
          </a:xfrm>
          <a:prstGeom prst="rect">
            <a:avLst/>
          </a:prstGeom>
        </p:spPr>
      </p:pic>
      <p:sp>
        <p:nvSpPr>
          <p:cNvPr id="204" name="object 58"/>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205" name="object 59"/>
          <p:cNvGrpSpPr/>
          <p:nvPr/>
        </p:nvGrpSpPr>
        <p:grpSpPr>
          <a:xfrm>
            <a:off x="6322235" y="3107408"/>
            <a:ext cx="225242" cy="225242"/>
            <a:chOff x="2419215" y="1568090"/>
            <a:chExt cx="113664" cy="113664"/>
          </a:xfrm>
        </p:grpSpPr>
        <p:sp>
          <p:nvSpPr>
            <p:cNvPr id="206"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07"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08" name="object 62"/>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209" name="object 63"/>
          <p:cNvGrpSpPr/>
          <p:nvPr/>
        </p:nvGrpSpPr>
        <p:grpSpPr>
          <a:xfrm>
            <a:off x="6036880" y="3392764"/>
            <a:ext cx="795276" cy="225242"/>
            <a:chOff x="2275216" y="1712089"/>
            <a:chExt cx="401320" cy="113664"/>
          </a:xfrm>
        </p:grpSpPr>
        <p:sp>
          <p:nvSpPr>
            <p:cNvPr id="210"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11"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212"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13"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214"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215"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216" name="object 70"/>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217" name="object 71"/>
          <p:cNvGrpSpPr/>
          <p:nvPr/>
        </p:nvGrpSpPr>
        <p:grpSpPr>
          <a:xfrm>
            <a:off x="6036880" y="3678122"/>
            <a:ext cx="795276" cy="225242"/>
            <a:chOff x="2275216" y="1856089"/>
            <a:chExt cx="401320" cy="113664"/>
          </a:xfrm>
        </p:grpSpPr>
        <p:sp>
          <p:nvSpPr>
            <p:cNvPr id="218"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19"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20"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21"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22"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223"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24" name="object 78"/>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225" name="object 79"/>
          <p:cNvGrpSpPr/>
          <p:nvPr/>
        </p:nvGrpSpPr>
        <p:grpSpPr>
          <a:xfrm>
            <a:off x="6322235" y="3963477"/>
            <a:ext cx="225242" cy="225242"/>
            <a:chOff x="2419215" y="2000088"/>
            <a:chExt cx="113664" cy="113664"/>
          </a:xfrm>
        </p:grpSpPr>
        <p:sp>
          <p:nvSpPr>
            <p:cNvPr id="226"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27"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28" name="object 82"/>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229" name="object 83"/>
          <p:cNvGrpSpPr/>
          <p:nvPr/>
        </p:nvGrpSpPr>
        <p:grpSpPr>
          <a:xfrm>
            <a:off x="3953035" y="1879518"/>
            <a:ext cx="2782209" cy="2782209"/>
            <a:chOff x="1223646" y="948460"/>
            <a:chExt cx="1403985" cy="1403985"/>
          </a:xfrm>
        </p:grpSpPr>
        <p:sp>
          <p:nvSpPr>
            <p:cNvPr id="230"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751" y="288010"/>
                  </a:moveTo>
                  <a:lnTo>
                    <a:pt x="1244561" y="288010"/>
                  </a:lnTo>
                  <a:lnTo>
                    <a:pt x="1244561" y="632269"/>
                  </a:lnTo>
                  <a:lnTo>
                    <a:pt x="1259751" y="632269"/>
                  </a:lnTo>
                  <a:lnTo>
                    <a:pt x="1259751" y="288010"/>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231"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5"/>
            </a:p>
          </p:txBody>
        </p:sp>
      </p:grpSp>
      <p:grpSp>
        <p:nvGrpSpPr>
          <p:cNvPr id="232" name="object 86"/>
          <p:cNvGrpSpPr/>
          <p:nvPr/>
        </p:nvGrpSpPr>
        <p:grpSpPr>
          <a:xfrm>
            <a:off x="7347424" y="2591667"/>
            <a:ext cx="2882877" cy="2355629"/>
            <a:chOff x="2936555" y="1307832"/>
            <a:chExt cx="1454785" cy="1188720"/>
          </a:xfrm>
        </p:grpSpPr>
        <p:sp>
          <p:nvSpPr>
            <p:cNvPr id="233" name="object 87"/>
            <p:cNvSpPr/>
            <p:nvPr/>
          </p:nvSpPr>
          <p:spPr>
            <a:xfrm>
              <a:off x="2936555" y="1336631"/>
              <a:ext cx="1454785" cy="1152525"/>
            </a:xfrm>
            <a:custGeom>
              <a:avLst/>
              <a:gdLst/>
              <a:ahLst/>
              <a:cxnLst/>
              <a:rect l="l" t="t" r="r" b="b"/>
              <a:pathLst>
                <a:path w="1454785" h="1152525">
                  <a:moveTo>
                    <a:pt x="0" y="1151997"/>
                  </a:moveTo>
                  <a:lnTo>
                    <a:pt x="1454396" y="1151997"/>
                  </a:lnTo>
                </a:path>
                <a:path w="1454785" h="1152525">
                  <a:moveTo>
                    <a:pt x="0" y="863998"/>
                  </a:moveTo>
                  <a:lnTo>
                    <a:pt x="1454396" y="863998"/>
                  </a:lnTo>
                </a:path>
                <a:path w="1454785" h="1152525">
                  <a:moveTo>
                    <a:pt x="0" y="575998"/>
                  </a:moveTo>
                  <a:lnTo>
                    <a:pt x="1454396" y="575998"/>
                  </a:lnTo>
                </a:path>
                <a:path w="1454785" h="1152525">
                  <a:moveTo>
                    <a:pt x="0" y="287999"/>
                  </a:moveTo>
                  <a:lnTo>
                    <a:pt x="1454396" y="287999"/>
                  </a:lnTo>
                </a:path>
                <a:path w="1454785" h="115252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234" name="object 88"/>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235" name="object 89"/>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236" name="object 90"/>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sp>
          <p:nvSpPr>
            <p:cNvPr id="237" name="object 91"/>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5"/>
            </a:p>
          </p:txBody>
        </p:sp>
        <p:sp>
          <p:nvSpPr>
            <p:cNvPr id="238" name="object 92"/>
            <p:cNvSpPr/>
            <p:nvPr/>
          </p:nvSpPr>
          <p:spPr>
            <a:xfrm>
              <a:off x="3483754" y="1624631"/>
              <a:ext cx="612140" cy="864235"/>
            </a:xfrm>
            <a:custGeom>
              <a:avLst/>
              <a:gdLst/>
              <a:ahLst/>
              <a:cxnLst/>
              <a:rect l="l" t="t" r="r" b="b"/>
              <a:pathLst>
                <a:path w="612139" h="864235">
                  <a:moveTo>
                    <a:pt x="0" y="575998"/>
                  </a:moveTo>
                  <a:lnTo>
                    <a:pt x="0" y="287999"/>
                  </a:lnTo>
                  <a:lnTo>
                    <a:pt x="215999" y="287999"/>
                  </a:lnTo>
                  <a:lnTo>
                    <a:pt x="215999" y="863997"/>
                  </a:lnTo>
                </a:path>
                <a:path w="612139" h="864235">
                  <a:moveTo>
                    <a:pt x="287999" y="863997"/>
                  </a:moveTo>
                  <a:lnTo>
                    <a:pt x="287999" y="0"/>
                  </a:lnTo>
                  <a:lnTo>
                    <a:pt x="611998" y="0"/>
                  </a:lnTo>
                  <a:lnTo>
                    <a:pt x="611998" y="575998"/>
                  </a:lnTo>
                </a:path>
              </a:pathLst>
            </a:custGeom>
            <a:ln w="15183">
              <a:solidFill>
                <a:srgbClr val="FF0000"/>
              </a:solidFill>
            </a:ln>
          </p:spPr>
          <p:txBody>
            <a:bodyPr wrap="square" lIns="0" tIns="0" rIns="0" bIns="0" rtlCol="0"/>
            <a:lstStyle/>
            <a:p>
              <a:endParaRPr sz="3565"/>
            </a:p>
          </p:txBody>
        </p:sp>
        <p:sp>
          <p:nvSpPr>
            <p:cNvPr id="239" name="object 93"/>
            <p:cNvSpPr/>
            <p:nvPr/>
          </p:nvSpPr>
          <p:spPr>
            <a:xfrm>
              <a:off x="2936555" y="1307832"/>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sp>
          <p:nvSpPr>
            <p:cNvPr id="240" name="object 94"/>
            <p:cNvSpPr/>
            <p:nvPr/>
          </p:nvSpPr>
          <p:spPr>
            <a:xfrm>
              <a:off x="3087755" y="1336632"/>
              <a:ext cx="180340" cy="1152525"/>
            </a:xfrm>
            <a:custGeom>
              <a:avLst/>
              <a:gdLst/>
              <a:ahLst/>
              <a:cxnLst/>
              <a:rect l="l" t="t" r="r" b="b"/>
              <a:pathLst>
                <a:path w="180339" h="1152525">
                  <a:moveTo>
                    <a:pt x="0" y="863997"/>
                  </a:moveTo>
                  <a:lnTo>
                    <a:pt x="0" y="0"/>
                  </a:lnTo>
                  <a:lnTo>
                    <a:pt x="179999" y="0"/>
                  </a:lnTo>
                  <a:lnTo>
                    <a:pt x="179999" y="1151996"/>
                  </a:lnTo>
                </a:path>
              </a:pathLst>
            </a:custGeom>
            <a:ln w="15183">
              <a:solidFill>
                <a:srgbClr val="FF0000"/>
              </a:solidFill>
            </a:ln>
          </p:spPr>
          <p:txBody>
            <a:bodyPr wrap="square" lIns="0" tIns="0" rIns="0" bIns="0" rtlCol="0"/>
            <a:lstStyle/>
            <a:p>
              <a:endParaRPr sz="3565"/>
            </a:p>
          </p:txBody>
        </p:sp>
      </p:grpSp>
      <p:sp>
        <p:nvSpPr>
          <p:cNvPr id="241"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242"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243" name="object 97"/>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244" name="object 98"/>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245" name="object 99"/>
          <p:cNvSpPr txBox="1"/>
          <p:nvPr/>
        </p:nvSpPr>
        <p:spPr>
          <a:xfrm>
            <a:off x="7145385" y="359926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p:txBody>
      </p:sp>
      <p:sp>
        <p:nvSpPr>
          <p:cNvPr id="246" name="object 100"/>
          <p:cNvSpPr txBox="1"/>
          <p:nvPr/>
        </p:nvSpPr>
        <p:spPr>
          <a:xfrm>
            <a:off x="7145385" y="3027320"/>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p:txBody>
      </p:sp>
      <p:sp>
        <p:nvSpPr>
          <p:cNvPr id="247" name="object 101"/>
          <p:cNvSpPr txBox="1"/>
          <p:nvPr/>
        </p:nvSpPr>
        <p:spPr>
          <a:xfrm>
            <a:off x="7145385" y="2457867"/>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11"/>
          <p:cNvSpPr txBox="1">
            <a:spLocks noGrp="1"/>
          </p:cNvSpPr>
          <p:nvPr>
            <p:ph type="title"/>
          </p:nvPr>
        </p:nvSpPr>
        <p:spPr>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grpSp>
        <p:nvGrpSpPr>
          <p:cNvPr id="248" name="object 20"/>
          <p:cNvGrpSpPr/>
          <p:nvPr/>
        </p:nvGrpSpPr>
        <p:grpSpPr>
          <a:xfrm>
            <a:off x="3550624" y="1502276"/>
            <a:ext cx="3460459" cy="3460459"/>
            <a:chOff x="1020578" y="758093"/>
            <a:chExt cx="1746250" cy="1746250"/>
          </a:xfrm>
        </p:grpSpPr>
        <p:sp>
          <p:nvSpPr>
            <p:cNvPr id="249"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50"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51"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52"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3"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54"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55"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56"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57" name="object 29"/>
          <p:cNvGrpSpPr/>
          <p:nvPr/>
        </p:nvGrpSpPr>
        <p:grpSpPr>
          <a:xfrm>
            <a:off x="3754024" y="4248835"/>
            <a:ext cx="509631" cy="225242"/>
            <a:chOff x="1123219" y="2144088"/>
            <a:chExt cx="257175" cy="113664"/>
          </a:xfrm>
        </p:grpSpPr>
        <p:sp>
          <p:nvSpPr>
            <p:cNvPr id="258"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59"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60"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1"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62"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263" name="object 35"/>
          <p:cNvPicPr/>
          <p:nvPr/>
        </p:nvPicPr>
        <p:blipFill>
          <a:blip r:embed="rId1" cstate="print"/>
          <a:stretch>
            <a:fillRect/>
          </a:stretch>
        </p:blipFill>
        <p:spPr>
          <a:xfrm>
            <a:off x="4324758" y="3392785"/>
            <a:ext cx="224051" cy="224051"/>
          </a:xfrm>
          <a:prstGeom prst="rect">
            <a:avLst/>
          </a:prstGeom>
        </p:spPr>
      </p:pic>
      <p:sp>
        <p:nvSpPr>
          <p:cNvPr id="264"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265" name="object 37"/>
          <p:cNvGrpSpPr/>
          <p:nvPr/>
        </p:nvGrpSpPr>
        <p:grpSpPr>
          <a:xfrm>
            <a:off x="4324737" y="2251337"/>
            <a:ext cx="225242" cy="225242"/>
            <a:chOff x="1411218" y="1136091"/>
            <a:chExt cx="113664" cy="113664"/>
          </a:xfrm>
        </p:grpSpPr>
        <p:sp>
          <p:nvSpPr>
            <p:cNvPr id="266"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7"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268"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269" name="object 41"/>
          <p:cNvGrpSpPr/>
          <p:nvPr/>
        </p:nvGrpSpPr>
        <p:grpSpPr>
          <a:xfrm>
            <a:off x="4324738" y="1680624"/>
            <a:ext cx="509631" cy="509631"/>
            <a:chOff x="1411218" y="848092"/>
            <a:chExt cx="257175" cy="257175"/>
          </a:xfrm>
        </p:grpSpPr>
        <p:sp>
          <p:nvSpPr>
            <p:cNvPr id="270"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71"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272"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73"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274"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75"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276"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277" name="object 49"/>
          <p:cNvGrpSpPr/>
          <p:nvPr/>
        </p:nvGrpSpPr>
        <p:grpSpPr>
          <a:xfrm>
            <a:off x="4895450" y="1965979"/>
            <a:ext cx="225242" cy="225242"/>
            <a:chOff x="1699217" y="992091"/>
            <a:chExt cx="113664" cy="113664"/>
          </a:xfrm>
        </p:grpSpPr>
        <p:sp>
          <p:nvSpPr>
            <p:cNvPr id="278"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79"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280"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grpSp>
        <p:nvGrpSpPr>
          <p:cNvPr id="281" name="object 53"/>
          <p:cNvGrpSpPr/>
          <p:nvPr/>
        </p:nvGrpSpPr>
        <p:grpSpPr>
          <a:xfrm>
            <a:off x="5466166" y="1965979"/>
            <a:ext cx="225242" cy="225242"/>
            <a:chOff x="1987217" y="992091"/>
            <a:chExt cx="113664" cy="113664"/>
          </a:xfrm>
        </p:grpSpPr>
        <p:sp>
          <p:nvSpPr>
            <p:cNvPr id="282"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283"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284" name="object 56"/>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285" name="object 57"/>
          <p:cNvPicPr/>
          <p:nvPr/>
        </p:nvPicPr>
        <p:blipFill>
          <a:blip r:embed="rId1" cstate="print"/>
          <a:stretch>
            <a:fillRect/>
          </a:stretch>
        </p:blipFill>
        <p:spPr>
          <a:xfrm>
            <a:off x="6322256" y="2251355"/>
            <a:ext cx="224051" cy="224051"/>
          </a:xfrm>
          <a:prstGeom prst="rect">
            <a:avLst/>
          </a:prstGeom>
        </p:spPr>
      </p:pic>
      <p:sp>
        <p:nvSpPr>
          <p:cNvPr id="286" name="object 58"/>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287" name="object 59"/>
          <p:cNvGrpSpPr/>
          <p:nvPr/>
        </p:nvGrpSpPr>
        <p:grpSpPr>
          <a:xfrm>
            <a:off x="6322235" y="3107408"/>
            <a:ext cx="225242" cy="225242"/>
            <a:chOff x="2419215" y="1568090"/>
            <a:chExt cx="113664" cy="113664"/>
          </a:xfrm>
        </p:grpSpPr>
        <p:sp>
          <p:nvSpPr>
            <p:cNvPr id="288"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89"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90" name="object 62"/>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291" name="object 63"/>
          <p:cNvGrpSpPr/>
          <p:nvPr/>
        </p:nvGrpSpPr>
        <p:grpSpPr>
          <a:xfrm>
            <a:off x="6036880" y="3392764"/>
            <a:ext cx="795276" cy="225242"/>
            <a:chOff x="2275216" y="1712089"/>
            <a:chExt cx="401320" cy="113664"/>
          </a:xfrm>
        </p:grpSpPr>
        <p:sp>
          <p:nvSpPr>
            <p:cNvPr id="292"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93"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294"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95"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296"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297"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298" name="object 70"/>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299" name="object 71"/>
          <p:cNvGrpSpPr/>
          <p:nvPr/>
        </p:nvGrpSpPr>
        <p:grpSpPr>
          <a:xfrm>
            <a:off x="6036880" y="3678122"/>
            <a:ext cx="795276" cy="225242"/>
            <a:chOff x="2275216" y="1856089"/>
            <a:chExt cx="401320" cy="113664"/>
          </a:xfrm>
        </p:grpSpPr>
        <p:sp>
          <p:nvSpPr>
            <p:cNvPr id="300"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01"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02"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03"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04"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305"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06" name="object 78"/>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307" name="object 79"/>
          <p:cNvGrpSpPr/>
          <p:nvPr/>
        </p:nvGrpSpPr>
        <p:grpSpPr>
          <a:xfrm>
            <a:off x="6322235" y="3963477"/>
            <a:ext cx="225242" cy="225242"/>
            <a:chOff x="2419215" y="2000088"/>
            <a:chExt cx="113664" cy="113664"/>
          </a:xfrm>
        </p:grpSpPr>
        <p:sp>
          <p:nvSpPr>
            <p:cNvPr id="308"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09"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10" name="object 82"/>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311" name="object 83"/>
          <p:cNvGrpSpPr/>
          <p:nvPr/>
        </p:nvGrpSpPr>
        <p:grpSpPr>
          <a:xfrm>
            <a:off x="3953035" y="1879518"/>
            <a:ext cx="2782209" cy="2782209"/>
            <a:chOff x="1223646" y="948460"/>
            <a:chExt cx="1403985" cy="1403985"/>
          </a:xfrm>
        </p:grpSpPr>
        <p:sp>
          <p:nvSpPr>
            <p:cNvPr id="312"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751" y="288010"/>
                  </a:moveTo>
                  <a:lnTo>
                    <a:pt x="1244561" y="288010"/>
                  </a:lnTo>
                  <a:lnTo>
                    <a:pt x="1244561" y="632269"/>
                  </a:lnTo>
                  <a:lnTo>
                    <a:pt x="1259751" y="632269"/>
                  </a:lnTo>
                  <a:lnTo>
                    <a:pt x="1259751" y="288010"/>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313"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5"/>
            </a:p>
          </p:txBody>
        </p:sp>
        <p:sp>
          <p:nvSpPr>
            <p:cNvPr id="314" name="object 86"/>
            <p:cNvSpPr/>
            <p:nvPr/>
          </p:nvSpPr>
          <p:spPr>
            <a:xfrm>
              <a:off x="1460182" y="1236469"/>
              <a:ext cx="15240" cy="488315"/>
            </a:xfrm>
            <a:custGeom>
              <a:avLst/>
              <a:gdLst/>
              <a:ahLst/>
              <a:cxnLst/>
              <a:rect l="l" t="t" r="r" b="b"/>
              <a:pathLst>
                <a:path w="15240" h="488314">
                  <a:moveTo>
                    <a:pt x="15183" y="0"/>
                  </a:moveTo>
                  <a:lnTo>
                    <a:pt x="0" y="0"/>
                  </a:lnTo>
                  <a:lnTo>
                    <a:pt x="0" y="488256"/>
                  </a:lnTo>
                  <a:lnTo>
                    <a:pt x="15183" y="488256"/>
                  </a:lnTo>
                  <a:lnTo>
                    <a:pt x="15183" y="0"/>
                  </a:lnTo>
                  <a:close/>
                </a:path>
              </a:pathLst>
            </a:custGeom>
            <a:solidFill>
              <a:srgbClr val="FF0000"/>
            </a:solidFill>
          </p:spPr>
          <p:txBody>
            <a:bodyPr wrap="square" lIns="0" tIns="0" rIns="0" bIns="0" rtlCol="0"/>
            <a:lstStyle/>
            <a:p>
              <a:endParaRPr sz="3565"/>
            </a:p>
          </p:txBody>
        </p:sp>
      </p:grpSp>
      <p:grpSp>
        <p:nvGrpSpPr>
          <p:cNvPr id="315" name="object 87"/>
          <p:cNvGrpSpPr/>
          <p:nvPr/>
        </p:nvGrpSpPr>
        <p:grpSpPr>
          <a:xfrm>
            <a:off x="7347424" y="2591667"/>
            <a:ext cx="2882877" cy="2355629"/>
            <a:chOff x="2936555" y="1307832"/>
            <a:chExt cx="1454785" cy="1188720"/>
          </a:xfrm>
        </p:grpSpPr>
        <p:sp>
          <p:nvSpPr>
            <p:cNvPr id="316" name="object 88"/>
            <p:cNvSpPr/>
            <p:nvPr/>
          </p:nvSpPr>
          <p:spPr>
            <a:xfrm>
              <a:off x="2936555" y="1336631"/>
              <a:ext cx="1454785" cy="1152525"/>
            </a:xfrm>
            <a:custGeom>
              <a:avLst/>
              <a:gdLst/>
              <a:ahLst/>
              <a:cxnLst/>
              <a:rect l="l" t="t" r="r" b="b"/>
              <a:pathLst>
                <a:path w="1454785" h="1152525">
                  <a:moveTo>
                    <a:pt x="0" y="1151997"/>
                  </a:moveTo>
                  <a:lnTo>
                    <a:pt x="1454396" y="1151997"/>
                  </a:lnTo>
                </a:path>
                <a:path w="1454785" h="1152525">
                  <a:moveTo>
                    <a:pt x="0" y="863998"/>
                  </a:moveTo>
                  <a:lnTo>
                    <a:pt x="1454396" y="863998"/>
                  </a:lnTo>
                </a:path>
                <a:path w="1454785" h="1152525">
                  <a:moveTo>
                    <a:pt x="0" y="575998"/>
                  </a:moveTo>
                  <a:lnTo>
                    <a:pt x="1454396" y="575998"/>
                  </a:lnTo>
                </a:path>
                <a:path w="1454785" h="1152525">
                  <a:moveTo>
                    <a:pt x="0" y="287999"/>
                  </a:moveTo>
                  <a:lnTo>
                    <a:pt x="1454396" y="287999"/>
                  </a:lnTo>
                </a:path>
                <a:path w="1454785" h="115252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317" name="object 89"/>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318" name="object 90"/>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319" name="object 91"/>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sp>
          <p:nvSpPr>
            <p:cNvPr id="320" name="object 92"/>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5"/>
            </a:p>
          </p:txBody>
        </p:sp>
        <p:sp>
          <p:nvSpPr>
            <p:cNvPr id="321" name="object 93"/>
            <p:cNvSpPr/>
            <p:nvPr/>
          </p:nvSpPr>
          <p:spPr>
            <a:xfrm>
              <a:off x="3483754" y="1624631"/>
              <a:ext cx="612140" cy="864235"/>
            </a:xfrm>
            <a:custGeom>
              <a:avLst/>
              <a:gdLst/>
              <a:ahLst/>
              <a:cxnLst/>
              <a:rect l="l" t="t" r="r" b="b"/>
              <a:pathLst>
                <a:path w="612139" h="864235">
                  <a:moveTo>
                    <a:pt x="0" y="575998"/>
                  </a:moveTo>
                  <a:lnTo>
                    <a:pt x="0" y="287999"/>
                  </a:lnTo>
                  <a:lnTo>
                    <a:pt x="215999" y="287999"/>
                  </a:lnTo>
                  <a:lnTo>
                    <a:pt x="215999" y="863997"/>
                  </a:lnTo>
                </a:path>
                <a:path w="612139" h="864235">
                  <a:moveTo>
                    <a:pt x="287999" y="863997"/>
                  </a:moveTo>
                  <a:lnTo>
                    <a:pt x="287999" y="0"/>
                  </a:lnTo>
                  <a:lnTo>
                    <a:pt x="611998" y="0"/>
                  </a:lnTo>
                  <a:lnTo>
                    <a:pt x="611998" y="575998"/>
                  </a:lnTo>
                </a:path>
              </a:pathLst>
            </a:custGeom>
            <a:ln w="15183">
              <a:solidFill>
                <a:srgbClr val="FF0000"/>
              </a:solidFill>
            </a:ln>
          </p:spPr>
          <p:txBody>
            <a:bodyPr wrap="square" lIns="0" tIns="0" rIns="0" bIns="0" rtlCol="0"/>
            <a:lstStyle/>
            <a:p>
              <a:endParaRPr sz="3565"/>
            </a:p>
          </p:txBody>
        </p:sp>
        <p:sp>
          <p:nvSpPr>
            <p:cNvPr id="322" name="object 94"/>
            <p:cNvSpPr/>
            <p:nvPr/>
          </p:nvSpPr>
          <p:spPr>
            <a:xfrm>
              <a:off x="2936555" y="1307832"/>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sp>
          <p:nvSpPr>
            <p:cNvPr id="323" name="object 95"/>
            <p:cNvSpPr/>
            <p:nvPr/>
          </p:nvSpPr>
          <p:spPr>
            <a:xfrm>
              <a:off x="3087755" y="1336632"/>
              <a:ext cx="504190" cy="1152525"/>
            </a:xfrm>
            <a:custGeom>
              <a:avLst/>
              <a:gdLst/>
              <a:ahLst/>
              <a:cxnLst/>
              <a:rect l="l" t="t" r="r" b="b"/>
              <a:pathLst>
                <a:path w="504189" h="1152525">
                  <a:moveTo>
                    <a:pt x="0" y="863997"/>
                  </a:moveTo>
                  <a:lnTo>
                    <a:pt x="0" y="0"/>
                  </a:lnTo>
                  <a:lnTo>
                    <a:pt x="179999" y="0"/>
                  </a:lnTo>
                  <a:lnTo>
                    <a:pt x="179999" y="1151996"/>
                  </a:lnTo>
                </a:path>
                <a:path w="504189" h="1152525">
                  <a:moveTo>
                    <a:pt x="179999" y="0"/>
                  </a:moveTo>
                  <a:lnTo>
                    <a:pt x="503998" y="0"/>
                  </a:lnTo>
                  <a:lnTo>
                    <a:pt x="503998" y="575998"/>
                  </a:lnTo>
                </a:path>
              </a:pathLst>
            </a:custGeom>
            <a:ln w="15183">
              <a:solidFill>
                <a:srgbClr val="FF0000"/>
              </a:solidFill>
            </a:ln>
          </p:spPr>
          <p:txBody>
            <a:bodyPr wrap="square" lIns="0" tIns="0" rIns="0" bIns="0" rtlCol="0"/>
            <a:lstStyle/>
            <a:p>
              <a:endParaRPr sz="3565"/>
            </a:p>
          </p:txBody>
        </p:sp>
      </p:grpSp>
      <p:sp>
        <p:nvSpPr>
          <p:cNvPr id="324" name="object 96"/>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325" name="object 9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326" name="object 98"/>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327" name="object 99"/>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328" name="object 100"/>
          <p:cNvSpPr txBox="1"/>
          <p:nvPr/>
        </p:nvSpPr>
        <p:spPr>
          <a:xfrm>
            <a:off x="7145385" y="359926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p:txBody>
      </p:sp>
      <p:sp>
        <p:nvSpPr>
          <p:cNvPr id="329" name="object 101"/>
          <p:cNvSpPr txBox="1"/>
          <p:nvPr/>
        </p:nvSpPr>
        <p:spPr>
          <a:xfrm>
            <a:off x="7145385" y="3027320"/>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p:txBody>
      </p:sp>
      <p:sp>
        <p:nvSpPr>
          <p:cNvPr id="330" name="object 102"/>
          <p:cNvSpPr txBox="1"/>
          <p:nvPr/>
        </p:nvSpPr>
        <p:spPr>
          <a:xfrm>
            <a:off x="7145385" y="2457867"/>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grpSp>
        <p:nvGrpSpPr>
          <p:cNvPr id="53" name="object 53"/>
          <p:cNvGrpSpPr/>
          <p:nvPr/>
        </p:nvGrpSpPr>
        <p:grpSpPr>
          <a:xfrm>
            <a:off x="5466166" y="1965979"/>
            <a:ext cx="225242" cy="225242"/>
            <a:chOff x="1987217" y="992091"/>
            <a:chExt cx="113664" cy="113664"/>
          </a:xfrm>
        </p:grpSpPr>
        <p:sp>
          <p:nvSpPr>
            <p:cNvPr id="54"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55"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6" name="object 56"/>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7" name="object 57"/>
          <p:cNvPicPr/>
          <p:nvPr/>
        </p:nvPicPr>
        <p:blipFill>
          <a:blip r:embed="rId1" cstate="print"/>
          <a:stretch>
            <a:fillRect/>
          </a:stretch>
        </p:blipFill>
        <p:spPr>
          <a:xfrm>
            <a:off x="6322256" y="2251355"/>
            <a:ext cx="224051" cy="224051"/>
          </a:xfrm>
          <a:prstGeom prst="rect">
            <a:avLst/>
          </a:prstGeom>
        </p:spPr>
      </p:pic>
      <p:sp>
        <p:nvSpPr>
          <p:cNvPr id="58" name="object 58"/>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9" name="object 59"/>
          <p:cNvGrpSpPr/>
          <p:nvPr/>
        </p:nvGrpSpPr>
        <p:grpSpPr>
          <a:xfrm>
            <a:off x="6322235" y="3107408"/>
            <a:ext cx="225242" cy="225242"/>
            <a:chOff x="2419215" y="1568090"/>
            <a:chExt cx="113664" cy="113664"/>
          </a:xfrm>
        </p:grpSpPr>
        <p:sp>
          <p:nvSpPr>
            <p:cNvPr id="60"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1"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2" name="object 62"/>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3" name="object 63"/>
          <p:cNvGrpSpPr/>
          <p:nvPr/>
        </p:nvGrpSpPr>
        <p:grpSpPr>
          <a:xfrm>
            <a:off x="6036880" y="3392764"/>
            <a:ext cx="795276" cy="225242"/>
            <a:chOff x="2275216" y="1712089"/>
            <a:chExt cx="401320" cy="113664"/>
          </a:xfrm>
        </p:grpSpPr>
        <p:sp>
          <p:nvSpPr>
            <p:cNvPr id="64"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8"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9"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70" name="object 70"/>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71" name="object 71"/>
          <p:cNvGrpSpPr/>
          <p:nvPr/>
        </p:nvGrpSpPr>
        <p:grpSpPr>
          <a:xfrm>
            <a:off x="6036880" y="3678122"/>
            <a:ext cx="795276" cy="225242"/>
            <a:chOff x="2275216" y="1856089"/>
            <a:chExt cx="401320" cy="113664"/>
          </a:xfrm>
        </p:grpSpPr>
        <p:sp>
          <p:nvSpPr>
            <p:cNvPr id="72"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6"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7"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8" name="object 78"/>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9" name="object 79"/>
          <p:cNvGrpSpPr/>
          <p:nvPr/>
        </p:nvGrpSpPr>
        <p:grpSpPr>
          <a:xfrm>
            <a:off x="6322235" y="3963477"/>
            <a:ext cx="225242" cy="225242"/>
            <a:chOff x="2419215" y="2000088"/>
            <a:chExt cx="113664" cy="113664"/>
          </a:xfrm>
        </p:grpSpPr>
        <p:sp>
          <p:nvSpPr>
            <p:cNvPr id="80"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81"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2" name="object 82"/>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3" name="object 83"/>
          <p:cNvGrpSpPr/>
          <p:nvPr/>
        </p:nvGrpSpPr>
        <p:grpSpPr>
          <a:xfrm>
            <a:off x="3953035" y="1879518"/>
            <a:ext cx="2782209" cy="2782209"/>
            <a:chOff x="1223646" y="948460"/>
            <a:chExt cx="1403985" cy="1403985"/>
          </a:xfrm>
        </p:grpSpPr>
        <p:sp>
          <p:nvSpPr>
            <p:cNvPr id="84"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751" y="288010"/>
                  </a:moveTo>
                  <a:lnTo>
                    <a:pt x="1244561" y="288010"/>
                  </a:lnTo>
                  <a:lnTo>
                    <a:pt x="1244561" y="632269"/>
                  </a:lnTo>
                  <a:lnTo>
                    <a:pt x="1259751" y="632269"/>
                  </a:lnTo>
                  <a:lnTo>
                    <a:pt x="1259751" y="288010"/>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5"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5"/>
            </a:p>
          </p:txBody>
        </p:sp>
        <p:sp>
          <p:nvSpPr>
            <p:cNvPr id="86" name="object 86"/>
            <p:cNvSpPr/>
            <p:nvPr/>
          </p:nvSpPr>
          <p:spPr>
            <a:xfrm>
              <a:off x="1460182" y="1236469"/>
              <a:ext cx="15240" cy="488315"/>
            </a:xfrm>
            <a:custGeom>
              <a:avLst/>
              <a:gdLst/>
              <a:ahLst/>
              <a:cxnLst/>
              <a:rect l="l" t="t" r="r" b="b"/>
              <a:pathLst>
                <a:path w="15240" h="488314">
                  <a:moveTo>
                    <a:pt x="15183" y="0"/>
                  </a:moveTo>
                  <a:lnTo>
                    <a:pt x="0" y="0"/>
                  </a:lnTo>
                  <a:lnTo>
                    <a:pt x="0" y="488256"/>
                  </a:lnTo>
                  <a:lnTo>
                    <a:pt x="15183" y="488256"/>
                  </a:lnTo>
                  <a:lnTo>
                    <a:pt x="15183" y="0"/>
                  </a:lnTo>
                  <a:close/>
                </a:path>
              </a:pathLst>
            </a:custGeom>
            <a:solidFill>
              <a:srgbClr val="FF0000"/>
            </a:solidFill>
          </p:spPr>
          <p:txBody>
            <a:bodyPr wrap="square" lIns="0" tIns="0" rIns="0" bIns="0" rtlCol="0"/>
            <a:lstStyle/>
            <a:p>
              <a:endParaRPr sz="3565"/>
            </a:p>
          </p:txBody>
        </p:sp>
        <p:sp>
          <p:nvSpPr>
            <p:cNvPr id="87" name="object 87"/>
            <p:cNvSpPr/>
            <p:nvPr/>
          </p:nvSpPr>
          <p:spPr>
            <a:xfrm>
              <a:off x="2087672" y="1048583"/>
              <a:ext cx="388620" cy="100330"/>
            </a:xfrm>
            <a:custGeom>
              <a:avLst/>
              <a:gdLst/>
              <a:ahLst/>
              <a:cxnLst/>
              <a:rect l="l" t="t" r="r" b="b"/>
              <a:pathLst>
                <a:path w="388619" h="100330">
                  <a:moveTo>
                    <a:pt x="0" y="0"/>
                  </a:moveTo>
                  <a:lnTo>
                    <a:pt x="388084" y="49"/>
                  </a:lnTo>
                  <a:lnTo>
                    <a:pt x="388139" y="100125"/>
                  </a:lnTo>
                </a:path>
              </a:pathLst>
            </a:custGeom>
            <a:ln w="15183">
              <a:solidFill>
                <a:srgbClr val="FF0000"/>
              </a:solidFill>
            </a:ln>
          </p:spPr>
          <p:txBody>
            <a:bodyPr wrap="square" lIns="0" tIns="0" rIns="0" bIns="0" rtlCol="0"/>
            <a:lstStyle/>
            <a:p>
              <a:endParaRPr sz="3565"/>
            </a:p>
          </p:txBody>
        </p:sp>
      </p:grpSp>
      <p:grpSp>
        <p:nvGrpSpPr>
          <p:cNvPr id="88" name="object 88"/>
          <p:cNvGrpSpPr/>
          <p:nvPr/>
        </p:nvGrpSpPr>
        <p:grpSpPr>
          <a:xfrm>
            <a:off x="7347424" y="2591667"/>
            <a:ext cx="2882877" cy="2355629"/>
            <a:chOff x="2936555" y="1307832"/>
            <a:chExt cx="1454785" cy="1188720"/>
          </a:xfrm>
        </p:grpSpPr>
        <p:sp>
          <p:nvSpPr>
            <p:cNvPr id="89" name="object 89"/>
            <p:cNvSpPr/>
            <p:nvPr/>
          </p:nvSpPr>
          <p:spPr>
            <a:xfrm>
              <a:off x="2936555" y="1336631"/>
              <a:ext cx="1454785" cy="1152525"/>
            </a:xfrm>
            <a:custGeom>
              <a:avLst/>
              <a:gdLst/>
              <a:ahLst/>
              <a:cxnLst/>
              <a:rect l="l" t="t" r="r" b="b"/>
              <a:pathLst>
                <a:path w="1454785" h="1152525">
                  <a:moveTo>
                    <a:pt x="0" y="1151997"/>
                  </a:moveTo>
                  <a:lnTo>
                    <a:pt x="1454396" y="1151997"/>
                  </a:lnTo>
                </a:path>
                <a:path w="1454785" h="1152525">
                  <a:moveTo>
                    <a:pt x="0" y="863998"/>
                  </a:moveTo>
                  <a:lnTo>
                    <a:pt x="1454396" y="863998"/>
                  </a:lnTo>
                </a:path>
                <a:path w="1454785" h="1152525">
                  <a:moveTo>
                    <a:pt x="0" y="575998"/>
                  </a:moveTo>
                  <a:lnTo>
                    <a:pt x="1454396" y="575998"/>
                  </a:lnTo>
                </a:path>
                <a:path w="1454785" h="1152525">
                  <a:moveTo>
                    <a:pt x="0" y="287999"/>
                  </a:moveTo>
                  <a:lnTo>
                    <a:pt x="1454396" y="287999"/>
                  </a:lnTo>
                </a:path>
                <a:path w="1454785" h="115252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5"/>
            </a:p>
          </p:txBody>
        </p:sp>
        <p:sp>
          <p:nvSpPr>
            <p:cNvPr id="91" name="object 91"/>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5"/>
            </a:p>
          </p:txBody>
        </p:sp>
        <p:sp>
          <p:nvSpPr>
            <p:cNvPr id="92" name="object 92"/>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5"/>
            </a:p>
          </p:txBody>
        </p:sp>
        <p:sp>
          <p:nvSpPr>
            <p:cNvPr id="93" name="object 93"/>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5"/>
            </a:p>
          </p:txBody>
        </p:sp>
        <p:sp>
          <p:nvSpPr>
            <p:cNvPr id="94" name="object 94"/>
            <p:cNvSpPr/>
            <p:nvPr/>
          </p:nvSpPr>
          <p:spPr>
            <a:xfrm>
              <a:off x="3483754" y="1624631"/>
              <a:ext cx="612140" cy="864235"/>
            </a:xfrm>
            <a:custGeom>
              <a:avLst/>
              <a:gdLst/>
              <a:ahLst/>
              <a:cxnLst/>
              <a:rect l="l" t="t" r="r" b="b"/>
              <a:pathLst>
                <a:path w="612139" h="864235">
                  <a:moveTo>
                    <a:pt x="0" y="575998"/>
                  </a:moveTo>
                  <a:lnTo>
                    <a:pt x="0" y="287999"/>
                  </a:lnTo>
                  <a:lnTo>
                    <a:pt x="215999" y="287999"/>
                  </a:lnTo>
                  <a:lnTo>
                    <a:pt x="215999" y="863997"/>
                  </a:lnTo>
                </a:path>
                <a:path w="612139" h="864235">
                  <a:moveTo>
                    <a:pt x="287999" y="863997"/>
                  </a:moveTo>
                  <a:lnTo>
                    <a:pt x="287999" y="0"/>
                  </a:lnTo>
                  <a:lnTo>
                    <a:pt x="611998" y="0"/>
                  </a:lnTo>
                  <a:lnTo>
                    <a:pt x="611998" y="575998"/>
                  </a:lnTo>
                </a:path>
              </a:pathLst>
            </a:custGeom>
            <a:ln w="15183">
              <a:solidFill>
                <a:srgbClr val="FF0000"/>
              </a:solidFill>
            </a:ln>
          </p:spPr>
          <p:txBody>
            <a:bodyPr wrap="square" lIns="0" tIns="0" rIns="0" bIns="0" rtlCol="0"/>
            <a:lstStyle/>
            <a:p>
              <a:endParaRPr sz="3565"/>
            </a:p>
          </p:txBody>
        </p:sp>
        <p:sp>
          <p:nvSpPr>
            <p:cNvPr id="95" name="object 95"/>
            <p:cNvSpPr/>
            <p:nvPr/>
          </p:nvSpPr>
          <p:spPr>
            <a:xfrm>
              <a:off x="2936555" y="1307832"/>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sp>
          <p:nvSpPr>
            <p:cNvPr id="96" name="object 96"/>
            <p:cNvSpPr/>
            <p:nvPr/>
          </p:nvSpPr>
          <p:spPr>
            <a:xfrm>
              <a:off x="3087755" y="1336632"/>
              <a:ext cx="846455" cy="1152525"/>
            </a:xfrm>
            <a:custGeom>
              <a:avLst/>
              <a:gdLst/>
              <a:ahLst/>
              <a:cxnLst/>
              <a:rect l="l" t="t" r="r" b="b"/>
              <a:pathLst>
                <a:path w="846454" h="1152525">
                  <a:moveTo>
                    <a:pt x="0" y="863997"/>
                  </a:moveTo>
                  <a:lnTo>
                    <a:pt x="0" y="0"/>
                  </a:lnTo>
                  <a:lnTo>
                    <a:pt x="179999" y="0"/>
                  </a:lnTo>
                  <a:lnTo>
                    <a:pt x="179999" y="1151996"/>
                  </a:lnTo>
                </a:path>
                <a:path w="846454" h="1152525">
                  <a:moveTo>
                    <a:pt x="179999" y="0"/>
                  </a:moveTo>
                  <a:lnTo>
                    <a:pt x="503998" y="0"/>
                  </a:lnTo>
                  <a:lnTo>
                    <a:pt x="503998" y="575998"/>
                  </a:lnTo>
                </a:path>
                <a:path w="846454" h="1152525">
                  <a:moveTo>
                    <a:pt x="431998" y="0"/>
                  </a:moveTo>
                  <a:lnTo>
                    <a:pt x="845997" y="0"/>
                  </a:lnTo>
                  <a:lnTo>
                    <a:pt x="845997" y="287999"/>
                  </a:lnTo>
                </a:path>
              </a:pathLst>
            </a:custGeom>
            <a:ln w="15183">
              <a:solidFill>
                <a:srgbClr val="FF0000"/>
              </a:solidFill>
            </a:ln>
          </p:spPr>
          <p:txBody>
            <a:bodyPr wrap="square" lIns="0" tIns="0" rIns="0" bIns="0" rtlCol="0"/>
            <a:lstStyle/>
            <a:p>
              <a:endParaRPr sz="3565"/>
            </a:p>
          </p:txBody>
        </p:sp>
      </p:grpSp>
      <p:sp>
        <p:nvSpPr>
          <p:cNvPr id="97" name="object 97"/>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0" name="object 100"/>
          <p:cNvSpPr txBox="1"/>
          <p:nvPr/>
        </p:nvSpPr>
        <p:spPr>
          <a:xfrm>
            <a:off x="7145385" y="4169976"/>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1" name="object 101"/>
          <p:cNvSpPr txBox="1"/>
          <p:nvPr/>
        </p:nvSpPr>
        <p:spPr>
          <a:xfrm>
            <a:off x="7145385" y="359926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p:txBody>
      </p:sp>
      <p:sp>
        <p:nvSpPr>
          <p:cNvPr id="102" name="object 102"/>
          <p:cNvSpPr txBox="1"/>
          <p:nvPr/>
        </p:nvSpPr>
        <p:spPr>
          <a:xfrm>
            <a:off x="7145385" y="3027320"/>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p:txBody>
      </p:sp>
      <p:sp>
        <p:nvSpPr>
          <p:cNvPr id="103" name="object 103"/>
          <p:cNvSpPr txBox="1"/>
          <p:nvPr/>
        </p:nvSpPr>
        <p:spPr>
          <a:xfrm>
            <a:off x="7145385" y="2457867"/>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p:txBody>
      </p:sp>
      <p:sp>
        <p:nvSpPr>
          <p:cNvPr id="107" name="object 11"/>
          <p:cNvSpPr txBox="1">
            <a:spLocks noGrp="1"/>
          </p:cNvSpPr>
          <p:nvPr>
            <p:ph type="title"/>
          </p:nvPr>
        </p:nvSpPr>
        <p:spPr>
          <a:xfrm>
            <a:off x="807395" y="66762"/>
            <a:ext cx="10515600" cy="1325563"/>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377" dirty="0"/>
              <a:t> </a:t>
            </a:r>
            <a:r>
              <a:rPr dirty="0"/>
              <a:t>Single</a:t>
            </a:r>
            <a:r>
              <a:rPr spc="159" dirty="0"/>
              <a:t> </a:t>
            </a:r>
            <a:r>
              <a:rPr dirty="0"/>
              <a:t>Link</a:t>
            </a:r>
            <a:r>
              <a:rPr spc="168" dirty="0"/>
              <a:t> </a:t>
            </a:r>
            <a:r>
              <a:rPr spc="-20" dirty="0"/>
              <a:t>Clustering</a:t>
            </a:r>
            <a:endParaRPr spc="-20" dirty="0"/>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Aspects of 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2473" y="1583578"/>
            <a:ext cx="10515600" cy="4351338"/>
          </a:xfrm>
        </p:spPr>
        <p:txBody>
          <a:bodyPr>
            <a:noAutofit/>
          </a:bodyPr>
          <a:lstStyle/>
          <a:p>
            <a:pPr algn="just"/>
            <a:r>
              <a:rPr lang="en-US" dirty="0">
                <a:latin typeface="Times New Roman" panose="02020603050405020304" pitchFamily="18" charset="0"/>
                <a:cs typeface="Times New Roman" panose="02020603050405020304" pitchFamily="18" charset="0"/>
              </a:rPr>
              <a:t>A clustering algorithm</a:t>
            </a:r>
            <a:endParaRPr lang="en-US" dirty="0">
              <a:latin typeface="Times New Roman" panose="02020603050405020304" pitchFamily="18" charset="0"/>
              <a:cs typeface="Times New Roman" panose="02020603050405020304" pitchFamily="18" charset="0"/>
            </a:endParaRPr>
          </a:p>
          <a:p>
            <a:pPr lvl="1" algn="just"/>
            <a:r>
              <a:rPr lang="en-US" dirty="0" err="1">
                <a:latin typeface="Times New Roman" panose="02020603050405020304" pitchFamily="18" charset="0"/>
                <a:cs typeface="Times New Roman" panose="02020603050405020304" pitchFamily="18" charset="0"/>
              </a:rPr>
              <a:t>Partitional</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clustering</a:t>
            </a:r>
            <a:endParaRPr lang="en-US" dirty="0" smtClean="0">
              <a:latin typeface="Times New Roman" panose="02020603050405020304" pitchFamily="18" charset="0"/>
              <a:cs typeface="Times New Roman" panose="02020603050405020304" pitchFamily="18" charset="0"/>
            </a:endParaRPr>
          </a:p>
          <a:p>
            <a:pPr lvl="2" algn="just"/>
            <a:r>
              <a:rPr lang="en-US" sz="2200" dirty="0" smtClean="0">
                <a:latin typeface="Times New Roman" panose="02020603050405020304" pitchFamily="18" charset="0"/>
                <a:cs typeface="Times New Roman" panose="02020603050405020304" pitchFamily="18" charset="0"/>
              </a:rPr>
              <a:t>K-mean clustering</a:t>
            </a:r>
            <a:endParaRPr lang="en-US" sz="2200"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Hierarchical </a:t>
            </a:r>
            <a:r>
              <a:rPr lang="en-US" dirty="0" smtClean="0">
                <a:latin typeface="Times New Roman" panose="02020603050405020304" pitchFamily="18" charset="0"/>
                <a:cs typeface="Times New Roman" panose="02020603050405020304" pitchFamily="18" charset="0"/>
              </a:rPr>
              <a:t>clustering</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distance (similarity, or dissimilarity) function</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Clustering quality</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Inter-clusters distance </a:t>
            </a:r>
            <a:r>
              <a:rPr lang="en-US" dirty="0">
                <a:latin typeface="Times New Roman" panose="02020603050405020304" pitchFamily="18" charset="0"/>
                <a:cs typeface="Times New Roman" panose="02020603050405020304" pitchFamily="18" charset="0"/>
                <a:sym typeface="Symbol" panose="05050102010706020507" pitchFamily="18" charset="2"/>
              </a:rPr>
              <a:t> maximized</a:t>
            </a:r>
            <a:endParaRPr lang="en-US" dirty="0">
              <a:latin typeface="Times New Roman" panose="02020603050405020304" pitchFamily="18" charset="0"/>
              <a:cs typeface="Times New Roman" panose="02020603050405020304" pitchFamily="18" charset="0"/>
              <a:sym typeface="Symbol" panose="05050102010706020507" pitchFamily="18" charset="2"/>
            </a:endParaRPr>
          </a:p>
          <a:p>
            <a:pPr lvl="1" algn="just"/>
            <a:r>
              <a:rPr lang="en-US" dirty="0">
                <a:latin typeface="Times New Roman" panose="02020603050405020304" pitchFamily="18" charset="0"/>
                <a:cs typeface="Times New Roman" panose="02020603050405020304" pitchFamily="18" charset="0"/>
              </a:rPr>
              <a:t>Intra-clusters distance </a:t>
            </a:r>
            <a:r>
              <a:rPr lang="en-US" dirty="0">
                <a:latin typeface="Times New Roman" panose="02020603050405020304" pitchFamily="18" charset="0"/>
                <a:cs typeface="Times New Roman" panose="02020603050405020304" pitchFamily="18" charset="0"/>
                <a:sym typeface="Symbol" panose="05050102010706020507" pitchFamily="18" charset="2"/>
              </a:rPr>
              <a:t> minimized</a:t>
            </a:r>
            <a:endParaRPr lang="en-US" dirty="0">
              <a:latin typeface="Times New Roman" panose="02020603050405020304" pitchFamily="18" charset="0"/>
              <a:cs typeface="Times New Roman" panose="02020603050405020304" pitchFamily="18" charset="0"/>
              <a:sym typeface="Symbol" panose="05050102010706020507" pitchFamily="18" charset="2"/>
            </a:endParaRPr>
          </a:p>
          <a:p>
            <a:pPr algn="just"/>
            <a:r>
              <a:rPr lang="en-US" dirty="0">
                <a:latin typeface="Times New Roman" panose="02020603050405020304" pitchFamily="18" charset="0"/>
                <a:cs typeface="Times New Roman" panose="02020603050405020304" pitchFamily="18" charset="0"/>
              </a:rPr>
              <a:t>The quality of a clustering result depends on the algorithm, the distance function, and the application.</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32756" y="-73566"/>
            <a:ext cx="8207195"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88" dirty="0"/>
              <a:t> </a:t>
            </a:r>
            <a:r>
              <a:rPr dirty="0"/>
              <a:t>Complete</a:t>
            </a:r>
            <a:r>
              <a:rPr spc="198" dirty="0"/>
              <a:t> </a:t>
            </a:r>
            <a:r>
              <a:rPr dirty="0"/>
              <a:t>Link</a:t>
            </a:r>
            <a:r>
              <a:rPr spc="188" dirty="0"/>
              <a:t> </a:t>
            </a:r>
            <a:r>
              <a:rPr spc="-20" dirty="0"/>
              <a:t>Clustering</a:t>
            </a:r>
            <a:endParaRPr spc="-20" dirty="0"/>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pic>
          <p:nvPicPr>
            <p:cNvPr id="23" name="object 23"/>
            <p:cNvPicPr/>
            <p:nvPr/>
          </p:nvPicPr>
          <p:blipFill>
            <a:blip r:embed="rId1" cstate="print"/>
            <a:stretch>
              <a:fillRect/>
            </a:stretch>
          </p:blipFill>
          <p:spPr>
            <a:xfrm>
              <a:off x="1123229" y="2288097"/>
              <a:ext cx="113063" cy="113063"/>
            </a:xfrm>
            <a:prstGeom prst="rect">
              <a:avLst/>
            </a:prstGeom>
          </p:spPr>
        </p:pic>
        <p:pic>
          <p:nvPicPr>
            <p:cNvPr id="24" name="object 24"/>
            <p:cNvPicPr/>
            <p:nvPr/>
          </p:nvPicPr>
          <p:blipFill>
            <a:blip r:embed="rId1" cstate="print"/>
            <a:stretch>
              <a:fillRect/>
            </a:stretch>
          </p:blipFill>
          <p:spPr>
            <a:xfrm>
              <a:off x="1267228" y="2288097"/>
              <a:ext cx="113063" cy="113063"/>
            </a:xfrm>
            <a:prstGeom prst="rect">
              <a:avLst/>
            </a:prstGeom>
          </p:spPr>
        </p:pic>
      </p:grpSp>
      <p:sp>
        <p:nvSpPr>
          <p:cNvPr id="25" name="object 25"/>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6" name="object 26"/>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7" name="object 27"/>
          <p:cNvGrpSpPr/>
          <p:nvPr/>
        </p:nvGrpSpPr>
        <p:grpSpPr>
          <a:xfrm>
            <a:off x="3754044" y="4248855"/>
            <a:ext cx="509631" cy="225242"/>
            <a:chOff x="1123229" y="2144098"/>
            <a:chExt cx="257175" cy="113664"/>
          </a:xfrm>
        </p:grpSpPr>
        <p:pic>
          <p:nvPicPr>
            <p:cNvPr id="28" name="object 28"/>
            <p:cNvPicPr/>
            <p:nvPr/>
          </p:nvPicPr>
          <p:blipFill>
            <a:blip r:embed="rId2" cstate="print"/>
            <a:stretch>
              <a:fillRect/>
            </a:stretch>
          </p:blipFill>
          <p:spPr>
            <a:xfrm>
              <a:off x="1123229" y="2144098"/>
              <a:ext cx="113063" cy="113063"/>
            </a:xfrm>
            <a:prstGeom prst="rect">
              <a:avLst/>
            </a:prstGeom>
          </p:spPr>
        </p:pic>
        <p:pic>
          <p:nvPicPr>
            <p:cNvPr id="29" name="object 29"/>
            <p:cNvPicPr/>
            <p:nvPr/>
          </p:nvPicPr>
          <p:blipFill>
            <a:blip r:embed="rId2" cstate="print"/>
            <a:stretch>
              <a:fillRect/>
            </a:stretch>
          </p:blipFill>
          <p:spPr>
            <a:xfrm>
              <a:off x="1267228" y="2144098"/>
              <a:ext cx="113063" cy="113063"/>
            </a:xfrm>
            <a:prstGeom prst="rect">
              <a:avLst/>
            </a:prstGeom>
          </p:spPr>
        </p:pic>
      </p:grpSp>
      <p:sp>
        <p:nvSpPr>
          <p:cNvPr id="30" name="object 30"/>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1" name="object 31"/>
          <p:cNvPicPr/>
          <p:nvPr/>
        </p:nvPicPr>
        <p:blipFill>
          <a:blip r:embed="rId1" cstate="print"/>
          <a:stretch>
            <a:fillRect/>
          </a:stretch>
        </p:blipFill>
        <p:spPr>
          <a:xfrm>
            <a:off x="4324758" y="3392785"/>
            <a:ext cx="224051" cy="224051"/>
          </a:xfrm>
          <a:prstGeom prst="rect">
            <a:avLst/>
          </a:prstGeom>
        </p:spPr>
      </p:pic>
      <p:sp>
        <p:nvSpPr>
          <p:cNvPr id="32" name="object 32"/>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pic>
        <p:nvPicPr>
          <p:cNvPr id="33" name="object 33"/>
          <p:cNvPicPr/>
          <p:nvPr/>
        </p:nvPicPr>
        <p:blipFill>
          <a:blip r:embed="rId1" cstate="print"/>
          <a:stretch>
            <a:fillRect/>
          </a:stretch>
        </p:blipFill>
        <p:spPr>
          <a:xfrm>
            <a:off x="4324758" y="2251355"/>
            <a:ext cx="224051" cy="224051"/>
          </a:xfrm>
          <a:prstGeom prst="rect">
            <a:avLst/>
          </a:prstGeom>
        </p:spPr>
      </p:pic>
      <p:sp>
        <p:nvSpPr>
          <p:cNvPr id="34" name="object 34"/>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35" name="object 35"/>
          <p:cNvGrpSpPr/>
          <p:nvPr/>
        </p:nvGrpSpPr>
        <p:grpSpPr>
          <a:xfrm>
            <a:off x="4324757" y="1680642"/>
            <a:ext cx="509631" cy="509631"/>
            <a:chOff x="1411228" y="848101"/>
            <a:chExt cx="257175" cy="257175"/>
          </a:xfrm>
        </p:grpSpPr>
        <p:pic>
          <p:nvPicPr>
            <p:cNvPr id="36" name="object 36"/>
            <p:cNvPicPr/>
            <p:nvPr/>
          </p:nvPicPr>
          <p:blipFill>
            <a:blip r:embed="rId2" cstate="print"/>
            <a:stretch>
              <a:fillRect/>
            </a:stretch>
          </p:blipFill>
          <p:spPr>
            <a:xfrm>
              <a:off x="1411228" y="992101"/>
              <a:ext cx="113063" cy="113063"/>
            </a:xfrm>
            <a:prstGeom prst="rect">
              <a:avLst/>
            </a:prstGeom>
          </p:spPr>
        </p:pic>
        <p:pic>
          <p:nvPicPr>
            <p:cNvPr id="37" name="object 37"/>
            <p:cNvPicPr/>
            <p:nvPr/>
          </p:nvPicPr>
          <p:blipFill>
            <a:blip r:embed="rId3" cstate="print"/>
            <a:stretch>
              <a:fillRect/>
            </a:stretch>
          </p:blipFill>
          <p:spPr>
            <a:xfrm>
              <a:off x="1555227" y="992101"/>
              <a:ext cx="113063" cy="113063"/>
            </a:xfrm>
            <a:prstGeom prst="rect">
              <a:avLst/>
            </a:prstGeom>
          </p:spPr>
        </p:pic>
        <p:pic>
          <p:nvPicPr>
            <p:cNvPr id="38" name="object 38"/>
            <p:cNvPicPr/>
            <p:nvPr/>
          </p:nvPicPr>
          <p:blipFill>
            <a:blip r:embed="rId4" cstate="print"/>
            <a:stretch>
              <a:fillRect/>
            </a:stretch>
          </p:blipFill>
          <p:spPr>
            <a:xfrm>
              <a:off x="1555227" y="848101"/>
              <a:ext cx="113063" cy="113063"/>
            </a:xfrm>
            <a:prstGeom prst="rect">
              <a:avLst/>
            </a:prstGeom>
          </p:spPr>
        </p:pic>
      </p:grpSp>
      <p:sp>
        <p:nvSpPr>
          <p:cNvPr id="39" name="object 39"/>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pic>
        <p:nvPicPr>
          <p:cNvPr id="40" name="object 40"/>
          <p:cNvPicPr/>
          <p:nvPr/>
        </p:nvPicPr>
        <p:blipFill>
          <a:blip r:embed="rId2" cstate="print"/>
          <a:stretch>
            <a:fillRect/>
          </a:stretch>
        </p:blipFill>
        <p:spPr>
          <a:xfrm>
            <a:off x="4895471" y="1966000"/>
            <a:ext cx="224051" cy="224051"/>
          </a:xfrm>
          <a:prstGeom prst="rect">
            <a:avLst/>
          </a:prstGeom>
        </p:spPr>
      </p:pic>
      <p:sp>
        <p:nvSpPr>
          <p:cNvPr id="41" name="object 4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42" name="object 42"/>
          <p:cNvPicPr/>
          <p:nvPr/>
        </p:nvPicPr>
        <p:blipFill>
          <a:blip r:embed="rId2" cstate="print"/>
          <a:stretch>
            <a:fillRect/>
          </a:stretch>
        </p:blipFill>
        <p:spPr>
          <a:xfrm>
            <a:off x="5466185" y="1966000"/>
            <a:ext cx="224051" cy="224051"/>
          </a:xfrm>
          <a:prstGeom prst="rect">
            <a:avLst/>
          </a:prstGeom>
        </p:spPr>
      </p:pic>
      <p:sp>
        <p:nvSpPr>
          <p:cNvPr id="43" name="object 4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44" name="object 44"/>
          <p:cNvPicPr/>
          <p:nvPr/>
        </p:nvPicPr>
        <p:blipFill>
          <a:blip r:embed="rId1" cstate="print"/>
          <a:stretch>
            <a:fillRect/>
          </a:stretch>
        </p:blipFill>
        <p:spPr>
          <a:xfrm>
            <a:off x="6322256" y="2251355"/>
            <a:ext cx="224051" cy="224051"/>
          </a:xfrm>
          <a:prstGeom prst="rect">
            <a:avLst/>
          </a:prstGeom>
        </p:spPr>
      </p:pic>
      <p:sp>
        <p:nvSpPr>
          <p:cNvPr id="45" name="object 4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46" name="object 46"/>
          <p:cNvPicPr/>
          <p:nvPr/>
        </p:nvPicPr>
        <p:blipFill>
          <a:blip r:embed="rId2" cstate="print"/>
          <a:stretch>
            <a:fillRect/>
          </a:stretch>
        </p:blipFill>
        <p:spPr>
          <a:xfrm>
            <a:off x="6322256" y="3107427"/>
            <a:ext cx="224051" cy="224051"/>
          </a:xfrm>
          <a:prstGeom prst="rect">
            <a:avLst/>
          </a:prstGeom>
        </p:spPr>
      </p:pic>
      <p:sp>
        <p:nvSpPr>
          <p:cNvPr id="47" name="object 47"/>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48" name="object 48"/>
          <p:cNvGrpSpPr/>
          <p:nvPr/>
        </p:nvGrpSpPr>
        <p:grpSpPr>
          <a:xfrm>
            <a:off x="6036897" y="3392784"/>
            <a:ext cx="795276" cy="225242"/>
            <a:chOff x="2275225" y="1712099"/>
            <a:chExt cx="401320" cy="113664"/>
          </a:xfrm>
        </p:grpSpPr>
        <p:pic>
          <p:nvPicPr>
            <p:cNvPr id="49" name="object 49"/>
            <p:cNvPicPr/>
            <p:nvPr/>
          </p:nvPicPr>
          <p:blipFill>
            <a:blip r:embed="rId4" cstate="print"/>
            <a:stretch>
              <a:fillRect/>
            </a:stretch>
          </p:blipFill>
          <p:spPr>
            <a:xfrm>
              <a:off x="2275225" y="1712099"/>
              <a:ext cx="113063" cy="113063"/>
            </a:xfrm>
            <a:prstGeom prst="rect">
              <a:avLst/>
            </a:prstGeom>
          </p:spPr>
        </p:pic>
        <p:pic>
          <p:nvPicPr>
            <p:cNvPr id="50" name="object 50"/>
            <p:cNvPicPr/>
            <p:nvPr/>
          </p:nvPicPr>
          <p:blipFill>
            <a:blip r:embed="rId1" cstate="print"/>
            <a:stretch>
              <a:fillRect/>
            </a:stretch>
          </p:blipFill>
          <p:spPr>
            <a:xfrm>
              <a:off x="2419225" y="1712099"/>
              <a:ext cx="113063" cy="113063"/>
            </a:xfrm>
            <a:prstGeom prst="rect">
              <a:avLst/>
            </a:prstGeom>
          </p:spPr>
        </p:pic>
        <p:pic>
          <p:nvPicPr>
            <p:cNvPr id="51" name="object 51"/>
            <p:cNvPicPr/>
            <p:nvPr/>
          </p:nvPicPr>
          <p:blipFill>
            <a:blip r:embed="rId1" cstate="print"/>
            <a:stretch>
              <a:fillRect/>
            </a:stretch>
          </p:blipFill>
          <p:spPr>
            <a:xfrm>
              <a:off x="2563224" y="1712099"/>
              <a:ext cx="113063" cy="113063"/>
            </a:xfrm>
            <a:prstGeom prst="rect">
              <a:avLst/>
            </a:prstGeom>
          </p:spPr>
        </p:pic>
      </p:grpSp>
      <p:sp>
        <p:nvSpPr>
          <p:cNvPr id="52" name="object 52"/>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53" name="object 53"/>
          <p:cNvGrpSpPr/>
          <p:nvPr/>
        </p:nvGrpSpPr>
        <p:grpSpPr>
          <a:xfrm>
            <a:off x="6036897" y="3678139"/>
            <a:ext cx="795276" cy="225242"/>
            <a:chOff x="2275225" y="1856098"/>
            <a:chExt cx="401320" cy="113664"/>
          </a:xfrm>
        </p:grpSpPr>
        <p:pic>
          <p:nvPicPr>
            <p:cNvPr id="54" name="object 54"/>
            <p:cNvPicPr/>
            <p:nvPr/>
          </p:nvPicPr>
          <p:blipFill>
            <a:blip r:embed="rId4" cstate="print"/>
            <a:stretch>
              <a:fillRect/>
            </a:stretch>
          </p:blipFill>
          <p:spPr>
            <a:xfrm>
              <a:off x="2275225" y="1856098"/>
              <a:ext cx="113063" cy="113063"/>
            </a:xfrm>
            <a:prstGeom prst="rect">
              <a:avLst/>
            </a:prstGeom>
          </p:spPr>
        </p:pic>
        <p:pic>
          <p:nvPicPr>
            <p:cNvPr id="55" name="object 55"/>
            <p:cNvPicPr/>
            <p:nvPr/>
          </p:nvPicPr>
          <p:blipFill>
            <a:blip r:embed="rId1" cstate="print"/>
            <a:stretch>
              <a:fillRect/>
            </a:stretch>
          </p:blipFill>
          <p:spPr>
            <a:xfrm>
              <a:off x="2419225" y="1856098"/>
              <a:ext cx="113063" cy="113063"/>
            </a:xfrm>
            <a:prstGeom prst="rect">
              <a:avLst/>
            </a:prstGeom>
          </p:spPr>
        </p:pic>
        <p:pic>
          <p:nvPicPr>
            <p:cNvPr id="56" name="object 56"/>
            <p:cNvPicPr/>
            <p:nvPr/>
          </p:nvPicPr>
          <p:blipFill>
            <a:blip r:embed="rId1" cstate="print"/>
            <a:stretch>
              <a:fillRect/>
            </a:stretch>
          </p:blipFill>
          <p:spPr>
            <a:xfrm>
              <a:off x="2563224" y="1856098"/>
              <a:ext cx="113063" cy="113063"/>
            </a:xfrm>
            <a:prstGeom prst="rect">
              <a:avLst/>
            </a:prstGeom>
          </p:spPr>
        </p:pic>
      </p:grpSp>
      <p:sp>
        <p:nvSpPr>
          <p:cNvPr id="57" name="object 57"/>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58" name="object 58"/>
          <p:cNvPicPr/>
          <p:nvPr/>
        </p:nvPicPr>
        <p:blipFill>
          <a:blip r:embed="rId1" cstate="print"/>
          <a:stretch>
            <a:fillRect/>
          </a:stretch>
        </p:blipFill>
        <p:spPr>
          <a:xfrm>
            <a:off x="6322256" y="3963498"/>
            <a:ext cx="224051" cy="224051"/>
          </a:xfrm>
          <a:prstGeom prst="rect">
            <a:avLst/>
          </a:prstGeom>
        </p:spPr>
      </p:pic>
      <p:sp>
        <p:nvSpPr>
          <p:cNvPr id="59" name="object 5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60" name="object 60"/>
          <p:cNvSpPr/>
          <p:nvPr/>
        </p:nvSpPr>
        <p:spPr>
          <a:xfrm>
            <a:off x="7347424" y="493159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1" name="object 61"/>
          <p:cNvSpPr/>
          <p:nvPr/>
        </p:nvSpPr>
        <p:spPr>
          <a:xfrm>
            <a:off x="7347424" y="464623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2" name="object 62"/>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3" name="object 63"/>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4" name="object 64"/>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5" name="object 65"/>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6" name="object 6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7" name="object 67"/>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8" name="object 6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9" name="object 69"/>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0" name="object 7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1" name="object 7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2" name="object 7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3" name="object 73"/>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3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20" dirty="0">
                <a:latin typeface="Arial" panose="020B0604020202020204"/>
                <a:cs typeface="Arial" panose="020B0604020202020204"/>
              </a:rPr>
              <a:t> </a:t>
            </a:r>
            <a:r>
              <a:rPr sz="1190" b="1" dirty="0">
                <a:latin typeface="Arial" panose="020B0604020202020204"/>
                <a:cs typeface="Arial" panose="020B0604020202020204"/>
              </a:rPr>
              <a:t>J</a:t>
            </a:r>
            <a:r>
              <a:rPr sz="1190" b="1" spc="277"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spc="-20" dirty="0">
                <a:latin typeface="Arial" panose="020B0604020202020204"/>
                <a:cs typeface="Arial" panose="020B0604020202020204"/>
              </a:rPr>
              <a:t>N</a:t>
            </a:r>
            <a:r>
              <a:rPr sz="1190" b="1" spc="-99" dirty="0">
                <a:latin typeface="Arial" panose="020B0604020202020204"/>
                <a:cs typeface="Arial" panose="020B0604020202020204"/>
              </a:rPr>
              <a:t> </a:t>
            </a:r>
            <a:r>
              <a:rPr sz="1190" b="1" dirty="0">
                <a:latin typeface="Arial" panose="020B0604020202020204"/>
                <a:cs typeface="Arial" panose="020B0604020202020204"/>
              </a:rPr>
              <a:t>Q</a:t>
            </a:r>
            <a:r>
              <a:rPr sz="1190" b="1" spc="-69" dirty="0">
                <a:latin typeface="Arial" panose="020B0604020202020204"/>
                <a:cs typeface="Arial" panose="020B0604020202020204"/>
              </a:rPr>
              <a:t> </a:t>
            </a:r>
            <a:r>
              <a:rPr sz="1190" b="1" dirty="0">
                <a:latin typeface="Arial" panose="020B0604020202020204"/>
                <a:cs typeface="Arial" panose="020B0604020202020204"/>
              </a:rPr>
              <a:t>P</a:t>
            </a:r>
            <a:r>
              <a:rPr sz="1190" b="1" spc="-10"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Tree>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32756" y="-73566"/>
            <a:ext cx="8207195"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88" dirty="0"/>
              <a:t> </a:t>
            </a:r>
            <a:r>
              <a:rPr dirty="0"/>
              <a:t>Complete</a:t>
            </a:r>
            <a:r>
              <a:rPr spc="198" dirty="0"/>
              <a:t> </a:t>
            </a:r>
            <a:r>
              <a:rPr dirty="0"/>
              <a:t>Link</a:t>
            </a:r>
            <a:r>
              <a:rPr spc="188" dirty="0"/>
              <a:t> </a:t>
            </a:r>
            <a:r>
              <a:rPr spc="-20" dirty="0"/>
              <a:t>Clustering</a:t>
            </a:r>
            <a:endParaRPr spc="-20" dirty="0"/>
          </a:p>
        </p:txBody>
      </p:sp>
      <p:grpSp>
        <p:nvGrpSpPr>
          <p:cNvPr id="74" name="object 20"/>
          <p:cNvGrpSpPr/>
          <p:nvPr/>
        </p:nvGrpSpPr>
        <p:grpSpPr>
          <a:xfrm>
            <a:off x="3550624" y="1502276"/>
            <a:ext cx="3460459" cy="3460459"/>
            <a:chOff x="1020578" y="758093"/>
            <a:chExt cx="1746250" cy="1746250"/>
          </a:xfrm>
        </p:grpSpPr>
        <p:sp>
          <p:nvSpPr>
            <p:cNvPr id="75"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76"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77"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9"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80"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1"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82"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83" name="object 29"/>
          <p:cNvGrpSpPr/>
          <p:nvPr/>
        </p:nvGrpSpPr>
        <p:grpSpPr>
          <a:xfrm>
            <a:off x="3754044" y="4248855"/>
            <a:ext cx="509631" cy="225242"/>
            <a:chOff x="1123229" y="2144098"/>
            <a:chExt cx="257175" cy="113664"/>
          </a:xfrm>
        </p:grpSpPr>
        <p:pic>
          <p:nvPicPr>
            <p:cNvPr id="84" name="object 30"/>
            <p:cNvPicPr/>
            <p:nvPr/>
          </p:nvPicPr>
          <p:blipFill>
            <a:blip r:embed="rId1" cstate="print"/>
            <a:stretch>
              <a:fillRect/>
            </a:stretch>
          </p:blipFill>
          <p:spPr>
            <a:xfrm>
              <a:off x="1123229" y="2144098"/>
              <a:ext cx="113063" cy="113063"/>
            </a:xfrm>
            <a:prstGeom prst="rect">
              <a:avLst/>
            </a:prstGeom>
          </p:spPr>
        </p:pic>
        <p:pic>
          <p:nvPicPr>
            <p:cNvPr id="85" name="object 31"/>
            <p:cNvPicPr/>
            <p:nvPr/>
          </p:nvPicPr>
          <p:blipFill>
            <a:blip r:embed="rId1" cstate="print"/>
            <a:stretch>
              <a:fillRect/>
            </a:stretch>
          </p:blipFill>
          <p:spPr>
            <a:xfrm>
              <a:off x="1267228" y="2144098"/>
              <a:ext cx="113063" cy="113063"/>
            </a:xfrm>
            <a:prstGeom prst="rect">
              <a:avLst/>
            </a:prstGeom>
          </p:spPr>
        </p:pic>
      </p:grpSp>
      <p:sp>
        <p:nvSpPr>
          <p:cNvPr id="86" name="object 32"/>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87" name="object 33"/>
          <p:cNvPicPr/>
          <p:nvPr/>
        </p:nvPicPr>
        <p:blipFill>
          <a:blip r:embed="rId2" cstate="print"/>
          <a:stretch>
            <a:fillRect/>
          </a:stretch>
        </p:blipFill>
        <p:spPr>
          <a:xfrm>
            <a:off x="4324758" y="3392785"/>
            <a:ext cx="224051" cy="224051"/>
          </a:xfrm>
          <a:prstGeom prst="rect">
            <a:avLst/>
          </a:prstGeom>
        </p:spPr>
      </p:pic>
      <p:sp>
        <p:nvSpPr>
          <p:cNvPr id="88" name="object 34"/>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pic>
        <p:nvPicPr>
          <p:cNvPr id="89" name="object 35"/>
          <p:cNvPicPr/>
          <p:nvPr/>
        </p:nvPicPr>
        <p:blipFill>
          <a:blip r:embed="rId2" cstate="print"/>
          <a:stretch>
            <a:fillRect/>
          </a:stretch>
        </p:blipFill>
        <p:spPr>
          <a:xfrm>
            <a:off x="4324758" y="2251355"/>
            <a:ext cx="224051" cy="224051"/>
          </a:xfrm>
          <a:prstGeom prst="rect">
            <a:avLst/>
          </a:prstGeom>
        </p:spPr>
      </p:pic>
      <p:sp>
        <p:nvSpPr>
          <p:cNvPr id="90" name="object 36"/>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91" name="object 37"/>
          <p:cNvGrpSpPr/>
          <p:nvPr/>
        </p:nvGrpSpPr>
        <p:grpSpPr>
          <a:xfrm>
            <a:off x="4324757" y="1680642"/>
            <a:ext cx="509631" cy="509631"/>
            <a:chOff x="1411228" y="848101"/>
            <a:chExt cx="257175" cy="257175"/>
          </a:xfrm>
        </p:grpSpPr>
        <p:pic>
          <p:nvPicPr>
            <p:cNvPr id="92" name="object 38"/>
            <p:cNvPicPr/>
            <p:nvPr/>
          </p:nvPicPr>
          <p:blipFill>
            <a:blip r:embed="rId1" cstate="print"/>
            <a:stretch>
              <a:fillRect/>
            </a:stretch>
          </p:blipFill>
          <p:spPr>
            <a:xfrm>
              <a:off x="1411228" y="992101"/>
              <a:ext cx="113063" cy="113063"/>
            </a:xfrm>
            <a:prstGeom prst="rect">
              <a:avLst/>
            </a:prstGeom>
          </p:spPr>
        </p:pic>
        <p:pic>
          <p:nvPicPr>
            <p:cNvPr id="93" name="object 39"/>
            <p:cNvPicPr/>
            <p:nvPr/>
          </p:nvPicPr>
          <p:blipFill>
            <a:blip r:embed="rId3" cstate="print"/>
            <a:stretch>
              <a:fillRect/>
            </a:stretch>
          </p:blipFill>
          <p:spPr>
            <a:xfrm>
              <a:off x="1555227" y="992101"/>
              <a:ext cx="113063" cy="113063"/>
            </a:xfrm>
            <a:prstGeom prst="rect">
              <a:avLst/>
            </a:prstGeom>
          </p:spPr>
        </p:pic>
        <p:pic>
          <p:nvPicPr>
            <p:cNvPr id="94" name="object 40"/>
            <p:cNvPicPr/>
            <p:nvPr/>
          </p:nvPicPr>
          <p:blipFill>
            <a:blip r:embed="rId4" cstate="print"/>
            <a:stretch>
              <a:fillRect/>
            </a:stretch>
          </p:blipFill>
          <p:spPr>
            <a:xfrm>
              <a:off x="1555227" y="848101"/>
              <a:ext cx="113063" cy="113063"/>
            </a:xfrm>
            <a:prstGeom prst="rect">
              <a:avLst/>
            </a:prstGeom>
          </p:spPr>
        </p:pic>
      </p:grpSp>
      <p:sp>
        <p:nvSpPr>
          <p:cNvPr id="95" name="object 41"/>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pic>
        <p:nvPicPr>
          <p:cNvPr id="96" name="object 42"/>
          <p:cNvPicPr/>
          <p:nvPr/>
        </p:nvPicPr>
        <p:blipFill>
          <a:blip r:embed="rId1" cstate="print"/>
          <a:stretch>
            <a:fillRect/>
          </a:stretch>
        </p:blipFill>
        <p:spPr>
          <a:xfrm>
            <a:off x="4895471" y="1966000"/>
            <a:ext cx="224051" cy="224051"/>
          </a:xfrm>
          <a:prstGeom prst="rect">
            <a:avLst/>
          </a:prstGeom>
        </p:spPr>
      </p:pic>
      <p:sp>
        <p:nvSpPr>
          <p:cNvPr id="97" name="object 43"/>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98" name="object 44"/>
          <p:cNvPicPr/>
          <p:nvPr/>
        </p:nvPicPr>
        <p:blipFill>
          <a:blip r:embed="rId1" cstate="print"/>
          <a:stretch>
            <a:fillRect/>
          </a:stretch>
        </p:blipFill>
        <p:spPr>
          <a:xfrm>
            <a:off x="5466185" y="1966000"/>
            <a:ext cx="224051" cy="224051"/>
          </a:xfrm>
          <a:prstGeom prst="rect">
            <a:avLst/>
          </a:prstGeom>
        </p:spPr>
      </p:pic>
      <p:sp>
        <p:nvSpPr>
          <p:cNvPr id="99" name="object 45"/>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100" name="object 46"/>
          <p:cNvPicPr/>
          <p:nvPr/>
        </p:nvPicPr>
        <p:blipFill>
          <a:blip r:embed="rId2" cstate="print"/>
          <a:stretch>
            <a:fillRect/>
          </a:stretch>
        </p:blipFill>
        <p:spPr>
          <a:xfrm>
            <a:off x="6322256" y="2251355"/>
            <a:ext cx="224051" cy="224051"/>
          </a:xfrm>
          <a:prstGeom prst="rect">
            <a:avLst/>
          </a:prstGeom>
        </p:spPr>
      </p:pic>
      <p:sp>
        <p:nvSpPr>
          <p:cNvPr id="101" name="object 47"/>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102" name="object 48"/>
          <p:cNvPicPr/>
          <p:nvPr/>
        </p:nvPicPr>
        <p:blipFill>
          <a:blip r:embed="rId1" cstate="print"/>
          <a:stretch>
            <a:fillRect/>
          </a:stretch>
        </p:blipFill>
        <p:spPr>
          <a:xfrm>
            <a:off x="6322256" y="3107427"/>
            <a:ext cx="224051" cy="224051"/>
          </a:xfrm>
          <a:prstGeom prst="rect">
            <a:avLst/>
          </a:prstGeom>
        </p:spPr>
      </p:pic>
      <p:sp>
        <p:nvSpPr>
          <p:cNvPr id="103" name="object 4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104" name="object 50"/>
          <p:cNvGrpSpPr/>
          <p:nvPr/>
        </p:nvGrpSpPr>
        <p:grpSpPr>
          <a:xfrm>
            <a:off x="6036897" y="3392784"/>
            <a:ext cx="795276" cy="225242"/>
            <a:chOff x="2275225" y="1712099"/>
            <a:chExt cx="401320" cy="113664"/>
          </a:xfrm>
        </p:grpSpPr>
        <p:pic>
          <p:nvPicPr>
            <p:cNvPr id="105" name="object 51"/>
            <p:cNvPicPr/>
            <p:nvPr/>
          </p:nvPicPr>
          <p:blipFill>
            <a:blip r:embed="rId4" cstate="print"/>
            <a:stretch>
              <a:fillRect/>
            </a:stretch>
          </p:blipFill>
          <p:spPr>
            <a:xfrm>
              <a:off x="2275225" y="1712099"/>
              <a:ext cx="113063" cy="113063"/>
            </a:xfrm>
            <a:prstGeom prst="rect">
              <a:avLst/>
            </a:prstGeom>
          </p:spPr>
        </p:pic>
        <p:pic>
          <p:nvPicPr>
            <p:cNvPr id="106" name="object 52"/>
            <p:cNvPicPr/>
            <p:nvPr/>
          </p:nvPicPr>
          <p:blipFill>
            <a:blip r:embed="rId2" cstate="print"/>
            <a:stretch>
              <a:fillRect/>
            </a:stretch>
          </p:blipFill>
          <p:spPr>
            <a:xfrm>
              <a:off x="2419225" y="1712099"/>
              <a:ext cx="113063" cy="113063"/>
            </a:xfrm>
            <a:prstGeom prst="rect">
              <a:avLst/>
            </a:prstGeom>
          </p:spPr>
        </p:pic>
        <p:pic>
          <p:nvPicPr>
            <p:cNvPr id="107" name="object 53"/>
            <p:cNvPicPr/>
            <p:nvPr/>
          </p:nvPicPr>
          <p:blipFill>
            <a:blip r:embed="rId2" cstate="print"/>
            <a:stretch>
              <a:fillRect/>
            </a:stretch>
          </p:blipFill>
          <p:spPr>
            <a:xfrm>
              <a:off x="2563224" y="1712099"/>
              <a:ext cx="113063" cy="113063"/>
            </a:xfrm>
            <a:prstGeom prst="rect">
              <a:avLst/>
            </a:prstGeom>
          </p:spPr>
        </p:pic>
      </p:grpSp>
      <p:sp>
        <p:nvSpPr>
          <p:cNvPr id="108" name="object 54"/>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109" name="object 55"/>
          <p:cNvGrpSpPr/>
          <p:nvPr/>
        </p:nvGrpSpPr>
        <p:grpSpPr>
          <a:xfrm>
            <a:off x="6036897" y="3678139"/>
            <a:ext cx="795276" cy="225242"/>
            <a:chOff x="2275225" y="1856098"/>
            <a:chExt cx="401320" cy="113664"/>
          </a:xfrm>
        </p:grpSpPr>
        <p:pic>
          <p:nvPicPr>
            <p:cNvPr id="110" name="object 56"/>
            <p:cNvPicPr/>
            <p:nvPr/>
          </p:nvPicPr>
          <p:blipFill>
            <a:blip r:embed="rId4" cstate="print"/>
            <a:stretch>
              <a:fillRect/>
            </a:stretch>
          </p:blipFill>
          <p:spPr>
            <a:xfrm>
              <a:off x="2275225" y="1856098"/>
              <a:ext cx="113063" cy="113063"/>
            </a:xfrm>
            <a:prstGeom prst="rect">
              <a:avLst/>
            </a:prstGeom>
          </p:spPr>
        </p:pic>
        <p:pic>
          <p:nvPicPr>
            <p:cNvPr id="111" name="object 57"/>
            <p:cNvPicPr/>
            <p:nvPr/>
          </p:nvPicPr>
          <p:blipFill>
            <a:blip r:embed="rId2" cstate="print"/>
            <a:stretch>
              <a:fillRect/>
            </a:stretch>
          </p:blipFill>
          <p:spPr>
            <a:xfrm>
              <a:off x="2419225" y="1856098"/>
              <a:ext cx="113063" cy="113063"/>
            </a:xfrm>
            <a:prstGeom prst="rect">
              <a:avLst/>
            </a:prstGeom>
          </p:spPr>
        </p:pic>
        <p:pic>
          <p:nvPicPr>
            <p:cNvPr id="112" name="object 58"/>
            <p:cNvPicPr/>
            <p:nvPr/>
          </p:nvPicPr>
          <p:blipFill>
            <a:blip r:embed="rId2" cstate="print"/>
            <a:stretch>
              <a:fillRect/>
            </a:stretch>
          </p:blipFill>
          <p:spPr>
            <a:xfrm>
              <a:off x="2563224" y="1856098"/>
              <a:ext cx="113063" cy="113063"/>
            </a:xfrm>
            <a:prstGeom prst="rect">
              <a:avLst/>
            </a:prstGeom>
          </p:spPr>
        </p:pic>
      </p:grpSp>
      <p:sp>
        <p:nvSpPr>
          <p:cNvPr id="113" name="object 59"/>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114" name="object 60"/>
          <p:cNvPicPr/>
          <p:nvPr/>
        </p:nvPicPr>
        <p:blipFill>
          <a:blip r:embed="rId2" cstate="print"/>
          <a:stretch>
            <a:fillRect/>
          </a:stretch>
        </p:blipFill>
        <p:spPr>
          <a:xfrm>
            <a:off x="6322256" y="3963498"/>
            <a:ext cx="224051" cy="224051"/>
          </a:xfrm>
          <a:prstGeom prst="rect">
            <a:avLst/>
          </a:prstGeom>
        </p:spPr>
      </p:pic>
      <p:sp>
        <p:nvSpPr>
          <p:cNvPr id="115" name="object 61"/>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16" name="object 62"/>
          <p:cNvSpPr/>
          <p:nvPr/>
        </p:nvSpPr>
        <p:spPr>
          <a:xfrm>
            <a:off x="3953035" y="4631183"/>
            <a:ext cx="111993" cy="30200"/>
          </a:xfrm>
          <a:custGeom>
            <a:avLst/>
            <a:gdLst/>
            <a:ahLst/>
            <a:cxnLst/>
            <a:rect l="l" t="t" r="r" b="b"/>
            <a:pathLst>
              <a:path w="56515" h="15239">
                <a:moveTo>
                  <a:pt x="56242" y="0"/>
                </a:moveTo>
                <a:lnTo>
                  <a:pt x="0" y="0"/>
                </a:lnTo>
                <a:lnTo>
                  <a:pt x="0" y="15180"/>
                </a:lnTo>
                <a:lnTo>
                  <a:pt x="56242" y="15180"/>
                </a:lnTo>
                <a:lnTo>
                  <a:pt x="56242" y="0"/>
                </a:lnTo>
                <a:close/>
              </a:path>
            </a:pathLst>
          </a:custGeom>
          <a:solidFill>
            <a:srgbClr val="FF0000"/>
          </a:solidFill>
        </p:spPr>
        <p:txBody>
          <a:bodyPr wrap="square" lIns="0" tIns="0" rIns="0" bIns="0" rtlCol="0"/>
          <a:lstStyle/>
          <a:p>
            <a:endParaRPr sz="3565"/>
          </a:p>
        </p:txBody>
      </p:sp>
      <p:grpSp>
        <p:nvGrpSpPr>
          <p:cNvPr id="117" name="object 63"/>
          <p:cNvGrpSpPr/>
          <p:nvPr/>
        </p:nvGrpSpPr>
        <p:grpSpPr>
          <a:xfrm>
            <a:off x="7347424" y="4589167"/>
            <a:ext cx="2882877" cy="358629"/>
            <a:chOff x="2936555" y="2315829"/>
            <a:chExt cx="1454785" cy="180975"/>
          </a:xfrm>
        </p:grpSpPr>
        <p:sp>
          <p:nvSpPr>
            <p:cNvPr id="118" name="object 6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19" name="object 65"/>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120" name="object 66"/>
            <p:cNvSpPr/>
            <p:nvPr/>
          </p:nvSpPr>
          <p:spPr>
            <a:xfrm>
              <a:off x="2979755" y="2344628"/>
              <a:ext cx="72390" cy="144145"/>
            </a:xfrm>
            <a:custGeom>
              <a:avLst/>
              <a:gdLst/>
              <a:ahLst/>
              <a:cxnLst/>
              <a:rect l="l" t="t" r="r" b="b"/>
              <a:pathLst>
                <a:path w="72389" h="144144">
                  <a:moveTo>
                    <a:pt x="0" y="143999"/>
                  </a:moveTo>
                  <a:lnTo>
                    <a:pt x="0" y="0"/>
                  </a:lnTo>
                  <a:lnTo>
                    <a:pt x="71999" y="0"/>
                  </a:lnTo>
                  <a:lnTo>
                    <a:pt x="71999" y="143999"/>
                  </a:lnTo>
                </a:path>
              </a:pathLst>
            </a:custGeom>
            <a:ln w="15183">
              <a:solidFill>
                <a:srgbClr val="FF0000"/>
              </a:solidFill>
            </a:ln>
          </p:spPr>
          <p:txBody>
            <a:bodyPr wrap="square" lIns="0" tIns="0" rIns="0" bIns="0" rtlCol="0"/>
            <a:lstStyle/>
            <a:p>
              <a:endParaRPr sz="3565"/>
            </a:p>
          </p:txBody>
        </p:sp>
      </p:grpSp>
      <p:sp>
        <p:nvSpPr>
          <p:cNvPr id="121" name="object 67"/>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22" name="object 68"/>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23" name="object 6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24" name="object 70"/>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25" name="object 7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26" name="object 72"/>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27" name="object 7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28" name="object 74"/>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29" name="object 7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30" name="object 76"/>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31" name="object 7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32" name="object 78"/>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3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20" dirty="0">
                <a:latin typeface="Arial" panose="020B0604020202020204"/>
                <a:cs typeface="Arial" panose="020B0604020202020204"/>
              </a:rPr>
              <a:t> </a:t>
            </a:r>
            <a:r>
              <a:rPr sz="1190" b="1" dirty="0">
                <a:latin typeface="Arial" panose="020B0604020202020204"/>
                <a:cs typeface="Arial" panose="020B0604020202020204"/>
              </a:rPr>
              <a:t>J</a:t>
            </a:r>
            <a:r>
              <a:rPr sz="1190" b="1" spc="277"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spc="-20" dirty="0">
                <a:latin typeface="Arial" panose="020B0604020202020204"/>
                <a:cs typeface="Arial" panose="020B0604020202020204"/>
              </a:rPr>
              <a:t>N</a:t>
            </a:r>
            <a:r>
              <a:rPr sz="1190" b="1" spc="-99" dirty="0">
                <a:latin typeface="Arial" panose="020B0604020202020204"/>
                <a:cs typeface="Arial" panose="020B0604020202020204"/>
              </a:rPr>
              <a:t> </a:t>
            </a:r>
            <a:r>
              <a:rPr sz="1190" b="1" dirty="0">
                <a:latin typeface="Arial" panose="020B0604020202020204"/>
                <a:cs typeface="Arial" panose="020B0604020202020204"/>
              </a:rPr>
              <a:t>Q</a:t>
            </a:r>
            <a:r>
              <a:rPr sz="1190" b="1" spc="-69" dirty="0">
                <a:latin typeface="Arial" panose="020B0604020202020204"/>
                <a:cs typeface="Arial" panose="020B0604020202020204"/>
              </a:rPr>
              <a:t> </a:t>
            </a:r>
            <a:r>
              <a:rPr sz="1190" b="1" dirty="0">
                <a:latin typeface="Arial" panose="020B0604020202020204"/>
                <a:cs typeface="Arial" panose="020B0604020202020204"/>
              </a:rPr>
              <a:t>P</a:t>
            </a:r>
            <a:r>
              <a:rPr sz="1190" b="1" spc="-10"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33" name="object 79"/>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Tree>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32756" y="-73566"/>
            <a:ext cx="8207195"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88" dirty="0"/>
              <a:t> </a:t>
            </a:r>
            <a:r>
              <a:rPr dirty="0"/>
              <a:t>Complete</a:t>
            </a:r>
            <a:r>
              <a:rPr spc="198" dirty="0"/>
              <a:t> </a:t>
            </a:r>
            <a:r>
              <a:rPr dirty="0"/>
              <a:t>Link</a:t>
            </a:r>
            <a:r>
              <a:rPr spc="188" dirty="0"/>
              <a:t> </a:t>
            </a:r>
            <a:r>
              <a:rPr spc="-20" dirty="0"/>
              <a:t>Clustering</a:t>
            </a:r>
            <a:endParaRPr spc="-20" dirty="0"/>
          </a:p>
        </p:txBody>
      </p:sp>
      <p:grpSp>
        <p:nvGrpSpPr>
          <p:cNvPr id="74" name="object 20"/>
          <p:cNvGrpSpPr/>
          <p:nvPr/>
        </p:nvGrpSpPr>
        <p:grpSpPr>
          <a:xfrm>
            <a:off x="3550624" y="1502276"/>
            <a:ext cx="3460459" cy="3460459"/>
            <a:chOff x="1020578" y="758093"/>
            <a:chExt cx="1746250" cy="1746250"/>
          </a:xfrm>
        </p:grpSpPr>
        <p:sp>
          <p:nvSpPr>
            <p:cNvPr id="75"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76"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77"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9"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80"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1"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82"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83" name="object 29"/>
          <p:cNvGrpSpPr/>
          <p:nvPr/>
        </p:nvGrpSpPr>
        <p:grpSpPr>
          <a:xfrm>
            <a:off x="3754044" y="4248855"/>
            <a:ext cx="509631" cy="225242"/>
            <a:chOff x="1123229" y="2144098"/>
            <a:chExt cx="257175" cy="113664"/>
          </a:xfrm>
        </p:grpSpPr>
        <p:pic>
          <p:nvPicPr>
            <p:cNvPr id="84" name="object 30"/>
            <p:cNvPicPr/>
            <p:nvPr/>
          </p:nvPicPr>
          <p:blipFill>
            <a:blip r:embed="rId1" cstate="print"/>
            <a:stretch>
              <a:fillRect/>
            </a:stretch>
          </p:blipFill>
          <p:spPr>
            <a:xfrm>
              <a:off x="1123229" y="2144098"/>
              <a:ext cx="113063" cy="113063"/>
            </a:xfrm>
            <a:prstGeom prst="rect">
              <a:avLst/>
            </a:prstGeom>
          </p:spPr>
        </p:pic>
        <p:pic>
          <p:nvPicPr>
            <p:cNvPr id="85" name="object 31"/>
            <p:cNvPicPr/>
            <p:nvPr/>
          </p:nvPicPr>
          <p:blipFill>
            <a:blip r:embed="rId1" cstate="print"/>
            <a:stretch>
              <a:fillRect/>
            </a:stretch>
          </p:blipFill>
          <p:spPr>
            <a:xfrm>
              <a:off x="1267228" y="2144098"/>
              <a:ext cx="113063" cy="113063"/>
            </a:xfrm>
            <a:prstGeom prst="rect">
              <a:avLst/>
            </a:prstGeom>
          </p:spPr>
        </p:pic>
      </p:grpSp>
      <p:sp>
        <p:nvSpPr>
          <p:cNvPr id="86" name="object 32"/>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87" name="object 33"/>
          <p:cNvPicPr/>
          <p:nvPr/>
        </p:nvPicPr>
        <p:blipFill>
          <a:blip r:embed="rId2" cstate="print"/>
          <a:stretch>
            <a:fillRect/>
          </a:stretch>
        </p:blipFill>
        <p:spPr>
          <a:xfrm>
            <a:off x="4324758" y="3392785"/>
            <a:ext cx="224051" cy="224051"/>
          </a:xfrm>
          <a:prstGeom prst="rect">
            <a:avLst/>
          </a:prstGeom>
        </p:spPr>
      </p:pic>
      <p:sp>
        <p:nvSpPr>
          <p:cNvPr id="88" name="object 34"/>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pic>
        <p:nvPicPr>
          <p:cNvPr id="89" name="object 35"/>
          <p:cNvPicPr/>
          <p:nvPr/>
        </p:nvPicPr>
        <p:blipFill>
          <a:blip r:embed="rId2" cstate="print"/>
          <a:stretch>
            <a:fillRect/>
          </a:stretch>
        </p:blipFill>
        <p:spPr>
          <a:xfrm>
            <a:off x="4324758" y="2251355"/>
            <a:ext cx="224051" cy="224051"/>
          </a:xfrm>
          <a:prstGeom prst="rect">
            <a:avLst/>
          </a:prstGeom>
        </p:spPr>
      </p:pic>
      <p:sp>
        <p:nvSpPr>
          <p:cNvPr id="90" name="object 36"/>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91" name="object 37"/>
          <p:cNvGrpSpPr/>
          <p:nvPr/>
        </p:nvGrpSpPr>
        <p:grpSpPr>
          <a:xfrm>
            <a:off x="4324757" y="1680642"/>
            <a:ext cx="509631" cy="509631"/>
            <a:chOff x="1411228" y="848101"/>
            <a:chExt cx="257175" cy="257175"/>
          </a:xfrm>
        </p:grpSpPr>
        <p:pic>
          <p:nvPicPr>
            <p:cNvPr id="92" name="object 38"/>
            <p:cNvPicPr/>
            <p:nvPr/>
          </p:nvPicPr>
          <p:blipFill>
            <a:blip r:embed="rId1" cstate="print"/>
            <a:stretch>
              <a:fillRect/>
            </a:stretch>
          </p:blipFill>
          <p:spPr>
            <a:xfrm>
              <a:off x="1411228" y="992101"/>
              <a:ext cx="113063" cy="113063"/>
            </a:xfrm>
            <a:prstGeom prst="rect">
              <a:avLst/>
            </a:prstGeom>
          </p:spPr>
        </p:pic>
        <p:pic>
          <p:nvPicPr>
            <p:cNvPr id="93" name="object 39"/>
            <p:cNvPicPr/>
            <p:nvPr/>
          </p:nvPicPr>
          <p:blipFill>
            <a:blip r:embed="rId3" cstate="print"/>
            <a:stretch>
              <a:fillRect/>
            </a:stretch>
          </p:blipFill>
          <p:spPr>
            <a:xfrm>
              <a:off x="1555227" y="992101"/>
              <a:ext cx="113063" cy="113063"/>
            </a:xfrm>
            <a:prstGeom prst="rect">
              <a:avLst/>
            </a:prstGeom>
          </p:spPr>
        </p:pic>
        <p:pic>
          <p:nvPicPr>
            <p:cNvPr id="94" name="object 40"/>
            <p:cNvPicPr/>
            <p:nvPr/>
          </p:nvPicPr>
          <p:blipFill>
            <a:blip r:embed="rId4" cstate="print"/>
            <a:stretch>
              <a:fillRect/>
            </a:stretch>
          </p:blipFill>
          <p:spPr>
            <a:xfrm>
              <a:off x="1555227" y="848101"/>
              <a:ext cx="113063" cy="113063"/>
            </a:xfrm>
            <a:prstGeom prst="rect">
              <a:avLst/>
            </a:prstGeom>
          </p:spPr>
        </p:pic>
      </p:grpSp>
      <p:sp>
        <p:nvSpPr>
          <p:cNvPr id="95" name="object 41"/>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pic>
        <p:nvPicPr>
          <p:cNvPr id="96" name="object 42"/>
          <p:cNvPicPr/>
          <p:nvPr/>
        </p:nvPicPr>
        <p:blipFill>
          <a:blip r:embed="rId1" cstate="print"/>
          <a:stretch>
            <a:fillRect/>
          </a:stretch>
        </p:blipFill>
        <p:spPr>
          <a:xfrm>
            <a:off x="4895471" y="1966000"/>
            <a:ext cx="224051" cy="224051"/>
          </a:xfrm>
          <a:prstGeom prst="rect">
            <a:avLst/>
          </a:prstGeom>
        </p:spPr>
      </p:pic>
      <p:sp>
        <p:nvSpPr>
          <p:cNvPr id="97" name="object 43"/>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98" name="object 44"/>
          <p:cNvPicPr/>
          <p:nvPr/>
        </p:nvPicPr>
        <p:blipFill>
          <a:blip r:embed="rId1" cstate="print"/>
          <a:stretch>
            <a:fillRect/>
          </a:stretch>
        </p:blipFill>
        <p:spPr>
          <a:xfrm>
            <a:off x="5466185" y="1966000"/>
            <a:ext cx="224051" cy="224051"/>
          </a:xfrm>
          <a:prstGeom prst="rect">
            <a:avLst/>
          </a:prstGeom>
        </p:spPr>
      </p:pic>
      <p:sp>
        <p:nvSpPr>
          <p:cNvPr id="99" name="object 45"/>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100" name="object 46"/>
          <p:cNvPicPr/>
          <p:nvPr/>
        </p:nvPicPr>
        <p:blipFill>
          <a:blip r:embed="rId2" cstate="print"/>
          <a:stretch>
            <a:fillRect/>
          </a:stretch>
        </p:blipFill>
        <p:spPr>
          <a:xfrm>
            <a:off x="6322256" y="2251355"/>
            <a:ext cx="224051" cy="224051"/>
          </a:xfrm>
          <a:prstGeom prst="rect">
            <a:avLst/>
          </a:prstGeom>
        </p:spPr>
      </p:pic>
      <p:sp>
        <p:nvSpPr>
          <p:cNvPr id="101" name="object 47"/>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102" name="object 48"/>
          <p:cNvPicPr/>
          <p:nvPr/>
        </p:nvPicPr>
        <p:blipFill>
          <a:blip r:embed="rId1" cstate="print"/>
          <a:stretch>
            <a:fillRect/>
          </a:stretch>
        </p:blipFill>
        <p:spPr>
          <a:xfrm>
            <a:off x="6322256" y="3107427"/>
            <a:ext cx="224051" cy="224051"/>
          </a:xfrm>
          <a:prstGeom prst="rect">
            <a:avLst/>
          </a:prstGeom>
        </p:spPr>
      </p:pic>
      <p:sp>
        <p:nvSpPr>
          <p:cNvPr id="103" name="object 4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104" name="object 50"/>
          <p:cNvGrpSpPr/>
          <p:nvPr/>
        </p:nvGrpSpPr>
        <p:grpSpPr>
          <a:xfrm>
            <a:off x="6036897" y="3392784"/>
            <a:ext cx="795276" cy="225242"/>
            <a:chOff x="2275225" y="1712099"/>
            <a:chExt cx="401320" cy="113664"/>
          </a:xfrm>
        </p:grpSpPr>
        <p:pic>
          <p:nvPicPr>
            <p:cNvPr id="105" name="object 51"/>
            <p:cNvPicPr/>
            <p:nvPr/>
          </p:nvPicPr>
          <p:blipFill>
            <a:blip r:embed="rId4" cstate="print"/>
            <a:stretch>
              <a:fillRect/>
            </a:stretch>
          </p:blipFill>
          <p:spPr>
            <a:xfrm>
              <a:off x="2275225" y="1712099"/>
              <a:ext cx="113063" cy="113063"/>
            </a:xfrm>
            <a:prstGeom prst="rect">
              <a:avLst/>
            </a:prstGeom>
          </p:spPr>
        </p:pic>
        <p:pic>
          <p:nvPicPr>
            <p:cNvPr id="106" name="object 52"/>
            <p:cNvPicPr/>
            <p:nvPr/>
          </p:nvPicPr>
          <p:blipFill>
            <a:blip r:embed="rId2" cstate="print"/>
            <a:stretch>
              <a:fillRect/>
            </a:stretch>
          </p:blipFill>
          <p:spPr>
            <a:xfrm>
              <a:off x="2419225" y="1712099"/>
              <a:ext cx="113063" cy="113063"/>
            </a:xfrm>
            <a:prstGeom prst="rect">
              <a:avLst/>
            </a:prstGeom>
          </p:spPr>
        </p:pic>
        <p:pic>
          <p:nvPicPr>
            <p:cNvPr id="107" name="object 53"/>
            <p:cNvPicPr/>
            <p:nvPr/>
          </p:nvPicPr>
          <p:blipFill>
            <a:blip r:embed="rId2" cstate="print"/>
            <a:stretch>
              <a:fillRect/>
            </a:stretch>
          </p:blipFill>
          <p:spPr>
            <a:xfrm>
              <a:off x="2563224" y="1712099"/>
              <a:ext cx="113063" cy="113063"/>
            </a:xfrm>
            <a:prstGeom prst="rect">
              <a:avLst/>
            </a:prstGeom>
          </p:spPr>
        </p:pic>
      </p:grpSp>
      <p:sp>
        <p:nvSpPr>
          <p:cNvPr id="108" name="object 54"/>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109" name="object 55"/>
          <p:cNvGrpSpPr/>
          <p:nvPr/>
        </p:nvGrpSpPr>
        <p:grpSpPr>
          <a:xfrm>
            <a:off x="6036897" y="3678139"/>
            <a:ext cx="795276" cy="225242"/>
            <a:chOff x="2275225" y="1856098"/>
            <a:chExt cx="401320" cy="113664"/>
          </a:xfrm>
        </p:grpSpPr>
        <p:pic>
          <p:nvPicPr>
            <p:cNvPr id="110" name="object 56"/>
            <p:cNvPicPr/>
            <p:nvPr/>
          </p:nvPicPr>
          <p:blipFill>
            <a:blip r:embed="rId4" cstate="print"/>
            <a:stretch>
              <a:fillRect/>
            </a:stretch>
          </p:blipFill>
          <p:spPr>
            <a:xfrm>
              <a:off x="2275225" y="1856098"/>
              <a:ext cx="113063" cy="113063"/>
            </a:xfrm>
            <a:prstGeom prst="rect">
              <a:avLst/>
            </a:prstGeom>
          </p:spPr>
        </p:pic>
        <p:pic>
          <p:nvPicPr>
            <p:cNvPr id="111" name="object 57"/>
            <p:cNvPicPr/>
            <p:nvPr/>
          </p:nvPicPr>
          <p:blipFill>
            <a:blip r:embed="rId2" cstate="print"/>
            <a:stretch>
              <a:fillRect/>
            </a:stretch>
          </p:blipFill>
          <p:spPr>
            <a:xfrm>
              <a:off x="2419225" y="1856098"/>
              <a:ext cx="113063" cy="113063"/>
            </a:xfrm>
            <a:prstGeom prst="rect">
              <a:avLst/>
            </a:prstGeom>
          </p:spPr>
        </p:pic>
        <p:pic>
          <p:nvPicPr>
            <p:cNvPr id="112" name="object 58"/>
            <p:cNvPicPr/>
            <p:nvPr/>
          </p:nvPicPr>
          <p:blipFill>
            <a:blip r:embed="rId2" cstate="print"/>
            <a:stretch>
              <a:fillRect/>
            </a:stretch>
          </p:blipFill>
          <p:spPr>
            <a:xfrm>
              <a:off x="2563224" y="1856098"/>
              <a:ext cx="113063" cy="113063"/>
            </a:xfrm>
            <a:prstGeom prst="rect">
              <a:avLst/>
            </a:prstGeom>
          </p:spPr>
        </p:pic>
      </p:grpSp>
      <p:sp>
        <p:nvSpPr>
          <p:cNvPr id="113" name="object 59"/>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114" name="object 60"/>
          <p:cNvPicPr/>
          <p:nvPr/>
        </p:nvPicPr>
        <p:blipFill>
          <a:blip r:embed="rId2" cstate="print"/>
          <a:stretch>
            <a:fillRect/>
          </a:stretch>
        </p:blipFill>
        <p:spPr>
          <a:xfrm>
            <a:off x="6322256" y="3963498"/>
            <a:ext cx="224051" cy="224051"/>
          </a:xfrm>
          <a:prstGeom prst="rect">
            <a:avLst/>
          </a:prstGeom>
        </p:spPr>
      </p:pic>
      <p:sp>
        <p:nvSpPr>
          <p:cNvPr id="115" name="object 61"/>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16" name="object 62"/>
          <p:cNvSpPr/>
          <p:nvPr/>
        </p:nvSpPr>
        <p:spPr>
          <a:xfrm>
            <a:off x="3953035" y="4631183"/>
            <a:ext cx="111993" cy="30200"/>
          </a:xfrm>
          <a:custGeom>
            <a:avLst/>
            <a:gdLst/>
            <a:ahLst/>
            <a:cxnLst/>
            <a:rect l="l" t="t" r="r" b="b"/>
            <a:pathLst>
              <a:path w="56515" h="15239">
                <a:moveTo>
                  <a:pt x="56242" y="0"/>
                </a:moveTo>
                <a:lnTo>
                  <a:pt x="0" y="0"/>
                </a:lnTo>
                <a:lnTo>
                  <a:pt x="0" y="15180"/>
                </a:lnTo>
                <a:lnTo>
                  <a:pt x="56242" y="15180"/>
                </a:lnTo>
                <a:lnTo>
                  <a:pt x="56242" y="0"/>
                </a:lnTo>
                <a:close/>
              </a:path>
            </a:pathLst>
          </a:custGeom>
          <a:solidFill>
            <a:srgbClr val="FF0000"/>
          </a:solidFill>
        </p:spPr>
        <p:txBody>
          <a:bodyPr wrap="square" lIns="0" tIns="0" rIns="0" bIns="0" rtlCol="0"/>
          <a:lstStyle/>
          <a:p>
            <a:endParaRPr sz="3565"/>
          </a:p>
        </p:txBody>
      </p:sp>
      <p:sp>
        <p:nvSpPr>
          <p:cNvPr id="133" name="object 79"/>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grpSp>
        <p:nvGrpSpPr>
          <p:cNvPr id="63" name="object 67"/>
          <p:cNvGrpSpPr/>
          <p:nvPr/>
        </p:nvGrpSpPr>
        <p:grpSpPr>
          <a:xfrm>
            <a:off x="7347424" y="4589167"/>
            <a:ext cx="2882877" cy="358629"/>
            <a:chOff x="2936555" y="2315829"/>
            <a:chExt cx="1454785" cy="180975"/>
          </a:xfrm>
        </p:grpSpPr>
        <p:sp>
          <p:nvSpPr>
            <p:cNvPr id="64" name="object 68"/>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5" name="object 69"/>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66" name="object 70"/>
            <p:cNvSpPr/>
            <p:nvPr/>
          </p:nvSpPr>
          <p:spPr>
            <a:xfrm>
              <a:off x="2979755" y="2344628"/>
              <a:ext cx="216535" cy="144145"/>
            </a:xfrm>
            <a:custGeom>
              <a:avLst/>
              <a:gdLst/>
              <a:ahLst/>
              <a:cxnLst/>
              <a:rect l="l" t="t" r="r" b="b"/>
              <a:pathLst>
                <a:path w="216535" h="144144">
                  <a:moveTo>
                    <a:pt x="0" y="143999"/>
                  </a:moveTo>
                  <a:lnTo>
                    <a:pt x="0" y="0"/>
                  </a:lnTo>
                  <a:lnTo>
                    <a:pt x="71999" y="0"/>
                  </a:lnTo>
                  <a:lnTo>
                    <a:pt x="71999" y="143999"/>
                  </a:lnTo>
                </a:path>
                <a:path w="216535" h="144144">
                  <a:moveTo>
                    <a:pt x="143999" y="143999"/>
                  </a:moveTo>
                  <a:lnTo>
                    <a:pt x="143999" y="0"/>
                  </a:lnTo>
                  <a:lnTo>
                    <a:pt x="215999" y="0"/>
                  </a:lnTo>
                  <a:lnTo>
                    <a:pt x="215999" y="143999"/>
                  </a:lnTo>
                </a:path>
              </a:pathLst>
            </a:custGeom>
            <a:ln w="15183">
              <a:solidFill>
                <a:srgbClr val="FF0000"/>
              </a:solidFill>
            </a:ln>
          </p:spPr>
          <p:txBody>
            <a:bodyPr wrap="square" lIns="0" tIns="0" rIns="0" bIns="0" rtlCol="0"/>
            <a:lstStyle/>
            <a:p>
              <a:endParaRPr sz="3565"/>
            </a:p>
          </p:txBody>
        </p:sp>
      </p:grpSp>
      <p:sp>
        <p:nvSpPr>
          <p:cNvPr id="67" name="object 71"/>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8" name="object 72"/>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9" name="object 73"/>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0" name="object 74"/>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1" name="object 75"/>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2" name="object 76"/>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3" name="object 77"/>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34" name="object 78"/>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35" name="object 79"/>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36" name="object 80"/>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37" name="object 81"/>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38" name="object 82"/>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3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20" dirty="0">
                <a:latin typeface="Arial" panose="020B0604020202020204"/>
                <a:cs typeface="Arial" panose="020B0604020202020204"/>
              </a:rPr>
              <a:t> </a:t>
            </a:r>
            <a:r>
              <a:rPr sz="1190" b="1" dirty="0">
                <a:latin typeface="Arial" panose="020B0604020202020204"/>
                <a:cs typeface="Arial" panose="020B0604020202020204"/>
              </a:rPr>
              <a:t>J</a:t>
            </a:r>
            <a:r>
              <a:rPr sz="1190" b="1" spc="277"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spc="-20" dirty="0">
                <a:latin typeface="Arial" panose="020B0604020202020204"/>
                <a:cs typeface="Arial" panose="020B0604020202020204"/>
              </a:rPr>
              <a:t>N</a:t>
            </a:r>
            <a:r>
              <a:rPr sz="1190" b="1" spc="-99" dirty="0">
                <a:latin typeface="Arial" panose="020B0604020202020204"/>
                <a:cs typeface="Arial" panose="020B0604020202020204"/>
              </a:rPr>
              <a:t> </a:t>
            </a:r>
            <a:r>
              <a:rPr sz="1190" b="1" dirty="0">
                <a:latin typeface="Arial" panose="020B0604020202020204"/>
                <a:cs typeface="Arial" panose="020B0604020202020204"/>
              </a:rPr>
              <a:t>Q</a:t>
            </a:r>
            <a:r>
              <a:rPr sz="1190" b="1" spc="-69" dirty="0">
                <a:latin typeface="Arial" panose="020B0604020202020204"/>
                <a:cs typeface="Arial" panose="020B0604020202020204"/>
              </a:rPr>
              <a:t> </a:t>
            </a:r>
            <a:r>
              <a:rPr sz="1190" b="1" dirty="0">
                <a:latin typeface="Arial" panose="020B0604020202020204"/>
                <a:cs typeface="Arial" panose="020B0604020202020204"/>
              </a:rPr>
              <a:t>P</a:t>
            </a:r>
            <a:r>
              <a:rPr sz="1190" b="1" spc="-10"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Tree>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66782" y="258460"/>
            <a:ext cx="8556329"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88" dirty="0"/>
              <a:t> </a:t>
            </a:r>
            <a:r>
              <a:rPr dirty="0"/>
              <a:t>Complete</a:t>
            </a:r>
            <a:r>
              <a:rPr spc="198" dirty="0"/>
              <a:t> </a:t>
            </a:r>
            <a:r>
              <a:rPr dirty="0"/>
              <a:t>Link</a:t>
            </a:r>
            <a:r>
              <a:rPr spc="188" dirty="0"/>
              <a:t> </a:t>
            </a:r>
            <a:r>
              <a:rPr spc="-20" dirty="0"/>
              <a:t>Clustering</a:t>
            </a:r>
            <a:endParaRPr spc="-20" dirty="0"/>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2"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1"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0" name="object 80"/>
          <p:cNvGrpSpPr/>
          <p:nvPr/>
        </p:nvGrpSpPr>
        <p:grpSpPr>
          <a:xfrm>
            <a:off x="3656290" y="1868245"/>
            <a:ext cx="3245279" cy="2959636"/>
            <a:chOff x="1073900" y="942772"/>
            <a:chExt cx="1637664" cy="1493520"/>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82" name="object 82"/>
            <p:cNvSpPr/>
            <p:nvPr/>
          </p:nvSpPr>
          <p:spPr>
            <a:xfrm>
              <a:off x="1078961" y="947833"/>
              <a:ext cx="1627505" cy="1483360"/>
            </a:xfrm>
            <a:custGeom>
              <a:avLst/>
              <a:gdLst/>
              <a:ahLst/>
              <a:cxnLst/>
              <a:rect l="l" t="t" r="r" b="b"/>
              <a:pathLst>
                <a:path w="1627505" h="1483360">
                  <a:moveTo>
                    <a:pt x="345597" y="1396795"/>
                  </a:moveTo>
                  <a:lnTo>
                    <a:pt x="312258" y="1345768"/>
                  </a:lnTo>
                  <a:lnTo>
                    <a:pt x="274852" y="1327065"/>
                  </a:lnTo>
                  <a:lnTo>
                    <a:pt x="227417" y="1314799"/>
                  </a:lnTo>
                  <a:lnTo>
                    <a:pt x="172798" y="1310394"/>
                  </a:lnTo>
                  <a:lnTo>
                    <a:pt x="118180" y="1314799"/>
                  </a:lnTo>
                  <a:lnTo>
                    <a:pt x="70745" y="1327065"/>
                  </a:lnTo>
                  <a:lnTo>
                    <a:pt x="33339" y="1345768"/>
                  </a:lnTo>
                  <a:lnTo>
                    <a:pt x="8809" y="1369485"/>
                  </a:lnTo>
                  <a:lnTo>
                    <a:pt x="0" y="1396795"/>
                  </a:lnTo>
                  <a:lnTo>
                    <a:pt x="8809" y="1424104"/>
                  </a:lnTo>
                  <a:lnTo>
                    <a:pt x="33339" y="1447822"/>
                  </a:lnTo>
                  <a:lnTo>
                    <a:pt x="70745" y="1466525"/>
                  </a:lnTo>
                  <a:lnTo>
                    <a:pt x="118180" y="1478791"/>
                  </a:lnTo>
                  <a:lnTo>
                    <a:pt x="172798" y="1483195"/>
                  </a:lnTo>
                  <a:lnTo>
                    <a:pt x="227417" y="1478791"/>
                  </a:lnTo>
                  <a:lnTo>
                    <a:pt x="274852" y="1466525"/>
                  </a:lnTo>
                  <a:lnTo>
                    <a:pt x="312258" y="1447822"/>
                  </a:lnTo>
                  <a:lnTo>
                    <a:pt x="336788" y="1424104"/>
                  </a:lnTo>
                  <a:lnTo>
                    <a:pt x="345597" y="1396795"/>
                  </a:lnTo>
                </a:path>
                <a:path w="1627505" h="1483360">
                  <a:moveTo>
                    <a:pt x="345597" y="1252795"/>
                  </a:moveTo>
                  <a:lnTo>
                    <a:pt x="312258" y="1201768"/>
                  </a:lnTo>
                  <a:lnTo>
                    <a:pt x="274852" y="1183065"/>
                  </a:lnTo>
                  <a:lnTo>
                    <a:pt x="227417" y="1170800"/>
                  </a:lnTo>
                  <a:lnTo>
                    <a:pt x="172798" y="1166395"/>
                  </a:lnTo>
                  <a:lnTo>
                    <a:pt x="118180" y="1170800"/>
                  </a:lnTo>
                  <a:lnTo>
                    <a:pt x="70745" y="1183065"/>
                  </a:lnTo>
                  <a:lnTo>
                    <a:pt x="33339" y="1201768"/>
                  </a:lnTo>
                  <a:lnTo>
                    <a:pt x="8809" y="1225486"/>
                  </a:lnTo>
                  <a:lnTo>
                    <a:pt x="0" y="1252795"/>
                  </a:lnTo>
                  <a:lnTo>
                    <a:pt x="8809" y="1280105"/>
                  </a:lnTo>
                  <a:lnTo>
                    <a:pt x="33339" y="1303822"/>
                  </a:lnTo>
                  <a:lnTo>
                    <a:pt x="70745" y="1322526"/>
                  </a:lnTo>
                  <a:lnTo>
                    <a:pt x="118180" y="1334791"/>
                  </a:lnTo>
                  <a:lnTo>
                    <a:pt x="172798" y="1339196"/>
                  </a:lnTo>
                  <a:lnTo>
                    <a:pt x="227417" y="1334791"/>
                  </a:lnTo>
                  <a:lnTo>
                    <a:pt x="274852" y="1322526"/>
                  </a:lnTo>
                  <a:lnTo>
                    <a:pt x="312258" y="1303822"/>
                  </a:lnTo>
                  <a:lnTo>
                    <a:pt x="336788" y="1280105"/>
                  </a:lnTo>
                  <a:lnTo>
                    <a:pt x="345597" y="1252795"/>
                  </a:lnTo>
                </a:path>
                <a:path w="1627505" h="1483360">
                  <a:moveTo>
                    <a:pt x="475198" y="172798"/>
                  </a:moveTo>
                  <a:lnTo>
                    <a:pt x="470793" y="118180"/>
                  </a:lnTo>
                  <a:lnTo>
                    <a:pt x="458528" y="70745"/>
                  </a:lnTo>
                  <a:lnTo>
                    <a:pt x="439825" y="33339"/>
                  </a:lnTo>
                  <a:lnTo>
                    <a:pt x="388798" y="0"/>
                  </a:lnTo>
                  <a:lnTo>
                    <a:pt x="361488" y="8809"/>
                  </a:lnTo>
                  <a:lnTo>
                    <a:pt x="337771" y="33339"/>
                  </a:lnTo>
                  <a:lnTo>
                    <a:pt x="319067" y="70745"/>
                  </a:lnTo>
                  <a:lnTo>
                    <a:pt x="306802" y="118180"/>
                  </a:lnTo>
                  <a:lnTo>
                    <a:pt x="302397" y="172798"/>
                  </a:lnTo>
                  <a:lnTo>
                    <a:pt x="306802" y="227417"/>
                  </a:lnTo>
                  <a:lnTo>
                    <a:pt x="319067" y="274852"/>
                  </a:lnTo>
                  <a:lnTo>
                    <a:pt x="337771" y="312257"/>
                  </a:lnTo>
                  <a:lnTo>
                    <a:pt x="361488" y="336788"/>
                  </a:lnTo>
                  <a:lnTo>
                    <a:pt x="388798" y="345597"/>
                  </a:lnTo>
                  <a:lnTo>
                    <a:pt x="416107" y="336788"/>
                  </a:lnTo>
                  <a:lnTo>
                    <a:pt x="439825" y="312257"/>
                  </a:lnTo>
                  <a:lnTo>
                    <a:pt x="458528" y="274852"/>
                  </a:lnTo>
                  <a:lnTo>
                    <a:pt x="470793" y="227417"/>
                  </a:lnTo>
                  <a:lnTo>
                    <a:pt x="475198" y="172798"/>
                  </a:lnTo>
                </a:path>
                <a:path w="1627505" h="1483360">
                  <a:moveTo>
                    <a:pt x="777596" y="100798"/>
                  </a:moveTo>
                  <a:lnTo>
                    <a:pt x="744256" y="49771"/>
                  </a:lnTo>
                  <a:lnTo>
                    <a:pt x="706850" y="31068"/>
                  </a:lnTo>
                  <a:lnTo>
                    <a:pt x="659415" y="18803"/>
                  </a:lnTo>
                  <a:lnTo>
                    <a:pt x="604797" y="14398"/>
                  </a:lnTo>
                  <a:lnTo>
                    <a:pt x="550179" y="18803"/>
                  </a:lnTo>
                  <a:lnTo>
                    <a:pt x="502744" y="31068"/>
                  </a:lnTo>
                  <a:lnTo>
                    <a:pt x="465338" y="49771"/>
                  </a:lnTo>
                  <a:lnTo>
                    <a:pt x="440808" y="73489"/>
                  </a:lnTo>
                  <a:lnTo>
                    <a:pt x="431998" y="100798"/>
                  </a:lnTo>
                  <a:lnTo>
                    <a:pt x="440808" y="128108"/>
                  </a:lnTo>
                  <a:lnTo>
                    <a:pt x="465338" y="151826"/>
                  </a:lnTo>
                  <a:lnTo>
                    <a:pt x="502744" y="170529"/>
                  </a:lnTo>
                  <a:lnTo>
                    <a:pt x="550179" y="182794"/>
                  </a:lnTo>
                  <a:lnTo>
                    <a:pt x="604797" y="187199"/>
                  </a:lnTo>
                  <a:lnTo>
                    <a:pt x="659415" y="182794"/>
                  </a:lnTo>
                  <a:lnTo>
                    <a:pt x="706850" y="170529"/>
                  </a:lnTo>
                  <a:lnTo>
                    <a:pt x="744256" y="151826"/>
                  </a:lnTo>
                  <a:lnTo>
                    <a:pt x="768787" y="128108"/>
                  </a:lnTo>
                  <a:lnTo>
                    <a:pt x="777596" y="100798"/>
                  </a:lnTo>
                </a:path>
                <a:path w="1627505" h="1483360">
                  <a:moveTo>
                    <a:pt x="1339196" y="892796"/>
                  </a:moveTo>
                  <a:lnTo>
                    <a:pt x="1334791" y="838178"/>
                  </a:lnTo>
                  <a:lnTo>
                    <a:pt x="1322526" y="790743"/>
                  </a:lnTo>
                  <a:lnTo>
                    <a:pt x="1303823" y="753337"/>
                  </a:lnTo>
                  <a:lnTo>
                    <a:pt x="1252795" y="719997"/>
                  </a:lnTo>
                  <a:lnTo>
                    <a:pt x="1225486" y="728807"/>
                  </a:lnTo>
                  <a:lnTo>
                    <a:pt x="1201768" y="753337"/>
                  </a:lnTo>
                  <a:lnTo>
                    <a:pt x="1183065" y="790743"/>
                  </a:lnTo>
                  <a:lnTo>
                    <a:pt x="1170799" y="838178"/>
                  </a:lnTo>
                  <a:lnTo>
                    <a:pt x="1166395" y="892796"/>
                  </a:lnTo>
                  <a:lnTo>
                    <a:pt x="1170799" y="947415"/>
                  </a:lnTo>
                  <a:lnTo>
                    <a:pt x="1183065" y="994850"/>
                  </a:lnTo>
                  <a:lnTo>
                    <a:pt x="1201768" y="1032255"/>
                  </a:lnTo>
                  <a:lnTo>
                    <a:pt x="1225486" y="1056786"/>
                  </a:lnTo>
                  <a:lnTo>
                    <a:pt x="1252795" y="1065595"/>
                  </a:lnTo>
                  <a:lnTo>
                    <a:pt x="1280105" y="1056786"/>
                  </a:lnTo>
                  <a:lnTo>
                    <a:pt x="1303823" y="1032255"/>
                  </a:lnTo>
                  <a:lnTo>
                    <a:pt x="1322526" y="994850"/>
                  </a:lnTo>
                  <a:lnTo>
                    <a:pt x="1334791" y="947415"/>
                  </a:lnTo>
                  <a:lnTo>
                    <a:pt x="1339196" y="892796"/>
                  </a:lnTo>
                </a:path>
                <a:path w="1627505" h="1483360">
                  <a:moveTo>
                    <a:pt x="1483196" y="748797"/>
                  </a:moveTo>
                  <a:lnTo>
                    <a:pt x="1478791" y="694178"/>
                  </a:lnTo>
                  <a:lnTo>
                    <a:pt x="1466525" y="646743"/>
                  </a:lnTo>
                  <a:lnTo>
                    <a:pt x="1447822" y="609338"/>
                  </a:lnTo>
                  <a:lnTo>
                    <a:pt x="1396795" y="575998"/>
                  </a:lnTo>
                  <a:lnTo>
                    <a:pt x="1369486" y="584807"/>
                  </a:lnTo>
                  <a:lnTo>
                    <a:pt x="1345768" y="609338"/>
                  </a:lnTo>
                  <a:lnTo>
                    <a:pt x="1327065" y="646743"/>
                  </a:lnTo>
                  <a:lnTo>
                    <a:pt x="1314799" y="694178"/>
                  </a:lnTo>
                  <a:lnTo>
                    <a:pt x="1310394" y="748797"/>
                  </a:lnTo>
                  <a:lnTo>
                    <a:pt x="1314799" y="803415"/>
                  </a:lnTo>
                  <a:lnTo>
                    <a:pt x="1327065" y="850850"/>
                  </a:lnTo>
                  <a:lnTo>
                    <a:pt x="1345768" y="888256"/>
                  </a:lnTo>
                  <a:lnTo>
                    <a:pt x="1369486" y="912786"/>
                  </a:lnTo>
                  <a:lnTo>
                    <a:pt x="1396795" y="921595"/>
                  </a:lnTo>
                  <a:lnTo>
                    <a:pt x="1424104" y="912786"/>
                  </a:lnTo>
                  <a:lnTo>
                    <a:pt x="1447822" y="888256"/>
                  </a:lnTo>
                  <a:lnTo>
                    <a:pt x="1466525" y="850850"/>
                  </a:lnTo>
                  <a:lnTo>
                    <a:pt x="1478791" y="803415"/>
                  </a:lnTo>
                  <a:lnTo>
                    <a:pt x="1483196" y="748797"/>
                  </a:lnTo>
                </a:path>
                <a:path w="1627505" h="1483360">
                  <a:moveTo>
                    <a:pt x="1483196" y="1036796"/>
                  </a:moveTo>
                  <a:lnTo>
                    <a:pt x="1478791" y="982178"/>
                  </a:lnTo>
                  <a:lnTo>
                    <a:pt x="1466525" y="934743"/>
                  </a:lnTo>
                  <a:lnTo>
                    <a:pt x="1447822" y="897337"/>
                  </a:lnTo>
                  <a:lnTo>
                    <a:pt x="1396795" y="863997"/>
                  </a:lnTo>
                  <a:lnTo>
                    <a:pt x="1369486" y="872806"/>
                  </a:lnTo>
                  <a:lnTo>
                    <a:pt x="1345768" y="897337"/>
                  </a:lnTo>
                  <a:lnTo>
                    <a:pt x="1327065" y="934743"/>
                  </a:lnTo>
                  <a:lnTo>
                    <a:pt x="1314799" y="982178"/>
                  </a:lnTo>
                  <a:lnTo>
                    <a:pt x="1310394" y="1036796"/>
                  </a:lnTo>
                  <a:lnTo>
                    <a:pt x="1314799" y="1091414"/>
                  </a:lnTo>
                  <a:lnTo>
                    <a:pt x="1327065" y="1138849"/>
                  </a:lnTo>
                  <a:lnTo>
                    <a:pt x="1345768" y="1176255"/>
                  </a:lnTo>
                  <a:lnTo>
                    <a:pt x="1369486" y="1200785"/>
                  </a:lnTo>
                  <a:lnTo>
                    <a:pt x="1396795" y="1209595"/>
                  </a:lnTo>
                  <a:lnTo>
                    <a:pt x="1424104" y="1200785"/>
                  </a:lnTo>
                  <a:lnTo>
                    <a:pt x="1447822" y="1176255"/>
                  </a:lnTo>
                  <a:lnTo>
                    <a:pt x="1466525" y="1138849"/>
                  </a:lnTo>
                  <a:lnTo>
                    <a:pt x="1478791" y="1091414"/>
                  </a:lnTo>
                  <a:lnTo>
                    <a:pt x="1483196" y="1036796"/>
                  </a:lnTo>
                </a:path>
                <a:path w="1627505" h="1483360">
                  <a:moveTo>
                    <a:pt x="1627195" y="892796"/>
                  </a:moveTo>
                  <a:lnTo>
                    <a:pt x="1622790" y="838178"/>
                  </a:lnTo>
                  <a:lnTo>
                    <a:pt x="1610525" y="790743"/>
                  </a:lnTo>
                  <a:lnTo>
                    <a:pt x="1591822" y="753337"/>
                  </a:lnTo>
                  <a:lnTo>
                    <a:pt x="1540794" y="719997"/>
                  </a:lnTo>
                  <a:lnTo>
                    <a:pt x="1513485" y="728807"/>
                  </a:lnTo>
                  <a:lnTo>
                    <a:pt x="1489767" y="753337"/>
                  </a:lnTo>
                  <a:lnTo>
                    <a:pt x="1471064" y="790743"/>
                  </a:lnTo>
                  <a:lnTo>
                    <a:pt x="1458799" y="838178"/>
                  </a:lnTo>
                  <a:lnTo>
                    <a:pt x="1454394" y="892796"/>
                  </a:lnTo>
                  <a:lnTo>
                    <a:pt x="1458799" y="947415"/>
                  </a:lnTo>
                  <a:lnTo>
                    <a:pt x="1471064" y="994850"/>
                  </a:lnTo>
                  <a:lnTo>
                    <a:pt x="1489767" y="1032255"/>
                  </a:lnTo>
                  <a:lnTo>
                    <a:pt x="1513485" y="1056786"/>
                  </a:lnTo>
                  <a:lnTo>
                    <a:pt x="1540794" y="1065595"/>
                  </a:lnTo>
                  <a:lnTo>
                    <a:pt x="1568104" y="1056786"/>
                  </a:lnTo>
                  <a:lnTo>
                    <a:pt x="1591822" y="1032255"/>
                  </a:lnTo>
                  <a:lnTo>
                    <a:pt x="1610525" y="994850"/>
                  </a:lnTo>
                  <a:lnTo>
                    <a:pt x="1622790" y="947415"/>
                  </a:lnTo>
                  <a:lnTo>
                    <a:pt x="1627195" y="892796"/>
                  </a:lnTo>
                </a:path>
              </a:pathLst>
            </a:custGeom>
            <a:ln w="10122">
              <a:solidFill>
                <a:srgbClr val="FF0000"/>
              </a:solidFill>
              <a:prstDash val="dash"/>
            </a:ln>
          </p:spPr>
          <p:txBody>
            <a:bodyPr wrap="square" lIns="0" tIns="0" rIns="0" bIns="0" rtlCol="0"/>
            <a:lstStyle/>
            <a:p>
              <a:endParaRPr sz="3565"/>
            </a:p>
          </p:txBody>
        </p:sp>
      </p:grpSp>
      <p:grpSp>
        <p:nvGrpSpPr>
          <p:cNvPr id="83" name="object 83"/>
          <p:cNvGrpSpPr/>
          <p:nvPr/>
        </p:nvGrpSpPr>
        <p:grpSpPr>
          <a:xfrm>
            <a:off x="7347424" y="4589167"/>
            <a:ext cx="2882877" cy="358629"/>
            <a:chOff x="2936555" y="2315829"/>
            <a:chExt cx="1454785" cy="180975"/>
          </a:xfrm>
        </p:grpSpPr>
        <p:sp>
          <p:nvSpPr>
            <p:cNvPr id="84" name="object 8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5" name="object 85"/>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6" name="object 86"/>
            <p:cNvSpPr/>
            <p:nvPr/>
          </p:nvSpPr>
          <p:spPr>
            <a:xfrm>
              <a:off x="2979755" y="2344628"/>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5"/>
            </a:p>
          </p:txBody>
        </p:sp>
      </p:grpSp>
      <p:sp>
        <p:nvSpPr>
          <p:cNvPr id="87" name="object 87"/>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3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20" dirty="0">
                <a:latin typeface="Arial" panose="020B0604020202020204"/>
                <a:cs typeface="Arial" panose="020B0604020202020204"/>
              </a:rPr>
              <a:t> </a:t>
            </a:r>
            <a:r>
              <a:rPr sz="1190" b="1" dirty="0">
                <a:latin typeface="Arial" panose="020B0604020202020204"/>
                <a:cs typeface="Arial" panose="020B0604020202020204"/>
              </a:rPr>
              <a:t>J</a:t>
            </a:r>
            <a:r>
              <a:rPr sz="1190" b="1" spc="277"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spc="-20" dirty="0">
                <a:latin typeface="Arial" panose="020B0604020202020204"/>
                <a:cs typeface="Arial" panose="020B0604020202020204"/>
              </a:rPr>
              <a:t>N</a:t>
            </a:r>
            <a:r>
              <a:rPr sz="1190" b="1" spc="-99" dirty="0">
                <a:latin typeface="Arial" panose="020B0604020202020204"/>
                <a:cs typeface="Arial" panose="020B0604020202020204"/>
              </a:rPr>
              <a:t> </a:t>
            </a:r>
            <a:r>
              <a:rPr sz="1190" b="1" dirty="0">
                <a:latin typeface="Arial" panose="020B0604020202020204"/>
                <a:cs typeface="Arial" panose="020B0604020202020204"/>
              </a:rPr>
              <a:t>Q</a:t>
            </a:r>
            <a:r>
              <a:rPr sz="1190" b="1" spc="-69" dirty="0">
                <a:latin typeface="Arial" panose="020B0604020202020204"/>
                <a:cs typeface="Arial" panose="020B0604020202020204"/>
              </a:rPr>
              <a:t> </a:t>
            </a:r>
            <a:r>
              <a:rPr sz="1190" b="1" dirty="0">
                <a:latin typeface="Arial" panose="020B0604020202020204"/>
                <a:cs typeface="Arial" panose="020B0604020202020204"/>
              </a:rPr>
              <a:t>P</a:t>
            </a:r>
            <a:r>
              <a:rPr sz="1190" b="1" spc="-10"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9" name="object 99"/>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Tree>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424625" y="260065"/>
            <a:ext cx="8024315"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88" dirty="0"/>
              <a:t> </a:t>
            </a:r>
            <a:r>
              <a:rPr dirty="0"/>
              <a:t>Complete</a:t>
            </a:r>
            <a:r>
              <a:rPr spc="198" dirty="0"/>
              <a:t> </a:t>
            </a:r>
            <a:r>
              <a:rPr dirty="0"/>
              <a:t>Link</a:t>
            </a:r>
            <a:r>
              <a:rPr spc="188" dirty="0"/>
              <a:t> </a:t>
            </a:r>
            <a:r>
              <a:rPr spc="-20" dirty="0"/>
              <a:t>Clustering</a:t>
            </a:r>
            <a:endParaRPr spc="-20" dirty="0"/>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2"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1"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1" name="object 81"/>
          <p:cNvGrpSpPr/>
          <p:nvPr/>
        </p:nvGrpSpPr>
        <p:grpSpPr>
          <a:xfrm>
            <a:off x="3599221" y="1868245"/>
            <a:ext cx="3301905" cy="3045204"/>
            <a:chOff x="1045101" y="942772"/>
            <a:chExt cx="1666239" cy="1536700"/>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3" name="object 83"/>
            <p:cNvSpPr/>
            <p:nvPr/>
          </p:nvSpPr>
          <p:spPr>
            <a:xfrm>
              <a:off x="1050162" y="947833"/>
              <a:ext cx="1656080" cy="1526540"/>
            </a:xfrm>
            <a:custGeom>
              <a:avLst/>
              <a:gdLst/>
              <a:ahLst/>
              <a:cxnLst/>
              <a:rect l="l" t="t" r="r" b="b"/>
              <a:pathLst>
                <a:path w="1656080" h="1526539">
                  <a:moveTo>
                    <a:pt x="503998" y="172798"/>
                  </a:moveTo>
                  <a:lnTo>
                    <a:pt x="499593" y="118180"/>
                  </a:lnTo>
                  <a:lnTo>
                    <a:pt x="487327" y="70745"/>
                  </a:lnTo>
                  <a:lnTo>
                    <a:pt x="468624" y="33339"/>
                  </a:lnTo>
                  <a:lnTo>
                    <a:pt x="417597" y="0"/>
                  </a:lnTo>
                  <a:lnTo>
                    <a:pt x="390288" y="8809"/>
                  </a:lnTo>
                  <a:lnTo>
                    <a:pt x="366570" y="33339"/>
                  </a:lnTo>
                  <a:lnTo>
                    <a:pt x="347867" y="70745"/>
                  </a:lnTo>
                  <a:lnTo>
                    <a:pt x="335601" y="118180"/>
                  </a:lnTo>
                  <a:lnTo>
                    <a:pt x="331197" y="172798"/>
                  </a:lnTo>
                  <a:lnTo>
                    <a:pt x="335601" y="227417"/>
                  </a:lnTo>
                  <a:lnTo>
                    <a:pt x="347867" y="274852"/>
                  </a:lnTo>
                  <a:lnTo>
                    <a:pt x="366570" y="312257"/>
                  </a:lnTo>
                  <a:lnTo>
                    <a:pt x="390288" y="336788"/>
                  </a:lnTo>
                  <a:lnTo>
                    <a:pt x="417597" y="345597"/>
                  </a:lnTo>
                  <a:lnTo>
                    <a:pt x="444907" y="336788"/>
                  </a:lnTo>
                  <a:lnTo>
                    <a:pt x="468624" y="312257"/>
                  </a:lnTo>
                  <a:lnTo>
                    <a:pt x="487327" y="274852"/>
                  </a:lnTo>
                  <a:lnTo>
                    <a:pt x="499593" y="227417"/>
                  </a:lnTo>
                  <a:lnTo>
                    <a:pt x="503998" y="172798"/>
                  </a:lnTo>
                </a:path>
                <a:path w="1656080" h="1526539">
                  <a:moveTo>
                    <a:pt x="1367995" y="892796"/>
                  </a:moveTo>
                  <a:lnTo>
                    <a:pt x="1363591" y="838178"/>
                  </a:lnTo>
                  <a:lnTo>
                    <a:pt x="1351325" y="790743"/>
                  </a:lnTo>
                  <a:lnTo>
                    <a:pt x="1332622" y="753337"/>
                  </a:lnTo>
                  <a:lnTo>
                    <a:pt x="1281595" y="719997"/>
                  </a:lnTo>
                  <a:lnTo>
                    <a:pt x="1254285" y="728807"/>
                  </a:lnTo>
                  <a:lnTo>
                    <a:pt x="1230567" y="753337"/>
                  </a:lnTo>
                  <a:lnTo>
                    <a:pt x="1211864" y="790743"/>
                  </a:lnTo>
                  <a:lnTo>
                    <a:pt x="1199599" y="838178"/>
                  </a:lnTo>
                  <a:lnTo>
                    <a:pt x="1195194" y="892796"/>
                  </a:lnTo>
                  <a:lnTo>
                    <a:pt x="1199599" y="947415"/>
                  </a:lnTo>
                  <a:lnTo>
                    <a:pt x="1211864" y="994850"/>
                  </a:lnTo>
                  <a:lnTo>
                    <a:pt x="1230567" y="1032255"/>
                  </a:lnTo>
                  <a:lnTo>
                    <a:pt x="1254285" y="1056786"/>
                  </a:lnTo>
                  <a:lnTo>
                    <a:pt x="1281595" y="1065595"/>
                  </a:lnTo>
                  <a:lnTo>
                    <a:pt x="1308904" y="1056786"/>
                  </a:lnTo>
                  <a:lnTo>
                    <a:pt x="1332622" y="1032255"/>
                  </a:lnTo>
                  <a:lnTo>
                    <a:pt x="1351325" y="994850"/>
                  </a:lnTo>
                  <a:lnTo>
                    <a:pt x="1363591" y="947415"/>
                  </a:lnTo>
                  <a:lnTo>
                    <a:pt x="1367995" y="892796"/>
                  </a:lnTo>
                </a:path>
                <a:path w="1656080" h="1526539">
                  <a:moveTo>
                    <a:pt x="1511995" y="748797"/>
                  </a:moveTo>
                  <a:lnTo>
                    <a:pt x="1507590" y="694178"/>
                  </a:lnTo>
                  <a:lnTo>
                    <a:pt x="1495325" y="646743"/>
                  </a:lnTo>
                  <a:lnTo>
                    <a:pt x="1476622" y="609338"/>
                  </a:lnTo>
                  <a:lnTo>
                    <a:pt x="1425594" y="575998"/>
                  </a:lnTo>
                  <a:lnTo>
                    <a:pt x="1398285" y="584807"/>
                  </a:lnTo>
                  <a:lnTo>
                    <a:pt x="1374567" y="609338"/>
                  </a:lnTo>
                  <a:lnTo>
                    <a:pt x="1355864" y="646743"/>
                  </a:lnTo>
                  <a:lnTo>
                    <a:pt x="1343599" y="694178"/>
                  </a:lnTo>
                  <a:lnTo>
                    <a:pt x="1339194" y="748797"/>
                  </a:lnTo>
                  <a:lnTo>
                    <a:pt x="1343599" y="803415"/>
                  </a:lnTo>
                  <a:lnTo>
                    <a:pt x="1355864" y="850850"/>
                  </a:lnTo>
                  <a:lnTo>
                    <a:pt x="1374567" y="888256"/>
                  </a:lnTo>
                  <a:lnTo>
                    <a:pt x="1398285" y="912786"/>
                  </a:lnTo>
                  <a:lnTo>
                    <a:pt x="1425594" y="921595"/>
                  </a:lnTo>
                  <a:lnTo>
                    <a:pt x="1452904" y="912786"/>
                  </a:lnTo>
                  <a:lnTo>
                    <a:pt x="1476622" y="888256"/>
                  </a:lnTo>
                  <a:lnTo>
                    <a:pt x="1495325" y="850850"/>
                  </a:lnTo>
                  <a:lnTo>
                    <a:pt x="1507590" y="803415"/>
                  </a:lnTo>
                  <a:lnTo>
                    <a:pt x="1511995" y="748797"/>
                  </a:lnTo>
                </a:path>
                <a:path w="1656080" h="1526539">
                  <a:moveTo>
                    <a:pt x="1511995" y="1036796"/>
                  </a:moveTo>
                  <a:lnTo>
                    <a:pt x="1507590" y="982178"/>
                  </a:lnTo>
                  <a:lnTo>
                    <a:pt x="1495325" y="934743"/>
                  </a:lnTo>
                  <a:lnTo>
                    <a:pt x="1476622" y="897337"/>
                  </a:lnTo>
                  <a:lnTo>
                    <a:pt x="1425594" y="863997"/>
                  </a:lnTo>
                  <a:lnTo>
                    <a:pt x="1398285" y="872806"/>
                  </a:lnTo>
                  <a:lnTo>
                    <a:pt x="1374567" y="897337"/>
                  </a:lnTo>
                  <a:lnTo>
                    <a:pt x="1355864" y="934743"/>
                  </a:lnTo>
                  <a:lnTo>
                    <a:pt x="1343599" y="982178"/>
                  </a:lnTo>
                  <a:lnTo>
                    <a:pt x="1339194" y="1036796"/>
                  </a:lnTo>
                  <a:lnTo>
                    <a:pt x="1343599" y="1091414"/>
                  </a:lnTo>
                  <a:lnTo>
                    <a:pt x="1355864" y="1138849"/>
                  </a:lnTo>
                  <a:lnTo>
                    <a:pt x="1374567" y="1176255"/>
                  </a:lnTo>
                  <a:lnTo>
                    <a:pt x="1398285" y="1200785"/>
                  </a:lnTo>
                  <a:lnTo>
                    <a:pt x="1425594" y="1209595"/>
                  </a:lnTo>
                  <a:lnTo>
                    <a:pt x="1452904" y="1200785"/>
                  </a:lnTo>
                  <a:lnTo>
                    <a:pt x="1476622" y="1176255"/>
                  </a:lnTo>
                  <a:lnTo>
                    <a:pt x="1495325" y="1138849"/>
                  </a:lnTo>
                  <a:lnTo>
                    <a:pt x="1507590" y="1091414"/>
                  </a:lnTo>
                  <a:lnTo>
                    <a:pt x="1511995" y="1036796"/>
                  </a:lnTo>
                </a:path>
                <a:path w="1656080" h="1526539">
                  <a:moveTo>
                    <a:pt x="1655995" y="892796"/>
                  </a:moveTo>
                  <a:lnTo>
                    <a:pt x="1651590" y="838178"/>
                  </a:lnTo>
                  <a:lnTo>
                    <a:pt x="1639324" y="790743"/>
                  </a:lnTo>
                  <a:lnTo>
                    <a:pt x="1620621" y="753337"/>
                  </a:lnTo>
                  <a:lnTo>
                    <a:pt x="1569594" y="719997"/>
                  </a:lnTo>
                  <a:lnTo>
                    <a:pt x="1542284" y="728807"/>
                  </a:lnTo>
                  <a:lnTo>
                    <a:pt x="1518567" y="753337"/>
                  </a:lnTo>
                  <a:lnTo>
                    <a:pt x="1499864" y="790743"/>
                  </a:lnTo>
                  <a:lnTo>
                    <a:pt x="1487598" y="838178"/>
                  </a:lnTo>
                  <a:lnTo>
                    <a:pt x="1483193" y="892796"/>
                  </a:lnTo>
                  <a:lnTo>
                    <a:pt x="1487598" y="947415"/>
                  </a:lnTo>
                  <a:lnTo>
                    <a:pt x="1499864" y="994850"/>
                  </a:lnTo>
                  <a:lnTo>
                    <a:pt x="1518567" y="1032255"/>
                  </a:lnTo>
                  <a:lnTo>
                    <a:pt x="1542284" y="1056786"/>
                  </a:lnTo>
                  <a:lnTo>
                    <a:pt x="1569594" y="1065595"/>
                  </a:lnTo>
                  <a:lnTo>
                    <a:pt x="1596903" y="1056786"/>
                  </a:lnTo>
                  <a:lnTo>
                    <a:pt x="1620621" y="1032255"/>
                  </a:lnTo>
                  <a:lnTo>
                    <a:pt x="1639324" y="994850"/>
                  </a:lnTo>
                  <a:lnTo>
                    <a:pt x="1651590" y="947415"/>
                  </a:lnTo>
                  <a:lnTo>
                    <a:pt x="1655995" y="892796"/>
                  </a:lnTo>
                </a:path>
                <a:path w="1656080" h="1526539">
                  <a:moveTo>
                    <a:pt x="403196" y="1324795"/>
                  </a:moveTo>
                  <a:lnTo>
                    <a:pt x="397872" y="1278570"/>
                  </a:lnTo>
                  <a:lnTo>
                    <a:pt x="382706" y="1236137"/>
                  </a:lnTo>
                  <a:lnTo>
                    <a:pt x="358908" y="1198705"/>
                  </a:lnTo>
                  <a:lnTo>
                    <a:pt x="327688" y="1167485"/>
                  </a:lnTo>
                  <a:lnTo>
                    <a:pt x="290256" y="1143687"/>
                  </a:lnTo>
                  <a:lnTo>
                    <a:pt x="247823" y="1128521"/>
                  </a:lnTo>
                  <a:lnTo>
                    <a:pt x="201598" y="1123197"/>
                  </a:lnTo>
                  <a:lnTo>
                    <a:pt x="155373" y="1128521"/>
                  </a:lnTo>
                  <a:lnTo>
                    <a:pt x="112939" y="1143687"/>
                  </a:lnTo>
                  <a:lnTo>
                    <a:pt x="75508" y="1167485"/>
                  </a:lnTo>
                  <a:lnTo>
                    <a:pt x="44288" y="1198705"/>
                  </a:lnTo>
                  <a:lnTo>
                    <a:pt x="20490" y="1236137"/>
                  </a:lnTo>
                  <a:lnTo>
                    <a:pt x="5324" y="1278570"/>
                  </a:lnTo>
                  <a:lnTo>
                    <a:pt x="0" y="1324795"/>
                  </a:lnTo>
                  <a:lnTo>
                    <a:pt x="5324" y="1371020"/>
                  </a:lnTo>
                  <a:lnTo>
                    <a:pt x="20490" y="1413453"/>
                  </a:lnTo>
                  <a:lnTo>
                    <a:pt x="44288" y="1450885"/>
                  </a:lnTo>
                  <a:lnTo>
                    <a:pt x="75508" y="1482105"/>
                  </a:lnTo>
                  <a:lnTo>
                    <a:pt x="112939" y="1505903"/>
                  </a:lnTo>
                  <a:lnTo>
                    <a:pt x="155373" y="1521069"/>
                  </a:lnTo>
                  <a:lnTo>
                    <a:pt x="201598" y="1526393"/>
                  </a:lnTo>
                  <a:lnTo>
                    <a:pt x="247823" y="1521069"/>
                  </a:lnTo>
                  <a:lnTo>
                    <a:pt x="290256" y="1505903"/>
                  </a:lnTo>
                  <a:lnTo>
                    <a:pt x="327688" y="1482105"/>
                  </a:lnTo>
                  <a:lnTo>
                    <a:pt x="358908" y="1450885"/>
                  </a:lnTo>
                  <a:lnTo>
                    <a:pt x="382706" y="1413453"/>
                  </a:lnTo>
                  <a:lnTo>
                    <a:pt x="397872" y="1371020"/>
                  </a:lnTo>
                  <a:lnTo>
                    <a:pt x="403196" y="1324795"/>
                  </a:lnTo>
                </a:path>
              </a:pathLst>
            </a:custGeom>
            <a:ln w="10122">
              <a:solidFill>
                <a:srgbClr val="FF0000"/>
              </a:solidFill>
              <a:prstDash val="dash"/>
            </a:ln>
          </p:spPr>
          <p:txBody>
            <a:bodyPr wrap="square" lIns="0" tIns="0" rIns="0" bIns="0" rtlCol="0"/>
            <a:lstStyle/>
            <a:p>
              <a:endParaRPr sz="3565"/>
            </a:p>
          </p:txBody>
        </p:sp>
      </p:grpSp>
      <p:grpSp>
        <p:nvGrpSpPr>
          <p:cNvPr id="84" name="object 84"/>
          <p:cNvGrpSpPr/>
          <p:nvPr/>
        </p:nvGrpSpPr>
        <p:grpSpPr>
          <a:xfrm>
            <a:off x="7347424" y="4303811"/>
            <a:ext cx="2882877" cy="643016"/>
            <a:chOff x="2936555" y="2171830"/>
            <a:chExt cx="1454785" cy="324485"/>
          </a:xfrm>
        </p:grpSpPr>
        <p:sp>
          <p:nvSpPr>
            <p:cNvPr id="85" name="object 85"/>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6" name="object 86"/>
            <p:cNvSpPr/>
            <p:nvPr/>
          </p:nvSpPr>
          <p:spPr>
            <a:xfrm>
              <a:off x="2979755" y="2344628"/>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5"/>
            </a:p>
          </p:txBody>
        </p:sp>
        <p:sp>
          <p:nvSpPr>
            <p:cNvPr id="87" name="object 87"/>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8" name="object 88"/>
            <p:cNvSpPr/>
            <p:nvPr/>
          </p:nvSpPr>
          <p:spPr>
            <a:xfrm>
              <a:off x="3015755" y="2200629"/>
              <a:ext cx="612140" cy="288290"/>
            </a:xfrm>
            <a:custGeom>
              <a:avLst/>
              <a:gdLst/>
              <a:ahLst/>
              <a:cxnLst/>
              <a:rect l="l" t="t" r="r" b="b"/>
              <a:pathLst>
                <a:path w="612139" h="288289">
                  <a:moveTo>
                    <a:pt x="0" y="143999"/>
                  </a:moveTo>
                  <a:lnTo>
                    <a:pt x="0" y="0"/>
                  </a:lnTo>
                  <a:lnTo>
                    <a:pt x="143999" y="0"/>
                  </a:lnTo>
                  <a:lnTo>
                    <a:pt x="143999" y="143999"/>
                  </a:lnTo>
                </a:path>
                <a:path w="612139" h="288289">
                  <a:moveTo>
                    <a:pt x="503998" y="143999"/>
                  </a:moveTo>
                  <a:lnTo>
                    <a:pt x="503998" y="0"/>
                  </a:lnTo>
                  <a:lnTo>
                    <a:pt x="611998" y="0"/>
                  </a:lnTo>
                  <a:lnTo>
                    <a:pt x="611998" y="287999"/>
                  </a:lnTo>
                </a:path>
              </a:pathLst>
            </a:custGeom>
            <a:ln w="15183">
              <a:solidFill>
                <a:srgbClr val="FF0000"/>
              </a:solidFill>
            </a:ln>
          </p:spPr>
          <p:txBody>
            <a:bodyPr wrap="square" lIns="0" tIns="0" rIns="0" bIns="0" rtlCol="0"/>
            <a:lstStyle/>
            <a:p>
              <a:endParaRPr sz="3565"/>
            </a:p>
          </p:txBody>
        </p:sp>
      </p:grpSp>
      <p:sp>
        <p:nvSpPr>
          <p:cNvPr id="89" name="object 89"/>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3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20" dirty="0">
                <a:latin typeface="Arial" panose="020B0604020202020204"/>
                <a:cs typeface="Arial" panose="020B0604020202020204"/>
              </a:rPr>
              <a:t> </a:t>
            </a:r>
            <a:r>
              <a:rPr sz="1190" b="1" dirty="0">
                <a:latin typeface="Arial" panose="020B0604020202020204"/>
                <a:cs typeface="Arial" panose="020B0604020202020204"/>
              </a:rPr>
              <a:t>J</a:t>
            </a:r>
            <a:r>
              <a:rPr sz="1190" b="1" spc="277"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spc="-20" dirty="0">
                <a:latin typeface="Arial" panose="020B0604020202020204"/>
                <a:cs typeface="Arial" panose="020B0604020202020204"/>
              </a:rPr>
              <a:t>N</a:t>
            </a:r>
            <a:r>
              <a:rPr sz="1190" b="1" spc="-99" dirty="0">
                <a:latin typeface="Arial" panose="020B0604020202020204"/>
                <a:cs typeface="Arial" panose="020B0604020202020204"/>
              </a:rPr>
              <a:t> </a:t>
            </a:r>
            <a:r>
              <a:rPr sz="1190" b="1" dirty="0">
                <a:latin typeface="Arial" panose="020B0604020202020204"/>
                <a:cs typeface="Arial" panose="020B0604020202020204"/>
              </a:rPr>
              <a:t>Q</a:t>
            </a:r>
            <a:r>
              <a:rPr sz="1190" b="1" spc="-69" dirty="0">
                <a:latin typeface="Arial" panose="020B0604020202020204"/>
                <a:cs typeface="Arial" panose="020B0604020202020204"/>
              </a:rPr>
              <a:t> </a:t>
            </a:r>
            <a:r>
              <a:rPr sz="1190" b="1" dirty="0">
                <a:latin typeface="Arial" panose="020B0604020202020204"/>
                <a:cs typeface="Arial" panose="020B0604020202020204"/>
              </a:rPr>
              <a:t>P</a:t>
            </a:r>
            <a:r>
              <a:rPr sz="1190" b="1" spc="-10"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0" name="object 100"/>
          <p:cNvSpPr txBox="1"/>
          <p:nvPr/>
        </p:nvSpPr>
        <p:spPr>
          <a:xfrm>
            <a:off x="7145385" y="4169975"/>
            <a:ext cx="176169" cy="614048"/>
          </a:xfrm>
          <a:prstGeom prst="rect">
            <a:avLst/>
          </a:prstGeom>
        </p:spPr>
        <p:txBody>
          <a:bodyPr vert="horz" wrap="square" lIns="0" tIns="23909" rIns="0" bIns="0" rtlCol="0">
            <a:spAutoFit/>
          </a:bodyPr>
          <a:lstStyle/>
          <a:p>
            <a:pPr marL="25400">
              <a:lnSpc>
                <a:spcPts val="2310"/>
              </a:lnSpc>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Tree>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731171" y="344300"/>
            <a:ext cx="9225929"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88" dirty="0"/>
              <a:t> </a:t>
            </a:r>
            <a:r>
              <a:rPr dirty="0"/>
              <a:t>Complete</a:t>
            </a:r>
            <a:r>
              <a:rPr spc="198" dirty="0"/>
              <a:t> </a:t>
            </a:r>
            <a:r>
              <a:rPr dirty="0"/>
              <a:t>Link</a:t>
            </a:r>
            <a:r>
              <a:rPr spc="188" dirty="0"/>
              <a:t> </a:t>
            </a:r>
            <a:r>
              <a:rPr spc="-20" dirty="0"/>
              <a:t>Clustering</a:t>
            </a:r>
            <a:endParaRPr spc="-20" dirty="0"/>
          </a:p>
        </p:txBody>
      </p:sp>
      <p:sp>
        <p:nvSpPr>
          <p:cNvPr id="100" name="object 100"/>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117</a:t>
            </a:r>
            <a:endParaRPr sz="795">
              <a:latin typeface="Arial MT"/>
              <a:cs typeface="Arial MT"/>
            </a:endParaRPr>
          </a:p>
        </p:txBody>
      </p:sp>
      <p:grpSp>
        <p:nvGrpSpPr>
          <p:cNvPr id="101" name="object 20"/>
          <p:cNvGrpSpPr/>
          <p:nvPr/>
        </p:nvGrpSpPr>
        <p:grpSpPr>
          <a:xfrm>
            <a:off x="3550624" y="1502276"/>
            <a:ext cx="3460459" cy="3460459"/>
            <a:chOff x="1020578" y="758093"/>
            <a:chExt cx="1746250" cy="1746250"/>
          </a:xfrm>
        </p:grpSpPr>
        <p:sp>
          <p:nvSpPr>
            <p:cNvPr id="102"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103"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104"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05"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06"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07"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08"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109"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110" name="object 29"/>
          <p:cNvGrpSpPr/>
          <p:nvPr/>
        </p:nvGrpSpPr>
        <p:grpSpPr>
          <a:xfrm>
            <a:off x="3754024" y="4248835"/>
            <a:ext cx="509631" cy="225242"/>
            <a:chOff x="1123219" y="2144088"/>
            <a:chExt cx="257175" cy="113664"/>
          </a:xfrm>
        </p:grpSpPr>
        <p:sp>
          <p:nvSpPr>
            <p:cNvPr id="111"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12"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13"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14"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15"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116" name="object 35"/>
          <p:cNvPicPr/>
          <p:nvPr/>
        </p:nvPicPr>
        <p:blipFill>
          <a:blip r:embed="rId1" cstate="print"/>
          <a:stretch>
            <a:fillRect/>
          </a:stretch>
        </p:blipFill>
        <p:spPr>
          <a:xfrm>
            <a:off x="4324758" y="3392785"/>
            <a:ext cx="224051" cy="224051"/>
          </a:xfrm>
          <a:prstGeom prst="rect">
            <a:avLst/>
          </a:prstGeom>
        </p:spPr>
      </p:pic>
      <p:sp>
        <p:nvSpPr>
          <p:cNvPr id="117"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118" name="object 37"/>
          <p:cNvGrpSpPr/>
          <p:nvPr/>
        </p:nvGrpSpPr>
        <p:grpSpPr>
          <a:xfrm>
            <a:off x="4324737" y="2251337"/>
            <a:ext cx="225242" cy="225242"/>
            <a:chOff x="1411218" y="1136091"/>
            <a:chExt cx="113664" cy="113664"/>
          </a:xfrm>
        </p:grpSpPr>
        <p:sp>
          <p:nvSpPr>
            <p:cNvPr id="119"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20"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121"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122" name="object 41"/>
          <p:cNvGrpSpPr/>
          <p:nvPr/>
        </p:nvGrpSpPr>
        <p:grpSpPr>
          <a:xfrm>
            <a:off x="4324738" y="1680624"/>
            <a:ext cx="509631" cy="509631"/>
            <a:chOff x="1411218" y="848092"/>
            <a:chExt cx="257175" cy="257175"/>
          </a:xfrm>
        </p:grpSpPr>
        <p:sp>
          <p:nvSpPr>
            <p:cNvPr id="123"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24"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125"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26"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127"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28"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129"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130" name="object 49"/>
          <p:cNvGrpSpPr/>
          <p:nvPr/>
        </p:nvGrpSpPr>
        <p:grpSpPr>
          <a:xfrm>
            <a:off x="4895450" y="1965979"/>
            <a:ext cx="225242" cy="225242"/>
            <a:chOff x="1699217" y="992091"/>
            <a:chExt cx="113664" cy="113664"/>
          </a:xfrm>
        </p:grpSpPr>
        <p:sp>
          <p:nvSpPr>
            <p:cNvPr id="131"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32"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133"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134" name="object 53"/>
          <p:cNvPicPr/>
          <p:nvPr/>
        </p:nvPicPr>
        <p:blipFill>
          <a:blip r:embed="rId2" cstate="print"/>
          <a:stretch>
            <a:fillRect/>
          </a:stretch>
        </p:blipFill>
        <p:spPr>
          <a:xfrm>
            <a:off x="5466185" y="1966000"/>
            <a:ext cx="224051" cy="224051"/>
          </a:xfrm>
          <a:prstGeom prst="rect">
            <a:avLst/>
          </a:prstGeom>
        </p:spPr>
      </p:pic>
      <p:sp>
        <p:nvSpPr>
          <p:cNvPr id="135"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136" name="object 55"/>
          <p:cNvPicPr/>
          <p:nvPr/>
        </p:nvPicPr>
        <p:blipFill>
          <a:blip r:embed="rId1" cstate="print"/>
          <a:stretch>
            <a:fillRect/>
          </a:stretch>
        </p:blipFill>
        <p:spPr>
          <a:xfrm>
            <a:off x="6322256" y="2251355"/>
            <a:ext cx="224051" cy="224051"/>
          </a:xfrm>
          <a:prstGeom prst="rect">
            <a:avLst/>
          </a:prstGeom>
        </p:spPr>
      </p:pic>
      <p:sp>
        <p:nvSpPr>
          <p:cNvPr id="137"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138" name="object 57"/>
          <p:cNvGrpSpPr/>
          <p:nvPr/>
        </p:nvGrpSpPr>
        <p:grpSpPr>
          <a:xfrm>
            <a:off x="6322235" y="3107408"/>
            <a:ext cx="225242" cy="225242"/>
            <a:chOff x="2419215" y="1568090"/>
            <a:chExt cx="113664" cy="113664"/>
          </a:xfrm>
        </p:grpSpPr>
        <p:sp>
          <p:nvSpPr>
            <p:cNvPr id="139"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40"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41"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142" name="object 61"/>
          <p:cNvGrpSpPr/>
          <p:nvPr/>
        </p:nvGrpSpPr>
        <p:grpSpPr>
          <a:xfrm>
            <a:off x="6036880" y="3392764"/>
            <a:ext cx="795276" cy="225242"/>
            <a:chOff x="2275216" y="1712089"/>
            <a:chExt cx="401320" cy="113664"/>
          </a:xfrm>
        </p:grpSpPr>
        <p:sp>
          <p:nvSpPr>
            <p:cNvPr id="143"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44"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145"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46"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147"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148"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149"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150" name="object 69"/>
          <p:cNvGrpSpPr/>
          <p:nvPr/>
        </p:nvGrpSpPr>
        <p:grpSpPr>
          <a:xfrm>
            <a:off x="6036880" y="3678122"/>
            <a:ext cx="795276" cy="225242"/>
            <a:chOff x="2275216" y="1856089"/>
            <a:chExt cx="401320" cy="113664"/>
          </a:xfrm>
        </p:grpSpPr>
        <p:sp>
          <p:nvSpPr>
            <p:cNvPr id="151"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52"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53"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54"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155"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156"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57"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158" name="object 77"/>
          <p:cNvGrpSpPr/>
          <p:nvPr/>
        </p:nvGrpSpPr>
        <p:grpSpPr>
          <a:xfrm>
            <a:off x="6322235" y="3963477"/>
            <a:ext cx="225242" cy="225242"/>
            <a:chOff x="2419215" y="2000088"/>
            <a:chExt cx="113664" cy="113664"/>
          </a:xfrm>
        </p:grpSpPr>
        <p:sp>
          <p:nvSpPr>
            <p:cNvPr id="159"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160"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161"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162" name="object 81"/>
          <p:cNvGrpSpPr/>
          <p:nvPr/>
        </p:nvGrpSpPr>
        <p:grpSpPr>
          <a:xfrm>
            <a:off x="3599221" y="1582891"/>
            <a:ext cx="3289321" cy="3330849"/>
            <a:chOff x="1045101" y="798773"/>
            <a:chExt cx="1659889" cy="1680845"/>
          </a:xfrm>
        </p:grpSpPr>
        <p:sp>
          <p:nvSpPr>
            <p:cNvPr id="163"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164" name="object 83"/>
            <p:cNvSpPr/>
            <p:nvPr/>
          </p:nvSpPr>
          <p:spPr>
            <a:xfrm>
              <a:off x="1050162" y="803834"/>
              <a:ext cx="1649730" cy="1670685"/>
            </a:xfrm>
            <a:custGeom>
              <a:avLst/>
              <a:gdLst/>
              <a:ahLst/>
              <a:cxnLst/>
              <a:rect l="l" t="t" r="r" b="b"/>
              <a:pathLst>
                <a:path w="1649730"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649730" h="1670685">
                  <a:moveTo>
                    <a:pt x="806395" y="273598"/>
                  </a:moveTo>
                  <a:lnTo>
                    <a:pt x="801987" y="224418"/>
                  </a:lnTo>
                  <a:lnTo>
                    <a:pt x="789279" y="178130"/>
                  </a:lnTo>
                  <a:lnTo>
                    <a:pt x="769042" y="135507"/>
                  </a:lnTo>
                  <a:lnTo>
                    <a:pt x="742049" y="97321"/>
                  </a:lnTo>
                  <a:lnTo>
                    <a:pt x="709074" y="64346"/>
                  </a:lnTo>
                  <a:lnTo>
                    <a:pt x="670888" y="37353"/>
                  </a:lnTo>
                  <a:lnTo>
                    <a:pt x="628265" y="17116"/>
                  </a:lnTo>
                  <a:lnTo>
                    <a:pt x="581977" y="4407"/>
                  </a:lnTo>
                  <a:lnTo>
                    <a:pt x="532797" y="0"/>
                  </a:lnTo>
                  <a:lnTo>
                    <a:pt x="483617" y="4407"/>
                  </a:lnTo>
                  <a:lnTo>
                    <a:pt x="437329" y="17116"/>
                  </a:lnTo>
                  <a:lnTo>
                    <a:pt x="394706" y="37353"/>
                  </a:lnTo>
                  <a:lnTo>
                    <a:pt x="356521" y="64346"/>
                  </a:lnTo>
                  <a:lnTo>
                    <a:pt x="323545" y="97321"/>
                  </a:lnTo>
                  <a:lnTo>
                    <a:pt x="296553" y="135507"/>
                  </a:lnTo>
                  <a:lnTo>
                    <a:pt x="276316" y="178130"/>
                  </a:lnTo>
                  <a:lnTo>
                    <a:pt x="263607" y="224418"/>
                  </a:lnTo>
                  <a:lnTo>
                    <a:pt x="259199" y="273598"/>
                  </a:lnTo>
                  <a:lnTo>
                    <a:pt x="263607" y="322778"/>
                  </a:lnTo>
                  <a:lnTo>
                    <a:pt x="276316" y="369066"/>
                  </a:lnTo>
                  <a:lnTo>
                    <a:pt x="296553" y="411689"/>
                  </a:lnTo>
                  <a:lnTo>
                    <a:pt x="323545" y="449874"/>
                  </a:lnTo>
                  <a:lnTo>
                    <a:pt x="356521" y="482850"/>
                  </a:lnTo>
                  <a:lnTo>
                    <a:pt x="394706" y="509842"/>
                  </a:lnTo>
                  <a:lnTo>
                    <a:pt x="437329" y="530079"/>
                  </a:lnTo>
                  <a:lnTo>
                    <a:pt x="483617" y="542788"/>
                  </a:lnTo>
                  <a:lnTo>
                    <a:pt x="532797" y="547196"/>
                  </a:lnTo>
                  <a:lnTo>
                    <a:pt x="581977" y="542788"/>
                  </a:lnTo>
                  <a:lnTo>
                    <a:pt x="628265" y="530079"/>
                  </a:lnTo>
                  <a:lnTo>
                    <a:pt x="670888" y="509842"/>
                  </a:lnTo>
                  <a:lnTo>
                    <a:pt x="709074" y="482850"/>
                  </a:lnTo>
                  <a:lnTo>
                    <a:pt x="742049" y="449874"/>
                  </a:lnTo>
                  <a:lnTo>
                    <a:pt x="769042" y="411689"/>
                  </a:lnTo>
                  <a:lnTo>
                    <a:pt x="789279" y="369066"/>
                  </a:lnTo>
                  <a:lnTo>
                    <a:pt x="801987" y="322778"/>
                  </a:lnTo>
                  <a:lnTo>
                    <a:pt x="806395" y="273598"/>
                  </a:lnTo>
                </a:path>
                <a:path w="1649730" h="1670685">
                  <a:moveTo>
                    <a:pt x="1453361" y="1022396"/>
                  </a:moveTo>
                  <a:lnTo>
                    <a:pt x="1480422" y="967294"/>
                  </a:lnTo>
                  <a:lnTo>
                    <a:pt x="1497884" y="913824"/>
                  </a:lnTo>
                  <a:lnTo>
                    <a:pt x="1505599" y="864434"/>
                  </a:lnTo>
                  <a:lnTo>
                    <a:pt x="1503421" y="821577"/>
                  </a:lnTo>
                  <a:lnTo>
                    <a:pt x="1491202" y="787704"/>
                  </a:lnTo>
                  <a:lnTo>
                    <a:pt x="1468795" y="765264"/>
                  </a:lnTo>
                  <a:lnTo>
                    <a:pt x="1438157" y="757079"/>
                  </a:lnTo>
                  <a:lnTo>
                    <a:pt x="1402712" y="763433"/>
                  </a:lnTo>
                  <a:lnTo>
                    <a:pt x="1364508" y="782975"/>
                  </a:lnTo>
                  <a:lnTo>
                    <a:pt x="1325593" y="814352"/>
                  </a:lnTo>
                  <a:lnTo>
                    <a:pt x="1288017" y="856209"/>
                  </a:lnTo>
                  <a:lnTo>
                    <a:pt x="1253828" y="907196"/>
                  </a:lnTo>
                  <a:lnTo>
                    <a:pt x="1226767" y="962298"/>
                  </a:lnTo>
                  <a:lnTo>
                    <a:pt x="1209305" y="1015769"/>
                  </a:lnTo>
                  <a:lnTo>
                    <a:pt x="1201590" y="1065158"/>
                  </a:lnTo>
                  <a:lnTo>
                    <a:pt x="1203768" y="1108015"/>
                  </a:lnTo>
                  <a:lnTo>
                    <a:pt x="1215987" y="1141889"/>
                  </a:lnTo>
                  <a:lnTo>
                    <a:pt x="1238394" y="1164328"/>
                  </a:lnTo>
                  <a:lnTo>
                    <a:pt x="1269031" y="1172514"/>
                  </a:lnTo>
                  <a:lnTo>
                    <a:pt x="1304477" y="1166159"/>
                  </a:lnTo>
                  <a:lnTo>
                    <a:pt x="1342681" y="1146617"/>
                  </a:lnTo>
                  <a:lnTo>
                    <a:pt x="1381596" y="1115240"/>
                  </a:lnTo>
                  <a:lnTo>
                    <a:pt x="1419172" y="1073383"/>
                  </a:lnTo>
                  <a:lnTo>
                    <a:pt x="1453361" y="1022396"/>
                  </a:lnTo>
                </a:path>
                <a:path w="1649730" h="1670685">
                  <a:moveTo>
                    <a:pt x="1597361" y="1166396"/>
                  </a:moveTo>
                  <a:lnTo>
                    <a:pt x="1624422" y="1111294"/>
                  </a:lnTo>
                  <a:lnTo>
                    <a:pt x="1641884" y="1057823"/>
                  </a:lnTo>
                  <a:lnTo>
                    <a:pt x="1649599" y="1008434"/>
                  </a:lnTo>
                  <a:lnTo>
                    <a:pt x="1647420" y="965577"/>
                  </a:lnTo>
                  <a:lnTo>
                    <a:pt x="1635201" y="931703"/>
                  </a:lnTo>
                  <a:lnTo>
                    <a:pt x="1612794" y="909263"/>
                  </a:lnTo>
                  <a:lnTo>
                    <a:pt x="1582157" y="901078"/>
                  </a:lnTo>
                  <a:lnTo>
                    <a:pt x="1546712" y="907433"/>
                  </a:lnTo>
                  <a:lnTo>
                    <a:pt x="1508508" y="926975"/>
                  </a:lnTo>
                  <a:lnTo>
                    <a:pt x="1469593" y="958351"/>
                  </a:lnTo>
                  <a:lnTo>
                    <a:pt x="1432017" y="1000209"/>
                  </a:lnTo>
                  <a:lnTo>
                    <a:pt x="1397828" y="1051196"/>
                  </a:lnTo>
                  <a:lnTo>
                    <a:pt x="1370767" y="1106297"/>
                  </a:lnTo>
                  <a:lnTo>
                    <a:pt x="1353305" y="1159768"/>
                  </a:lnTo>
                  <a:lnTo>
                    <a:pt x="1345590" y="1209158"/>
                  </a:lnTo>
                  <a:lnTo>
                    <a:pt x="1347768" y="1252015"/>
                  </a:lnTo>
                  <a:lnTo>
                    <a:pt x="1359987" y="1285888"/>
                  </a:lnTo>
                  <a:lnTo>
                    <a:pt x="1382394" y="1308328"/>
                  </a:lnTo>
                  <a:lnTo>
                    <a:pt x="1413031" y="1316513"/>
                  </a:lnTo>
                  <a:lnTo>
                    <a:pt x="1448476" y="1310158"/>
                  </a:lnTo>
                  <a:lnTo>
                    <a:pt x="1486681" y="1290616"/>
                  </a:lnTo>
                  <a:lnTo>
                    <a:pt x="1525596" y="1259240"/>
                  </a:lnTo>
                  <a:lnTo>
                    <a:pt x="1563172" y="1217382"/>
                  </a:lnTo>
                  <a:lnTo>
                    <a:pt x="1597361" y="1166396"/>
                  </a:lnTo>
                </a:path>
              </a:pathLst>
            </a:custGeom>
            <a:ln w="10122">
              <a:solidFill>
                <a:srgbClr val="FF0000"/>
              </a:solidFill>
              <a:prstDash val="dash"/>
            </a:ln>
          </p:spPr>
          <p:txBody>
            <a:bodyPr wrap="square" lIns="0" tIns="0" rIns="0" bIns="0" rtlCol="0"/>
            <a:lstStyle/>
            <a:p>
              <a:endParaRPr sz="3565"/>
            </a:p>
          </p:txBody>
        </p:sp>
      </p:grpSp>
      <p:grpSp>
        <p:nvGrpSpPr>
          <p:cNvPr id="165" name="object 84"/>
          <p:cNvGrpSpPr/>
          <p:nvPr/>
        </p:nvGrpSpPr>
        <p:grpSpPr>
          <a:xfrm>
            <a:off x="7347424" y="4060480"/>
            <a:ext cx="2882877" cy="887136"/>
            <a:chOff x="2936555" y="2049038"/>
            <a:chExt cx="1454785" cy="447675"/>
          </a:xfrm>
        </p:grpSpPr>
        <p:sp>
          <p:nvSpPr>
            <p:cNvPr id="166" name="object 85"/>
            <p:cNvSpPr/>
            <p:nvPr/>
          </p:nvSpPr>
          <p:spPr>
            <a:xfrm>
              <a:off x="2936555" y="2056629"/>
              <a:ext cx="1454785" cy="432434"/>
            </a:xfrm>
            <a:custGeom>
              <a:avLst/>
              <a:gdLst/>
              <a:ahLst/>
              <a:cxnLst/>
              <a:rect l="l" t="t" r="r" b="b"/>
              <a:pathLst>
                <a:path w="1454785" h="432435">
                  <a:moveTo>
                    <a:pt x="0" y="431998"/>
                  </a:moveTo>
                  <a:lnTo>
                    <a:pt x="1454396" y="431998"/>
                  </a:lnTo>
                </a:path>
                <a:path w="1454785" h="432435">
                  <a:moveTo>
                    <a:pt x="0" y="287999"/>
                  </a:moveTo>
                  <a:lnTo>
                    <a:pt x="1454396" y="287999"/>
                  </a:lnTo>
                </a:path>
                <a:path w="1454785" h="432435">
                  <a:moveTo>
                    <a:pt x="0" y="143999"/>
                  </a:moveTo>
                  <a:lnTo>
                    <a:pt x="1454396" y="143999"/>
                  </a:lnTo>
                </a:path>
                <a:path w="1454785" h="43243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67" name="object 86"/>
            <p:cNvSpPr/>
            <p:nvPr/>
          </p:nvSpPr>
          <p:spPr>
            <a:xfrm>
              <a:off x="2979755" y="2056629"/>
              <a:ext cx="1368425" cy="432434"/>
            </a:xfrm>
            <a:custGeom>
              <a:avLst/>
              <a:gdLst/>
              <a:ahLst/>
              <a:cxnLst/>
              <a:rect l="l" t="t" r="r" b="b"/>
              <a:pathLst>
                <a:path w="1368425" h="432435">
                  <a:moveTo>
                    <a:pt x="0" y="431998"/>
                  </a:moveTo>
                  <a:lnTo>
                    <a:pt x="0" y="287999"/>
                  </a:lnTo>
                  <a:lnTo>
                    <a:pt x="71999" y="287999"/>
                  </a:lnTo>
                  <a:lnTo>
                    <a:pt x="71999" y="431998"/>
                  </a:lnTo>
                </a:path>
                <a:path w="1368425" h="432435">
                  <a:moveTo>
                    <a:pt x="143999" y="431998"/>
                  </a:moveTo>
                  <a:lnTo>
                    <a:pt x="143999" y="287999"/>
                  </a:lnTo>
                  <a:lnTo>
                    <a:pt x="215999" y="287999"/>
                  </a:lnTo>
                  <a:lnTo>
                    <a:pt x="215999" y="431998"/>
                  </a:lnTo>
                </a:path>
                <a:path w="1368425" h="432435">
                  <a:moveTo>
                    <a:pt x="359999" y="431998"/>
                  </a:moveTo>
                  <a:lnTo>
                    <a:pt x="359999" y="287999"/>
                  </a:lnTo>
                  <a:lnTo>
                    <a:pt x="431998" y="287999"/>
                  </a:lnTo>
                  <a:lnTo>
                    <a:pt x="431998" y="431998"/>
                  </a:lnTo>
                </a:path>
                <a:path w="1368425" h="432435">
                  <a:moveTo>
                    <a:pt x="503998" y="431998"/>
                  </a:moveTo>
                  <a:lnTo>
                    <a:pt x="503998" y="287999"/>
                  </a:lnTo>
                  <a:lnTo>
                    <a:pt x="575998" y="287999"/>
                  </a:lnTo>
                  <a:lnTo>
                    <a:pt x="575998" y="431998"/>
                  </a:lnTo>
                </a:path>
                <a:path w="1368425" h="432435">
                  <a:moveTo>
                    <a:pt x="863997" y="431998"/>
                  </a:moveTo>
                  <a:lnTo>
                    <a:pt x="863997" y="287999"/>
                  </a:lnTo>
                  <a:lnTo>
                    <a:pt x="935997" y="287999"/>
                  </a:lnTo>
                  <a:lnTo>
                    <a:pt x="935997" y="431998"/>
                  </a:lnTo>
                </a:path>
                <a:path w="1368425" h="432435">
                  <a:moveTo>
                    <a:pt x="1007997" y="431998"/>
                  </a:moveTo>
                  <a:lnTo>
                    <a:pt x="1007997" y="287999"/>
                  </a:lnTo>
                  <a:lnTo>
                    <a:pt x="1079997" y="287999"/>
                  </a:lnTo>
                  <a:lnTo>
                    <a:pt x="1079997" y="431998"/>
                  </a:lnTo>
                </a:path>
                <a:path w="1368425" h="432435">
                  <a:moveTo>
                    <a:pt x="1151996" y="431998"/>
                  </a:moveTo>
                  <a:lnTo>
                    <a:pt x="1151996" y="287999"/>
                  </a:lnTo>
                  <a:lnTo>
                    <a:pt x="1223996" y="287999"/>
                  </a:lnTo>
                  <a:lnTo>
                    <a:pt x="1223996" y="431998"/>
                  </a:lnTo>
                </a:path>
                <a:path w="1368425" h="432435">
                  <a:moveTo>
                    <a:pt x="1295996" y="431998"/>
                  </a:moveTo>
                  <a:lnTo>
                    <a:pt x="1295996" y="287999"/>
                  </a:lnTo>
                  <a:lnTo>
                    <a:pt x="1367996" y="287999"/>
                  </a:lnTo>
                  <a:lnTo>
                    <a:pt x="1367996" y="431998"/>
                  </a:lnTo>
                </a:path>
                <a:path w="1368425" h="432435">
                  <a:moveTo>
                    <a:pt x="35999" y="287999"/>
                  </a:moveTo>
                  <a:lnTo>
                    <a:pt x="35999" y="143999"/>
                  </a:lnTo>
                  <a:lnTo>
                    <a:pt x="179999" y="143999"/>
                  </a:lnTo>
                  <a:lnTo>
                    <a:pt x="179999" y="287999"/>
                  </a:lnTo>
                </a:path>
                <a:path w="1368425" h="432435">
                  <a:moveTo>
                    <a:pt x="539998" y="287999"/>
                  </a:moveTo>
                  <a:lnTo>
                    <a:pt x="539998" y="143999"/>
                  </a:lnTo>
                  <a:lnTo>
                    <a:pt x="647998" y="143999"/>
                  </a:lnTo>
                  <a:lnTo>
                    <a:pt x="647998" y="431998"/>
                  </a:lnTo>
                </a:path>
                <a:path w="1368425" h="432435">
                  <a:moveTo>
                    <a:pt x="395998" y="287999"/>
                  </a:moveTo>
                  <a:lnTo>
                    <a:pt x="395998" y="0"/>
                  </a:lnTo>
                  <a:lnTo>
                    <a:pt x="622797" y="0"/>
                  </a:lnTo>
                  <a:lnTo>
                    <a:pt x="622797" y="143999"/>
                  </a:lnTo>
                </a:path>
                <a:path w="1368425" h="432435">
                  <a:moveTo>
                    <a:pt x="899997" y="287999"/>
                  </a:moveTo>
                  <a:lnTo>
                    <a:pt x="899997" y="0"/>
                  </a:lnTo>
                  <a:lnTo>
                    <a:pt x="1043997" y="0"/>
                  </a:lnTo>
                  <a:lnTo>
                    <a:pt x="1043997" y="287999"/>
                  </a:lnTo>
                </a:path>
                <a:path w="1368425" h="432435">
                  <a:moveTo>
                    <a:pt x="1187996" y="287999"/>
                  </a:moveTo>
                  <a:lnTo>
                    <a:pt x="1187996" y="0"/>
                  </a:lnTo>
                  <a:lnTo>
                    <a:pt x="1331996" y="0"/>
                  </a:lnTo>
                  <a:lnTo>
                    <a:pt x="1331996" y="287999"/>
                  </a:lnTo>
                </a:path>
              </a:pathLst>
            </a:custGeom>
            <a:ln w="15183">
              <a:solidFill>
                <a:srgbClr val="FF0000"/>
              </a:solidFill>
            </a:ln>
          </p:spPr>
          <p:txBody>
            <a:bodyPr wrap="square" lIns="0" tIns="0" rIns="0" bIns="0" rtlCol="0"/>
            <a:lstStyle/>
            <a:p>
              <a:endParaRPr sz="3565"/>
            </a:p>
          </p:txBody>
        </p:sp>
        <p:sp>
          <p:nvSpPr>
            <p:cNvPr id="168" name="object 87"/>
            <p:cNvSpPr/>
            <p:nvPr/>
          </p:nvSpPr>
          <p:spPr>
            <a:xfrm>
              <a:off x="4023752" y="2049038"/>
              <a:ext cx="144145" cy="15240"/>
            </a:xfrm>
            <a:custGeom>
              <a:avLst/>
              <a:gdLst/>
              <a:ahLst/>
              <a:cxnLst/>
              <a:rect l="l" t="t" r="r" b="b"/>
              <a:pathLst>
                <a:path w="144145" h="15239">
                  <a:moveTo>
                    <a:pt x="143999" y="0"/>
                  </a:moveTo>
                  <a:lnTo>
                    <a:pt x="0" y="0"/>
                  </a:lnTo>
                  <a:lnTo>
                    <a:pt x="0" y="15183"/>
                  </a:lnTo>
                  <a:lnTo>
                    <a:pt x="143999" y="15183"/>
                  </a:lnTo>
                  <a:lnTo>
                    <a:pt x="143999" y="0"/>
                  </a:lnTo>
                  <a:close/>
                </a:path>
              </a:pathLst>
            </a:custGeom>
            <a:solidFill>
              <a:srgbClr val="FF0000"/>
            </a:solidFill>
          </p:spPr>
          <p:txBody>
            <a:bodyPr wrap="square" lIns="0" tIns="0" rIns="0" bIns="0" rtlCol="0"/>
            <a:lstStyle/>
            <a:p>
              <a:endParaRPr sz="3565"/>
            </a:p>
          </p:txBody>
        </p:sp>
      </p:grpSp>
      <p:sp>
        <p:nvSpPr>
          <p:cNvPr id="169" name="object 88"/>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70" name="object 89"/>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71" name="object 9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72" name="object 91"/>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73" name="object 92"/>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74" name="object 93"/>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75" name="object 94"/>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76" name="object 95"/>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77"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78" name="object 97"/>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3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20" dirty="0">
                <a:latin typeface="Arial" panose="020B0604020202020204"/>
                <a:cs typeface="Arial" panose="020B0604020202020204"/>
              </a:rPr>
              <a:t> </a:t>
            </a:r>
            <a:r>
              <a:rPr sz="1190" b="1" dirty="0">
                <a:latin typeface="Arial" panose="020B0604020202020204"/>
                <a:cs typeface="Arial" panose="020B0604020202020204"/>
              </a:rPr>
              <a:t>J</a:t>
            </a:r>
            <a:r>
              <a:rPr sz="1190" b="1" spc="277"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spc="-20" dirty="0">
                <a:latin typeface="Arial" panose="020B0604020202020204"/>
                <a:cs typeface="Arial" panose="020B0604020202020204"/>
              </a:rPr>
              <a:t>N</a:t>
            </a:r>
            <a:r>
              <a:rPr sz="1190" b="1" spc="-99" dirty="0">
                <a:latin typeface="Arial" panose="020B0604020202020204"/>
                <a:cs typeface="Arial" panose="020B0604020202020204"/>
              </a:rPr>
              <a:t> </a:t>
            </a:r>
            <a:r>
              <a:rPr sz="1190" b="1" dirty="0">
                <a:latin typeface="Arial" panose="020B0604020202020204"/>
                <a:cs typeface="Arial" panose="020B0604020202020204"/>
              </a:rPr>
              <a:t>Q</a:t>
            </a:r>
            <a:r>
              <a:rPr sz="1190" b="1" spc="-69" dirty="0">
                <a:latin typeface="Arial" panose="020B0604020202020204"/>
                <a:cs typeface="Arial" panose="020B0604020202020204"/>
              </a:rPr>
              <a:t> </a:t>
            </a:r>
            <a:r>
              <a:rPr sz="1190" b="1" dirty="0">
                <a:latin typeface="Arial" panose="020B0604020202020204"/>
                <a:cs typeface="Arial" panose="020B0604020202020204"/>
              </a:rPr>
              <a:t>P</a:t>
            </a:r>
            <a:r>
              <a:rPr sz="1190" b="1" spc="-10"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79" name="object 98"/>
          <p:cNvSpPr txBox="1"/>
          <p:nvPr/>
        </p:nvSpPr>
        <p:spPr>
          <a:xfrm>
            <a:off x="7145385" y="3883375"/>
            <a:ext cx="176169" cy="896176"/>
          </a:xfrm>
          <a:prstGeom prst="rect">
            <a:avLst/>
          </a:prstGeom>
        </p:spPr>
        <p:txBody>
          <a:bodyPr vert="horz" wrap="square" lIns="0" tIns="23909" rIns="0" bIns="0" rtlCol="0">
            <a:spAutoFit/>
          </a:bodyPr>
          <a:lstStyle/>
          <a:p>
            <a:pPr marL="25400">
              <a:lnSpc>
                <a:spcPts val="2320"/>
              </a:lnSpc>
              <a:spcBef>
                <a:spcPts val="190"/>
              </a:spcBef>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0" y="-73566"/>
            <a:ext cx="8439951"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88" dirty="0"/>
              <a:t> </a:t>
            </a:r>
            <a:r>
              <a:rPr dirty="0"/>
              <a:t>Complete</a:t>
            </a:r>
            <a:r>
              <a:rPr spc="198" dirty="0"/>
              <a:t> </a:t>
            </a:r>
            <a:r>
              <a:rPr dirty="0"/>
              <a:t>Link</a:t>
            </a:r>
            <a:r>
              <a:rPr spc="188" dirty="0"/>
              <a:t> </a:t>
            </a:r>
            <a:r>
              <a:rPr spc="-20" dirty="0"/>
              <a:t>Clustering</a:t>
            </a:r>
            <a:endParaRPr spc="-20" dirty="0"/>
          </a:p>
        </p:txBody>
      </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dirty="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2"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1"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1" name="object 81"/>
          <p:cNvGrpSpPr/>
          <p:nvPr/>
        </p:nvGrpSpPr>
        <p:grpSpPr>
          <a:xfrm>
            <a:off x="3599221" y="1582891"/>
            <a:ext cx="3301905" cy="3330849"/>
            <a:chOff x="1045101" y="798773"/>
            <a:chExt cx="1666239" cy="168084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3" name="object 83"/>
            <p:cNvSpPr/>
            <p:nvPr/>
          </p:nvSpPr>
          <p:spPr>
            <a:xfrm>
              <a:off x="2087672" y="1048583"/>
              <a:ext cx="388620" cy="100330"/>
            </a:xfrm>
            <a:custGeom>
              <a:avLst/>
              <a:gdLst/>
              <a:ahLst/>
              <a:cxnLst/>
              <a:rect l="l" t="t" r="r" b="b"/>
              <a:pathLst>
                <a:path w="388619" h="100330">
                  <a:moveTo>
                    <a:pt x="0" y="0"/>
                  </a:moveTo>
                  <a:lnTo>
                    <a:pt x="388084" y="49"/>
                  </a:lnTo>
                  <a:lnTo>
                    <a:pt x="388139" y="100125"/>
                  </a:lnTo>
                </a:path>
              </a:pathLst>
            </a:custGeom>
            <a:ln w="15183">
              <a:solidFill>
                <a:srgbClr val="FF0000"/>
              </a:solidFill>
            </a:ln>
          </p:spPr>
          <p:txBody>
            <a:bodyPr wrap="square" lIns="0" tIns="0" rIns="0" bIns="0" rtlCol="0"/>
            <a:lstStyle/>
            <a:p>
              <a:endParaRPr sz="3565"/>
            </a:p>
          </p:txBody>
        </p:sp>
        <p:sp>
          <p:nvSpPr>
            <p:cNvPr id="84" name="object 84"/>
            <p:cNvSpPr/>
            <p:nvPr/>
          </p:nvSpPr>
          <p:spPr>
            <a:xfrm>
              <a:off x="1050162" y="803834"/>
              <a:ext cx="1656080" cy="1670685"/>
            </a:xfrm>
            <a:custGeom>
              <a:avLst/>
              <a:gdLst/>
              <a:ahLst/>
              <a:cxnLst/>
              <a:rect l="l" t="t" r="r" b="b"/>
              <a:pathLst>
                <a:path w="1656080"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656080" h="1670685">
                  <a:moveTo>
                    <a:pt x="806395" y="273598"/>
                  </a:moveTo>
                  <a:lnTo>
                    <a:pt x="801987" y="224418"/>
                  </a:lnTo>
                  <a:lnTo>
                    <a:pt x="789279" y="178130"/>
                  </a:lnTo>
                  <a:lnTo>
                    <a:pt x="769042" y="135507"/>
                  </a:lnTo>
                  <a:lnTo>
                    <a:pt x="742049" y="97321"/>
                  </a:lnTo>
                  <a:lnTo>
                    <a:pt x="709074" y="64346"/>
                  </a:lnTo>
                  <a:lnTo>
                    <a:pt x="670888" y="37353"/>
                  </a:lnTo>
                  <a:lnTo>
                    <a:pt x="628265" y="17116"/>
                  </a:lnTo>
                  <a:lnTo>
                    <a:pt x="581977" y="4407"/>
                  </a:lnTo>
                  <a:lnTo>
                    <a:pt x="532797" y="0"/>
                  </a:lnTo>
                  <a:lnTo>
                    <a:pt x="483617" y="4407"/>
                  </a:lnTo>
                  <a:lnTo>
                    <a:pt x="437329" y="17116"/>
                  </a:lnTo>
                  <a:lnTo>
                    <a:pt x="394706" y="37353"/>
                  </a:lnTo>
                  <a:lnTo>
                    <a:pt x="356521" y="64346"/>
                  </a:lnTo>
                  <a:lnTo>
                    <a:pt x="323545" y="97321"/>
                  </a:lnTo>
                  <a:lnTo>
                    <a:pt x="296553" y="135507"/>
                  </a:lnTo>
                  <a:lnTo>
                    <a:pt x="276316" y="178130"/>
                  </a:lnTo>
                  <a:lnTo>
                    <a:pt x="263607" y="224418"/>
                  </a:lnTo>
                  <a:lnTo>
                    <a:pt x="259199" y="273598"/>
                  </a:lnTo>
                  <a:lnTo>
                    <a:pt x="263607" y="322778"/>
                  </a:lnTo>
                  <a:lnTo>
                    <a:pt x="276316" y="369066"/>
                  </a:lnTo>
                  <a:lnTo>
                    <a:pt x="296553" y="411689"/>
                  </a:lnTo>
                  <a:lnTo>
                    <a:pt x="323545" y="449874"/>
                  </a:lnTo>
                  <a:lnTo>
                    <a:pt x="356521" y="482850"/>
                  </a:lnTo>
                  <a:lnTo>
                    <a:pt x="394706" y="509842"/>
                  </a:lnTo>
                  <a:lnTo>
                    <a:pt x="437329" y="530079"/>
                  </a:lnTo>
                  <a:lnTo>
                    <a:pt x="483617" y="542788"/>
                  </a:lnTo>
                  <a:lnTo>
                    <a:pt x="532797" y="547196"/>
                  </a:lnTo>
                  <a:lnTo>
                    <a:pt x="581977" y="542788"/>
                  </a:lnTo>
                  <a:lnTo>
                    <a:pt x="628265" y="530079"/>
                  </a:lnTo>
                  <a:lnTo>
                    <a:pt x="670888" y="509842"/>
                  </a:lnTo>
                  <a:lnTo>
                    <a:pt x="709074" y="482850"/>
                  </a:lnTo>
                  <a:lnTo>
                    <a:pt x="742049" y="449874"/>
                  </a:lnTo>
                  <a:lnTo>
                    <a:pt x="769042" y="411689"/>
                  </a:lnTo>
                  <a:lnTo>
                    <a:pt x="789279" y="369066"/>
                  </a:lnTo>
                  <a:lnTo>
                    <a:pt x="801987" y="322778"/>
                  </a:lnTo>
                  <a:lnTo>
                    <a:pt x="806395" y="273598"/>
                  </a:lnTo>
                </a:path>
                <a:path w="1656080" h="1670685">
                  <a:moveTo>
                    <a:pt x="1655995" y="1036796"/>
                  </a:moveTo>
                  <a:lnTo>
                    <a:pt x="1652283" y="979851"/>
                  </a:lnTo>
                  <a:lnTo>
                    <a:pt x="1641580" y="926254"/>
                  </a:lnTo>
                  <a:lnTo>
                    <a:pt x="1624539" y="876901"/>
                  </a:lnTo>
                  <a:lnTo>
                    <a:pt x="1601808" y="832686"/>
                  </a:lnTo>
                  <a:lnTo>
                    <a:pt x="1574039" y="794504"/>
                  </a:lnTo>
                  <a:lnTo>
                    <a:pt x="1541882" y="763249"/>
                  </a:lnTo>
                  <a:lnTo>
                    <a:pt x="1505989" y="739817"/>
                  </a:lnTo>
                  <a:lnTo>
                    <a:pt x="1467010" y="725101"/>
                  </a:lnTo>
                  <a:lnTo>
                    <a:pt x="1425594" y="719997"/>
                  </a:lnTo>
                  <a:lnTo>
                    <a:pt x="1384179" y="725101"/>
                  </a:lnTo>
                  <a:lnTo>
                    <a:pt x="1345200" y="739817"/>
                  </a:lnTo>
                  <a:lnTo>
                    <a:pt x="1309306" y="763249"/>
                  </a:lnTo>
                  <a:lnTo>
                    <a:pt x="1277150" y="794504"/>
                  </a:lnTo>
                  <a:lnTo>
                    <a:pt x="1249381" y="832686"/>
                  </a:lnTo>
                  <a:lnTo>
                    <a:pt x="1226650" y="876901"/>
                  </a:lnTo>
                  <a:lnTo>
                    <a:pt x="1209609" y="926254"/>
                  </a:lnTo>
                  <a:lnTo>
                    <a:pt x="1198906" y="979851"/>
                  </a:lnTo>
                  <a:lnTo>
                    <a:pt x="1195194" y="1036796"/>
                  </a:lnTo>
                  <a:lnTo>
                    <a:pt x="1198906" y="1093742"/>
                  </a:lnTo>
                  <a:lnTo>
                    <a:pt x="1209609" y="1147338"/>
                  </a:lnTo>
                  <a:lnTo>
                    <a:pt x="1226650" y="1196691"/>
                  </a:lnTo>
                  <a:lnTo>
                    <a:pt x="1249381" y="1240906"/>
                  </a:lnTo>
                  <a:lnTo>
                    <a:pt x="1277150" y="1279088"/>
                  </a:lnTo>
                  <a:lnTo>
                    <a:pt x="1309306" y="1310343"/>
                  </a:lnTo>
                  <a:lnTo>
                    <a:pt x="1345200" y="1333775"/>
                  </a:lnTo>
                  <a:lnTo>
                    <a:pt x="1384179" y="1348491"/>
                  </a:lnTo>
                  <a:lnTo>
                    <a:pt x="1425594" y="1353595"/>
                  </a:lnTo>
                  <a:lnTo>
                    <a:pt x="1467010" y="1348491"/>
                  </a:lnTo>
                  <a:lnTo>
                    <a:pt x="1505989" y="1333775"/>
                  </a:lnTo>
                  <a:lnTo>
                    <a:pt x="1541882" y="1310343"/>
                  </a:lnTo>
                  <a:lnTo>
                    <a:pt x="1574039" y="1279088"/>
                  </a:lnTo>
                  <a:lnTo>
                    <a:pt x="1601808" y="1240906"/>
                  </a:lnTo>
                  <a:lnTo>
                    <a:pt x="1624539" y="1196691"/>
                  </a:lnTo>
                  <a:lnTo>
                    <a:pt x="1641580" y="1147338"/>
                  </a:lnTo>
                  <a:lnTo>
                    <a:pt x="1652283" y="1093742"/>
                  </a:lnTo>
                  <a:lnTo>
                    <a:pt x="1655995" y="1036796"/>
                  </a:lnTo>
                </a:path>
                <a:path w="1656080" h="1670685">
                  <a:moveTo>
                    <a:pt x="1515590" y="398783"/>
                  </a:moveTo>
                  <a:lnTo>
                    <a:pt x="1504598" y="343615"/>
                  </a:lnTo>
                  <a:lnTo>
                    <a:pt x="1449682" y="286255"/>
                  </a:lnTo>
                  <a:lnTo>
                    <a:pt x="1408492" y="258837"/>
                  </a:lnTo>
                  <a:lnTo>
                    <a:pt x="1359606" y="233369"/>
                  </a:lnTo>
                  <a:lnTo>
                    <a:pt x="1304122" y="210685"/>
                  </a:lnTo>
                  <a:lnTo>
                    <a:pt x="1243134" y="191619"/>
                  </a:lnTo>
                  <a:lnTo>
                    <a:pt x="1180784" y="177639"/>
                  </a:lnTo>
                  <a:lnTo>
                    <a:pt x="1121391" y="169544"/>
                  </a:lnTo>
                  <a:lnTo>
                    <a:pt x="1066321" y="167159"/>
                  </a:lnTo>
                  <a:lnTo>
                    <a:pt x="1016939" y="170311"/>
                  </a:lnTo>
                  <a:lnTo>
                    <a:pt x="974611" y="178826"/>
                  </a:lnTo>
                  <a:lnTo>
                    <a:pt x="916576" y="211251"/>
                  </a:lnTo>
                  <a:lnTo>
                    <a:pt x="903058" y="261707"/>
                  </a:lnTo>
                  <a:lnTo>
                    <a:pt x="914592" y="289981"/>
                  </a:lnTo>
                  <a:lnTo>
                    <a:pt x="969508" y="347341"/>
                  </a:lnTo>
                  <a:lnTo>
                    <a:pt x="1010698" y="374760"/>
                  </a:lnTo>
                  <a:lnTo>
                    <a:pt x="1059584" y="400227"/>
                  </a:lnTo>
                  <a:lnTo>
                    <a:pt x="1115068" y="422911"/>
                  </a:lnTo>
                  <a:lnTo>
                    <a:pt x="1176056" y="441977"/>
                  </a:lnTo>
                  <a:lnTo>
                    <a:pt x="1238406" y="455957"/>
                  </a:lnTo>
                  <a:lnTo>
                    <a:pt x="1297799" y="464052"/>
                  </a:lnTo>
                  <a:lnTo>
                    <a:pt x="1352869" y="466437"/>
                  </a:lnTo>
                  <a:lnTo>
                    <a:pt x="1402251" y="463285"/>
                  </a:lnTo>
                  <a:lnTo>
                    <a:pt x="1444579" y="454770"/>
                  </a:lnTo>
                  <a:lnTo>
                    <a:pt x="1478488" y="441066"/>
                  </a:lnTo>
                  <a:lnTo>
                    <a:pt x="1502614" y="422346"/>
                  </a:lnTo>
                  <a:lnTo>
                    <a:pt x="1515590" y="398783"/>
                  </a:lnTo>
                </a:path>
              </a:pathLst>
            </a:custGeom>
            <a:ln w="10122">
              <a:solidFill>
                <a:srgbClr val="FF0000"/>
              </a:solidFill>
              <a:prstDash val="dash"/>
            </a:ln>
          </p:spPr>
          <p:txBody>
            <a:bodyPr wrap="square" lIns="0" tIns="0" rIns="0" bIns="0" rtlCol="0"/>
            <a:lstStyle/>
            <a:p>
              <a:endParaRPr sz="3565"/>
            </a:p>
          </p:txBody>
        </p:sp>
      </p:grpSp>
      <p:grpSp>
        <p:nvGrpSpPr>
          <p:cNvPr id="85" name="object 85"/>
          <p:cNvGrpSpPr/>
          <p:nvPr/>
        </p:nvGrpSpPr>
        <p:grpSpPr>
          <a:xfrm>
            <a:off x="7347424" y="3733096"/>
            <a:ext cx="2882877" cy="1214306"/>
            <a:chOff x="2936555" y="1883830"/>
            <a:chExt cx="1454785" cy="612775"/>
          </a:xfrm>
        </p:grpSpPr>
        <p:sp>
          <p:nvSpPr>
            <p:cNvPr id="86" name="object 86"/>
            <p:cNvSpPr/>
            <p:nvPr/>
          </p:nvSpPr>
          <p:spPr>
            <a:xfrm>
              <a:off x="2936555" y="1912629"/>
              <a:ext cx="1454785" cy="576580"/>
            </a:xfrm>
            <a:custGeom>
              <a:avLst/>
              <a:gdLst/>
              <a:ahLst/>
              <a:cxnLst/>
              <a:rect l="l" t="t" r="r" b="b"/>
              <a:pathLst>
                <a:path w="1454785" h="576580">
                  <a:moveTo>
                    <a:pt x="0" y="575998"/>
                  </a:moveTo>
                  <a:lnTo>
                    <a:pt x="1454396" y="575998"/>
                  </a:lnTo>
                </a:path>
                <a:path w="1454785" h="576580">
                  <a:moveTo>
                    <a:pt x="0" y="431999"/>
                  </a:moveTo>
                  <a:lnTo>
                    <a:pt x="1454396" y="431999"/>
                  </a:lnTo>
                </a:path>
                <a:path w="1454785" h="576580">
                  <a:moveTo>
                    <a:pt x="0" y="287999"/>
                  </a:moveTo>
                  <a:lnTo>
                    <a:pt x="1454396" y="287999"/>
                  </a:lnTo>
                </a:path>
                <a:path w="1454785" h="576580">
                  <a:moveTo>
                    <a:pt x="0" y="143999"/>
                  </a:moveTo>
                  <a:lnTo>
                    <a:pt x="1454396" y="143999"/>
                  </a:lnTo>
                </a:path>
                <a:path w="1454785" h="576580">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2979755" y="2056629"/>
              <a:ext cx="1368425" cy="432434"/>
            </a:xfrm>
            <a:custGeom>
              <a:avLst/>
              <a:gdLst/>
              <a:ahLst/>
              <a:cxnLst/>
              <a:rect l="l" t="t" r="r" b="b"/>
              <a:pathLst>
                <a:path w="1368425" h="432435">
                  <a:moveTo>
                    <a:pt x="0" y="431998"/>
                  </a:moveTo>
                  <a:lnTo>
                    <a:pt x="0" y="287999"/>
                  </a:lnTo>
                  <a:lnTo>
                    <a:pt x="71999" y="287999"/>
                  </a:lnTo>
                  <a:lnTo>
                    <a:pt x="71999" y="431998"/>
                  </a:lnTo>
                </a:path>
                <a:path w="1368425" h="432435">
                  <a:moveTo>
                    <a:pt x="143999" y="431998"/>
                  </a:moveTo>
                  <a:lnTo>
                    <a:pt x="143999" y="287999"/>
                  </a:lnTo>
                  <a:lnTo>
                    <a:pt x="215999" y="287999"/>
                  </a:lnTo>
                  <a:lnTo>
                    <a:pt x="215999" y="431998"/>
                  </a:lnTo>
                </a:path>
                <a:path w="1368425" h="432435">
                  <a:moveTo>
                    <a:pt x="359999" y="431998"/>
                  </a:moveTo>
                  <a:lnTo>
                    <a:pt x="359999" y="287999"/>
                  </a:lnTo>
                  <a:lnTo>
                    <a:pt x="431998" y="287999"/>
                  </a:lnTo>
                  <a:lnTo>
                    <a:pt x="431998" y="431998"/>
                  </a:lnTo>
                </a:path>
                <a:path w="1368425" h="432435">
                  <a:moveTo>
                    <a:pt x="503998" y="431998"/>
                  </a:moveTo>
                  <a:lnTo>
                    <a:pt x="503998" y="287999"/>
                  </a:lnTo>
                  <a:lnTo>
                    <a:pt x="575998" y="287999"/>
                  </a:lnTo>
                  <a:lnTo>
                    <a:pt x="575998" y="431998"/>
                  </a:lnTo>
                </a:path>
                <a:path w="1368425" h="432435">
                  <a:moveTo>
                    <a:pt x="863997" y="431998"/>
                  </a:moveTo>
                  <a:lnTo>
                    <a:pt x="863997" y="287999"/>
                  </a:lnTo>
                  <a:lnTo>
                    <a:pt x="935997" y="287999"/>
                  </a:lnTo>
                  <a:lnTo>
                    <a:pt x="935997" y="431998"/>
                  </a:lnTo>
                </a:path>
                <a:path w="1368425" h="432435">
                  <a:moveTo>
                    <a:pt x="1007997" y="431998"/>
                  </a:moveTo>
                  <a:lnTo>
                    <a:pt x="1007997" y="287999"/>
                  </a:lnTo>
                  <a:lnTo>
                    <a:pt x="1079997" y="287999"/>
                  </a:lnTo>
                  <a:lnTo>
                    <a:pt x="1079997" y="431998"/>
                  </a:lnTo>
                </a:path>
                <a:path w="1368425" h="432435">
                  <a:moveTo>
                    <a:pt x="1151996" y="431998"/>
                  </a:moveTo>
                  <a:lnTo>
                    <a:pt x="1151996" y="287999"/>
                  </a:lnTo>
                  <a:lnTo>
                    <a:pt x="1223996" y="287999"/>
                  </a:lnTo>
                  <a:lnTo>
                    <a:pt x="1223996" y="431998"/>
                  </a:lnTo>
                </a:path>
                <a:path w="1368425" h="432435">
                  <a:moveTo>
                    <a:pt x="1295996" y="431998"/>
                  </a:moveTo>
                  <a:lnTo>
                    <a:pt x="1295996" y="287999"/>
                  </a:lnTo>
                  <a:lnTo>
                    <a:pt x="1367996" y="287999"/>
                  </a:lnTo>
                  <a:lnTo>
                    <a:pt x="1367996" y="431998"/>
                  </a:lnTo>
                </a:path>
                <a:path w="1368425" h="432435">
                  <a:moveTo>
                    <a:pt x="35999" y="287999"/>
                  </a:moveTo>
                  <a:lnTo>
                    <a:pt x="35999" y="143999"/>
                  </a:lnTo>
                  <a:lnTo>
                    <a:pt x="179999" y="143999"/>
                  </a:lnTo>
                  <a:lnTo>
                    <a:pt x="179999" y="287999"/>
                  </a:lnTo>
                </a:path>
                <a:path w="1368425" h="432435">
                  <a:moveTo>
                    <a:pt x="539998" y="287999"/>
                  </a:moveTo>
                  <a:lnTo>
                    <a:pt x="539998" y="143999"/>
                  </a:lnTo>
                  <a:lnTo>
                    <a:pt x="647998" y="143999"/>
                  </a:lnTo>
                  <a:lnTo>
                    <a:pt x="647998" y="431998"/>
                  </a:lnTo>
                </a:path>
                <a:path w="1368425" h="432435">
                  <a:moveTo>
                    <a:pt x="395998" y="287999"/>
                  </a:moveTo>
                  <a:lnTo>
                    <a:pt x="395998" y="0"/>
                  </a:lnTo>
                  <a:lnTo>
                    <a:pt x="622797" y="0"/>
                  </a:lnTo>
                  <a:lnTo>
                    <a:pt x="622797" y="143999"/>
                  </a:lnTo>
                </a:path>
                <a:path w="1368425" h="432435">
                  <a:moveTo>
                    <a:pt x="899997" y="287999"/>
                  </a:moveTo>
                  <a:lnTo>
                    <a:pt x="899997" y="0"/>
                  </a:lnTo>
                  <a:lnTo>
                    <a:pt x="1043997" y="0"/>
                  </a:lnTo>
                  <a:lnTo>
                    <a:pt x="1043997" y="287999"/>
                  </a:lnTo>
                </a:path>
                <a:path w="1368425" h="432435">
                  <a:moveTo>
                    <a:pt x="1187996" y="287999"/>
                  </a:moveTo>
                  <a:lnTo>
                    <a:pt x="1187996" y="0"/>
                  </a:lnTo>
                  <a:lnTo>
                    <a:pt x="1331996" y="0"/>
                  </a:lnTo>
                  <a:lnTo>
                    <a:pt x="1331996" y="287999"/>
                  </a:lnTo>
                </a:path>
              </a:pathLst>
            </a:custGeom>
            <a:ln w="15183">
              <a:solidFill>
                <a:srgbClr val="FF0000"/>
              </a:solidFill>
            </a:ln>
          </p:spPr>
          <p:txBody>
            <a:bodyPr wrap="square" lIns="0" tIns="0" rIns="0" bIns="0" rtlCol="0"/>
            <a:lstStyle/>
            <a:p>
              <a:endParaRPr sz="3565"/>
            </a:p>
          </p:txBody>
        </p:sp>
        <p:sp>
          <p:nvSpPr>
            <p:cNvPr id="88" name="object 88"/>
            <p:cNvSpPr/>
            <p:nvPr/>
          </p:nvSpPr>
          <p:spPr>
            <a:xfrm>
              <a:off x="4023752" y="2049038"/>
              <a:ext cx="144145" cy="15240"/>
            </a:xfrm>
            <a:custGeom>
              <a:avLst/>
              <a:gdLst/>
              <a:ahLst/>
              <a:cxnLst/>
              <a:rect l="l" t="t" r="r" b="b"/>
              <a:pathLst>
                <a:path w="144145" h="15239">
                  <a:moveTo>
                    <a:pt x="143999" y="0"/>
                  </a:moveTo>
                  <a:lnTo>
                    <a:pt x="0" y="0"/>
                  </a:lnTo>
                  <a:lnTo>
                    <a:pt x="0" y="15183"/>
                  </a:lnTo>
                  <a:lnTo>
                    <a:pt x="143999" y="15183"/>
                  </a:lnTo>
                  <a:lnTo>
                    <a:pt x="143999" y="0"/>
                  </a:lnTo>
                  <a:close/>
                </a:path>
              </a:pathLst>
            </a:custGeom>
            <a:solidFill>
              <a:srgbClr val="FF0000"/>
            </a:solidFill>
          </p:spPr>
          <p:txBody>
            <a:bodyPr wrap="square" lIns="0" tIns="0" rIns="0" bIns="0" rtlCol="0"/>
            <a:lstStyle/>
            <a:p>
              <a:endParaRPr sz="3565"/>
            </a:p>
          </p:txBody>
        </p:sp>
        <p:sp>
          <p:nvSpPr>
            <p:cNvPr id="89" name="object 89"/>
            <p:cNvSpPr/>
            <p:nvPr/>
          </p:nvSpPr>
          <p:spPr>
            <a:xfrm>
              <a:off x="2936555" y="1883830"/>
              <a:ext cx="1454785" cy="57785"/>
            </a:xfrm>
            <a:custGeom>
              <a:avLst/>
              <a:gdLst/>
              <a:ahLst/>
              <a:cxnLst/>
              <a:rect l="l" t="t" r="r" b="b"/>
              <a:pathLst>
                <a:path w="1454785" h="57785">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sp>
          <p:nvSpPr>
            <p:cNvPr id="90" name="object 90"/>
            <p:cNvSpPr/>
            <p:nvPr/>
          </p:nvSpPr>
          <p:spPr>
            <a:xfrm>
              <a:off x="3699753" y="1912630"/>
              <a:ext cx="72390" cy="576580"/>
            </a:xfrm>
            <a:custGeom>
              <a:avLst/>
              <a:gdLst/>
              <a:ahLst/>
              <a:cxnLst/>
              <a:rect l="l" t="t" r="r" b="b"/>
              <a:pathLst>
                <a:path w="72389" h="576580">
                  <a:moveTo>
                    <a:pt x="0" y="575998"/>
                  </a:moveTo>
                  <a:lnTo>
                    <a:pt x="0" y="0"/>
                  </a:lnTo>
                  <a:lnTo>
                    <a:pt x="71999" y="0"/>
                  </a:lnTo>
                  <a:lnTo>
                    <a:pt x="71999" y="575998"/>
                  </a:lnTo>
                </a:path>
              </a:pathLst>
            </a:custGeom>
            <a:ln w="15183">
              <a:solidFill>
                <a:srgbClr val="FF0000"/>
              </a:solidFill>
            </a:ln>
          </p:spPr>
          <p:txBody>
            <a:bodyPr wrap="square" lIns="0" tIns="0" rIns="0" bIns="0" rtlCol="0"/>
            <a:lstStyle/>
            <a:p>
              <a:endParaRPr sz="3565"/>
            </a:p>
          </p:txBody>
        </p:sp>
      </p:grpSp>
      <p:sp>
        <p:nvSpPr>
          <p:cNvPr id="91" name="object 91"/>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3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20" dirty="0">
                <a:latin typeface="Arial" panose="020B0604020202020204"/>
                <a:cs typeface="Arial" panose="020B0604020202020204"/>
              </a:rPr>
              <a:t> </a:t>
            </a:r>
            <a:r>
              <a:rPr sz="1190" b="1" dirty="0">
                <a:latin typeface="Arial" panose="020B0604020202020204"/>
                <a:cs typeface="Arial" panose="020B0604020202020204"/>
              </a:rPr>
              <a:t>J</a:t>
            </a:r>
            <a:r>
              <a:rPr sz="1190" b="1" spc="277"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spc="-20" dirty="0">
                <a:latin typeface="Arial" panose="020B0604020202020204"/>
                <a:cs typeface="Arial" panose="020B0604020202020204"/>
              </a:rPr>
              <a:t>N</a:t>
            </a:r>
            <a:r>
              <a:rPr sz="1190" b="1" spc="-99" dirty="0">
                <a:latin typeface="Arial" panose="020B0604020202020204"/>
                <a:cs typeface="Arial" panose="020B0604020202020204"/>
              </a:rPr>
              <a:t> </a:t>
            </a:r>
            <a:r>
              <a:rPr sz="1190" b="1" dirty="0">
                <a:latin typeface="Arial" panose="020B0604020202020204"/>
                <a:cs typeface="Arial" panose="020B0604020202020204"/>
              </a:rPr>
              <a:t>Q</a:t>
            </a:r>
            <a:r>
              <a:rPr sz="1190" b="1" spc="-69" dirty="0">
                <a:latin typeface="Arial" panose="020B0604020202020204"/>
                <a:cs typeface="Arial" panose="020B0604020202020204"/>
              </a:rPr>
              <a:t> </a:t>
            </a:r>
            <a:r>
              <a:rPr sz="1190" b="1" dirty="0">
                <a:latin typeface="Arial" panose="020B0604020202020204"/>
                <a:cs typeface="Arial" panose="020B0604020202020204"/>
              </a:rPr>
              <a:t>P</a:t>
            </a:r>
            <a:r>
              <a:rPr sz="1190" b="1" spc="-10"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0" name="object 100"/>
          <p:cNvSpPr txBox="1"/>
          <p:nvPr/>
        </p:nvSpPr>
        <p:spPr>
          <a:xfrm>
            <a:off x="7145385" y="3599265"/>
            <a:ext cx="176169" cy="1178305"/>
          </a:xfrm>
          <a:prstGeom prst="rect">
            <a:avLst/>
          </a:prstGeom>
        </p:spPr>
        <p:txBody>
          <a:bodyPr vert="horz" wrap="square" lIns="0" tIns="23909" rIns="0" bIns="0" rtlCol="0">
            <a:spAutoFit/>
          </a:bodyPr>
          <a:lstStyle/>
          <a:p>
            <a:pPr marL="25400">
              <a:lnSpc>
                <a:spcPts val="2310"/>
              </a:lnSpc>
              <a:spcBef>
                <a:spcPts val="190"/>
              </a:spcBef>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Tree>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895719" y="325157"/>
            <a:ext cx="8044340"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88" dirty="0"/>
              <a:t> </a:t>
            </a:r>
            <a:r>
              <a:rPr dirty="0"/>
              <a:t>Complete</a:t>
            </a:r>
            <a:r>
              <a:rPr spc="198" dirty="0"/>
              <a:t> </a:t>
            </a:r>
            <a:r>
              <a:rPr dirty="0"/>
              <a:t>Link</a:t>
            </a:r>
            <a:r>
              <a:rPr spc="188" dirty="0"/>
              <a:t> </a:t>
            </a:r>
            <a:r>
              <a:rPr spc="-20" dirty="0"/>
              <a:t>Clustering</a:t>
            </a:r>
            <a:endParaRPr spc="-20" dirty="0"/>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2"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1"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1" name="object 81"/>
          <p:cNvGrpSpPr/>
          <p:nvPr/>
        </p:nvGrpSpPr>
        <p:grpSpPr>
          <a:xfrm>
            <a:off x="3627752" y="1563658"/>
            <a:ext cx="3606427" cy="3322040"/>
            <a:chOff x="1059499" y="789068"/>
            <a:chExt cx="1819910" cy="1676400"/>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3" name="object 83"/>
            <p:cNvSpPr/>
            <p:nvPr/>
          </p:nvSpPr>
          <p:spPr>
            <a:xfrm>
              <a:off x="1367650" y="1048583"/>
              <a:ext cx="1108710" cy="1296670"/>
            </a:xfrm>
            <a:custGeom>
              <a:avLst/>
              <a:gdLst/>
              <a:ahLst/>
              <a:cxnLst/>
              <a:rect l="l" t="t" r="r" b="b"/>
              <a:pathLst>
                <a:path w="1108710" h="1296670">
                  <a:moveTo>
                    <a:pt x="720022" y="0"/>
                  </a:moveTo>
                  <a:lnTo>
                    <a:pt x="1108106" y="49"/>
                  </a:lnTo>
                  <a:lnTo>
                    <a:pt x="1108161" y="100125"/>
                  </a:lnTo>
                </a:path>
                <a:path w="1108710" h="1296670">
                  <a:moveTo>
                    <a:pt x="0" y="1296040"/>
                  </a:moveTo>
                  <a:lnTo>
                    <a:pt x="100109" y="1296045"/>
                  </a:lnTo>
                  <a:lnTo>
                    <a:pt x="100123" y="763904"/>
                  </a:lnTo>
                </a:path>
              </a:pathLst>
            </a:custGeom>
            <a:ln w="15183">
              <a:solidFill>
                <a:srgbClr val="FF0000"/>
              </a:solidFill>
            </a:ln>
          </p:spPr>
          <p:txBody>
            <a:bodyPr wrap="square" lIns="0" tIns="0" rIns="0" bIns="0" rtlCol="0"/>
            <a:lstStyle/>
            <a:p>
              <a:endParaRPr sz="3565"/>
            </a:p>
          </p:txBody>
        </p:sp>
        <p:sp>
          <p:nvSpPr>
            <p:cNvPr id="84" name="object 84"/>
            <p:cNvSpPr/>
            <p:nvPr/>
          </p:nvSpPr>
          <p:spPr>
            <a:xfrm>
              <a:off x="1799653" y="1040993"/>
              <a:ext cx="683895" cy="539750"/>
            </a:xfrm>
            <a:custGeom>
              <a:avLst/>
              <a:gdLst/>
              <a:ahLst/>
              <a:cxnLst/>
              <a:rect l="l" t="t" r="r" b="b"/>
              <a:pathLst>
                <a:path w="683894" h="539750">
                  <a:moveTo>
                    <a:pt x="200253" y="0"/>
                  </a:moveTo>
                  <a:lnTo>
                    <a:pt x="0" y="0"/>
                  </a:lnTo>
                  <a:lnTo>
                    <a:pt x="0" y="15176"/>
                  </a:lnTo>
                  <a:lnTo>
                    <a:pt x="200253" y="15176"/>
                  </a:lnTo>
                  <a:lnTo>
                    <a:pt x="200253" y="0"/>
                  </a:lnTo>
                  <a:close/>
                </a:path>
                <a:path w="683894" h="539750">
                  <a:moveTo>
                    <a:pt x="683742" y="195478"/>
                  </a:moveTo>
                  <a:lnTo>
                    <a:pt x="668553" y="195478"/>
                  </a:lnTo>
                  <a:lnTo>
                    <a:pt x="668553" y="539737"/>
                  </a:lnTo>
                  <a:lnTo>
                    <a:pt x="683742" y="539737"/>
                  </a:lnTo>
                  <a:lnTo>
                    <a:pt x="683742" y="195478"/>
                  </a:lnTo>
                  <a:close/>
                </a:path>
              </a:pathLst>
            </a:custGeom>
            <a:solidFill>
              <a:srgbClr val="FF0000"/>
            </a:solidFill>
          </p:spPr>
          <p:txBody>
            <a:bodyPr wrap="square" lIns="0" tIns="0" rIns="0" bIns="0" rtlCol="0"/>
            <a:lstStyle/>
            <a:p>
              <a:endParaRPr sz="3565"/>
            </a:p>
          </p:txBody>
        </p:sp>
        <p:sp>
          <p:nvSpPr>
            <p:cNvPr id="85" name="object 85"/>
            <p:cNvSpPr/>
            <p:nvPr/>
          </p:nvSpPr>
          <p:spPr>
            <a:xfrm>
              <a:off x="1064560" y="794129"/>
              <a:ext cx="1809750" cy="1666239"/>
            </a:xfrm>
            <a:custGeom>
              <a:avLst/>
              <a:gdLst/>
              <a:ahLst/>
              <a:cxnLst/>
              <a:rect l="l" t="t" r="r" b="b"/>
              <a:pathLst>
                <a:path w="1809750" h="1666239">
                  <a:moveTo>
                    <a:pt x="518399" y="1262500"/>
                  </a:moveTo>
                  <a:lnTo>
                    <a:pt x="515588" y="1202918"/>
                  </a:lnTo>
                  <a:lnTo>
                    <a:pt x="507425" y="1146050"/>
                  </a:lnTo>
                  <a:lnTo>
                    <a:pt x="494308" y="1092520"/>
                  </a:lnTo>
                  <a:lnTo>
                    <a:pt x="476640" y="1042953"/>
                  </a:lnTo>
                  <a:lnTo>
                    <a:pt x="454822" y="997971"/>
                  </a:lnTo>
                  <a:lnTo>
                    <a:pt x="429254" y="958198"/>
                  </a:lnTo>
                  <a:lnTo>
                    <a:pt x="400337" y="924258"/>
                  </a:lnTo>
                  <a:lnTo>
                    <a:pt x="368472" y="896775"/>
                  </a:lnTo>
                  <a:lnTo>
                    <a:pt x="334060" y="876372"/>
                  </a:lnTo>
                  <a:lnTo>
                    <a:pt x="297502" y="863673"/>
                  </a:lnTo>
                  <a:lnTo>
                    <a:pt x="259199" y="859301"/>
                  </a:lnTo>
                  <a:lnTo>
                    <a:pt x="220896" y="863673"/>
                  </a:lnTo>
                  <a:lnTo>
                    <a:pt x="184338" y="876372"/>
                  </a:lnTo>
                  <a:lnTo>
                    <a:pt x="149926" y="896775"/>
                  </a:lnTo>
                  <a:lnTo>
                    <a:pt x="118061" y="924258"/>
                  </a:lnTo>
                  <a:lnTo>
                    <a:pt x="89144" y="958198"/>
                  </a:lnTo>
                  <a:lnTo>
                    <a:pt x="63576" y="997971"/>
                  </a:lnTo>
                  <a:lnTo>
                    <a:pt x="41758" y="1042953"/>
                  </a:lnTo>
                  <a:lnTo>
                    <a:pt x="24090" y="1092520"/>
                  </a:lnTo>
                  <a:lnTo>
                    <a:pt x="10974" y="1146050"/>
                  </a:lnTo>
                  <a:lnTo>
                    <a:pt x="2810" y="1202918"/>
                  </a:lnTo>
                  <a:lnTo>
                    <a:pt x="0" y="1262500"/>
                  </a:lnTo>
                  <a:lnTo>
                    <a:pt x="2810" y="1322083"/>
                  </a:lnTo>
                  <a:lnTo>
                    <a:pt x="10974" y="1378950"/>
                  </a:lnTo>
                  <a:lnTo>
                    <a:pt x="24090" y="1432480"/>
                  </a:lnTo>
                  <a:lnTo>
                    <a:pt x="41758" y="1482048"/>
                  </a:lnTo>
                  <a:lnTo>
                    <a:pt x="63576" y="1527030"/>
                  </a:lnTo>
                  <a:lnTo>
                    <a:pt x="89144" y="1566802"/>
                  </a:lnTo>
                  <a:lnTo>
                    <a:pt x="118061" y="1600742"/>
                  </a:lnTo>
                  <a:lnTo>
                    <a:pt x="149926" y="1628225"/>
                  </a:lnTo>
                  <a:lnTo>
                    <a:pt x="184338" y="1648628"/>
                  </a:lnTo>
                  <a:lnTo>
                    <a:pt x="220896" y="1661328"/>
                  </a:lnTo>
                  <a:lnTo>
                    <a:pt x="259199" y="1665699"/>
                  </a:lnTo>
                  <a:lnTo>
                    <a:pt x="297502" y="1661328"/>
                  </a:lnTo>
                  <a:lnTo>
                    <a:pt x="334060" y="1648628"/>
                  </a:lnTo>
                  <a:lnTo>
                    <a:pt x="368472" y="1628225"/>
                  </a:lnTo>
                  <a:lnTo>
                    <a:pt x="400337" y="1600742"/>
                  </a:lnTo>
                  <a:lnTo>
                    <a:pt x="429254" y="1566802"/>
                  </a:lnTo>
                  <a:lnTo>
                    <a:pt x="454822" y="1527030"/>
                  </a:lnTo>
                  <a:lnTo>
                    <a:pt x="476640" y="1482048"/>
                  </a:lnTo>
                  <a:lnTo>
                    <a:pt x="494308" y="1432480"/>
                  </a:lnTo>
                  <a:lnTo>
                    <a:pt x="507425" y="1378950"/>
                  </a:lnTo>
                  <a:lnTo>
                    <a:pt x="515588" y="1322083"/>
                  </a:lnTo>
                  <a:lnTo>
                    <a:pt x="518399" y="1262500"/>
                  </a:lnTo>
                </a:path>
                <a:path w="1809750" h="1666239">
                  <a:moveTo>
                    <a:pt x="1703585" y="1266890"/>
                  </a:moveTo>
                  <a:lnTo>
                    <a:pt x="1749682" y="1209266"/>
                  </a:lnTo>
                  <a:lnTo>
                    <a:pt x="1782540" y="1142874"/>
                  </a:lnTo>
                  <a:lnTo>
                    <a:pt x="1802449" y="1068997"/>
                  </a:lnTo>
                  <a:lnTo>
                    <a:pt x="1807639" y="1029652"/>
                  </a:lnTo>
                  <a:lnTo>
                    <a:pt x="1809699" y="988916"/>
                  </a:lnTo>
                  <a:lnTo>
                    <a:pt x="1808667" y="946949"/>
                  </a:lnTo>
                  <a:lnTo>
                    <a:pt x="1804578" y="903912"/>
                  </a:lnTo>
                  <a:lnTo>
                    <a:pt x="1797469" y="859965"/>
                  </a:lnTo>
                  <a:lnTo>
                    <a:pt x="1787377" y="815268"/>
                  </a:lnTo>
                  <a:lnTo>
                    <a:pt x="1774336" y="769982"/>
                  </a:lnTo>
                  <a:lnTo>
                    <a:pt x="1758384" y="724266"/>
                  </a:lnTo>
                  <a:lnTo>
                    <a:pt x="1739556" y="678281"/>
                  </a:lnTo>
                  <a:lnTo>
                    <a:pt x="1717889" y="632187"/>
                  </a:lnTo>
                  <a:lnTo>
                    <a:pt x="1693419" y="586145"/>
                  </a:lnTo>
                  <a:lnTo>
                    <a:pt x="1666182" y="540314"/>
                  </a:lnTo>
                  <a:lnTo>
                    <a:pt x="1636214" y="494854"/>
                  </a:lnTo>
                  <a:lnTo>
                    <a:pt x="1603551" y="449927"/>
                  </a:lnTo>
                  <a:lnTo>
                    <a:pt x="1568231" y="405692"/>
                  </a:lnTo>
                  <a:lnTo>
                    <a:pt x="1530287" y="362310"/>
                  </a:lnTo>
                  <a:lnTo>
                    <a:pt x="1489758" y="319940"/>
                  </a:lnTo>
                  <a:lnTo>
                    <a:pt x="1447389" y="279411"/>
                  </a:lnTo>
                  <a:lnTo>
                    <a:pt x="1404006" y="241468"/>
                  </a:lnTo>
                  <a:lnTo>
                    <a:pt x="1359771" y="206147"/>
                  </a:lnTo>
                  <a:lnTo>
                    <a:pt x="1314844" y="173485"/>
                  </a:lnTo>
                  <a:lnTo>
                    <a:pt x="1269385" y="143517"/>
                  </a:lnTo>
                  <a:lnTo>
                    <a:pt x="1223554" y="116280"/>
                  </a:lnTo>
                  <a:lnTo>
                    <a:pt x="1177511" y="91810"/>
                  </a:lnTo>
                  <a:lnTo>
                    <a:pt x="1131417" y="70142"/>
                  </a:lnTo>
                  <a:lnTo>
                    <a:pt x="1085432" y="51315"/>
                  </a:lnTo>
                  <a:lnTo>
                    <a:pt x="1039717" y="35362"/>
                  </a:lnTo>
                  <a:lnTo>
                    <a:pt x="994430" y="22322"/>
                  </a:lnTo>
                  <a:lnTo>
                    <a:pt x="949733" y="12229"/>
                  </a:lnTo>
                  <a:lnTo>
                    <a:pt x="905786" y="5120"/>
                  </a:lnTo>
                  <a:lnTo>
                    <a:pt x="862749" y="1032"/>
                  </a:lnTo>
                  <a:lnTo>
                    <a:pt x="820783" y="0"/>
                  </a:lnTo>
                  <a:lnTo>
                    <a:pt x="780047" y="2060"/>
                  </a:lnTo>
                  <a:lnTo>
                    <a:pt x="740701" y="7249"/>
                  </a:lnTo>
                  <a:lnTo>
                    <a:pt x="702907" y="15603"/>
                  </a:lnTo>
                  <a:lnTo>
                    <a:pt x="632612" y="41951"/>
                  </a:lnTo>
                  <a:lnTo>
                    <a:pt x="570444" y="81392"/>
                  </a:lnTo>
                  <a:lnTo>
                    <a:pt x="518087" y="133750"/>
                  </a:lnTo>
                  <a:lnTo>
                    <a:pt x="478645" y="195917"/>
                  </a:lnTo>
                  <a:lnTo>
                    <a:pt x="452298" y="266212"/>
                  </a:lnTo>
                  <a:lnTo>
                    <a:pt x="443944" y="304007"/>
                  </a:lnTo>
                  <a:lnTo>
                    <a:pt x="438755" y="343352"/>
                  </a:lnTo>
                  <a:lnTo>
                    <a:pt x="436694" y="384088"/>
                  </a:lnTo>
                  <a:lnTo>
                    <a:pt x="437726" y="426055"/>
                  </a:lnTo>
                  <a:lnTo>
                    <a:pt x="441815" y="469091"/>
                  </a:lnTo>
                  <a:lnTo>
                    <a:pt x="448924" y="513038"/>
                  </a:lnTo>
                  <a:lnTo>
                    <a:pt x="459017" y="557735"/>
                  </a:lnTo>
                  <a:lnTo>
                    <a:pt x="472057" y="603022"/>
                  </a:lnTo>
                  <a:lnTo>
                    <a:pt x="488009" y="648738"/>
                  </a:lnTo>
                  <a:lnTo>
                    <a:pt x="506837" y="694722"/>
                  </a:lnTo>
                  <a:lnTo>
                    <a:pt x="528504" y="740816"/>
                  </a:lnTo>
                  <a:lnTo>
                    <a:pt x="552974" y="786859"/>
                  </a:lnTo>
                  <a:lnTo>
                    <a:pt x="580212" y="832690"/>
                  </a:lnTo>
                  <a:lnTo>
                    <a:pt x="610179" y="878149"/>
                  </a:lnTo>
                  <a:lnTo>
                    <a:pt x="642842" y="923076"/>
                  </a:lnTo>
                  <a:lnTo>
                    <a:pt x="678163" y="967311"/>
                  </a:lnTo>
                  <a:lnTo>
                    <a:pt x="716106" y="1010694"/>
                  </a:lnTo>
                  <a:lnTo>
                    <a:pt x="756635" y="1053064"/>
                  </a:lnTo>
                  <a:lnTo>
                    <a:pt x="799005" y="1093593"/>
                  </a:lnTo>
                  <a:lnTo>
                    <a:pt x="842387" y="1131536"/>
                  </a:lnTo>
                  <a:lnTo>
                    <a:pt x="886622" y="1166856"/>
                  </a:lnTo>
                  <a:lnTo>
                    <a:pt x="931549" y="1199519"/>
                  </a:lnTo>
                  <a:lnTo>
                    <a:pt x="977009" y="1229487"/>
                  </a:lnTo>
                  <a:lnTo>
                    <a:pt x="1022840" y="1256724"/>
                  </a:lnTo>
                  <a:lnTo>
                    <a:pt x="1068882" y="1281194"/>
                  </a:lnTo>
                  <a:lnTo>
                    <a:pt x="1114976" y="1302861"/>
                  </a:lnTo>
                  <a:lnTo>
                    <a:pt x="1160961" y="1321689"/>
                  </a:lnTo>
                  <a:lnTo>
                    <a:pt x="1206677" y="1337641"/>
                  </a:lnTo>
                  <a:lnTo>
                    <a:pt x="1251963" y="1350682"/>
                  </a:lnTo>
                  <a:lnTo>
                    <a:pt x="1296660" y="1360775"/>
                  </a:lnTo>
                  <a:lnTo>
                    <a:pt x="1340607" y="1367883"/>
                  </a:lnTo>
                  <a:lnTo>
                    <a:pt x="1383644" y="1371972"/>
                  </a:lnTo>
                  <a:lnTo>
                    <a:pt x="1425611" y="1373004"/>
                  </a:lnTo>
                  <a:lnTo>
                    <a:pt x="1466347" y="1370944"/>
                  </a:lnTo>
                  <a:lnTo>
                    <a:pt x="1505692" y="1365755"/>
                  </a:lnTo>
                  <a:lnTo>
                    <a:pt x="1543486" y="1357401"/>
                  </a:lnTo>
                  <a:lnTo>
                    <a:pt x="1613781" y="1331053"/>
                  </a:lnTo>
                  <a:lnTo>
                    <a:pt x="1675949" y="1291611"/>
                  </a:lnTo>
                  <a:lnTo>
                    <a:pt x="1703585" y="1266890"/>
                  </a:lnTo>
                </a:path>
              </a:pathLst>
            </a:custGeom>
            <a:ln w="10122">
              <a:solidFill>
                <a:srgbClr val="FF0000"/>
              </a:solidFill>
              <a:prstDash val="dash"/>
            </a:ln>
          </p:spPr>
          <p:txBody>
            <a:bodyPr wrap="square" lIns="0" tIns="0" rIns="0" bIns="0" rtlCol="0"/>
            <a:lstStyle/>
            <a:p>
              <a:endParaRPr sz="3565"/>
            </a:p>
          </p:txBody>
        </p:sp>
      </p:grpSp>
      <p:grpSp>
        <p:nvGrpSpPr>
          <p:cNvPr id="86" name="object 86"/>
          <p:cNvGrpSpPr/>
          <p:nvPr/>
        </p:nvGrpSpPr>
        <p:grpSpPr>
          <a:xfrm>
            <a:off x="7342391" y="2072990"/>
            <a:ext cx="2892943" cy="2874068"/>
            <a:chOff x="2934015" y="1046092"/>
            <a:chExt cx="1459865" cy="1450340"/>
          </a:xfrm>
        </p:grpSpPr>
        <p:sp>
          <p:nvSpPr>
            <p:cNvPr id="87" name="object 87"/>
            <p:cNvSpPr/>
            <p:nvPr/>
          </p:nvSpPr>
          <p:spPr>
            <a:xfrm>
              <a:off x="2936555" y="1048632"/>
              <a:ext cx="1454785" cy="1440180"/>
            </a:xfrm>
            <a:custGeom>
              <a:avLst/>
              <a:gdLst/>
              <a:ahLst/>
              <a:cxnLst/>
              <a:rect l="l" t="t" r="r" b="b"/>
              <a:pathLst>
                <a:path w="1454785" h="1440180">
                  <a:moveTo>
                    <a:pt x="0" y="1439996"/>
                  </a:moveTo>
                  <a:lnTo>
                    <a:pt x="1454396" y="1439996"/>
                  </a:lnTo>
                </a:path>
                <a:path w="1454785" h="1440180">
                  <a:moveTo>
                    <a:pt x="0" y="1295996"/>
                  </a:moveTo>
                  <a:lnTo>
                    <a:pt x="1454396" y="1295996"/>
                  </a:lnTo>
                </a:path>
                <a:path w="1454785" h="1440180">
                  <a:moveTo>
                    <a:pt x="0" y="1151997"/>
                  </a:moveTo>
                  <a:lnTo>
                    <a:pt x="1454396" y="1151997"/>
                  </a:lnTo>
                </a:path>
                <a:path w="1454785" h="1440180">
                  <a:moveTo>
                    <a:pt x="0" y="1007997"/>
                  </a:moveTo>
                  <a:lnTo>
                    <a:pt x="1454396" y="1007997"/>
                  </a:lnTo>
                </a:path>
                <a:path w="1454785" h="1440180">
                  <a:moveTo>
                    <a:pt x="0" y="863997"/>
                  </a:moveTo>
                  <a:lnTo>
                    <a:pt x="1454396" y="863997"/>
                  </a:lnTo>
                </a:path>
                <a:path w="1454785" h="1440180">
                  <a:moveTo>
                    <a:pt x="0" y="719998"/>
                  </a:moveTo>
                  <a:lnTo>
                    <a:pt x="1454396" y="719998"/>
                  </a:lnTo>
                </a:path>
                <a:path w="1454785" h="1440180">
                  <a:moveTo>
                    <a:pt x="0" y="575998"/>
                  </a:moveTo>
                  <a:lnTo>
                    <a:pt x="1454396" y="575998"/>
                  </a:lnTo>
                </a:path>
                <a:path w="1454785" h="1440180">
                  <a:moveTo>
                    <a:pt x="0" y="431999"/>
                  </a:moveTo>
                  <a:lnTo>
                    <a:pt x="1454396" y="431999"/>
                  </a:lnTo>
                </a:path>
                <a:path w="1454785" h="1440180">
                  <a:moveTo>
                    <a:pt x="0" y="287999"/>
                  </a:moveTo>
                  <a:lnTo>
                    <a:pt x="1454396" y="287999"/>
                  </a:lnTo>
                </a:path>
                <a:path w="1454785" h="1440180">
                  <a:moveTo>
                    <a:pt x="0" y="143999"/>
                  </a:moveTo>
                  <a:lnTo>
                    <a:pt x="1454396" y="143999"/>
                  </a:lnTo>
                </a:path>
                <a:path w="1454785" h="1440180">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2979755" y="2056629"/>
              <a:ext cx="1368425" cy="432434"/>
            </a:xfrm>
            <a:custGeom>
              <a:avLst/>
              <a:gdLst/>
              <a:ahLst/>
              <a:cxnLst/>
              <a:rect l="l" t="t" r="r" b="b"/>
              <a:pathLst>
                <a:path w="1368425" h="432435">
                  <a:moveTo>
                    <a:pt x="0" y="431998"/>
                  </a:moveTo>
                  <a:lnTo>
                    <a:pt x="0" y="287999"/>
                  </a:lnTo>
                  <a:lnTo>
                    <a:pt x="71999" y="287999"/>
                  </a:lnTo>
                  <a:lnTo>
                    <a:pt x="71999" y="431998"/>
                  </a:lnTo>
                </a:path>
                <a:path w="1368425" h="432435">
                  <a:moveTo>
                    <a:pt x="143999" y="431998"/>
                  </a:moveTo>
                  <a:lnTo>
                    <a:pt x="143999" y="287999"/>
                  </a:lnTo>
                  <a:lnTo>
                    <a:pt x="215999" y="287999"/>
                  </a:lnTo>
                  <a:lnTo>
                    <a:pt x="215999" y="431998"/>
                  </a:lnTo>
                </a:path>
                <a:path w="1368425" h="432435">
                  <a:moveTo>
                    <a:pt x="359999" y="431998"/>
                  </a:moveTo>
                  <a:lnTo>
                    <a:pt x="359999" y="287999"/>
                  </a:lnTo>
                  <a:lnTo>
                    <a:pt x="431998" y="287999"/>
                  </a:lnTo>
                  <a:lnTo>
                    <a:pt x="431998" y="431998"/>
                  </a:lnTo>
                </a:path>
                <a:path w="1368425" h="432435">
                  <a:moveTo>
                    <a:pt x="503998" y="431998"/>
                  </a:moveTo>
                  <a:lnTo>
                    <a:pt x="503998" y="287999"/>
                  </a:lnTo>
                  <a:lnTo>
                    <a:pt x="575998" y="287999"/>
                  </a:lnTo>
                  <a:lnTo>
                    <a:pt x="575998" y="431998"/>
                  </a:lnTo>
                </a:path>
                <a:path w="1368425" h="432435">
                  <a:moveTo>
                    <a:pt x="863997" y="431998"/>
                  </a:moveTo>
                  <a:lnTo>
                    <a:pt x="863997" y="287999"/>
                  </a:lnTo>
                  <a:lnTo>
                    <a:pt x="935997" y="287999"/>
                  </a:lnTo>
                  <a:lnTo>
                    <a:pt x="935997" y="431998"/>
                  </a:lnTo>
                </a:path>
                <a:path w="1368425" h="432435">
                  <a:moveTo>
                    <a:pt x="1007997" y="431998"/>
                  </a:moveTo>
                  <a:lnTo>
                    <a:pt x="1007997" y="287999"/>
                  </a:lnTo>
                  <a:lnTo>
                    <a:pt x="1079997" y="287999"/>
                  </a:lnTo>
                  <a:lnTo>
                    <a:pt x="1079997" y="431998"/>
                  </a:lnTo>
                </a:path>
                <a:path w="1368425" h="432435">
                  <a:moveTo>
                    <a:pt x="1151996" y="431998"/>
                  </a:moveTo>
                  <a:lnTo>
                    <a:pt x="1151996" y="287999"/>
                  </a:lnTo>
                  <a:lnTo>
                    <a:pt x="1223996" y="287999"/>
                  </a:lnTo>
                  <a:lnTo>
                    <a:pt x="1223996" y="431998"/>
                  </a:lnTo>
                </a:path>
                <a:path w="1368425" h="432435">
                  <a:moveTo>
                    <a:pt x="1295996" y="431998"/>
                  </a:moveTo>
                  <a:lnTo>
                    <a:pt x="1295996" y="287999"/>
                  </a:lnTo>
                  <a:lnTo>
                    <a:pt x="1367996" y="287999"/>
                  </a:lnTo>
                  <a:lnTo>
                    <a:pt x="1367996" y="431998"/>
                  </a:lnTo>
                </a:path>
                <a:path w="1368425" h="432435">
                  <a:moveTo>
                    <a:pt x="35999" y="287999"/>
                  </a:moveTo>
                  <a:lnTo>
                    <a:pt x="35999" y="143999"/>
                  </a:lnTo>
                  <a:lnTo>
                    <a:pt x="179999" y="143999"/>
                  </a:lnTo>
                  <a:lnTo>
                    <a:pt x="179999" y="287999"/>
                  </a:lnTo>
                </a:path>
                <a:path w="1368425" h="432435">
                  <a:moveTo>
                    <a:pt x="539998" y="287999"/>
                  </a:moveTo>
                  <a:lnTo>
                    <a:pt x="539998" y="143999"/>
                  </a:lnTo>
                  <a:lnTo>
                    <a:pt x="647998" y="143999"/>
                  </a:lnTo>
                  <a:lnTo>
                    <a:pt x="647998" y="431998"/>
                  </a:lnTo>
                </a:path>
                <a:path w="1368425" h="432435">
                  <a:moveTo>
                    <a:pt x="395998" y="287999"/>
                  </a:moveTo>
                  <a:lnTo>
                    <a:pt x="395998" y="0"/>
                  </a:lnTo>
                  <a:lnTo>
                    <a:pt x="622797" y="0"/>
                  </a:lnTo>
                  <a:lnTo>
                    <a:pt x="622797" y="143999"/>
                  </a:lnTo>
                </a:path>
                <a:path w="1368425" h="432435">
                  <a:moveTo>
                    <a:pt x="899997" y="287999"/>
                  </a:moveTo>
                  <a:lnTo>
                    <a:pt x="899997" y="0"/>
                  </a:lnTo>
                  <a:lnTo>
                    <a:pt x="1043997" y="0"/>
                  </a:lnTo>
                  <a:lnTo>
                    <a:pt x="1043997" y="287999"/>
                  </a:lnTo>
                </a:path>
                <a:path w="1368425" h="432435">
                  <a:moveTo>
                    <a:pt x="1187996" y="287999"/>
                  </a:moveTo>
                  <a:lnTo>
                    <a:pt x="1187996" y="0"/>
                  </a:lnTo>
                  <a:lnTo>
                    <a:pt x="1331996" y="0"/>
                  </a:lnTo>
                  <a:lnTo>
                    <a:pt x="1331996" y="287999"/>
                  </a:lnTo>
                </a:path>
              </a:pathLst>
            </a:custGeom>
            <a:ln w="15183">
              <a:solidFill>
                <a:srgbClr val="FF0000"/>
              </a:solidFill>
            </a:ln>
          </p:spPr>
          <p:txBody>
            <a:bodyPr wrap="square" lIns="0" tIns="0" rIns="0" bIns="0" rtlCol="0"/>
            <a:lstStyle/>
            <a:p>
              <a:endParaRPr sz="3565"/>
            </a:p>
          </p:txBody>
        </p:sp>
        <p:sp>
          <p:nvSpPr>
            <p:cNvPr id="89" name="object 89"/>
            <p:cNvSpPr/>
            <p:nvPr/>
          </p:nvSpPr>
          <p:spPr>
            <a:xfrm>
              <a:off x="4023752" y="2049038"/>
              <a:ext cx="144145" cy="15240"/>
            </a:xfrm>
            <a:custGeom>
              <a:avLst/>
              <a:gdLst/>
              <a:ahLst/>
              <a:cxnLst/>
              <a:rect l="l" t="t" r="r" b="b"/>
              <a:pathLst>
                <a:path w="144145" h="15239">
                  <a:moveTo>
                    <a:pt x="143999" y="0"/>
                  </a:moveTo>
                  <a:lnTo>
                    <a:pt x="0" y="0"/>
                  </a:lnTo>
                  <a:lnTo>
                    <a:pt x="0" y="15183"/>
                  </a:lnTo>
                  <a:lnTo>
                    <a:pt x="143999" y="15183"/>
                  </a:lnTo>
                  <a:lnTo>
                    <a:pt x="143999" y="0"/>
                  </a:lnTo>
                  <a:close/>
                </a:path>
              </a:pathLst>
            </a:custGeom>
            <a:solidFill>
              <a:srgbClr val="FF0000"/>
            </a:solidFill>
          </p:spPr>
          <p:txBody>
            <a:bodyPr wrap="square" lIns="0" tIns="0" rIns="0" bIns="0" rtlCol="0"/>
            <a:lstStyle/>
            <a:p>
              <a:endParaRPr sz="3565"/>
            </a:p>
          </p:txBody>
        </p:sp>
        <p:sp>
          <p:nvSpPr>
            <p:cNvPr id="90" name="object 90"/>
            <p:cNvSpPr/>
            <p:nvPr/>
          </p:nvSpPr>
          <p:spPr>
            <a:xfrm>
              <a:off x="3087755" y="1624631"/>
              <a:ext cx="684530" cy="864235"/>
            </a:xfrm>
            <a:custGeom>
              <a:avLst/>
              <a:gdLst/>
              <a:ahLst/>
              <a:cxnLst/>
              <a:rect l="l" t="t" r="r" b="b"/>
              <a:pathLst>
                <a:path w="684529" h="864235">
                  <a:moveTo>
                    <a:pt x="611998" y="863997"/>
                  </a:moveTo>
                  <a:lnTo>
                    <a:pt x="611998" y="287999"/>
                  </a:lnTo>
                  <a:lnTo>
                    <a:pt x="683998" y="287999"/>
                  </a:lnTo>
                  <a:lnTo>
                    <a:pt x="683998" y="863997"/>
                  </a:lnTo>
                </a:path>
                <a:path w="684529" h="864235">
                  <a:moveTo>
                    <a:pt x="0" y="575998"/>
                  </a:moveTo>
                  <a:lnTo>
                    <a:pt x="0" y="0"/>
                  </a:lnTo>
                  <a:lnTo>
                    <a:pt x="179999" y="0"/>
                  </a:lnTo>
                  <a:lnTo>
                    <a:pt x="179999" y="863997"/>
                  </a:lnTo>
                </a:path>
              </a:pathLst>
            </a:custGeom>
            <a:ln w="15183">
              <a:solidFill>
                <a:srgbClr val="FF0000"/>
              </a:solidFill>
            </a:ln>
          </p:spPr>
          <p:txBody>
            <a:bodyPr wrap="square" lIns="0" tIns="0" rIns="0" bIns="0" rtlCol="0"/>
            <a:lstStyle/>
            <a:p>
              <a:endParaRPr sz="3565"/>
            </a:p>
          </p:txBody>
        </p:sp>
      </p:grpSp>
      <p:sp>
        <p:nvSpPr>
          <p:cNvPr id="91" name="object 9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3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20" dirty="0">
                <a:latin typeface="Arial" panose="020B0604020202020204"/>
                <a:cs typeface="Arial" panose="020B0604020202020204"/>
              </a:rPr>
              <a:t> </a:t>
            </a:r>
            <a:r>
              <a:rPr sz="1190" b="1" dirty="0">
                <a:latin typeface="Arial" panose="020B0604020202020204"/>
                <a:cs typeface="Arial" panose="020B0604020202020204"/>
              </a:rPr>
              <a:t>J</a:t>
            </a:r>
            <a:r>
              <a:rPr sz="1190" b="1" spc="277"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spc="-20" dirty="0">
                <a:latin typeface="Arial" panose="020B0604020202020204"/>
                <a:cs typeface="Arial" panose="020B0604020202020204"/>
              </a:rPr>
              <a:t>N</a:t>
            </a:r>
            <a:r>
              <a:rPr sz="1190" b="1" spc="-99" dirty="0">
                <a:latin typeface="Arial" panose="020B0604020202020204"/>
                <a:cs typeface="Arial" panose="020B0604020202020204"/>
              </a:rPr>
              <a:t> </a:t>
            </a:r>
            <a:r>
              <a:rPr sz="1190" b="1" dirty="0">
                <a:latin typeface="Arial" panose="020B0604020202020204"/>
                <a:cs typeface="Arial" panose="020B0604020202020204"/>
              </a:rPr>
              <a:t>Q</a:t>
            </a:r>
            <a:r>
              <a:rPr sz="1190" b="1" spc="-69" dirty="0">
                <a:latin typeface="Arial" panose="020B0604020202020204"/>
                <a:cs typeface="Arial" panose="020B0604020202020204"/>
              </a:rPr>
              <a:t> </a:t>
            </a:r>
            <a:r>
              <a:rPr sz="1190" b="1" dirty="0">
                <a:latin typeface="Arial" panose="020B0604020202020204"/>
                <a:cs typeface="Arial" panose="020B0604020202020204"/>
              </a:rPr>
              <a:t>P</a:t>
            </a:r>
            <a:r>
              <a:rPr sz="1190" b="1" spc="-10"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4" name="object 94"/>
          <p:cNvSpPr txBox="1"/>
          <p:nvPr/>
        </p:nvSpPr>
        <p:spPr>
          <a:xfrm>
            <a:off x="7145385" y="2456609"/>
            <a:ext cx="176169" cy="2319643"/>
          </a:xfrm>
          <a:prstGeom prst="rect">
            <a:avLst/>
          </a:prstGeom>
        </p:spPr>
        <p:txBody>
          <a:bodyPr vert="horz" wrap="square" lIns="0" tIns="23909" rIns="0" bIns="0" rtlCol="0">
            <a:spAutoFit/>
          </a:bodyPr>
          <a:lstStyle/>
          <a:p>
            <a:pPr marL="25400">
              <a:lnSpc>
                <a:spcPts val="2300"/>
              </a:lnSpc>
              <a:spcBef>
                <a:spcPts val="190"/>
              </a:spcBef>
            </a:pPr>
            <a:r>
              <a:rPr sz="1980" spc="-99" dirty="0">
                <a:latin typeface="Times New Roman" panose="02020603050405020304"/>
                <a:cs typeface="Times New Roman" panose="02020603050405020304"/>
              </a:rPr>
              <a:t>8</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7</a:t>
            </a:r>
            <a:endParaRPr sz="1980">
              <a:latin typeface="Times New Roman" panose="02020603050405020304"/>
              <a:cs typeface="Times New Roman" panose="02020603050405020304"/>
            </a:endParaRPr>
          </a:p>
          <a:p>
            <a:pPr marL="25400">
              <a:lnSpc>
                <a:spcPts val="2260"/>
              </a:lnSpc>
            </a:pPr>
            <a:r>
              <a:rPr sz="1980" spc="-99" dirty="0">
                <a:latin typeface="Times New Roman" panose="02020603050405020304"/>
                <a:cs typeface="Times New Roman" panose="02020603050405020304"/>
              </a:rPr>
              <a:t>6</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5</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grpSp>
        <p:nvGrpSpPr>
          <p:cNvPr id="95" name="object 95"/>
          <p:cNvGrpSpPr/>
          <p:nvPr/>
        </p:nvGrpSpPr>
        <p:grpSpPr>
          <a:xfrm>
            <a:off x="7347424" y="2020955"/>
            <a:ext cx="2882877" cy="2069983"/>
            <a:chOff x="2936555" y="1019833"/>
            <a:chExt cx="1454785" cy="1044575"/>
          </a:xfrm>
        </p:grpSpPr>
        <p:sp>
          <p:nvSpPr>
            <p:cNvPr id="96" name="object 96"/>
            <p:cNvSpPr/>
            <p:nvPr/>
          </p:nvSpPr>
          <p:spPr>
            <a:xfrm>
              <a:off x="3501753" y="1336632"/>
              <a:ext cx="234315" cy="720090"/>
            </a:xfrm>
            <a:custGeom>
              <a:avLst/>
              <a:gdLst/>
              <a:ahLst/>
              <a:cxnLst/>
              <a:rect l="l" t="t" r="r" b="b"/>
              <a:pathLst>
                <a:path w="234314" h="720089">
                  <a:moveTo>
                    <a:pt x="0" y="719997"/>
                  </a:moveTo>
                  <a:lnTo>
                    <a:pt x="0" y="0"/>
                  </a:lnTo>
                  <a:lnTo>
                    <a:pt x="233999" y="0"/>
                  </a:lnTo>
                  <a:lnTo>
                    <a:pt x="233999" y="575998"/>
                  </a:lnTo>
                </a:path>
              </a:pathLst>
            </a:custGeom>
            <a:ln w="15183">
              <a:solidFill>
                <a:srgbClr val="FF0000"/>
              </a:solidFill>
            </a:ln>
          </p:spPr>
          <p:txBody>
            <a:bodyPr wrap="square" lIns="0" tIns="0" rIns="0" bIns="0" rtlCol="0"/>
            <a:lstStyle/>
            <a:p>
              <a:endParaRPr sz="3565"/>
            </a:p>
          </p:txBody>
        </p:sp>
        <p:sp>
          <p:nvSpPr>
            <p:cNvPr id="97" name="object 97"/>
            <p:cNvSpPr/>
            <p:nvPr/>
          </p:nvSpPr>
          <p:spPr>
            <a:xfrm>
              <a:off x="2936555" y="1019833"/>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grpSp>
      <p:sp>
        <p:nvSpPr>
          <p:cNvPr id="98" name="object 98"/>
          <p:cNvSpPr txBox="1"/>
          <p:nvPr/>
        </p:nvSpPr>
        <p:spPr>
          <a:xfrm>
            <a:off x="7082696" y="1887154"/>
            <a:ext cx="302004" cy="329162"/>
          </a:xfrm>
          <a:prstGeom prst="rect">
            <a:avLst/>
          </a:prstGeom>
        </p:spPr>
        <p:txBody>
          <a:bodyPr vert="horz" wrap="square" lIns="0" tIns="23909" rIns="0" bIns="0" rtlCol="0">
            <a:spAutoFit/>
          </a:bodyPr>
          <a:lstStyle/>
          <a:p>
            <a:pPr marL="25400">
              <a:spcBef>
                <a:spcPts val="190"/>
              </a:spcBef>
            </a:pPr>
            <a:r>
              <a:rPr sz="1980" spc="-50" dirty="0">
                <a:latin typeface="Times New Roman" panose="02020603050405020304"/>
                <a:cs typeface="Times New Roman" panose="02020603050405020304"/>
              </a:rPr>
              <a:t>14</a:t>
            </a:r>
            <a:endParaRPr sz="1980">
              <a:latin typeface="Times New Roman" panose="02020603050405020304"/>
              <a:cs typeface="Times New Roman" panose="02020603050405020304"/>
            </a:endParaRPr>
          </a:p>
        </p:txBody>
      </p:sp>
      <p:sp>
        <p:nvSpPr>
          <p:cNvPr id="99" name="object 99"/>
          <p:cNvSpPr/>
          <p:nvPr/>
        </p:nvSpPr>
        <p:spPr>
          <a:xfrm>
            <a:off x="8681470" y="2078023"/>
            <a:ext cx="963893" cy="1998258"/>
          </a:xfrm>
          <a:custGeom>
            <a:avLst/>
            <a:gdLst/>
            <a:ahLst/>
            <a:cxnLst/>
            <a:rect l="l" t="t" r="r" b="b"/>
            <a:pathLst>
              <a:path w="486410" h="1008380">
                <a:moveTo>
                  <a:pt x="0" y="287999"/>
                </a:moveTo>
                <a:lnTo>
                  <a:pt x="0" y="0"/>
                </a:lnTo>
                <a:lnTo>
                  <a:pt x="485998" y="0"/>
                </a:lnTo>
                <a:lnTo>
                  <a:pt x="485998" y="1007997"/>
                </a:lnTo>
              </a:path>
            </a:pathLst>
          </a:custGeom>
          <a:ln w="15183">
            <a:solidFill>
              <a:srgbClr val="FF0000"/>
            </a:solidFill>
          </a:ln>
        </p:spPr>
        <p:txBody>
          <a:bodyPr wrap="square" lIns="0" tIns="0" rIns="0" bIns="0" rtlCol="0"/>
          <a:lstStyle/>
          <a:p>
            <a:endParaRPr sz="3565"/>
          </a:p>
        </p:txBody>
      </p:sp>
    </p:spTree>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457876" y="342716"/>
            <a:ext cx="7957813"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88" dirty="0"/>
              <a:t> </a:t>
            </a:r>
            <a:r>
              <a:rPr dirty="0"/>
              <a:t>Complete</a:t>
            </a:r>
            <a:r>
              <a:rPr spc="198" dirty="0"/>
              <a:t> </a:t>
            </a:r>
            <a:r>
              <a:rPr dirty="0"/>
              <a:t>Link</a:t>
            </a:r>
            <a:r>
              <a:rPr spc="188" dirty="0"/>
              <a:t> </a:t>
            </a:r>
            <a:r>
              <a:rPr spc="-20" dirty="0"/>
              <a:t>Clustering</a:t>
            </a:r>
            <a:endParaRPr spc="-20" dirty="0"/>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2"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1"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1" name="object 81"/>
          <p:cNvGrpSpPr/>
          <p:nvPr/>
        </p:nvGrpSpPr>
        <p:grpSpPr>
          <a:xfrm>
            <a:off x="3953035" y="1879518"/>
            <a:ext cx="2782209" cy="2782209"/>
            <a:chOff x="1223646" y="948460"/>
            <a:chExt cx="1403985" cy="140398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3" name="object 83"/>
            <p:cNvSpPr/>
            <p:nvPr/>
          </p:nvSpPr>
          <p:spPr>
            <a:xfrm>
              <a:off x="1367650" y="1048583"/>
              <a:ext cx="1108710" cy="1296670"/>
            </a:xfrm>
            <a:custGeom>
              <a:avLst/>
              <a:gdLst/>
              <a:ahLst/>
              <a:cxnLst/>
              <a:rect l="l" t="t" r="r" b="b"/>
              <a:pathLst>
                <a:path w="1108710" h="1296670">
                  <a:moveTo>
                    <a:pt x="720022" y="0"/>
                  </a:moveTo>
                  <a:lnTo>
                    <a:pt x="1108106" y="49"/>
                  </a:lnTo>
                  <a:lnTo>
                    <a:pt x="1108161" y="100125"/>
                  </a:lnTo>
                </a:path>
                <a:path w="1108710" h="1296670">
                  <a:moveTo>
                    <a:pt x="0" y="1296040"/>
                  </a:moveTo>
                  <a:lnTo>
                    <a:pt x="100109" y="1296045"/>
                  </a:lnTo>
                  <a:lnTo>
                    <a:pt x="100123" y="763904"/>
                  </a:lnTo>
                </a:path>
              </a:pathLst>
            </a:custGeom>
            <a:ln w="15183">
              <a:solidFill>
                <a:srgbClr val="FF0000"/>
              </a:solidFill>
            </a:ln>
          </p:spPr>
          <p:txBody>
            <a:bodyPr wrap="square" lIns="0" tIns="0" rIns="0" bIns="0" rtlCol="0"/>
            <a:lstStyle/>
            <a:p>
              <a:endParaRPr sz="3565"/>
            </a:p>
          </p:txBody>
        </p:sp>
        <p:sp>
          <p:nvSpPr>
            <p:cNvPr id="84" name="object 84"/>
            <p:cNvSpPr/>
            <p:nvPr/>
          </p:nvSpPr>
          <p:spPr>
            <a:xfrm>
              <a:off x="1460182" y="1040993"/>
              <a:ext cx="1023619" cy="683895"/>
            </a:xfrm>
            <a:custGeom>
              <a:avLst/>
              <a:gdLst/>
              <a:ahLst/>
              <a:cxnLst/>
              <a:rect l="l" t="t" r="r" b="b"/>
              <a:pathLst>
                <a:path w="1023619" h="683894">
                  <a:moveTo>
                    <a:pt x="15176" y="195478"/>
                  </a:moveTo>
                  <a:lnTo>
                    <a:pt x="0" y="195478"/>
                  </a:lnTo>
                  <a:lnTo>
                    <a:pt x="0" y="683742"/>
                  </a:lnTo>
                  <a:lnTo>
                    <a:pt x="15176" y="683742"/>
                  </a:lnTo>
                  <a:lnTo>
                    <a:pt x="15176" y="195478"/>
                  </a:lnTo>
                  <a:close/>
                </a:path>
                <a:path w="1023619" h="683894">
                  <a:moveTo>
                    <a:pt x="539724" y="0"/>
                  </a:moveTo>
                  <a:lnTo>
                    <a:pt x="339471" y="0"/>
                  </a:lnTo>
                  <a:lnTo>
                    <a:pt x="339471" y="15176"/>
                  </a:lnTo>
                  <a:lnTo>
                    <a:pt x="539724" y="15176"/>
                  </a:lnTo>
                  <a:lnTo>
                    <a:pt x="539724" y="0"/>
                  </a:lnTo>
                  <a:close/>
                </a:path>
                <a:path w="1023619" h="683894">
                  <a:moveTo>
                    <a:pt x="1023213" y="195478"/>
                  </a:moveTo>
                  <a:lnTo>
                    <a:pt x="1008024" y="195478"/>
                  </a:lnTo>
                  <a:lnTo>
                    <a:pt x="1008024" y="539737"/>
                  </a:lnTo>
                  <a:lnTo>
                    <a:pt x="1023213" y="539737"/>
                  </a:lnTo>
                  <a:lnTo>
                    <a:pt x="1023213" y="195478"/>
                  </a:lnTo>
                  <a:close/>
                </a:path>
              </a:pathLst>
            </a:custGeom>
            <a:solidFill>
              <a:srgbClr val="FF0000"/>
            </a:solidFill>
          </p:spPr>
          <p:txBody>
            <a:bodyPr wrap="square" lIns="0" tIns="0" rIns="0" bIns="0" rtlCol="0"/>
            <a:lstStyle/>
            <a:p>
              <a:endParaRPr sz="3565"/>
            </a:p>
          </p:txBody>
        </p:sp>
      </p:grpSp>
      <p:grpSp>
        <p:nvGrpSpPr>
          <p:cNvPr id="85" name="object 85"/>
          <p:cNvGrpSpPr/>
          <p:nvPr/>
        </p:nvGrpSpPr>
        <p:grpSpPr>
          <a:xfrm>
            <a:off x="7342391" y="1502274"/>
            <a:ext cx="2892943" cy="3445359"/>
            <a:chOff x="2934015" y="758092"/>
            <a:chExt cx="1459865" cy="1738630"/>
          </a:xfrm>
        </p:grpSpPr>
        <p:sp>
          <p:nvSpPr>
            <p:cNvPr id="86" name="object 86"/>
            <p:cNvSpPr/>
            <p:nvPr/>
          </p:nvSpPr>
          <p:spPr>
            <a:xfrm>
              <a:off x="2936555" y="760632"/>
              <a:ext cx="1454785" cy="1728470"/>
            </a:xfrm>
            <a:custGeom>
              <a:avLst/>
              <a:gdLst/>
              <a:ahLst/>
              <a:cxnLst/>
              <a:rect l="l" t="t" r="r" b="b"/>
              <a:pathLst>
                <a:path w="1454785" h="1728470">
                  <a:moveTo>
                    <a:pt x="0" y="1727995"/>
                  </a:moveTo>
                  <a:lnTo>
                    <a:pt x="1454396" y="1727995"/>
                  </a:lnTo>
                </a:path>
                <a:path w="1454785" h="1728470">
                  <a:moveTo>
                    <a:pt x="0" y="1583996"/>
                  </a:moveTo>
                  <a:lnTo>
                    <a:pt x="1454396" y="1583996"/>
                  </a:lnTo>
                </a:path>
                <a:path w="1454785" h="1728470">
                  <a:moveTo>
                    <a:pt x="0" y="1439996"/>
                  </a:moveTo>
                  <a:lnTo>
                    <a:pt x="1454396" y="1439996"/>
                  </a:lnTo>
                </a:path>
                <a:path w="1454785" h="1728470">
                  <a:moveTo>
                    <a:pt x="0" y="1295996"/>
                  </a:moveTo>
                  <a:lnTo>
                    <a:pt x="1454396" y="1295996"/>
                  </a:lnTo>
                </a:path>
                <a:path w="1454785" h="1728470">
                  <a:moveTo>
                    <a:pt x="0" y="1151997"/>
                  </a:moveTo>
                  <a:lnTo>
                    <a:pt x="1454396" y="1151997"/>
                  </a:lnTo>
                </a:path>
                <a:path w="1454785" h="1728470">
                  <a:moveTo>
                    <a:pt x="0" y="1007997"/>
                  </a:moveTo>
                  <a:lnTo>
                    <a:pt x="1454396" y="1007997"/>
                  </a:lnTo>
                </a:path>
                <a:path w="1454785" h="1728470">
                  <a:moveTo>
                    <a:pt x="0" y="863998"/>
                  </a:moveTo>
                  <a:lnTo>
                    <a:pt x="1454396" y="863998"/>
                  </a:lnTo>
                </a:path>
                <a:path w="1454785" h="1728470">
                  <a:moveTo>
                    <a:pt x="0" y="719998"/>
                  </a:moveTo>
                  <a:lnTo>
                    <a:pt x="1454396" y="719998"/>
                  </a:lnTo>
                </a:path>
                <a:path w="1454785" h="1728470">
                  <a:moveTo>
                    <a:pt x="0" y="575998"/>
                  </a:moveTo>
                  <a:lnTo>
                    <a:pt x="1454396" y="575998"/>
                  </a:lnTo>
                </a:path>
                <a:path w="1454785" h="1728470">
                  <a:moveTo>
                    <a:pt x="0" y="431999"/>
                  </a:moveTo>
                  <a:lnTo>
                    <a:pt x="1454396" y="431999"/>
                  </a:lnTo>
                </a:path>
                <a:path w="1454785" h="1728470">
                  <a:moveTo>
                    <a:pt x="0" y="287999"/>
                  </a:moveTo>
                  <a:lnTo>
                    <a:pt x="1454396" y="287999"/>
                  </a:lnTo>
                </a:path>
                <a:path w="1454785" h="1728470">
                  <a:moveTo>
                    <a:pt x="0" y="143999"/>
                  </a:moveTo>
                  <a:lnTo>
                    <a:pt x="1454396" y="143999"/>
                  </a:lnTo>
                </a:path>
                <a:path w="1454785" h="1728470">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2979755" y="2056629"/>
              <a:ext cx="1368425" cy="432434"/>
            </a:xfrm>
            <a:custGeom>
              <a:avLst/>
              <a:gdLst/>
              <a:ahLst/>
              <a:cxnLst/>
              <a:rect l="l" t="t" r="r" b="b"/>
              <a:pathLst>
                <a:path w="1368425" h="432435">
                  <a:moveTo>
                    <a:pt x="0" y="431998"/>
                  </a:moveTo>
                  <a:lnTo>
                    <a:pt x="0" y="287999"/>
                  </a:lnTo>
                  <a:lnTo>
                    <a:pt x="71999" y="287999"/>
                  </a:lnTo>
                  <a:lnTo>
                    <a:pt x="71999" y="431998"/>
                  </a:lnTo>
                </a:path>
                <a:path w="1368425" h="432435">
                  <a:moveTo>
                    <a:pt x="143999" y="431998"/>
                  </a:moveTo>
                  <a:lnTo>
                    <a:pt x="143999" y="287999"/>
                  </a:lnTo>
                  <a:lnTo>
                    <a:pt x="215999" y="287999"/>
                  </a:lnTo>
                  <a:lnTo>
                    <a:pt x="215999" y="431998"/>
                  </a:lnTo>
                </a:path>
                <a:path w="1368425" h="432435">
                  <a:moveTo>
                    <a:pt x="359999" y="431998"/>
                  </a:moveTo>
                  <a:lnTo>
                    <a:pt x="359999" y="287999"/>
                  </a:lnTo>
                  <a:lnTo>
                    <a:pt x="431998" y="287999"/>
                  </a:lnTo>
                  <a:lnTo>
                    <a:pt x="431998" y="431998"/>
                  </a:lnTo>
                </a:path>
                <a:path w="1368425" h="432435">
                  <a:moveTo>
                    <a:pt x="503998" y="431998"/>
                  </a:moveTo>
                  <a:lnTo>
                    <a:pt x="503998" y="287999"/>
                  </a:lnTo>
                  <a:lnTo>
                    <a:pt x="575998" y="287999"/>
                  </a:lnTo>
                  <a:lnTo>
                    <a:pt x="575998" y="431998"/>
                  </a:lnTo>
                </a:path>
                <a:path w="1368425" h="432435">
                  <a:moveTo>
                    <a:pt x="863997" y="431998"/>
                  </a:moveTo>
                  <a:lnTo>
                    <a:pt x="863997" y="287999"/>
                  </a:lnTo>
                  <a:lnTo>
                    <a:pt x="935997" y="287999"/>
                  </a:lnTo>
                  <a:lnTo>
                    <a:pt x="935997" y="431998"/>
                  </a:lnTo>
                </a:path>
                <a:path w="1368425" h="432435">
                  <a:moveTo>
                    <a:pt x="1007997" y="431998"/>
                  </a:moveTo>
                  <a:lnTo>
                    <a:pt x="1007997" y="287999"/>
                  </a:lnTo>
                  <a:lnTo>
                    <a:pt x="1079997" y="287999"/>
                  </a:lnTo>
                  <a:lnTo>
                    <a:pt x="1079997" y="431998"/>
                  </a:lnTo>
                </a:path>
                <a:path w="1368425" h="432435">
                  <a:moveTo>
                    <a:pt x="1151996" y="431998"/>
                  </a:moveTo>
                  <a:lnTo>
                    <a:pt x="1151996" y="287999"/>
                  </a:lnTo>
                  <a:lnTo>
                    <a:pt x="1223996" y="287999"/>
                  </a:lnTo>
                  <a:lnTo>
                    <a:pt x="1223996" y="431998"/>
                  </a:lnTo>
                </a:path>
                <a:path w="1368425" h="432435">
                  <a:moveTo>
                    <a:pt x="1295996" y="431998"/>
                  </a:moveTo>
                  <a:lnTo>
                    <a:pt x="1295996" y="287999"/>
                  </a:lnTo>
                  <a:lnTo>
                    <a:pt x="1367996" y="287999"/>
                  </a:lnTo>
                  <a:lnTo>
                    <a:pt x="1367996" y="431998"/>
                  </a:lnTo>
                </a:path>
                <a:path w="1368425" h="432435">
                  <a:moveTo>
                    <a:pt x="35999" y="287999"/>
                  </a:moveTo>
                  <a:lnTo>
                    <a:pt x="35999" y="143999"/>
                  </a:lnTo>
                  <a:lnTo>
                    <a:pt x="179999" y="143999"/>
                  </a:lnTo>
                  <a:lnTo>
                    <a:pt x="179999" y="287999"/>
                  </a:lnTo>
                </a:path>
                <a:path w="1368425" h="432435">
                  <a:moveTo>
                    <a:pt x="539998" y="287999"/>
                  </a:moveTo>
                  <a:lnTo>
                    <a:pt x="539998" y="143999"/>
                  </a:lnTo>
                  <a:lnTo>
                    <a:pt x="647998" y="143999"/>
                  </a:lnTo>
                  <a:lnTo>
                    <a:pt x="647998" y="431998"/>
                  </a:lnTo>
                </a:path>
                <a:path w="1368425" h="432435">
                  <a:moveTo>
                    <a:pt x="395998" y="287999"/>
                  </a:moveTo>
                  <a:lnTo>
                    <a:pt x="395998" y="0"/>
                  </a:lnTo>
                  <a:lnTo>
                    <a:pt x="622797" y="0"/>
                  </a:lnTo>
                  <a:lnTo>
                    <a:pt x="622797" y="143999"/>
                  </a:lnTo>
                </a:path>
                <a:path w="1368425" h="432435">
                  <a:moveTo>
                    <a:pt x="899997" y="287999"/>
                  </a:moveTo>
                  <a:lnTo>
                    <a:pt x="899997" y="0"/>
                  </a:lnTo>
                  <a:lnTo>
                    <a:pt x="1043997" y="0"/>
                  </a:lnTo>
                  <a:lnTo>
                    <a:pt x="1043997" y="287999"/>
                  </a:lnTo>
                </a:path>
                <a:path w="1368425" h="432435">
                  <a:moveTo>
                    <a:pt x="1187996" y="287999"/>
                  </a:moveTo>
                  <a:lnTo>
                    <a:pt x="1187996" y="0"/>
                  </a:lnTo>
                  <a:lnTo>
                    <a:pt x="1331996" y="0"/>
                  </a:lnTo>
                  <a:lnTo>
                    <a:pt x="1331996" y="287999"/>
                  </a:lnTo>
                </a:path>
              </a:pathLst>
            </a:custGeom>
            <a:ln w="15183">
              <a:solidFill>
                <a:srgbClr val="FF0000"/>
              </a:solidFill>
            </a:ln>
          </p:spPr>
          <p:txBody>
            <a:bodyPr wrap="square" lIns="0" tIns="0" rIns="0" bIns="0" rtlCol="0"/>
            <a:lstStyle/>
            <a:p>
              <a:endParaRPr sz="3565"/>
            </a:p>
          </p:txBody>
        </p:sp>
        <p:sp>
          <p:nvSpPr>
            <p:cNvPr id="88" name="object 88"/>
            <p:cNvSpPr/>
            <p:nvPr/>
          </p:nvSpPr>
          <p:spPr>
            <a:xfrm>
              <a:off x="4023752" y="2049038"/>
              <a:ext cx="144145" cy="15240"/>
            </a:xfrm>
            <a:custGeom>
              <a:avLst/>
              <a:gdLst/>
              <a:ahLst/>
              <a:cxnLst/>
              <a:rect l="l" t="t" r="r" b="b"/>
              <a:pathLst>
                <a:path w="144145" h="15239">
                  <a:moveTo>
                    <a:pt x="143999" y="0"/>
                  </a:moveTo>
                  <a:lnTo>
                    <a:pt x="0" y="0"/>
                  </a:lnTo>
                  <a:lnTo>
                    <a:pt x="0" y="15183"/>
                  </a:lnTo>
                  <a:lnTo>
                    <a:pt x="143999" y="15183"/>
                  </a:lnTo>
                  <a:lnTo>
                    <a:pt x="143999" y="0"/>
                  </a:lnTo>
                  <a:close/>
                </a:path>
              </a:pathLst>
            </a:custGeom>
            <a:solidFill>
              <a:srgbClr val="FF0000"/>
            </a:solidFill>
          </p:spPr>
          <p:txBody>
            <a:bodyPr wrap="square" lIns="0" tIns="0" rIns="0" bIns="0" rtlCol="0"/>
            <a:lstStyle/>
            <a:p>
              <a:endParaRPr sz="3565"/>
            </a:p>
          </p:txBody>
        </p:sp>
        <p:sp>
          <p:nvSpPr>
            <p:cNvPr id="89" name="object 89"/>
            <p:cNvSpPr/>
            <p:nvPr/>
          </p:nvSpPr>
          <p:spPr>
            <a:xfrm>
              <a:off x="3087755" y="1336632"/>
              <a:ext cx="684530" cy="1152525"/>
            </a:xfrm>
            <a:custGeom>
              <a:avLst/>
              <a:gdLst/>
              <a:ahLst/>
              <a:cxnLst/>
              <a:rect l="l" t="t" r="r" b="b"/>
              <a:pathLst>
                <a:path w="684529" h="1152525">
                  <a:moveTo>
                    <a:pt x="611998" y="1151996"/>
                  </a:moveTo>
                  <a:lnTo>
                    <a:pt x="611998" y="575998"/>
                  </a:lnTo>
                  <a:lnTo>
                    <a:pt x="683998" y="575998"/>
                  </a:lnTo>
                  <a:lnTo>
                    <a:pt x="683998" y="1151996"/>
                  </a:lnTo>
                </a:path>
                <a:path w="684529" h="1152525">
                  <a:moveTo>
                    <a:pt x="0" y="863997"/>
                  </a:moveTo>
                  <a:lnTo>
                    <a:pt x="0" y="287999"/>
                  </a:lnTo>
                  <a:lnTo>
                    <a:pt x="179999" y="287999"/>
                  </a:lnTo>
                  <a:lnTo>
                    <a:pt x="179999" y="1151996"/>
                  </a:lnTo>
                </a:path>
                <a:path w="684529" h="1152525">
                  <a:moveTo>
                    <a:pt x="413998" y="719997"/>
                  </a:moveTo>
                  <a:lnTo>
                    <a:pt x="413998" y="0"/>
                  </a:lnTo>
                  <a:lnTo>
                    <a:pt x="647998" y="0"/>
                  </a:lnTo>
                  <a:lnTo>
                    <a:pt x="647998" y="575998"/>
                  </a:lnTo>
                </a:path>
              </a:pathLst>
            </a:custGeom>
            <a:ln w="15183">
              <a:solidFill>
                <a:srgbClr val="FF0000"/>
              </a:solidFill>
            </a:ln>
          </p:spPr>
          <p:txBody>
            <a:bodyPr wrap="square" lIns="0" tIns="0" rIns="0" bIns="0" rtlCol="0"/>
            <a:lstStyle/>
            <a:p>
              <a:endParaRPr sz="3565"/>
            </a:p>
          </p:txBody>
        </p:sp>
      </p:grpSp>
      <p:sp>
        <p:nvSpPr>
          <p:cNvPr id="90" name="object 90"/>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3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20" dirty="0">
                <a:latin typeface="Arial" panose="020B0604020202020204"/>
                <a:cs typeface="Arial" panose="020B0604020202020204"/>
              </a:rPr>
              <a:t> </a:t>
            </a:r>
            <a:r>
              <a:rPr sz="1190" b="1" dirty="0">
                <a:latin typeface="Arial" panose="020B0604020202020204"/>
                <a:cs typeface="Arial" panose="020B0604020202020204"/>
              </a:rPr>
              <a:t>J</a:t>
            </a:r>
            <a:r>
              <a:rPr sz="1190" b="1" spc="277"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spc="-20" dirty="0">
                <a:latin typeface="Arial" panose="020B0604020202020204"/>
                <a:cs typeface="Arial" panose="020B0604020202020204"/>
              </a:rPr>
              <a:t>N</a:t>
            </a:r>
            <a:r>
              <a:rPr sz="1190" b="1" spc="-99" dirty="0">
                <a:latin typeface="Arial" panose="020B0604020202020204"/>
                <a:cs typeface="Arial" panose="020B0604020202020204"/>
              </a:rPr>
              <a:t> </a:t>
            </a:r>
            <a:r>
              <a:rPr sz="1190" b="1" dirty="0">
                <a:latin typeface="Arial" panose="020B0604020202020204"/>
                <a:cs typeface="Arial" panose="020B0604020202020204"/>
              </a:rPr>
              <a:t>Q</a:t>
            </a:r>
            <a:r>
              <a:rPr sz="1190" b="1" spc="-69" dirty="0">
                <a:latin typeface="Arial" panose="020B0604020202020204"/>
                <a:cs typeface="Arial" panose="020B0604020202020204"/>
              </a:rPr>
              <a:t> </a:t>
            </a:r>
            <a:r>
              <a:rPr sz="1190" b="1" dirty="0">
                <a:latin typeface="Arial" panose="020B0604020202020204"/>
                <a:cs typeface="Arial" panose="020B0604020202020204"/>
              </a:rPr>
              <a:t>P</a:t>
            </a:r>
            <a:r>
              <a:rPr sz="1190" b="1" spc="-10"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1" name="object 91"/>
          <p:cNvSpPr txBox="1"/>
          <p:nvPr/>
        </p:nvSpPr>
        <p:spPr>
          <a:xfrm>
            <a:off x="7145385" y="2456609"/>
            <a:ext cx="176169" cy="2319643"/>
          </a:xfrm>
          <a:prstGeom prst="rect">
            <a:avLst/>
          </a:prstGeom>
        </p:spPr>
        <p:txBody>
          <a:bodyPr vert="horz" wrap="square" lIns="0" tIns="23909" rIns="0" bIns="0" rtlCol="0">
            <a:spAutoFit/>
          </a:bodyPr>
          <a:lstStyle/>
          <a:p>
            <a:pPr marL="25400">
              <a:lnSpc>
                <a:spcPts val="2300"/>
              </a:lnSpc>
              <a:spcBef>
                <a:spcPts val="190"/>
              </a:spcBef>
            </a:pPr>
            <a:r>
              <a:rPr sz="1980" spc="-99" dirty="0">
                <a:latin typeface="Times New Roman" panose="02020603050405020304"/>
                <a:cs typeface="Times New Roman" panose="02020603050405020304"/>
              </a:rPr>
              <a:t>8</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7</a:t>
            </a:r>
            <a:endParaRPr sz="1980">
              <a:latin typeface="Times New Roman" panose="02020603050405020304"/>
              <a:cs typeface="Times New Roman" panose="02020603050405020304"/>
            </a:endParaRPr>
          </a:p>
          <a:p>
            <a:pPr marL="25400">
              <a:lnSpc>
                <a:spcPts val="2260"/>
              </a:lnSpc>
            </a:pPr>
            <a:r>
              <a:rPr sz="1980" spc="-99" dirty="0">
                <a:latin typeface="Times New Roman" panose="02020603050405020304"/>
                <a:cs typeface="Times New Roman" panose="02020603050405020304"/>
              </a:rPr>
              <a:t>6</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5</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2" name="object 92"/>
          <p:cNvSpPr txBox="1"/>
          <p:nvPr/>
        </p:nvSpPr>
        <p:spPr>
          <a:xfrm>
            <a:off x="7082696" y="1887154"/>
            <a:ext cx="302004" cy="329162"/>
          </a:xfrm>
          <a:prstGeom prst="rect">
            <a:avLst/>
          </a:prstGeom>
        </p:spPr>
        <p:txBody>
          <a:bodyPr vert="horz" wrap="square" lIns="0" tIns="23909" rIns="0" bIns="0" rtlCol="0">
            <a:spAutoFit/>
          </a:bodyPr>
          <a:lstStyle/>
          <a:p>
            <a:pPr marL="25400">
              <a:spcBef>
                <a:spcPts val="190"/>
              </a:spcBef>
            </a:pPr>
            <a:r>
              <a:rPr sz="1980" spc="-50" dirty="0">
                <a:latin typeface="Times New Roman" panose="02020603050405020304"/>
                <a:cs typeface="Times New Roman" panose="02020603050405020304"/>
              </a:rPr>
              <a:t>14</a:t>
            </a:r>
            <a:endParaRPr sz="1980">
              <a:latin typeface="Times New Roman" panose="02020603050405020304"/>
              <a:cs typeface="Times New Roman" panose="02020603050405020304"/>
            </a:endParaRPr>
          </a:p>
        </p:txBody>
      </p:sp>
      <p:grpSp>
        <p:nvGrpSpPr>
          <p:cNvPr id="93" name="object 93"/>
          <p:cNvGrpSpPr/>
          <p:nvPr/>
        </p:nvGrpSpPr>
        <p:grpSpPr>
          <a:xfrm>
            <a:off x="7347424" y="1450241"/>
            <a:ext cx="2882877" cy="2641274"/>
            <a:chOff x="2936555" y="731834"/>
            <a:chExt cx="1454785" cy="1332865"/>
          </a:xfrm>
        </p:grpSpPr>
        <p:sp>
          <p:nvSpPr>
            <p:cNvPr id="94" name="object 94"/>
            <p:cNvSpPr/>
            <p:nvPr/>
          </p:nvSpPr>
          <p:spPr>
            <a:xfrm>
              <a:off x="3609753" y="1048632"/>
              <a:ext cx="486409" cy="1008380"/>
            </a:xfrm>
            <a:custGeom>
              <a:avLst/>
              <a:gdLst/>
              <a:ahLst/>
              <a:cxnLst/>
              <a:rect l="l" t="t" r="r" b="b"/>
              <a:pathLst>
                <a:path w="486410" h="1008380">
                  <a:moveTo>
                    <a:pt x="0" y="287999"/>
                  </a:moveTo>
                  <a:lnTo>
                    <a:pt x="0" y="0"/>
                  </a:lnTo>
                  <a:lnTo>
                    <a:pt x="485998" y="0"/>
                  </a:lnTo>
                  <a:lnTo>
                    <a:pt x="485998" y="1007997"/>
                  </a:lnTo>
                </a:path>
              </a:pathLst>
            </a:custGeom>
            <a:ln w="15183">
              <a:solidFill>
                <a:srgbClr val="FF0000"/>
              </a:solidFill>
            </a:ln>
          </p:spPr>
          <p:txBody>
            <a:bodyPr wrap="square" lIns="0" tIns="0" rIns="0" bIns="0" rtlCol="0"/>
            <a:lstStyle/>
            <a:p>
              <a:endParaRPr sz="3565"/>
            </a:p>
          </p:txBody>
        </p:sp>
        <p:sp>
          <p:nvSpPr>
            <p:cNvPr id="95" name="object 95"/>
            <p:cNvSpPr/>
            <p:nvPr/>
          </p:nvSpPr>
          <p:spPr>
            <a:xfrm>
              <a:off x="2936555" y="731834"/>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grpSp>
      <p:sp>
        <p:nvSpPr>
          <p:cNvPr id="96" name="object 96"/>
          <p:cNvSpPr txBox="1"/>
          <p:nvPr/>
        </p:nvSpPr>
        <p:spPr>
          <a:xfrm>
            <a:off x="7082696" y="1315184"/>
            <a:ext cx="302004" cy="329162"/>
          </a:xfrm>
          <a:prstGeom prst="rect">
            <a:avLst/>
          </a:prstGeom>
        </p:spPr>
        <p:txBody>
          <a:bodyPr vert="horz" wrap="square" lIns="0" tIns="23909" rIns="0" bIns="0" rtlCol="0">
            <a:spAutoFit/>
          </a:bodyPr>
          <a:lstStyle/>
          <a:p>
            <a:pPr marL="25400">
              <a:spcBef>
                <a:spcPts val="190"/>
              </a:spcBef>
            </a:pPr>
            <a:r>
              <a:rPr sz="1980" spc="-50" dirty="0">
                <a:latin typeface="Times New Roman" panose="02020603050405020304"/>
                <a:cs typeface="Times New Roman" panose="02020603050405020304"/>
              </a:rPr>
              <a:t>17</a:t>
            </a:r>
            <a:endParaRPr sz="1980">
              <a:latin typeface="Times New Roman" panose="02020603050405020304"/>
              <a:cs typeface="Times New Roman" panose="02020603050405020304"/>
            </a:endParaRPr>
          </a:p>
        </p:txBody>
      </p:sp>
      <p:sp>
        <p:nvSpPr>
          <p:cNvPr id="97" name="object 97"/>
          <p:cNvSpPr/>
          <p:nvPr/>
        </p:nvSpPr>
        <p:spPr>
          <a:xfrm>
            <a:off x="7825395" y="1507311"/>
            <a:ext cx="1177814" cy="1712612"/>
          </a:xfrm>
          <a:custGeom>
            <a:avLst/>
            <a:gdLst/>
            <a:ahLst/>
            <a:cxnLst/>
            <a:rect l="l" t="t" r="r" b="b"/>
            <a:pathLst>
              <a:path w="594360" h="864235">
                <a:moveTo>
                  <a:pt x="0" y="863997"/>
                </a:moveTo>
                <a:lnTo>
                  <a:pt x="0" y="0"/>
                </a:lnTo>
                <a:lnTo>
                  <a:pt x="593998" y="0"/>
                </a:lnTo>
                <a:lnTo>
                  <a:pt x="593998" y="287999"/>
                </a:lnTo>
              </a:path>
            </a:pathLst>
          </a:custGeom>
          <a:ln w="15183">
            <a:solidFill>
              <a:srgbClr val="FF0000"/>
            </a:solidFill>
          </a:ln>
        </p:spPr>
        <p:txBody>
          <a:bodyPr wrap="square" lIns="0" tIns="0" rIns="0" bIns="0" rtlCol="0"/>
          <a:lstStyle/>
          <a:p>
            <a:endParaRPr sz="3565"/>
          </a:p>
        </p:txBody>
      </p:sp>
    </p:spTree>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897776" y="-412120"/>
            <a:ext cx="7314416" cy="1388524"/>
          </a:xfrm>
          <a:prstGeom prst="rect">
            <a:avLst/>
          </a:prstGeom>
        </p:spPr>
        <p:txBody>
          <a:bodyPr vert="horz" wrap="square" lIns="0" tIns="33975" rIns="0" bIns="0" rtlCol="0" anchor="ctr">
            <a:spAutoFit/>
          </a:bodyPr>
          <a:lstStyle/>
          <a:p>
            <a:pPr marL="25400">
              <a:lnSpc>
                <a:spcPct val="100000"/>
              </a:lnSpc>
              <a:spcBef>
                <a:spcPts val="270"/>
              </a:spcBef>
            </a:pPr>
            <a:br>
              <a:rPr lang="en-US" dirty="0" smtClean="0"/>
            </a:br>
            <a:r>
              <a:rPr dirty="0" smtClean="0"/>
              <a:t>Example</a:t>
            </a:r>
            <a:r>
              <a:rPr spc="109" dirty="0" smtClean="0"/>
              <a:t> </a:t>
            </a:r>
            <a:r>
              <a:rPr dirty="0"/>
              <a:t>Average</a:t>
            </a:r>
            <a:r>
              <a:rPr spc="119" dirty="0"/>
              <a:t> </a:t>
            </a:r>
            <a:r>
              <a:rPr dirty="0"/>
              <a:t>Link</a:t>
            </a:r>
            <a:r>
              <a:rPr spc="119" dirty="0"/>
              <a:t> </a:t>
            </a:r>
            <a:r>
              <a:rPr spc="-20" dirty="0"/>
              <a:t>Clustering</a:t>
            </a:r>
            <a:endParaRPr spc="-20" dirty="0"/>
          </a:p>
        </p:txBody>
      </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dirty="0">
              <a:latin typeface="Arial MT"/>
              <a:cs typeface="Arial MT"/>
            </a:endParaRPr>
          </a:p>
        </p:txBody>
      </p:sp>
      <p:grpSp>
        <p:nvGrpSpPr>
          <p:cNvPr id="20" name="object 20"/>
          <p:cNvGrpSpPr/>
          <p:nvPr/>
        </p:nvGrpSpPr>
        <p:grpSpPr>
          <a:xfrm>
            <a:off x="3550624" y="1901287"/>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pic>
          <p:nvPicPr>
            <p:cNvPr id="23" name="object 23"/>
            <p:cNvPicPr/>
            <p:nvPr/>
          </p:nvPicPr>
          <p:blipFill>
            <a:blip r:embed="rId1" cstate="print"/>
            <a:stretch>
              <a:fillRect/>
            </a:stretch>
          </p:blipFill>
          <p:spPr>
            <a:xfrm>
              <a:off x="1123229" y="2288097"/>
              <a:ext cx="113063" cy="113063"/>
            </a:xfrm>
            <a:prstGeom prst="rect">
              <a:avLst/>
            </a:prstGeom>
          </p:spPr>
        </p:pic>
        <p:pic>
          <p:nvPicPr>
            <p:cNvPr id="24" name="object 24"/>
            <p:cNvPicPr/>
            <p:nvPr/>
          </p:nvPicPr>
          <p:blipFill>
            <a:blip r:embed="rId1" cstate="print"/>
            <a:stretch>
              <a:fillRect/>
            </a:stretch>
          </p:blipFill>
          <p:spPr>
            <a:xfrm>
              <a:off x="1267228" y="2288097"/>
              <a:ext cx="113063" cy="113063"/>
            </a:xfrm>
            <a:prstGeom prst="rect">
              <a:avLst/>
            </a:prstGeom>
          </p:spPr>
        </p:pic>
      </p:grpSp>
      <p:sp>
        <p:nvSpPr>
          <p:cNvPr id="25" name="object 25"/>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6" name="object 26"/>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7" name="object 27"/>
          <p:cNvGrpSpPr/>
          <p:nvPr/>
        </p:nvGrpSpPr>
        <p:grpSpPr>
          <a:xfrm>
            <a:off x="3754044" y="4248855"/>
            <a:ext cx="509631" cy="225242"/>
            <a:chOff x="1123229" y="2144098"/>
            <a:chExt cx="257175" cy="113664"/>
          </a:xfrm>
        </p:grpSpPr>
        <p:pic>
          <p:nvPicPr>
            <p:cNvPr id="28" name="object 28"/>
            <p:cNvPicPr/>
            <p:nvPr/>
          </p:nvPicPr>
          <p:blipFill>
            <a:blip r:embed="rId2" cstate="print"/>
            <a:stretch>
              <a:fillRect/>
            </a:stretch>
          </p:blipFill>
          <p:spPr>
            <a:xfrm>
              <a:off x="1123229" y="2144098"/>
              <a:ext cx="113063" cy="113063"/>
            </a:xfrm>
            <a:prstGeom prst="rect">
              <a:avLst/>
            </a:prstGeom>
          </p:spPr>
        </p:pic>
        <p:pic>
          <p:nvPicPr>
            <p:cNvPr id="29" name="object 29"/>
            <p:cNvPicPr/>
            <p:nvPr/>
          </p:nvPicPr>
          <p:blipFill>
            <a:blip r:embed="rId2" cstate="print"/>
            <a:stretch>
              <a:fillRect/>
            </a:stretch>
          </p:blipFill>
          <p:spPr>
            <a:xfrm>
              <a:off x="1267228" y="2144098"/>
              <a:ext cx="113063" cy="113063"/>
            </a:xfrm>
            <a:prstGeom prst="rect">
              <a:avLst/>
            </a:prstGeom>
          </p:spPr>
        </p:pic>
      </p:grpSp>
      <p:sp>
        <p:nvSpPr>
          <p:cNvPr id="30" name="object 30"/>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1" name="object 31"/>
          <p:cNvPicPr/>
          <p:nvPr/>
        </p:nvPicPr>
        <p:blipFill>
          <a:blip r:embed="rId1" cstate="print"/>
          <a:stretch>
            <a:fillRect/>
          </a:stretch>
        </p:blipFill>
        <p:spPr>
          <a:xfrm>
            <a:off x="4324758" y="3392785"/>
            <a:ext cx="224051" cy="224051"/>
          </a:xfrm>
          <a:prstGeom prst="rect">
            <a:avLst/>
          </a:prstGeom>
        </p:spPr>
      </p:pic>
      <p:sp>
        <p:nvSpPr>
          <p:cNvPr id="32" name="object 32"/>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pic>
        <p:nvPicPr>
          <p:cNvPr id="33" name="object 33"/>
          <p:cNvPicPr/>
          <p:nvPr/>
        </p:nvPicPr>
        <p:blipFill>
          <a:blip r:embed="rId1" cstate="print"/>
          <a:stretch>
            <a:fillRect/>
          </a:stretch>
        </p:blipFill>
        <p:spPr>
          <a:xfrm>
            <a:off x="4324758" y="2251355"/>
            <a:ext cx="224051" cy="224051"/>
          </a:xfrm>
          <a:prstGeom prst="rect">
            <a:avLst/>
          </a:prstGeom>
        </p:spPr>
      </p:pic>
      <p:sp>
        <p:nvSpPr>
          <p:cNvPr id="34" name="object 34"/>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35" name="object 35"/>
          <p:cNvGrpSpPr/>
          <p:nvPr/>
        </p:nvGrpSpPr>
        <p:grpSpPr>
          <a:xfrm>
            <a:off x="4324757" y="1680642"/>
            <a:ext cx="509631" cy="509631"/>
            <a:chOff x="1411228" y="848101"/>
            <a:chExt cx="257175" cy="257175"/>
          </a:xfrm>
        </p:grpSpPr>
        <p:pic>
          <p:nvPicPr>
            <p:cNvPr id="36" name="object 36"/>
            <p:cNvPicPr/>
            <p:nvPr/>
          </p:nvPicPr>
          <p:blipFill>
            <a:blip r:embed="rId2" cstate="print"/>
            <a:stretch>
              <a:fillRect/>
            </a:stretch>
          </p:blipFill>
          <p:spPr>
            <a:xfrm>
              <a:off x="1411228" y="992101"/>
              <a:ext cx="113063" cy="113063"/>
            </a:xfrm>
            <a:prstGeom prst="rect">
              <a:avLst/>
            </a:prstGeom>
          </p:spPr>
        </p:pic>
        <p:pic>
          <p:nvPicPr>
            <p:cNvPr id="37" name="object 37"/>
            <p:cNvPicPr/>
            <p:nvPr/>
          </p:nvPicPr>
          <p:blipFill>
            <a:blip r:embed="rId3" cstate="print"/>
            <a:stretch>
              <a:fillRect/>
            </a:stretch>
          </p:blipFill>
          <p:spPr>
            <a:xfrm>
              <a:off x="1555227" y="992101"/>
              <a:ext cx="113063" cy="113063"/>
            </a:xfrm>
            <a:prstGeom prst="rect">
              <a:avLst/>
            </a:prstGeom>
          </p:spPr>
        </p:pic>
        <p:pic>
          <p:nvPicPr>
            <p:cNvPr id="38" name="object 38"/>
            <p:cNvPicPr/>
            <p:nvPr/>
          </p:nvPicPr>
          <p:blipFill>
            <a:blip r:embed="rId4" cstate="print"/>
            <a:stretch>
              <a:fillRect/>
            </a:stretch>
          </p:blipFill>
          <p:spPr>
            <a:xfrm>
              <a:off x="1555227" y="848101"/>
              <a:ext cx="113063" cy="113063"/>
            </a:xfrm>
            <a:prstGeom prst="rect">
              <a:avLst/>
            </a:prstGeom>
          </p:spPr>
        </p:pic>
      </p:grpSp>
      <p:sp>
        <p:nvSpPr>
          <p:cNvPr id="39" name="object 39"/>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pic>
        <p:nvPicPr>
          <p:cNvPr id="40" name="object 40"/>
          <p:cNvPicPr/>
          <p:nvPr/>
        </p:nvPicPr>
        <p:blipFill>
          <a:blip r:embed="rId2" cstate="print"/>
          <a:stretch>
            <a:fillRect/>
          </a:stretch>
        </p:blipFill>
        <p:spPr>
          <a:xfrm>
            <a:off x="4895471" y="1966000"/>
            <a:ext cx="224051" cy="224051"/>
          </a:xfrm>
          <a:prstGeom prst="rect">
            <a:avLst/>
          </a:prstGeom>
        </p:spPr>
      </p:pic>
      <p:sp>
        <p:nvSpPr>
          <p:cNvPr id="41" name="object 4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42" name="object 42"/>
          <p:cNvPicPr/>
          <p:nvPr/>
        </p:nvPicPr>
        <p:blipFill>
          <a:blip r:embed="rId2" cstate="print"/>
          <a:stretch>
            <a:fillRect/>
          </a:stretch>
        </p:blipFill>
        <p:spPr>
          <a:xfrm>
            <a:off x="5466185" y="1966000"/>
            <a:ext cx="224051" cy="224051"/>
          </a:xfrm>
          <a:prstGeom prst="rect">
            <a:avLst/>
          </a:prstGeom>
        </p:spPr>
      </p:pic>
      <p:sp>
        <p:nvSpPr>
          <p:cNvPr id="43" name="object 4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44" name="object 44"/>
          <p:cNvPicPr/>
          <p:nvPr/>
        </p:nvPicPr>
        <p:blipFill>
          <a:blip r:embed="rId1" cstate="print"/>
          <a:stretch>
            <a:fillRect/>
          </a:stretch>
        </p:blipFill>
        <p:spPr>
          <a:xfrm>
            <a:off x="6322256" y="2251355"/>
            <a:ext cx="224051" cy="224051"/>
          </a:xfrm>
          <a:prstGeom prst="rect">
            <a:avLst/>
          </a:prstGeom>
        </p:spPr>
      </p:pic>
      <p:sp>
        <p:nvSpPr>
          <p:cNvPr id="45" name="object 4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46" name="object 46"/>
          <p:cNvPicPr/>
          <p:nvPr/>
        </p:nvPicPr>
        <p:blipFill>
          <a:blip r:embed="rId2" cstate="print"/>
          <a:stretch>
            <a:fillRect/>
          </a:stretch>
        </p:blipFill>
        <p:spPr>
          <a:xfrm>
            <a:off x="6322256" y="3107427"/>
            <a:ext cx="224051" cy="224051"/>
          </a:xfrm>
          <a:prstGeom prst="rect">
            <a:avLst/>
          </a:prstGeom>
        </p:spPr>
      </p:pic>
      <p:sp>
        <p:nvSpPr>
          <p:cNvPr id="47" name="object 47"/>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48" name="object 48"/>
          <p:cNvGrpSpPr/>
          <p:nvPr/>
        </p:nvGrpSpPr>
        <p:grpSpPr>
          <a:xfrm>
            <a:off x="6036897" y="3392784"/>
            <a:ext cx="795276" cy="225242"/>
            <a:chOff x="2275225" y="1712099"/>
            <a:chExt cx="401320" cy="113664"/>
          </a:xfrm>
        </p:grpSpPr>
        <p:pic>
          <p:nvPicPr>
            <p:cNvPr id="49" name="object 49"/>
            <p:cNvPicPr/>
            <p:nvPr/>
          </p:nvPicPr>
          <p:blipFill>
            <a:blip r:embed="rId4" cstate="print"/>
            <a:stretch>
              <a:fillRect/>
            </a:stretch>
          </p:blipFill>
          <p:spPr>
            <a:xfrm>
              <a:off x="2275225" y="1712099"/>
              <a:ext cx="113063" cy="113063"/>
            </a:xfrm>
            <a:prstGeom prst="rect">
              <a:avLst/>
            </a:prstGeom>
          </p:spPr>
        </p:pic>
        <p:pic>
          <p:nvPicPr>
            <p:cNvPr id="50" name="object 50"/>
            <p:cNvPicPr/>
            <p:nvPr/>
          </p:nvPicPr>
          <p:blipFill>
            <a:blip r:embed="rId1" cstate="print"/>
            <a:stretch>
              <a:fillRect/>
            </a:stretch>
          </p:blipFill>
          <p:spPr>
            <a:xfrm>
              <a:off x="2419225" y="1712099"/>
              <a:ext cx="113063" cy="113063"/>
            </a:xfrm>
            <a:prstGeom prst="rect">
              <a:avLst/>
            </a:prstGeom>
          </p:spPr>
        </p:pic>
        <p:pic>
          <p:nvPicPr>
            <p:cNvPr id="51" name="object 51"/>
            <p:cNvPicPr/>
            <p:nvPr/>
          </p:nvPicPr>
          <p:blipFill>
            <a:blip r:embed="rId1" cstate="print"/>
            <a:stretch>
              <a:fillRect/>
            </a:stretch>
          </p:blipFill>
          <p:spPr>
            <a:xfrm>
              <a:off x="2563224" y="1712099"/>
              <a:ext cx="113063" cy="113063"/>
            </a:xfrm>
            <a:prstGeom prst="rect">
              <a:avLst/>
            </a:prstGeom>
          </p:spPr>
        </p:pic>
      </p:grpSp>
      <p:sp>
        <p:nvSpPr>
          <p:cNvPr id="52" name="object 52"/>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53" name="object 53"/>
          <p:cNvGrpSpPr/>
          <p:nvPr/>
        </p:nvGrpSpPr>
        <p:grpSpPr>
          <a:xfrm>
            <a:off x="6036897" y="3678139"/>
            <a:ext cx="795276" cy="225242"/>
            <a:chOff x="2275225" y="1856098"/>
            <a:chExt cx="401320" cy="113664"/>
          </a:xfrm>
        </p:grpSpPr>
        <p:pic>
          <p:nvPicPr>
            <p:cNvPr id="54" name="object 54"/>
            <p:cNvPicPr/>
            <p:nvPr/>
          </p:nvPicPr>
          <p:blipFill>
            <a:blip r:embed="rId4" cstate="print"/>
            <a:stretch>
              <a:fillRect/>
            </a:stretch>
          </p:blipFill>
          <p:spPr>
            <a:xfrm>
              <a:off x="2275225" y="1856098"/>
              <a:ext cx="113063" cy="113063"/>
            </a:xfrm>
            <a:prstGeom prst="rect">
              <a:avLst/>
            </a:prstGeom>
          </p:spPr>
        </p:pic>
        <p:pic>
          <p:nvPicPr>
            <p:cNvPr id="55" name="object 55"/>
            <p:cNvPicPr/>
            <p:nvPr/>
          </p:nvPicPr>
          <p:blipFill>
            <a:blip r:embed="rId1" cstate="print"/>
            <a:stretch>
              <a:fillRect/>
            </a:stretch>
          </p:blipFill>
          <p:spPr>
            <a:xfrm>
              <a:off x="2419225" y="1856098"/>
              <a:ext cx="113063" cy="113063"/>
            </a:xfrm>
            <a:prstGeom prst="rect">
              <a:avLst/>
            </a:prstGeom>
          </p:spPr>
        </p:pic>
        <p:pic>
          <p:nvPicPr>
            <p:cNvPr id="56" name="object 56"/>
            <p:cNvPicPr/>
            <p:nvPr/>
          </p:nvPicPr>
          <p:blipFill>
            <a:blip r:embed="rId1" cstate="print"/>
            <a:stretch>
              <a:fillRect/>
            </a:stretch>
          </p:blipFill>
          <p:spPr>
            <a:xfrm>
              <a:off x="2563224" y="1856098"/>
              <a:ext cx="113063" cy="113063"/>
            </a:xfrm>
            <a:prstGeom prst="rect">
              <a:avLst/>
            </a:prstGeom>
          </p:spPr>
        </p:pic>
      </p:grpSp>
      <p:sp>
        <p:nvSpPr>
          <p:cNvPr id="57" name="object 57"/>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58" name="object 58"/>
          <p:cNvPicPr/>
          <p:nvPr/>
        </p:nvPicPr>
        <p:blipFill>
          <a:blip r:embed="rId1" cstate="print"/>
          <a:stretch>
            <a:fillRect/>
          </a:stretch>
        </p:blipFill>
        <p:spPr>
          <a:xfrm>
            <a:off x="6322256" y="3963498"/>
            <a:ext cx="224051" cy="224051"/>
          </a:xfrm>
          <a:prstGeom prst="rect">
            <a:avLst/>
          </a:prstGeom>
        </p:spPr>
      </p:pic>
      <p:sp>
        <p:nvSpPr>
          <p:cNvPr id="59" name="object 5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60" name="object 60"/>
          <p:cNvSpPr/>
          <p:nvPr/>
        </p:nvSpPr>
        <p:spPr>
          <a:xfrm>
            <a:off x="7347424" y="493159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1" name="object 61"/>
          <p:cNvSpPr/>
          <p:nvPr/>
        </p:nvSpPr>
        <p:spPr>
          <a:xfrm>
            <a:off x="7347424" y="464623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2" name="object 62"/>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3" name="object 63"/>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4" name="object 64"/>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5" name="object 65"/>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6" name="object 6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7" name="object 67"/>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8" name="object 6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9" name="object 69"/>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0" name="object 7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1" name="object 7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2" name="object 7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3" name="object 73"/>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K-means 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K-means is a </a:t>
            </a:r>
            <a:r>
              <a:rPr lang="en-US" dirty="0" err="1">
                <a:latin typeface="Times New Roman" panose="02020603050405020304" pitchFamily="18" charset="0"/>
                <a:cs typeface="Times New Roman" panose="02020603050405020304" pitchFamily="18" charset="0"/>
              </a:rPr>
              <a:t>partitional</a:t>
            </a:r>
            <a:r>
              <a:rPr lang="en-US" dirty="0">
                <a:latin typeface="Times New Roman" panose="02020603050405020304" pitchFamily="18" charset="0"/>
                <a:cs typeface="Times New Roman" panose="02020603050405020304" pitchFamily="18" charset="0"/>
              </a:rPr>
              <a:t> clustering </a:t>
            </a:r>
            <a:r>
              <a:rPr lang="en-US" dirty="0" smtClean="0">
                <a:latin typeface="Times New Roman" panose="02020603050405020304" pitchFamily="18" charset="0"/>
                <a:cs typeface="Times New Roman" panose="02020603050405020304" pitchFamily="18" charset="0"/>
              </a:rPr>
              <a:t>algorithm</a:t>
            </a:r>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altLang="ja-JP" dirty="0">
                <a:latin typeface="Times New Roman" panose="02020603050405020304" pitchFamily="18" charset="0"/>
                <a:cs typeface="Times New Roman" panose="02020603050405020304" pitchFamily="18" charset="0"/>
              </a:rPr>
              <a:t>Let the set of data points (or instances) </a:t>
            </a:r>
            <a:r>
              <a:rPr lang="en-US" altLang="ja-JP" i="1" dirty="0">
                <a:latin typeface="Times New Roman" panose="02020603050405020304" pitchFamily="18" charset="0"/>
                <a:cs typeface="Times New Roman" panose="02020603050405020304" pitchFamily="18" charset="0"/>
              </a:rPr>
              <a:t>D</a:t>
            </a:r>
            <a:r>
              <a:rPr lang="en-US" altLang="ja-JP" dirty="0">
                <a:latin typeface="Times New Roman" panose="02020603050405020304" pitchFamily="18" charset="0"/>
                <a:cs typeface="Times New Roman" panose="02020603050405020304" pitchFamily="18" charset="0"/>
              </a:rPr>
              <a:t> be </a:t>
            </a:r>
            <a:r>
              <a:rPr lang="en-US" altLang="ja-JP" dirty="0" smtClean="0">
                <a:latin typeface="Times New Roman" panose="02020603050405020304" pitchFamily="18" charset="0"/>
                <a:cs typeface="Times New Roman" panose="02020603050405020304" pitchFamily="18" charset="0"/>
              </a:rPr>
              <a:t>{</a:t>
            </a:r>
            <a:r>
              <a:rPr lang="en-US" altLang="ja-JP" b="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1</a:t>
            </a:r>
            <a:r>
              <a:rPr lang="en-US" altLang="ja-JP" dirty="0">
                <a:latin typeface="Times New Roman" panose="02020603050405020304" pitchFamily="18" charset="0"/>
                <a:cs typeface="Times New Roman" panose="02020603050405020304" pitchFamily="18" charset="0"/>
              </a:rPr>
              <a:t>, </a:t>
            </a:r>
            <a:r>
              <a:rPr lang="en-US" altLang="ja-JP" b="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2</a:t>
            </a:r>
            <a:r>
              <a:rPr lang="en-US" altLang="ja-JP" dirty="0">
                <a:latin typeface="Times New Roman" panose="02020603050405020304" pitchFamily="18" charset="0"/>
                <a:cs typeface="Times New Roman" panose="02020603050405020304" pitchFamily="18" charset="0"/>
              </a:rPr>
              <a:t>, …, </a:t>
            </a:r>
            <a:r>
              <a:rPr lang="en-US" altLang="ja-JP" b="1" dirty="0" err="1">
                <a:latin typeface="Times New Roman" panose="02020603050405020304" pitchFamily="18" charset="0"/>
                <a:cs typeface="Times New Roman" panose="02020603050405020304" pitchFamily="18" charset="0"/>
              </a:rPr>
              <a:t>x</a:t>
            </a:r>
            <a:r>
              <a:rPr lang="en-US" altLang="ja-JP" baseline="-25000" dirty="0" err="1">
                <a:latin typeface="Times New Roman" panose="02020603050405020304" pitchFamily="18" charset="0"/>
                <a:cs typeface="Times New Roman" panose="02020603050405020304" pitchFamily="18" charset="0"/>
              </a:rPr>
              <a:t>n</a:t>
            </a:r>
            <a:r>
              <a:rPr lang="en-US" altLang="ja-JP" dirty="0">
                <a:latin typeface="Times New Roman" panose="02020603050405020304" pitchFamily="18" charset="0"/>
                <a:cs typeface="Times New Roman" panose="02020603050405020304" pitchFamily="18" charset="0"/>
              </a:rPr>
              <a:t>}, </a:t>
            </a:r>
            <a:r>
              <a:rPr lang="en-US" altLang="ja-JP" sz="2800" dirty="0" smtClean="0">
                <a:latin typeface="Times New Roman" panose="02020603050405020304" pitchFamily="18" charset="0"/>
                <a:cs typeface="Times New Roman" panose="02020603050405020304" pitchFamily="18" charset="0"/>
              </a:rPr>
              <a:t>where </a:t>
            </a:r>
            <a:r>
              <a:rPr lang="en-US" altLang="ja-JP" sz="2800" b="1" dirty="0">
                <a:latin typeface="Times New Roman" panose="02020603050405020304" pitchFamily="18" charset="0"/>
                <a:cs typeface="Times New Roman" panose="02020603050405020304" pitchFamily="18" charset="0"/>
              </a:rPr>
              <a:t>x</a:t>
            </a:r>
            <a:r>
              <a:rPr lang="en-US" altLang="ja-JP" sz="2800" i="1" baseline="-25000" dirty="0">
                <a:latin typeface="Times New Roman" panose="02020603050405020304" pitchFamily="18" charset="0"/>
                <a:cs typeface="Times New Roman" panose="02020603050405020304" pitchFamily="18" charset="0"/>
              </a:rPr>
              <a:t>i</a:t>
            </a:r>
            <a:r>
              <a:rPr lang="en-US" altLang="ja-JP" sz="2800" dirty="0">
                <a:latin typeface="Times New Roman" panose="02020603050405020304" pitchFamily="18" charset="0"/>
                <a:cs typeface="Times New Roman" panose="02020603050405020304" pitchFamily="18" charset="0"/>
              </a:rPr>
              <a:t> = (</a:t>
            </a:r>
            <a:r>
              <a:rPr lang="en-US" altLang="ja-JP" sz="2800" i="1" dirty="0">
                <a:latin typeface="Times New Roman" panose="02020603050405020304" pitchFamily="18" charset="0"/>
                <a:cs typeface="Times New Roman" panose="02020603050405020304" pitchFamily="18" charset="0"/>
              </a:rPr>
              <a:t>x</a:t>
            </a:r>
            <a:r>
              <a:rPr lang="en-US" altLang="ja-JP" sz="2800" i="1" baseline="-25000" dirty="0">
                <a:latin typeface="Times New Roman" panose="02020603050405020304" pitchFamily="18" charset="0"/>
                <a:cs typeface="Times New Roman" panose="02020603050405020304" pitchFamily="18" charset="0"/>
              </a:rPr>
              <a:t>i</a:t>
            </a:r>
            <a:r>
              <a:rPr lang="en-US" altLang="ja-JP" sz="2800" baseline="-25000" dirty="0">
                <a:latin typeface="Times New Roman" panose="02020603050405020304" pitchFamily="18" charset="0"/>
                <a:cs typeface="Times New Roman" panose="02020603050405020304" pitchFamily="18" charset="0"/>
              </a:rPr>
              <a:t>1</a:t>
            </a:r>
            <a:r>
              <a:rPr lang="en-US" altLang="ja-JP" sz="2800" dirty="0">
                <a:latin typeface="Times New Roman" panose="02020603050405020304" pitchFamily="18" charset="0"/>
                <a:cs typeface="Times New Roman" panose="02020603050405020304" pitchFamily="18" charset="0"/>
              </a:rPr>
              <a:t>, </a:t>
            </a:r>
            <a:r>
              <a:rPr lang="en-US" altLang="ja-JP" sz="2800" i="1" dirty="0">
                <a:latin typeface="Times New Roman" panose="02020603050405020304" pitchFamily="18" charset="0"/>
                <a:cs typeface="Times New Roman" panose="02020603050405020304" pitchFamily="18" charset="0"/>
              </a:rPr>
              <a:t>x</a:t>
            </a:r>
            <a:r>
              <a:rPr lang="en-US" altLang="ja-JP" sz="2800" i="1" baseline="-25000" dirty="0">
                <a:latin typeface="Times New Roman" panose="02020603050405020304" pitchFamily="18" charset="0"/>
                <a:cs typeface="Times New Roman" panose="02020603050405020304" pitchFamily="18" charset="0"/>
              </a:rPr>
              <a:t>i</a:t>
            </a:r>
            <a:r>
              <a:rPr lang="en-US" altLang="ja-JP" sz="2800" baseline="-25000" dirty="0">
                <a:latin typeface="Times New Roman" panose="02020603050405020304" pitchFamily="18" charset="0"/>
                <a:cs typeface="Times New Roman" panose="02020603050405020304" pitchFamily="18" charset="0"/>
              </a:rPr>
              <a:t>2</a:t>
            </a:r>
            <a:r>
              <a:rPr lang="en-US" altLang="ja-JP" sz="2800" dirty="0">
                <a:latin typeface="Times New Roman" panose="02020603050405020304" pitchFamily="18" charset="0"/>
                <a:cs typeface="Times New Roman" panose="02020603050405020304" pitchFamily="18" charset="0"/>
              </a:rPr>
              <a:t>, …, </a:t>
            </a:r>
            <a:r>
              <a:rPr lang="en-US" altLang="ja-JP" sz="2800" i="1" dirty="0" err="1">
                <a:latin typeface="Times New Roman" panose="02020603050405020304" pitchFamily="18" charset="0"/>
                <a:cs typeface="Times New Roman" panose="02020603050405020304" pitchFamily="18" charset="0"/>
              </a:rPr>
              <a:t>x</a:t>
            </a:r>
            <a:r>
              <a:rPr lang="en-US" altLang="ja-JP" sz="2800" i="1" baseline="-25000" dirty="0" err="1">
                <a:latin typeface="Times New Roman" panose="02020603050405020304" pitchFamily="18" charset="0"/>
                <a:cs typeface="Times New Roman" panose="02020603050405020304" pitchFamily="18" charset="0"/>
              </a:rPr>
              <a:t>ir</a:t>
            </a:r>
            <a:r>
              <a:rPr lang="en-US" altLang="ja-JP" sz="2800" dirty="0">
                <a:latin typeface="Times New Roman" panose="02020603050405020304" pitchFamily="18" charset="0"/>
                <a:cs typeface="Times New Roman" panose="02020603050405020304" pitchFamily="18" charset="0"/>
              </a:rPr>
              <a:t>) is a vector in a real-valued space </a:t>
            </a:r>
            <a:r>
              <a:rPr lang="en-US" altLang="ja-JP" sz="2800" i="1" dirty="0">
                <a:latin typeface="Times New Roman" panose="02020603050405020304" pitchFamily="18" charset="0"/>
                <a:cs typeface="Times New Roman" panose="02020603050405020304" pitchFamily="18" charset="0"/>
              </a:rPr>
              <a:t>X</a:t>
            </a:r>
            <a:r>
              <a:rPr lang="en-US" altLang="ja-JP"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ja-JP" sz="2800" dirty="0">
                <a:latin typeface="Times New Roman" panose="02020603050405020304" pitchFamily="18" charset="0"/>
                <a:cs typeface="Times New Roman" panose="02020603050405020304" pitchFamily="18" charset="0"/>
              </a:rPr>
              <a:t> </a:t>
            </a:r>
            <a:r>
              <a:rPr lang="en-US" altLang="ja-JP" sz="2800" i="1" dirty="0" err="1">
                <a:latin typeface="Times New Roman" panose="02020603050405020304" pitchFamily="18" charset="0"/>
                <a:cs typeface="Times New Roman" panose="02020603050405020304" pitchFamily="18" charset="0"/>
              </a:rPr>
              <a:t>R</a:t>
            </a:r>
            <a:r>
              <a:rPr lang="en-US" altLang="ja-JP" sz="2800" i="1" baseline="30000" dirty="0" err="1">
                <a:latin typeface="Times New Roman" panose="02020603050405020304" pitchFamily="18" charset="0"/>
                <a:cs typeface="Times New Roman" panose="02020603050405020304" pitchFamily="18" charset="0"/>
              </a:rPr>
              <a:t>r</a:t>
            </a:r>
            <a:r>
              <a:rPr lang="en-US" altLang="ja-JP" sz="2800" dirty="0">
                <a:latin typeface="Times New Roman" panose="02020603050405020304" pitchFamily="18" charset="0"/>
                <a:cs typeface="Times New Roman" panose="02020603050405020304" pitchFamily="18" charset="0"/>
              </a:rPr>
              <a:t>, and </a:t>
            </a:r>
            <a:r>
              <a:rPr lang="en-US" altLang="ja-JP" sz="2800" i="1" dirty="0">
                <a:latin typeface="Times New Roman" panose="02020603050405020304" pitchFamily="18" charset="0"/>
                <a:cs typeface="Times New Roman" panose="02020603050405020304" pitchFamily="18" charset="0"/>
              </a:rPr>
              <a:t>r</a:t>
            </a:r>
            <a:r>
              <a:rPr lang="en-US" altLang="ja-JP" sz="2800" dirty="0">
                <a:latin typeface="Times New Roman" panose="02020603050405020304" pitchFamily="18" charset="0"/>
                <a:cs typeface="Times New Roman" panose="02020603050405020304" pitchFamily="18" charset="0"/>
              </a:rPr>
              <a:t> is the number of attributes (dimensions) in the data. </a:t>
            </a:r>
            <a:endParaRPr lang="en-US" altLang="ja-JP" sz="2800" dirty="0" smtClean="0">
              <a:latin typeface="Times New Roman" panose="02020603050405020304" pitchFamily="18" charset="0"/>
              <a:cs typeface="Times New Roman" panose="02020603050405020304" pitchFamily="18" charset="0"/>
            </a:endParaRPr>
          </a:p>
          <a:p>
            <a:pPr lvl="1" algn="just">
              <a:buFont typeface="Wingdings" panose="05000000000000000000" pitchFamily="2" charset="2"/>
              <a:buNone/>
            </a:pPr>
            <a:endParaRPr lang="en-US" altLang="ja-JP" sz="2800" dirty="0">
              <a:latin typeface="Times New Roman" panose="02020603050405020304" pitchFamily="18" charset="0"/>
              <a:cs typeface="Times New Roman" panose="02020603050405020304" pitchFamily="18" charset="0"/>
            </a:endParaRPr>
          </a:p>
          <a:p>
            <a:pPr algn="just"/>
            <a:r>
              <a:rPr lang="en-US" altLang="ja-JP" dirty="0">
                <a:latin typeface="Times New Roman" panose="02020603050405020304" pitchFamily="18" charset="0"/>
                <a:cs typeface="Times New Roman" panose="02020603050405020304" pitchFamily="18" charset="0"/>
              </a:rPr>
              <a:t>The </a:t>
            </a:r>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-means algorithm partitions the given data into </a:t>
            </a:r>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 clusters. </a:t>
            </a:r>
            <a:endParaRPr lang="en-US" altLang="ja-JP" dirty="0">
              <a:latin typeface="Times New Roman" panose="02020603050405020304" pitchFamily="18" charset="0"/>
              <a:cs typeface="Times New Roman" panose="02020603050405020304" pitchFamily="18" charset="0"/>
            </a:endParaRPr>
          </a:p>
          <a:p>
            <a:pPr lvl="1" algn="just"/>
            <a:r>
              <a:rPr lang="en-US" altLang="ja-JP" dirty="0">
                <a:latin typeface="Times New Roman" panose="02020603050405020304" pitchFamily="18" charset="0"/>
                <a:cs typeface="Times New Roman" panose="02020603050405020304" pitchFamily="18" charset="0"/>
              </a:rPr>
              <a:t>Each cluster has a cluster </a:t>
            </a:r>
            <a:r>
              <a:rPr lang="en-US" altLang="ja-JP" b="1" dirty="0">
                <a:latin typeface="Times New Roman" panose="02020603050405020304" pitchFamily="18" charset="0"/>
                <a:cs typeface="Times New Roman" panose="02020603050405020304" pitchFamily="18" charset="0"/>
              </a:rPr>
              <a:t>center</a:t>
            </a:r>
            <a:r>
              <a:rPr lang="en-US" altLang="ja-JP" dirty="0">
                <a:latin typeface="Times New Roman" panose="02020603050405020304" pitchFamily="18" charset="0"/>
                <a:cs typeface="Times New Roman" panose="02020603050405020304" pitchFamily="18" charset="0"/>
              </a:rPr>
              <a:t>, called </a:t>
            </a:r>
            <a:r>
              <a:rPr lang="en-US" altLang="ja-JP" b="1" dirty="0">
                <a:latin typeface="Times New Roman" panose="02020603050405020304" pitchFamily="18" charset="0"/>
                <a:cs typeface="Times New Roman" panose="02020603050405020304" pitchFamily="18" charset="0"/>
              </a:rPr>
              <a:t>centroid</a:t>
            </a:r>
            <a:r>
              <a:rPr lang="en-US" altLang="ja-JP" dirty="0">
                <a:latin typeface="Times New Roman" panose="02020603050405020304" pitchFamily="18" charset="0"/>
                <a:cs typeface="Times New Roman" panose="02020603050405020304" pitchFamily="18" charset="0"/>
              </a:rPr>
              <a:t>.</a:t>
            </a:r>
            <a:endParaRPr lang="en-US" altLang="ja-JP" dirty="0">
              <a:latin typeface="Times New Roman" panose="02020603050405020304" pitchFamily="18" charset="0"/>
              <a:cs typeface="Times New Roman" panose="02020603050405020304" pitchFamily="18" charset="0"/>
            </a:endParaRPr>
          </a:p>
          <a:p>
            <a:pPr lvl="1" algn="just"/>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 is specified by the user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44" y="4248855"/>
            <a:ext cx="509631" cy="225242"/>
            <a:chOff x="1123229" y="2144098"/>
            <a:chExt cx="257175" cy="113664"/>
          </a:xfrm>
        </p:grpSpPr>
        <p:pic>
          <p:nvPicPr>
            <p:cNvPr id="30" name="object 30"/>
            <p:cNvPicPr/>
            <p:nvPr/>
          </p:nvPicPr>
          <p:blipFill>
            <a:blip r:embed="rId3" cstate="print"/>
            <a:stretch>
              <a:fillRect/>
            </a:stretch>
          </p:blipFill>
          <p:spPr>
            <a:xfrm>
              <a:off x="1123229" y="2144098"/>
              <a:ext cx="113063" cy="113063"/>
            </a:xfrm>
            <a:prstGeom prst="rect">
              <a:avLst/>
            </a:prstGeom>
          </p:spPr>
        </p:pic>
        <p:pic>
          <p:nvPicPr>
            <p:cNvPr id="31" name="object 31"/>
            <p:cNvPicPr/>
            <p:nvPr/>
          </p:nvPicPr>
          <p:blipFill>
            <a:blip r:embed="rId3" cstate="print"/>
            <a:stretch>
              <a:fillRect/>
            </a:stretch>
          </p:blipFill>
          <p:spPr>
            <a:xfrm>
              <a:off x="1267228" y="2144098"/>
              <a:ext cx="113063" cy="113063"/>
            </a:xfrm>
            <a:prstGeom prst="rect">
              <a:avLst/>
            </a:prstGeom>
          </p:spPr>
        </p:pic>
      </p:grpSp>
      <p:sp>
        <p:nvSpPr>
          <p:cNvPr id="32" name="object 32"/>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3" name="object 33"/>
          <p:cNvPicPr/>
          <p:nvPr/>
        </p:nvPicPr>
        <p:blipFill>
          <a:blip r:embed="rId4" cstate="print"/>
          <a:stretch>
            <a:fillRect/>
          </a:stretch>
        </p:blipFill>
        <p:spPr>
          <a:xfrm>
            <a:off x="4324758" y="3392785"/>
            <a:ext cx="224051" cy="224051"/>
          </a:xfrm>
          <a:prstGeom prst="rect">
            <a:avLst/>
          </a:prstGeom>
        </p:spPr>
      </p:pic>
      <p:sp>
        <p:nvSpPr>
          <p:cNvPr id="34" name="object 34"/>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pic>
        <p:nvPicPr>
          <p:cNvPr id="35" name="object 35"/>
          <p:cNvPicPr/>
          <p:nvPr/>
        </p:nvPicPr>
        <p:blipFill>
          <a:blip r:embed="rId4" cstate="print"/>
          <a:stretch>
            <a:fillRect/>
          </a:stretch>
        </p:blipFill>
        <p:spPr>
          <a:xfrm>
            <a:off x="4324758" y="2251355"/>
            <a:ext cx="224051" cy="224051"/>
          </a:xfrm>
          <a:prstGeom prst="rect">
            <a:avLst/>
          </a:prstGeom>
        </p:spPr>
      </p:pic>
      <p:sp>
        <p:nvSpPr>
          <p:cNvPr id="36" name="object 36"/>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37" name="object 37"/>
          <p:cNvGrpSpPr/>
          <p:nvPr/>
        </p:nvGrpSpPr>
        <p:grpSpPr>
          <a:xfrm>
            <a:off x="4324757" y="1680642"/>
            <a:ext cx="509631" cy="509631"/>
            <a:chOff x="1411228" y="848101"/>
            <a:chExt cx="257175" cy="257175"/>
          </a:xfrm>
        </p:grpSpPr>
        <p:pic>
          <p:nvPicPr>
            <p:cNvPr id="38" name="object 38"/>
            <p:cNvPicPr/>
            <p:nvPr/>
          </p:nvPicPr>
          <p:blipFill>
            <a:blip r:embed="rId3" cstate="print"/>
            <a:stretch>
              <a:fillRect/>
            </a:stretch>
          </p:blipFill>
          <p:spPr>
            <a:xfrm>
              <a:off x="1411228" y="992101"/>
              <a:ext cx="113063" cy="113063"/>
            </a:xfrm>
            <a:prstGeom prst="rect">
              <a:avLst/>
            </a:prstGeom>
          </p:spPr>
        </p:pic>
        <p:pic>
          <p:nvPicPr>
            <p:cNvPr id="39" name="object 39"/>
            <p:cNvPicPr/>
            <p:nvPr/>
          </p:nvPicPr>
          <p:blipFill>
            <a:blip r:embed="rId5" cstate="print"/>
            <a:stretch>
              <a:fillRect/>
            </a:stretch>
          </p:blipFill>
          <p:spPr>
            <a:xfrm>
              <a:off x="1555227" y="992101"/>
              <a:ext cx="113063" cy="113063"/>
            </a:xfrm>
            <a:prstGeom prst="rect">
              <a:avLst/>
            </a:prstGeom>
          </p:spPr>
        </p:pic>
        <p:pic>
          <p:nvPicPr>
            <p:cNvPr id="40" name="object 40"/>
            <p:cNvPicPr/>
            <p:nvPr/>
          </p:nvPicPr>
          <p:blipFill>
            <a:blip r:embed="rId6" cstate="print"/>
            <a:stretch>
              <a:fillRect/>
            </a:stretch>
          </p:blipFill>
          <p:spPr>
            <a:xfrm>
              <a:off x="1555227" y="848101"/>
              <a:ext cx="113063" cy="113063"/>
            </a:xfrm>
            <a:prstGeom prst="rect">
              <a:avLst/>
            </a:prstGeom>
          </p:spPr>
        </p:pic>
      </p:grpSp>
      <p:sp>
        <p:nvSpPr>
          <p:cNvPr id="41" name="object 41"/>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pic>
        <p:nvPicPr>
          <p:cNvPr id="42" name="object 42"/>
          <p:cNvPicPr/>
          <p:nvPr/>
        </p:nvPicPr>
        <p:blipFill>
          <a:blip r:embed="rId3" cstate="print"/>
          <a:stretch>
            <a:fillRect/>
          </a:stretch>
        </p:blipFill>
        <p:spPr>
          <a:xfrm>
            <a:off x="4895471" y="1966000"/>
            <a:ext cx="224051" cy="224051"/>
          </a:xfrm>
          <a:prstGeom prst="rect">
            <a:avLst/>
          </a:prstGeom>
        </p:spPr>
      </p:pic>
      <p:sp>
        <p:nvSpPr>
          <p:cNvPr id="43" name="object 43"/>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44" name="object 44"/>
          <p:cNvPicPr/>
          <p:nvPr/>
        </p:nvPicPr>
        <p:blipFill>
          <a:blip r:embed="rId3" cstate="print"/>
          <a:stretch>
            <a:fillRect/>
          </a:stretch>
        </p:blipFill>
        <p:spPr>
          <a:xfrm>
            <a:off x="5466185" y="1966000"/>
            <a:ext cx="224051" cy="224051"/>
          </a:xfrm>
          <a:prstGeom prst="rect">
            <a:avLst/>
          </a:prstGeom>
        </p:spPr>
      </p:pic>
      <p:sp>
        <p:nvSpPr>
          <p:cNvPr id="45" name="object 45"/>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46" name="object 46"/>
          <p:cNvPicPr/>
          <p:nvPr/>
        </p:nvPicPr>
        <p:blipFill>
          <a:blip r:embed="rId4" cstate="print"/>
          <a:stretch>
            <a:fillRect/>
          </a:stretch>
        </p:blipFill>
        <p:spPr>
          <a:xfrm>
            <a:off x="6322256" y="2251355"/>
            <a:ext cx="224051" cy="224051"/>
          </a:xfrm>
          <a:prstGeom prst="rect">
            <a:avLst/>
          </a:prstGeom>
        </p:spPr>
      </p:pic>
      <p:sp>
        <p:nvSpPr>
          <p:cNvPr id="47" name="object 47"/>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48" name="object 48"/>
          <p:cNvPicPr/>
          <p:nvPr/>
        </p:nvPicPr>
        <p:blipFill>
          <a:blip r:embed="rId3" cstate="print"/>
          <a:stretch>
            <a:fillRect/>
          </a:stretch>
        </p:blipFill>
        <p:spPr>
          <a:xfrm>
            <a:off x="6322256" y="3107427"/>
            <a:ext cx="224051" cy="224051"/>
          </a:xfrm>
          <a:prstGeom prst="rect">
            <a:avLst/>
          </a:prstGeom>
        </p:spPr>
      </p:pic>
      <p:sp>
        <p:nvSpPr>
          <p:cNvPr id="49" name="object 4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0" name="object 50"/>
          <p:cNvGrpSpPr/>
          <p:nvPr/>
        </p:nvGrpSpPr>
        <p:grpSpPr>
          <a:xfrm>
            <a:off x="6036897" y="3392784"/>
            <a:ext cx="795276" cy="225242"/>
            <a:chOff x="2275225" y="1712099"/>
            <a:chExt cx="401320" cy="113664"/>
          </a:xfrm>
        </p:grpSpPr>
        <p:pic>
          <p:nvPicPr>
            <p:cNvPr id="51" name="object 51"/>
            <p:cNvPicPr/>
            <p:nvPr/>
          </p:nvPicPr>
          <p:blipFill>
            <a:blip r:embed="rId6" cstate="print"/>
            <a:stretch>
              <a:fillRect/>
            </a:stretch>
          </p:blipFill>
          <p:spPr>
            <a:xfrm>
              <a:off x="2275225" y="1712099"/>
              <a:ext cx="113063" cy="113063"/>
            </a:xfrm>
            <a:prstGeom prst="rect">
              <a:avLst/>
            </a:prstGeom>
          </p:spPr>
        </p:pic>
        <p:pic>
          <p:nvPicPr>
            <p:cNvPr id="52" name="object 52"/>
            <p:cNvPicPr/>
            <p:nvPr/>
          </p:nvPicPr>
          <p:blipFill>
            <a:blip r:embed="rId4" cstate="print"/>
            <a:stretch>
              <a:fillRect/>
            </a:stretch>
          </p:blipFill>
          <p:spPr>
            <a:xfrm>
              <a:off x="2419225" y="1712099"/>
              <a:ext cx="113063" cy="113063"/>
            </a:xfrm>
            <a:prstGeom prst="rect">
              <a:avLst/>
            </a:prstGeom>
          </p:spPr>
        </p:pic>
        <p:pic>
          <p:nvPicPr>
            <p:cNvPr id="53" name="object 53"/>
            <p:cNvPicPr/>
            <p:nvPr/>
          </p:nvPicPr>
          <p:blipFill>
            <a:blip r:embed="rId4" cstate="print"/>
            <a:stretch>
              <a:fillRect/>
            </a:stretch>
          </p:blipFill>
          <p:spPr>
            <a:xfrm>
              <a:off x="2563224" y="1712099"/>
              <a:ext cx="113063" cy="113063"/>
            </a:xfrm>
            <a:prstGeom prst="rect">
              <a:avLst/>
            </a:prstGeom>
          </p:spPr>
        </p:pic>
      </p:grpSp>
      <p:sp>
        <p:nvSpPr>
          <p:cNvPr id="54" name="object 54"/>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55" name="object 55"/>
          <p:cNvGrpSpPr/>
          <p:nvPr/>
        </p:nvGrpSpPr>
        <p:grpSpPr>
          <a:xfrm>
            <a:off x="6036897" y="3678139"/>
            <a:ext cx="795276" cy="225242"/>
            <a:chOff x="2275225" y="1856098"/>
            <a:chExt cx="401320" cy="113664"/>
          </a:xfrm>
        </p:grpSpPr>
        <p:pic>
          <p:nvPicPr>
            <p:cNvPr id="56" name="object 56"/>
            <p:cNvPicPr/>
            <p:nvPr/>
          </p:nvPicPr>
          <p:blipFill>
            <a:blip r:embed="rId6" cstate="print"/>
            <a:stretch>
              <a:fillRect/>
            </a:stretch>
          </p:blipFill>
          <p:spPr>
            <a:xfrm>
              <a:off x="2275225" y="1856098"/>
              <a:ext cx="113063" cy="113063"/>
            </a:xfrm>
            <a:prstGeom prst="rect">
              <a:avLst/>
            </a:prstGeom>
          </p:spPr>
        </p:pic>
        <p:pic>
          <p:nvPicPr>
            <p:cNvPr id="57" name="object 57"/>
            <p:cNvPicPr/>
            <p:nvPr/>
          </p:nvPicPr>
          <p:blipFill>
            <a:blip r:embed="rId4" cstate="print"/>
            <a:stretch>
              <a:fillRect/>
            </a:stretch>
          </p:blipFill>
          <p:spPr>
            <a:xfrm>
              <a:off x="2419225" y="1856098"/>
              <a:ext cx="113063" cy="113063"/>
            </a:xfrm>
            <a:prstGeom prst="rect">
              <a:avLst/>
            </a:prstGeom>
          </p:spPr>
        </p:pic>
        <p:pic>
          <p:nvPicPr>
            <p:cNvPr id="58" name="object 58"/>
            <p:cNvPicPr/>
            <p:nvPr/>
          </p:nvPicPr>
          <p:blipFill>
            <a:blip r:embed="rId4" cstate="print"/>
            <a:stretch>
              <a:fillRect/>
            </a:stretch>
          </p:blipFill>
          <p:spPr>
            <a:xfrm>
              <a:off x="2563224" y="1856098"/>
              <a:ext cx="113063" cy="113063"/>
            </a:xfrm>
            <a:prstGeom prst="rect">
              <a:avLst/>
            </a:prstGeom>
          </p:spPr>
        </p:pic>
      </p:grpSp>
      <p:sp>
        <p:nvSpPr>
          <p:cNvPr id="59" name="object 59"/>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60" name="object 60"/>
          <p:cNvPicPr/>
          <p:nvPr/>
        </p:nvPicPr>
        <p:blipFill>
          <a:blip r:embed="rId4" cstate="print"/>
          <a:stretch>
            <a:fillRect/>
          </a:stretch>
        </p:blipFill>
        <p:spPr>
          <a:xfrm>
            <a:off x="6322256" y="3963498"/>
            <a:ext cx="224051" cy="224051"/>
          </a:xfrm>
          <a:prstGeom prst="rect">
            <a:avLst/>
          </a:prstGeom>
        </p:spPr>
      </p:pic>
      <p:sp>
        <p:nvSpPr>
          <p:cNvPr id="61" name="object 61"/>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62" name="object 62"/>
          <p:cNvSpPr/>
          <p:nvPr/>
        </p:nvSpPr>
        <p:spPr>
          <a:xfrm>
            <a:off x="3953035" y="4631183"/>
            <a:ext cx="111993" cy="30200"/>
          </a:xfrm>
          <a:custGeom>
            <a:avLst/>
            <a:gdLst/>
            <a:ahLst/>
            <a:cxnLst/>
            <a:rect l="l" t="t" r="r" b="b"/>
            <a:pathLst>
              <a:path w="56515" h="15239">
                <a:moveTo>
                  <a:pt x="56242" y="0"/>
                </a:moveTo>
                <a:lnTo>
                  <a:pt x="0" y="0"/>
                </a:lnTo>
                <a:lnTo>
                  <a:pt x="0" y="15180"/>
                </a:lnTo>
                <a:lnTo>
                  <a:pt x="56242" y="15180"/>
                </a:lnTo>
                <a:lnTo>
                  <a:pt x="56242" y="0"/>
                </a:lnTo>
                <a:close/>
              </a:path>
            </a:pathLst>
          </a:custGeom>
          <a:solidFill>
            <a:srgbClr val="FF0000"/>
          </a:solidFill>
        </p:spPr>
        <p:txBody>
          <a:bodyPr wrap="square" lIns="0" tIns="0" rIns="0" bIns="0" rtlCol="0"/>
          <a:lstStyle/>
          <a:p>
            <a:endParaRPr sz="3565"/>
          </a:p>
        </p:txBody>
      </p:sp>
      <p:grpSp>
        <p:nvGrpSpPr>
          <p:cNvPr id="63" name="object 63"/>
          <p:cNvGrpSpPr/>
          <p:nvPr/>
        </p:nvGrpSpPr>
        <p:grpSpPr>
          <a:xfrm>
            <a:off x="7347424" y="4589167"/>
            <a:ext cx="2882877" cy="358629"/>
            <a:chOff x="2936555" y="2315829"/>
            <a:chExt cx="1454785" cy="180975"/>
          </a:xfrm>
        </p:grpSpPr>
        <p:sp>
          <p:nvSpPr>
            <p:cNvPr id="64" name="object 6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5" name="object 65"/>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66" name="object 66"/>
            <p:cNvSpPr/>
            <p:nvPr/>
          </p:nvSpPr>
          <p:spPr>
            <a:xfrm>
              <a:off x="2979755" y="2344628"/>
              <a:ext cx="72390" cy="144145"/>
            </a:xfrm>
            <a:custGeom>
              <a:avLst/>
              <a:gdLst/>
              <a:ahLst/>
              <a:cxnLst/>
              <a:rect l="l" t="t" r="r" b="b"/>
              <a:pathLst>
                <a:path w="72389" h="144144">
                  <a:moveTo>
                    <a:pt x="0" y="143999"/>
                  </a:moveTo>
                  <a:lnTo>
                    <a:pt x="0" y="0"/>
                  </a:lnTo>
                  <a:lnTo>
                    <a:pt x="71999" y="0"/>
                  </a:lnTo>
                  <a:lnTo>
                    <a:pt x="71999" y="143999"/>
                  </a:lnTo>
                </a:path>
              </a:pathLst>
            </a:custGeom>
            <a:ln w="15183">
              <a:solidFill>
                <a:srgbClr val="FF0000"/>
              </a:solidFill>
            </a:ln>
          </p:spPr>
          <p:txBody>
            <a:bodyPr wrap="square" lIns="0" tIns="0" rIns="0" bIns="0" rtlCol="0"/>
            <a:lstStyle/>
            <a:p>
              <a:endParaRPr sz="3565"/>
            </a:p>
          </p:txBody>
        </p:sp>
      </p:grpSp>
      <p:sp>
        <p:nvSpPr>
          <p:cNvPr id="67" name="object 67"/>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8" name="object 68"/>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9" name="object 6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0" name="object 70"/>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1" name="object 7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2" name="object 72"/>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3" name="object 7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4" name="object 74"/>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5" name="object 7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6" name="object 76"/>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7" name="object 7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8" name="object 78"/>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79" name="object 79"/>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80" name="object 80"/>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pic>
        <p:nvPicPr>
          <p:cNvPr id="37" name="object 37"/>
          <p:cNvPicPr/>
          <p:nvPr/>
        </p:nvPicPr>
        <p:blipFill>
          <a:blip r:embed="rId3" cstate="print"/>
          <a:stretch>
            <a:fillRect/>
          </a:stretch>
        </p:blipFill>
        <p:spPr>
          <a:xfrm>
            <a:off x="4324758" y="2251355"/>
            <a:ext cx="224051" cy="224051"/>
          </a:xfrm>
          <a:prstGeom prst="rect">
            <a:avLst/>
          </a:prstGeom>
        </p:spPr>
      </p:pic>
      <p:sp>
        <p:nvSpPr>
          <p:cNvPr id="38" name="object 38"/>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39" name="object 39"/>
          <p:cNvGrpSpPr/>
          <p:nvPr/>
        </p:nvGrpSpPr>
        <p:grpSpPr>
          <a:xfrm>
            <a:off x="4324757" y="1680642"/>
            <a:ext cx="509631" cy="509631"/>
            <a:chOff x="1411228" y="848101"/>
            <a:chExt cx="257175" cy="257175"/>
          </a:xfrm>
        </p:grpSpPr>
        <p:pic>
          <p:nvPicPr>
            <p:cNvPr id="40" name="object 40"/>
            <p:cNvPicPr/>
            <p:nvPr/>
          </p:nvPicPr>
          <p:blipFill>
            <a:blip r:embed="rId4" cstate="print"/>
            <a:stretch>
              <a:fillRect/>
            </a:stretch>
          </p:blipFill>
          <p:spPr>
            <a:xfrm>
              <a:off x="1411228" y="992101"/>
              <a:ext cx="113063" cy="113063"/>
            </a:xfrm>
            <a:prstGeom prst="rect">
              <a:avLst/>
            </a:prstGeom>
          </p:spPr>
        </p:pic>
        <p:pic>
          <p:nvPicPr>
            <p:cNvPr id="41" name="object 41"/>
            <p:cNvPicPr/>
            <p:nvPr/>
          </p:nvPicPr>
          <p:blipFill>
            <a:blip r:embed="rId5" cstate="print"/>
            <a:stretch>
              <a:fillRect/>
            </a:stretch>
          </p:blipFill>
          <p:spPr>
            <a:xfrm>
              <a:off x="1555227" y="992101"/>
              <a:ext cx="113063" cy="113063"/>
            </a:xfrm>
            <a:prstGeom prst="rect">
              <a:avLst/>
            </a:prstGeom>
          </p:spPr>
        </p:pic>
        <p:pic>
          <p:nvPicPr>
            <p:cNvPr id="42" name="object 42"/>
            <p:cNvPicPr/>
            <p:nvPr/>
          </p:nvPicPr>
          <p:blipFill>
            <a:blip r:embed="rId6" cstate="print"/>
            <a:stretch>
              <a:fillRect/>
            </a:stretch>
          </p:blipFill>
          <p:spPr>
            <a:xfrm>
              <a:off x="1555227" y="848101"/>
              <a:ext cx="113063" cy="113063"/>
            </a:xfrm>
            <a:prstGeom prst="rect">
              <a:avLst/>
            </a:prstGeom>
          </p:spPr>
        </p:pic>
      </p:grpSp>
      <p:sp>
        <p:nvSpPr>
          <p:cNvPr id="43" name="object 43"/>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pic>
        <p:nvPicPr>
          <p:cNvPr id="44" name="object 44"/>
          <p:cNvPicPr/>
          <p:nvPr/>
        </p:nvPicPr>
        <p:blipFill>
          <a:blip r:embed="rId4" cstate="print"/>
          <a:stretch>
            <a:fillRect/>
          </a:stretch>
        </p:blipFill>
        <p:spPr>
          <a:xfrm>
            <a:off x="4895471" y="1966000"/>
            <a:ext cx="224051" cy="224051"/>
          </a:xfrm>
          <a:prstGeom prst="rect">
            <a:avLst/>
          </a:prstGeom>
        </p:spPr>
      </p:pic>
      <p:sp>
        <p:nvSpPr>
          <p:cNvPr id="45" name="object 45"/>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46" name="object 46"/>
          <p:cNvPicPr/>
          <p:nvPr/>
        </p:nvPicPr>
        <p:blipFill>
          <a:blip r:embed="rId4" cstate="print"/>
          <a:stretch>
            <a:fillRect/>
          </a:stretch>
        </p:blipFill>
        <p:spPr>
          <a:xfrm>
            <a:off x="5466185" y="1966000"/>
            <a:ext cx="224051" cy="224051"/>
          </a:xfrm>
          <a:prstGeom prst="rect">
            <a:avLst/>
          </a:prstGeom>
        </p:spPr>
      </p:pic>
      <p:sp>
        <p:nvSpPr>
          <p:cNvPr id="47" name="object 47"/>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48" name="object 48"/>
          <p:cNvPicPr/>
          <p:nvPr/>
        </p:nvPicPr>
        <p:blipFill>
          <a:blip r:embed="rId3" cstate="print"/>
          <a:stretch>
            <a:fillRect/>
          </a:stretch>
        </p:blipFill>
        <p:spPr>
          <a:xfrm>
            <a:off x="6322256" y="2251355"/>
            <a:ext cx="224051" cy="224051"/>
          </a:xfrm>
          <a:prstGeom prst="rect">
            <a:avLst/>
          </a:prstGeom>
        </p:spPr>
      </p:pic>
      <p:sp>
        <p:nvSpPr>
          <p:cNvPr id="49" name="object 49"/>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50" name="object 50"/>
          <p:cNvPicPr/>
          <p:nvPr/>
        </p:nvPicPr>
        <p:blipFill>
          <a:blip r:embed="rId4" cstate="print"/>
          <a:stretch>
            <a:fillRect/>
          </a:stretch>
        </p:blipFill>
        <p:spPr>
          <a:xfrm>
            <a:off x="6322256" y="3107427"/>
            <a:ext cx="224051" cy="224051"/>
          </a:xfrm>
          <a:prstGeom prst="rect">
            <a:avLst/>
          </a:prstGeom>
        </p:spPr>
      </p:pic>
      <p:sp>
        <p:nvSpPr>
          <p:cNvPr id="51" name="object 51"/>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2" name="object 52"/>
          <p:cNvGrpSpPr/>
          <p:nvPr/>
        </p:nvGrpSpPr>
        <p:grpSpPr>
          <a:xfrm>
            <a:off x="6036897" y="3392784"/>
            <a:ext cx="795276" cy="225242"/>
            <a:chOff x="2275225" y="1712099"/>
            <a:chExt cx="401320" cy="113664"/>
          </a:xfrm>
        </p:grpSpPr>
        <p:pic>
          <p:nvPicPr>
            <p:cNvPr id="53" name="object 53"/>
            <p:cNvPicPr/>
            <p:nvPr/>
          </p:nvPicPr>
          <p:blipFill>
            <a:blip r:embed="rId6" cstate="print"/>
            <a:stretch>
              <a:fillRect/>
            </a:stretch>
          </p:blipFill>
          <p:spPr>
            <a:xfrm>
              <a:off x="2275225" y="1712099"/>
              <a:ext cx="113063" cy="113063"/>
            </a:xfrm>
            <a:prstGeom prst="rect">
              <a:avLst/>
            </a:prstGeom>
          </p:spPr>
        </p:pic>
        <p:pic>
          <p:nvPicPr>
            <p:cNvPr id="54" name="object 54"/>
            <p:cNvPicPr/>
            <p:nvPr/>
          </p:nvPicPr>
          <p:blipFill>
            <a:blip r:embed="rId3" cstate="print"/>
            <a:stretch>
              <a:fillRect/>
            </a:stretch>
          </p:blipFill>
          <p:spPr>
            <a:xfrm>
              <a:off x="2419225" y="1712099"/>
              <a:ext cx="113063" cy="113063"/>
            </a:xfrm>
            <a:prstGeom prst="rect">
              <a:avLst/>
            </a:prstGeom>
          </p:spPr>
        </p:pic>
        <p:pic>
          <p:nvPicPr>
            <p:cNvPr id="55" name="object 55"/>
            <p:cNvPicPr/>
            <p:nvPr/>
          </p:nvPicPr>
          <p:blipFill>
            <a:blip r:embed="rId3" cstate="print"/>
            <a:stretch>
              <a:fillRect/>
            </a:stretch>
          </p:blipFill>
          <p:spPr>
            <a:xfrm>
              <a:off x="2563224" y="1712099"/>
              <a:ext cx="113063" cy="113063"/>
            </a:xfrm>
            <a:prstGeom prst="rect">
              <a:avLst/>
            </a:prstGeom>
          </p:spPr>
        </p:pic>
      </p:grpSp>
      <p:sp>
        <p:nvSpPr>
          <p:cNvPr id="56" name="object 56"/>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57" name="object 57"/>
          <p:cNvGrpSpPr/>
          <p:nvPr/>
        </p:nvGrpSpPr>
        <p:grpSpPr>
          <a:xfrm>
            <a:off x="6036897" y="3678139"/>
            <a:ext cx="795276" cy="225242"/>
            <a:chOff x="2275225" y="1856098"/>
            <a:chExt cx="401320" cy="113664"/>
          </a:xfrm>
        </p:grpSpPr>
        <p:pic>
          <p:nvPicPr>
            <p:cNvPr id="58" name="object 58"/>
            <p:cNvPicPr/>
            <p:nvPr/>
          </p:nvPicPr>
          <p:blipFill>
            <a:blip r:embed="rId6" cstate="print"/>
            <a:stretch>
              <a:fillRect/>
            </a:stretch>
          </p:blipFill>
          <p:spPr>
            <a:xfrm>
              <a:off x="2275225" y="1856098"/>
              <a:ext cx="113063" cy="113063"/>
            </a:xfrm>
            <a:prstGeom prst="rect">
              <a:avLst/>
            </a:prstGeom>
          </p:spPr>
        </p:pic>
        <p:pic>
          <p:nvPicPr>
            <p:cNvPr id="59" name="object 59"/>
            <p:cNvPicPr/>
            <p:nvPr/>
          </p:nvPicPr>
          <p:blipFill>
            <a:blip r:embed="rId3" cstate="print"/>
            <a:stretch>
              <a:fillRect/>
            </a:stretch>
          </p:blipFill>
          <p:spPr>
            <a:xfrm>
              <a:off x="2419225" y="1856098"/>
              <a:ext cx="113063" cy="113063"/>
            </a:xfrm>
            <a:prstGeom prst="rect">
              <a:avLst/>
            </a:prstGeom>
          </p:spPr>
        </p:pic>
        <p:pic>
          <p:nvPicPr>
            <p:cNvPr id="60" name="object 60"/>
            <p:cNvPicPr/>
            <p:nvPr/>
          </p:nvPicPr>
          <p:blipFill>
            <a:blip r:embed="rId3" cstate="print"/>
            <a:stretch>
              <a:fillRect/>
            </a:stretch>
          </p:blipFill>
          <p:spPr>
            <a:xfrm>
              <a:off x="2563224" y="1856098"/>
              <a:ext cx="113063" cy="113063"/>
            </a:xfrm>
            <a:prstGeom prst="rect">
              <a:avLst/>
            </a:prstGeom>
          </p:spPr>
        </p:pic>
      </p:grpSp>
      <p:sp>
        <p:nvSpPr>
          <p:cNvPr id="61" name="object 61"/>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62" name="object 62"/>
          <p:cNvPicPr/>
          <p:nvPr/>
        </p:nvPicPr>
        <p:blipFill>
          <a:blip r:embed="rId3" cstate="print"/>
          <a:stretch>
            <a:fillRect/>
          </a:stretch>
        </p:blipFill>
        <p:spPr>
          <a:xfrm>
            <a:off x="6322256" y="3963498"/>
            <a:ext cx="224051" cy="224051"/>
          </a:xfrm>
          <a:prstGeom prst="rect">
            <a:avLst/>
          </a:prstGeom>
        </p:spPr>
      </p:pic>
      <p:sp>
        <p:nvSpPr>
          <p:cNvPr id="63" name="object 63"/>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64" name="object 64"/>
          <p:cNvGrpSpPr/>
          <p:nvPr/>
        </p:nvGrpSpPr>
        <p:grpSpPr>
          <a:xfrm>
            <a:off x="3699093" y="4345815"/>
            <a:ext cx="620366" cy="468106"/>
            <a:chOff x="1095499" y="2193027"/>
            <a:chExt cx="313055" cy="236220"/>
          </a:xfrm>
        </p:grpSpPr>
        <p:sp>
          <p:nvSpPr>
            <p:cNvPr id="65" name="object 65"/>
            <p:cNvSpPr/>
            <p:nvPr/>
          </p:nvSpPr>
          <p:spPr>
            <a:xfrm>
              <a:off x="1223645" y="2193035"/>
              <a:ext cx="56515" cy="159385"/>
            </a:xfrm>
            <a:custGeom>
              <a:avLst/>
              <a:gdLst/>
              <a:ahLst/>
              <a:cxnLst/>
              <a:rect l="l" t="t" r="r" b="b"/>
              <a:pathLst>
                <a:path w="56515" h="159385">
                  <a:moveTo>
                    <a:pt x="56235" y="144005"/>
                  </a:moveTo>
                  <a:lnTo>
                    <a:pt x="0" y="144005"/>
                  </a:lnTo>
                  <a:lnTo>
                    <a:pt x="0" y="159181"/>
                  </a:lnTo>
                  <a:lnTo>
                    <a:pt x="56235" y="159181"/>
                  </a:lnTo>
                  <a:lnTo>
                    <a:pt x="56235" y="144005"/>
                  </a:lnTo>
                  <a:close/>
                </a:path>
                <a:path w="56515" h="159385">
                  <a:moveTo>
                    <a:pt x="56235" y="0"/>
                  </a:moveTo>
                  <a:lnTo>
                    <a:pt x="0" y="0"/>
                  </a:lnTo>
                  <a:lnTo>
                    <a:pt x="0" y="15176"/>
                  </a:lnTo>
                  <a:lnTo>
                    <a:pt x="56235" y="15176"/>
                  </a:lnTo>
                  <a:lnTo>
                    <a:pt x="56235" y="0"/>
                  </a:lnTo>
                  <a:close/>
                </a:path>
              </a:pathLst>
            </a:custGeom>
            <a:solidFill>
              <a:srgbClr val="FF0000"/>
            </a:solidFill>
          </p:spPr>
          <p:txBody>
            <a:bodyPr wrap="square" lIns="0" tIns="0" rIns="0" bIns="0" rtlCol="0"/>
            <a:lstStyle/>
            <a:p>
              <a:endParaRPr sz="3565"/>
            </a:p>
          </p:txBody>
        </p:sp>
        <p:sp>
          <p:nvSpPr>
            <p:cNvPr id="66" name="object 66"/>
            <p:cNvSpPr/>
            <p:nvPr/>
          </p:nvSpPr>
          <p:spPr>
            <a:xfrm>
              <a:off x="1100560" y="2265428"/>
              <a:ext cx="302895" cy="158750"/>
            </a:xfrm>
            <a:custGeom>
              <a:avLst/>
              <a:gdLst/>
              <a:ahLst/>
              <a:cxnLst/>
              <a:rect l="l" t="t" r="r" b="b"/>
              <a:pathLst>
                <a:path w="302894" h="158750">
                  <a:moveTo>
                    <a:pt x="302399" y="79199"/>
                  </a:moveTo>
                  <a:lnTo>
                    <a:pt x="290517" y="48371"/>
                  </a:lnTo>
                  <a:lnTo>
                    <a:pt x="258114" y="23196"/>
                  </a:lnTo>
                  <a:lnTo>
                    <a:pt x="210054" y="6223"/>
                  </a:lnTo>
                  <a:lnTo>
                    <a:pt x="151199" y="0"/>
                  </a:lnTo>
                  <a:lnTo>
                    <a:pt x="92345" y="6223"/>
                  </a:lnTo>
                  <a:lnTo>
                    <a:pt x="44285" y="23196"/>
                  </a:lnTo>
                  <a:lnTo>
                    <a:pt x="11881" y="48371"/>
                  </a:lnTo>
                  <a:lnTo>
                    <a:pt x="0" y="79199"/>
                  </a:lnTo>
                  <a:lnTo>
                    <a:pt x="11881" y="110028"/>
                  </a:lnTo>
                  <a:lnTo>
                    <a:pt x="44285" y="135203"/>
                  </a:lnTo>
                  <a:lnTo>
                    <a:pt x="92345" y="152176"/>
                  </a:lnTo>
                  <a:lnTo>
                    <a:pt x="151199" y="158400"/>
                  </a:lnTo>
                  <a:lnTo>
                    <a:pt x="210054" y="152176"/>
                  </a:lnTo>
                  <a:lnTo>
                    <a:pt x="258114" y="135203"/>
                  </a:lnTo>
                  <a:lnTo>
                    <a:pt x="290517" y="110028"/>
                  </a:lnTo>
                  <a:lnTo>
                    <a:pt x="302399" y="79199"/>
                  </a:lnTo>
                </a:path>
              </a:pathLst>
            </a:custGeom>
            <a:ln w="10122">
              <a:solidFill>
                <a:srgbClr val="FF0000"/>
              </a:solidFill>
              <a:prstDash val="dash"/>
            </a:ln>
          </p:spPr>
          <p:txBody>
            <a:bodyPr wrap="square" lIns="0" tIns="0" rIns="0" bIns="0" rtlCol="0"/>
            <a:lstStyle/>
            <a:p>
              <a:endParaRPr sz="3565"/>
            </a:p>
          </p:txBody>
        </p:sp>
      </p:grpSp>
      <p:grpSp>
        <p:nvGrpSpPr>
          <p:cNvPr id="67" name="object 67"/>
          <p:cNvGrpSpPr/>
          <p:nvPr/>
        </p:nvGrpSpPr>
        <p:grpSpPr>
          <a:xfrm>
            <a:off x="7347424" y="4589167"/>
            <a:ext cx="2882877" cy="358629"/>
            <a:chOff x="2936555" y="2315829"/>
            <a:chExt cx="1454785" cy="180975"/>
          </a:xfrm>
        </p:grpSpPr>
        <p:sp>
          <p:nvSpPr>
            <p:cNvPr id="68" name="object 68"/>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69" name="object 69"/>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70" name="object 70"/>
            <p:cNvSpPr/>
            <p:nvPr/>
          </p:nvSpPr>
          <p:spPr>
            <a:xfrm>
              <a:off x="2979755" y="2344628"/>
              <a:ext cx="216535" cy="144145"/>
            </a:xfrm>
            <a:custGeom>
              <a:avLst/>
              <a:gdLst/>
              <a:ahLst/>
              <a:cxnLst/>
              <a:rect l="l" t="t" r="r" b="b"/>
              <a:pathLst>
                <a:path w="216535" h="144144">
                  <a:moveTo>
                    <a:pt x="0" y="143999"/>
                  </a:moveTo>
                  <a:lnTo>
                    <a:pt x="0" y="0"/>
                  </a:lnTo>
                  <a:lnTo>
                    <a:pt x="71999" y="0"/>
                  </a:lnTo>
                  <a:lnTo>
                    <a:pt x="71999" y="143999"/>
                  </a:lnTo>
                </a:path>
                <a:path w="216535" h="144144">
                  <a:moveTo>
                    <a:pt x="143999" y="143999"/>
                  </a:moveTo>
                  <a:lnTo>
                    <a:pt x="143999" y="0"/>
                  </a:lnTo>
                  <a:lnTo>
                    <a:pt x="215999" y="0"/>
                  </a:lnTo>
                  <a:lnTo>
                    <a:pt x="215999" y="143999"/>
                  </a:lnTo>
                </a:path>
              </a:pathLst>
            </a:custGeom>
            <a:ln w="15183">
              <a:solidFill>
                <a:srgbClr val="FF0000"/>
              </a:solidFill>
            </a:ln>
          </p:spPr>
          <p:txBody>
            <a:bodyPr wrap="square" lIns="0" tIns="0" rIns="0" bIns="0" rtlCol="0"/>
            <a:lstStyle/>
            <a:p>
              <a:endParaRPr sz="3565"/>
            </a:p>
          </p:txBody>
        </p:sp>
      </p:grpSp>
      <p:sp>
        <p:nvSpPr>
          <p:cNvPr id="71" name="object 71"/>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2" name="object 72"/>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3" name="object 73"/>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4" name="object 74"/>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5" name="object 75"/>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6" name="object 76"/>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7" name="object 77"/>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8" name="object 78"/>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9" name="object 79"/>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0" name="object 80"/>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1" name="object 81"/>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2" name="object 82"/>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3" name="object 83"/>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84" name="object 84"/>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4" name="object 44"/>
            <p:cNvPicPr/>
            <p:nvPr/>
          </p:nvPicPr>
          <p:blipFill>
            <a:blip r:embed="rId4" cstate="print"/>
            <a:stretch>
              <a:fillRect/>
            </a:stretch>
          </p:blipFill>
          <p:spPr>
            <a:xfrm>
              <a:off x="1555227" y="992101"/>
              <a:ext cx="113063" cy="113063"/>
            </a:xfrm>
            <a:prstGeom prst="rect">
              <a:avLst/>
            </a:prstGeom>
          </p:spPr>
        </p:pic>
        <p:pic>
          <p:nvPicPr>
            <p:cNvPr id="45" name="object 45"/>
            <p:cNvPicPr/>
            <p:nvPr/>
          </p:nvPicPr>
          <p:blipFill>
            <a:blip r:embed="rId5" cstate="print"/>
            <a:stretch>
              <a:fillRect/>
            </a:stretch>
          </p:blipFill>
          <p:spPr>
            <a:xfrm>
              <a:off x="1555227" y="848101"/>
              <a:ext cx="113063" cy="113063"/>
            </a:xfrm>
            <a:prstGeom prst="rect">
              <a:avLst/>
            </a:prstGeom>
          </p:spPr>
        </p:pic>
      </p:grpSp>
      <p:sp>
        <p:nvSpPr>
          <p:cNvPr id="46" name="object 46"/>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pic>
        <p:nvPicPr>
          <p:cNvPr id="47" name="object 47"/>
          <p:cNvPicPr/>
          <p:nvPr/>
        </p:nvPicPr>
        <p:blipFill>
          <a:blip r:embed="rId6" cstate="print"/>
          <a:stretch>
            <a:fillRect/>
          </a:stretch>
        </p:blipFill>
        <p:spPr>
          <a:xfrm>
            <a:off x="4895471" y="1966000"/>
            <a:ext cx="224051" cy="224051"/>
          </a:xfrm>
          <a:prstGeom prst="rect">
            <a:avLst/>
          </a:prstGeom>
        </p:spPr>
      </p:pic>
      <p:sp>
        <p:nvSpPr>
          <p:cNvPr id="48" name="object 48"/>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49" name="object 49"/>
          <p:cNvPicPr/>
          <p:nvPr/>
        </p:nvPicPr>
        <p:blipFill>
          <a:blip r:embed="rId6" cstate="print"/>
          <a:stretch>
            <a:fillRect/>
          </a:stretch>
        </p:blipFill>
        <p:spPr>
          <a:xfrm>
            <a:off x="5466185" y="1966000"/>
            <a:ext cx="224051" cy="224051"/>
          </a:xfrm>
          <a:prstGeom prst="rect">
            <a:avLst/>
          </a:prstGeom>
        </p:spPr>
      </p:pic>
      <p:sp>
        <p:nvSpPr>
          <p:cNvPr id="50" name="object 50"/>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1" name="object 51"/>
          <p:cNvPicPr/>
          <p:nvPr/>
        </p:nvPicPr>
        <p:blipFill>
          <a:blip r:embed="rId3" cstate="print"/>
          <a:stretch>
            <a:fillRect/>
          </a:stretch>
        </p:blipFill>
        <p:spPr>
          <a:xfrm>
            <a:off x="6322256" y="2251355"/>
            <a:ext cx="224051" cy="224051"/>
          </a:xfrm>
          <a:prstGeom prst="rect">
            <a:avLst/>
          </a:prstGeom>
        </p:spPr>
      </p:pic>
      <p:sp>
        <p:nvSpPr>
          <p:cNvPr id="52" name="object 52"/>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53" name="object 53"/>
          <p:cNvPicPr/>
          <p:nvPr/>
        </p:nvPicPr>
        <p:blipFill>
          <a:blip r:embed="rId6" cstate="print"/>
          <a:stretch>
            <a:fillRect/>
          </a:stretch>
        </p:blipFill>
        <p:spPr>
          <a:xfrm>
            <a:off x="6322256" y="3107427"/>
            <a:ext cx="224051" cy="224051"/>
          </a:xfrm>
          <a:prstGeom prst="rect">
            <a:avLst/>
          </a:prstGeom>
        </p:spPr>
      </p:pic>
      <p:sp>
        <p:nvSpPr>
          <p:cNvPr id="54" name="object 54"/>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5" name="object 55"/>
          <p:cNvGrpSpPr/>
          <p:nvPr/>
        </p:nvGrpSpPr>
        <p:grpSpPr>
          <a:xfrm>
            <a:off x="6036897" y="3392784"/>
            <a:ext cx="795276" cy="225242"/>
            <a:chOff x="2275225" y="1712099"/>
            <a:chExt cx="401320" cy="113664"/>
          </a:xfrm>
        </p:grpSpPr>
        <p:pic>
          <p:nvPicPr>
            <p:cNvPr id="56" name="object 56"/>
            <p:cNvPicPr/>
            <p:nvPr/>
          </p:nvPicPr>
          <p:blipFill>
            <a:blip r:embed="rId5" cstate="print"/>
            <a:stretch>
              <a:fillRect/>
            </a:stretch>
          </p:blipFill>
          <p:spPr>
            <a:xfrm>
              <a:off x="2275225" y="1712099"/>
              <a:ext cx="113063" cy="113063"/>
            </a:xfrm>
            <a:prstGeom prst="rect">
              <a:avLst/>
            </a:prstGeom>
          </p:spPr>
        </p:pic>
        <p:pic>
          <p:nvPicPr>
            <p:cNvPr id="57" name="object 57"/>
            <p:cNvPicPr/>
            <p:nvPr/>
          </p:nvPicPr>
          <p:blipFill>
            <a:blip r:embed="rId3" cstate="print"/>
            <a:stretch>
              <a:fillRect/>
            </a:stretch>
          </p:blipFill>
          <p:spPr>
            <a:xfrm>
              <a:off x="2419225" y="1712099"/>
              <a:ext cx="113063" cy="113063"/>
            </a:xfrm>
            <a:prstGeom prst="rect">
              <a:avLst/>
            </a:prstGeom>
          </p:spPr>
        </p:pic>
        <p:pic>
          <p:nvPicPr>
            <p:cNvPr id="58" name="object 58"/>
            <p:cNvPicPr/>
            <p:nvPr/>
          </p:nvPicPr>
          <p:blipFill>
            <a:blip r:embed="rId3" cstate="print"/>
            <a:stretch>
              <a:fillRect/>
            </a:stretch>
          </p:blipFill>
          <p:spPr>
            <a:xfrm>
              <a:off x="2563224" y="1712099"/>
              <a:ext cx="113063" cy="113063"/>
            </a:xfrm>
            <a:prstGeom prst="rect">
              <a:avLst/>
            </a:prstGeom>
          </p:spPr>
        </p:pic>
      </p:grpSp>
      <p:sp>
        <p:nvSpPr>
          <p:cNvPr id="59" name="object 59"/>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0" name="object 60"/>
          <p:cNvGrpSpPr/>
          <p:nvPr/>
        </p:nvGrpSpPr>
        <p:grpSpPr>
          <a:xfrm>
            <a:off x="6036897" y="3678139"/>
            <a:ext cx="795276" cy="225242"/>
            <a:chOff x="2275225" y="1856098"/>
            <a:chExt cx="401320" cy="113664"/>
          </a:xfrm>
        </p:grpSpPr>
        <p:pic>
          <p:nvPicPr>
            <p:cNvPr id="61" name="object 61"/>
            <p:cNvPicPr/>
            <p:nvPr/>
          </p:nvPicPr>
          <p:blipFill>
            <a:blip r:embed="rId5" cstate="print"/>
            <a:stretch>
              <a:fillRect/>
            </a:stretch>
          </p:blipFill>
          <p:spPr>
            <a:xfrm>
              <a:off x="2275225" y="1856098"/>
              <a:ext cx="113063" cy="113063"/>
            </a:xfrm>
            <a:prstGeom prst="rect">
              <a:avLst/>
            </a:prstGeom>
          </p:spPr>
        </p:pic>
        <p:pic>
          <p:nvPicPr>
            <p:cNvPr id="62" name="object 62"/>
            <p:cNvPicPr/>
            <p:nvPr/>
          </p:nvPicPr>
          <p:blipFill>
            <a:blip r:embed="rId3" cstate="print"/>
            <a:stretch>
              <a:fillRect/>
            </a:stretch>
          </p:blipFill>
          <p:spPr>
            <a:xfrm>
              <a:off x="2419225" y="1856098"/>
              <a:ext cx="113063" cy="113063"/>
            </a:xfrm>
            <a:prstGeom prst="rect">
              <a:avLst/>
            </a:prstGeom>
          </p:spPr>
        </p:pic>
        <p:pic>
          <p:nvPicPr>
            <p:cNvPr id="63" name="object 63"/>
            <p:cNvPicPr/>
            <p:nvPr/>
          </p:nvPicPr>
          <p:blipFill>
            <a:blip r:embed="rId3" cstate="print"/>
            <a:stretch>
              <a:fillRect/>
            </a:stretch>
          </p:blipFill>
          <p:spPr>
            <a:xfrm>
              <a:off x="2563224" y="1856098"/>
              <a:ext cx="113063" cy="113063"/>
            </a:xfrm>
            <a:prstGeom prst="rect">
              <a:avLst/>
            </a:prstGeom>
          </p:spPr>
        </p:pic>
      </p:grpSp>
      <p:sp>
        <p:nvSpPr>
          <p:cNvPr id="64" name="object 64"/>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65" name="object 65"/>
          <p:cNvPicPr/>
          <p:nvPr/>
        </p:nvPicPr>
        <p:blipFill>
          <a:blip r:embed="rId3" cstate="print"/>
          <a:stretch>
            <a:fillRect/>
          </a:stretch>
        </p:blipFill>
        <p:spPr>
          <a:xfrm>
            <a:off x="6322256" y="3963498"/>
            <a:ext cx="224051" cy="224051"/>
          </a:xfrm>
          <a:prstGeom prst="rect">
            <a:avLst/>
          </a:prstGeom>
        </p:spPr>
      </p:pic>
      <p:sp>
        <p:nvSpPr>
          <p:cNvPr id="66" name="object 66"/>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67" name="object 67"/>
          <p:cNvGrpSpPr/>
          <p:nvPr/>
        </p:nvGrpSpPr>
        <p:grpSpPr>
          <a:xfrm>
            <a:off x="3699093" y="2164886"/>
            <a:ext cx="753751" cy="2648824"/>
            <a:chOff x="1095499" y="1092465"/>
            <a:chExt cx="380365" cy="1336675"/>
          </a:xfrm>
        </p:grpSpPr>
        <p:sp>
          <p:nvSpPr>
            <p:cNvPr id="68" name="object 68"/>
            <p:cNvSpPr/>
            <p:nvPr/>
          </p:nvSpPr>
          <p:spPr>
            <a:xfrm>
              <a:off x="1223645" y="1092466"/>
              <a:ext cx="252095" cy="1259840"/>
            </a:xfrm>
            <a:custGeom>
              <a:avLst/>
              <a:gdLst/>
              <a:ahLst/>
              <a:cxnLst/>
              <a:rect l="l" t="t" r="r" b="b"/>
              <a:pathLst>
                <a:path w="252094" h="1259839">
                  <a:moveTo>
                    <a:pt x="56235" y="1244574"/>
                  </a:moveTo>
                  <a:lnTo>
                    <a:pt x="0" y="1244574"/>
                  </a:lnTo>
                  <a:lnTo>
                    <a:pt x="0" y="1259751"/>
                  </a:lnTo>
                  <a:lnTo>
                    <a:pt x="56235" y="1259751"/>
                  </a:lnTo>
                  <a:lnTo>
                    <a:pt x="56235" y="1244574"/>
                  </a:lnTo>
                  <a:close/>
                </a:path>
                <a:path w="252094" h="1259839">
                  <a:moveTo>
                    <a:pt x="56235" y="1100569"/>
                  </a:moveTo>
                  <a:lnTo>
                    <a:pt x="0" y="1100569"/>
                  </a:lnTo>
                  <a:lnTo>
                    <a:pt x="0" y="1115745"/>
                  </a:lnTo>
                  <a:lnTo>
                    <a:pt x="56235" y="1115745"/>
                  </a:lnTo>
                  <a:lnTo>
                    <a:pt x="56235" y="1100569"/>
                  </a:lnTo>
                  <a:close/>
                </a:path>
                <a:path w="252094" h="1259839">
                  <a:moveTo>
                    <a:pt x="251726" y="0"/>
                  </a:moveTo>
                  <a:lnTo>
                    <a:pt x="236537" y="0"/>
                  </a:lnTo>
                  <a:lnTo>
                    <a:pt x="236537" y="56248"/>
                  </a:lnTo>
                  <a:lnTo>
                    <a:pt x="251726" y="56248"/>
                  </a:lnTo>
                  <a:lnTo>
                    <a:pt x="251726" y="0"/>
                  </a:lnTo>
                  <a:close/>
                </a:path>
              </a:pathLst>
            </a:custGeom>
            <a:solidFill>
              <a:srgbClr val="FF0000"/>
            </a:solidFill>
          </p:spPr>
          <p:txBody>
            <a:bodyPr wrap="square" lIns="0" tIns="0" rIns="0" bIns="0" rtlCol="0"/>
            <a:lstStyle/>
            <a:p>
              <a:endParaRPr sz="3565"/>
            </a:p>
          </p:txBody>
        </p:sp>
        <p:sp>
          <p:nvSpPr>
            <p:cNvPr id="69" name="object 69"/>
            <p:cNvSpPr/>
            <p:nvPr/>
          </p:nvSpPr>
          <p:spPr>
            <a:xfrm>
              <a:off x="1100560" y="2121429"/>
              <a:ext cx="302895" cy="302895"/>
            </a:xfrm>
            <a:custGeom>
              <a:avLst/>
              <a:gdLst/>
              <a:ahLst/>
              <a:cxnLst/>
              <a:rect l="l" t="t" r="r" b="b"/>
              <a:pathLst>
                <a:path w="302894" h="302894">
                  <a:moveTo>
                    <a:pt x="302399" y="223199"/>
                  </a:moveTo>
                  <a:lnTo>
                    <a:pt x="290517" y="192371"/>
                  </a:lnTo>
                  <a:lnTo>
                    <a:pt x="258114" y="167196"/>
                  </a:lnTo>
                  <a:lnTo>
                    <a:pt x="210054" y="150223"/>
                  </a:lnTo>
                  <a:lnTo>
                    <a:pt x="151199" y="143999"/>
                  </a:lnTo>
                  <a:lnTo>
                    <a:pt x="92345" y="150223"/>
                  </a:lnTo>
                  <a:lnTo>
                    <a:pt x="44285" y="167196"/>
                  </a:lnTo>
                  <a:lnTo>
                    <a:pt x="11881" y="192371"/>
                  </a:lnTo>
                  <a:lnTo>
                    <a:pt x="0" y="223199"/>
                  </a:lnTo>
                  <a:lnTo>
                    <a:pt x="11881" y="254027"/>
                  </a:lnTo>
                  <a:lnTo>
                    <a:pt x="44285" y="279202"/>
                  </a:lnTo>
                  <a:lnTo>
                    <a:pt x="92345" y="296175"/>
                  </a:lnTo>
                  <a:lnTo>
                    <a:pt x="151199" y="302399"/>
                  </a:lnTo>
                  <a:lnTo>
                    <a:pt x="210054" y="296175"/>
                  </a:lnTo>
                  <a:lnTo>
                    <a:pt x="258114" y="279202"/>
                  </a:lnTo>
                  <a:lnTo>
                    <a:pt x="290517" y="254027"/>
                  </a:lnTo>
                  <a:lnTo>
                    <a:pt x="302399" y="223199"/>
                  </a:lnTo>
                </a:path>
                <a:path w="302894" h="302894">
                  <a:moveTo>
                    <a:pt x="302399" y="79199"/>
                  </a:moveTo>
                  <a:lnTo>
                    <a:pt x="290517" y="48371"/>
                  </a:lnTo>
                  <a:lnTo>
                    <a:pt x="258114" y="23196"/>
                  </a:lnTo>
                  <a:lnTo>
                    <a:pt x="210054" y="6223"/>
                  </a:lnTo>
                  <a:lnTo>
                    <a:pt x="151199" y="0"/>
                  </a:lnTo>
                  <a:lnTo>
                    <a:pt x="92345" y="6223"/>
                  </a:lnTo>
                  <a:lnTo>
                    <a:pt x="44285" y="23196"/>
                  </a:lnTo>
                  <a:lnTo>
                    <a:pt x="11881" y="48371"/>
                  </a:lnTo>
                  <a:lnTo>
                    <a:pt x="0" y="79199"/>
                  </a:lnTo>
                  <a:lnTo>
                    <a:pt x="11881" y="110028"/>
                  </a:lnTo>
                  <a:lnTo>
                    <a:pt x="44285" y="135203"/>
                  </a:lnTo>
                  <a:lnTo>
                    <a:pt x="92345" y="152176"/>
                  </a:lnTo>
                  <a:lnTo>
                    <a:pt x="151199" y="158400"/>
                  </a:lnTo>
                  <a:lnTo>
                    <a:pt x="210054" y="152176"/>
                  </a:lnTo>
                  <a:lnTo>
                    <a:pt x="258114" y="135203"/>
                  </a:lnTo>
                  <a:lnTo>
                    <a:pt x="290517" y="110028"/>
                  </a:lnTo>
                  <a:lnTo>
                    <a:pt x="302399" y="79199"/>
                  </a:lnTo>
                </a:path>
              </a:pathLst>
            </a:custGeom>
            <a:ln w="10122">
              <a:solidFill>
                <a:srgbClr val="FF0000"/>
              </a:solidFill>
              <a:prstDash val="dash"/>
            </a:ln>
          </p:spPr>
          <p:txBody>
            <a:bodyPr wrap="square" lIns="0" tIns="0" rIns="0" bIns="0" rtlCol="0"/>
            <a:lstStyle/>
            <a:p>
              <a:endParaRPr sz="3565"/>
            </a:p>
          </p:txBody>
        </p:sp>
      </p:grpSp>
      <p:grpSp>
        <p:nvGrpSpPr>
          <p:cNvPr id="70" name="object 70"/>
          <p:cNvGrpSpPr/>
          <p:nvPr/>
        </p:nvGrpSpPr>
        <p:grpSpPr>
          <a:xfrm>
            <a:off x="7347424" y="4589167"/>
            <a:ext cx="2882877" cy="358629"/>
            <a:chOff x="2936555" y="2315829"/>
            <a:chExt cx="1454785" cy="180975"/>
          </a:xfrm>
        </p:grpSpPr>
        <p:sp>
          <p:nvSpPr>
            <p:cNvPr id="71" name="object 71"/>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2" name="object 72"/>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73" name="object 73"/>
            <p:cNvSpPr/>
            <p:nvPr/>
          </p:nvSpPr>
          <p:spPr>
            <a:xfrm>
              <a:off x="2979755" y="2344628"/>
              <a:ext cx="432434" cy="144145"/>
            </a:xfrm>
            <a:custGeom>
              <a:avLst/>
              <a:gdLst/>
              <a:ahLst/>
              <a:cxnLst/>
              <a:rect l="l" t="t" r="r" b="b"/>
              <a:pathLst>
                <a:path w="432435" h="144144">
                  <a:moveTo>
                    <a:pt x="0" y="143999"/>
                  </a:moveTo>
                  <a:lnTo>
                    <a:pt x="0" y="0"/>
                  </a:lnTo>
                  <a:lnTo>
                    <a:pt x="71999" y="0"/>
                  </a:lnTo>
                  <a:lnTo>
                    <a:pt x="71999" y="143999"/>
                  </a:lnTo>
                </a:path>
                <a:path w="432435" h="144144">
                  <a:moveTo>
                    <a:pt x="143999" y="143999"/>
                  </a:moveTo>
                  <a:lnTo>
                    <a:pt x="143999" y="0"/>
                  </a:lnTo>
                  <a:lnTo>
                    <a:pt x="215999" y="0"/>
                  </a:lnTo>
                  <a:lnTo>
                    <a:pt x="215999" y="143999"/>
                  </a:lnTo>
                </a:path>
                <a:path w="432435" h="144144">
                  <a:moveTo>
                    <a:pt x="359999" y="143999"/>
                  </a:moveTo>
                  <a:lnTo>
                    <a:pt x="359999" y="0"/>
                  </a:lnTo>
                  <a:lnTo>
                    <a:pt x="431998" y="0"/>
                  </a:lnTo>
                  <a:lnTo>
                    <a:pt x="431998" y="143999"/>
                  </a:lnTo>
                </a:path>
              </a:pathLst>
            </a:custGeom>
            <a:ln w="15183">
              <a:solidFill>
                <a:srgbClr val="FF0000"/>
              </a:solidFill>
            </a:ln>
          </p:spPr>
          <p:txBody>
            <a:bodyPr wrap="square" lIns="0" tIns="0" rIns="0" bIns="0" rtlCol="0"/>
            <a:lstStyle/>
            <a:p>
              <a:endParaRPr sz="3565"/>
            </a:p>
          </p:txBody>
        </p:sp>
      </p:grpSp>
      <p:sp>
        <p:nvSpPr>
          <p:cNvPr id="74" name="object 74"/>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5" name="object 75"/>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6" name="object 76"/>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7" name="object 77"/>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8" name="object 78"/>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9" name="object 79"/>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0" name="object 80"/>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1" name="object 81"/>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2" name="object 8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3" name="object 83"/>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4" name="object 84"/>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5" name="object 85"/>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6" name="object 86"/>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87" name="object 87"/>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5"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3"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pic>
        <p:nvPicPr>
          <p:cNvPr id="56" name="object 56"/>
          <p:cNvPicPr/>
          <p:nvPr/>
        </p:nvPicPr>
        <p:blipFill>
          <a:blip r:embed="rId5" cstate="print"/>
          <a:stretch>
            <a:fillRect/>
          </a:stretch>
        </p:blipFill>
        <p:spPr>
          <a:xfrm>
            <a:off x="6322256" y="3107427"/>
            <a:ext cx="224051" cy="224051"/>
          </a:xfrm>
          <a:prstGeom prst="rect">
            <a:avLst/>
          </a:prstGeom>
        </p:spPr>
      </p:pic>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8" name="object 58"/>
          <p:cNvGrpSpPr/>
          <p:nvPr/>
        </p:nvGrpSpPr>
        <p:grpSpPr>
          <a:xfrm>
            <a:off x="6036897" y="3392784"/>
            <a:ext cx="795276" cy="225242"/>
            <a:chOff x="2275225" y="1712099"/>
            <a:chExt cx="401320" cy="113664"/>
          </a:xfrm>
        </p:grpSpPr>
        <p:pic>
          <p:nvPicPr>
            <p:cNvPr id="59" name="object 59"/>
            <p:cNvPicPr/>
            <p:nvPr/>
          </p:nvPicPr>
          <p:blipFill>
            <a:blip r:embed="rId4" cstate="print"/>
            <a:stretch>
              <a:fillRect/>
            </a:stretch>
          </p:blipFill>
          <p:spPr>
            <a:xfrm>
              <a:off x="2275225" y="1712099"/>
              <a:ext cx="113063" cy="113063"/>
            </a:xfrm>
            <a:prstGeom prst="rect">
              <a:avLst/>
            </a:prstGeom>
          </p:spPr>
        </p:pic>
        <p:pic>
          <p:nvPicPr>
            <p:cNvPr id="60" name="object 60"/>
            <p:cNvPicPr/>
            <p:nvPr/>
          </p:nvPicPr>
          <p:blipFill>
            <a:blip r:embed="rId3" cstate="print"/>
            <a:stretch>
              <a:fillRect/>
            </a:stretch>
          </p:blipFill>
          <p:spPr>
            <a:xfrm>
              <a:off x="2419225" y="1712099"/>
              <a:ext cx="113063" cy="113063"/>
            </a:xfrm>
            <a:prstGeom prst="rect">
              <a:avLst/>
            </a:prstGeom>
          </p:spPr>
        </p:pic>
        <p:pic>
          <p:nvPicPr>
            <p:cNvPr id="61" name="object 61"/>
            <p:cNvPicPr/>
            <p:nvPr/>
          </p:nvPicPr>
          <p:blipFill>
            <a:blip r:embed="rId3" cstate="print"/>
            <a:stretch>
              <a:fillRect/>
            </a:stretch>
          </p:blipFill>
          <p:spPr>
            <a:xfrm>
              <a:off x="2563224" y="1712099"/>
              <a:ext cx="113063" cy="113063"/>
            </a:xfrm>
            <a:prstGeom prst="rect">
              <a:avLst/>
            </a:prstGeom>
          </p:spPr>
        </p:pic>
      </p:grpSp>
      <p:sp>
        <p:nvSpPr>
          <p:cNvPr id="62" name="object 62"/>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3" name="object 63"/>
          <p:cNvGrpSpPr/>
          <p:nvPr/>
        </p:nvGrpSpPr>
        <p:grpSpPr>
          <a:xfrm>
            <a:off x="6036897" y="3678139"/>
            <a:ext cx="795276" cy="225242"/>
            <a:chOff x="2275225" y="1856098"/>
            <a:chExt cx="401320" cy="113664"/>
          </a:xfrm>
        </p:grpSpPr>
        <p:pic>
          <p:nvPicPr>
            <p:cNvPr id="64" name="object 64"/>
            <p:cNvPicPr/>
            <p:nvPr/>
          </p:nvPicPr>
          <p:blipFill>
            <a:blip r:embed="rId4" cstate="print"/>
            <a:stretch>
              <a:fillRect/>
            </a:stretch>
          </p:blipFill>
          <p:spPr>
            <a:xfrm>
              <a:off x="2275225" y="1856098"/>
              <a:ext cx="113063" cy="113063"/>
            </a:xfrm>
            <a:prstGeom prst="rect">
              <a:avLst/>
            </a:prstGeom>
          </p:spPr>
        </p:pic>
        <p:pic>
          <p:nvPicPr>
            <p:cNvPr id="65" name="object 65"/>
            <p:cNvPicPr/>
            <p:nvPr/>
          </p:nvPicPr>
          <p:blipFill>
            <a:blip r:embed="rId3" cstate="print"/>
            <a:stretch>
              <a:fillRect/>
            </a:stretch>
          </p:blipFill>
          <p:spPr>
            <a:xfrm>
              <a:off x="2419225" y="1856098"/>
              <a:ext cx="113063" cy="113063"/>
            </a:xfrm>
            <a:prstGeom prst="rect">
              <a:avLst/>
            </a:prstGeom>
          </p:spPr>
        </p:pic>
        <p:pic>
          <p:nvPicPr>
            <p:cNvPr id="66" name="object 66"/>
            <p:cNvPicPr/>
            <p:nvPr/>
          </p:nvPicPr>
          <p:blipFill>
            <a:blip r:embed="rId3" cstate="print"/>
            <a:stretch>
              <a:fillRect/>
            </a:stretch>
          </p:blipFill>
          <p:spPr>
            <a:xfrm>
              <a:off x="2563224" y="1856098"/>
              <a:ext cx="113063" cy="113063"/>
            </a:xfrm>
            <a:prstGeom prst="rect">
              <a:avLst/>
            </a:prstGeom>
          </p:spPr>
        </p:pic>
      </p:grpSp>
      <p:sp>
        <p:nvSpPr>
          <p:cNvPr id="67" name="object 67"/>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68" name="object 68"/>
          <p:cNvPicPr/>
          <p:nvPr/>
        </p:nvPicPr>
        <p:blipFill>
          <a:blip r:embed="rId3" cstate="print"/>
          <a:stretch>
            <a:fillRect/>
          </a:stretch>
        </p:blipFill>
        <p:spPr>
          <a:xfrm>
            <a:off x="6322256" y="3963498"/>
            <a:ext cx="224051" cy="224051"/>
          </a:xfrm>
          <a:prstGeom prst="rect">
            <a:avLst/>
          </a:prstGeom>
        </p:spPr>
      </p:pic>
      <p:sp>
        <p:nvSpPr>
          <p:cNvPr id="69" name="object 6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70" name="object 70"/>
          <p:cNvGrpSpPr/>
          <p:nvPr/>
        </p:nvGrpSpPr>
        <p:grpSpPr>
          <a:xfrm>
            <a:off x="3699092" y="1911048"/>
            <a:ext cx="1221857" cy="2903010"/>
            <a:chOff x="1095499" y="964371"/>
            <a:chExt cx="616585" cy="1464945"/>
          </a:xfrm>
        </p:grpSpPr>
        <p:sp>
          <p:nvSpPr>
            <p:cNvPr id="71" name="object 71"/>
            <p:cNvSpPr/>
            <p:nvPr/>
          </p:nvSpPr>
          <p:spPr>
            <a:xfrm>
              <a:off x="1223645" y="1040993"/>
              <a:ext cx="488315" cy="1311275"/>
            </a:xfrm>
            <a:custGeom>
              <a:avLst/>
              <a:gdLst/>
              <a:ahLst/>
              <a:cxnLst/>
              <a:rect l="l" t="t" r="r" b="b"/>
              <a:pathLst>
                <a:path w="488314" h="1311275">
                  <a:moveTo>
                    <a:pt x="56235" y="1296047"/>
                  </a:moveTo>
                  <a:lnTo>
                    <a:pt x="0" y="1296047"/>
                  </a:lnTo>
                  <a:lnTo>
                    <a:pt x="0" y="1311224"/>
                  </a:lnTo>
                  <a:lnTo>
                    <a:pt x="56235" y="1311224"/>
                  </a:lnTo>
                  <a:lnTo>
                    <a:pt x="56235" y="1296047"/>
                  </a:lnTo>
                  <a:close/>
                </a:path>
                <a:path w="488314" h="1311275">
                  <a:moveTo>
                    <a:pt x="56235" y="1152042"/>
                  </a:moveTo>
                  <a:lnTo>
                    <a:pt x="0" y="1152042"/>
                  </a:lnTo>
                  <a:lnTo>
                    <a:pt x="0" y="1167218"/>
                  </a:lnTo>
                  <a:lnTo>
                    <a:pt x="56235" y="1167218"/>
                  </a:lnTo>
                  <a:lnTo>
                    <a:pt x="56235" y="1152042"/>
                  </a:lnTo>
                  <a:close/>
                </a:path>
                <a:path w="488314" h="1311275">
                  <a:moveTo>
                    <a:pt x="251726" y="51473"/>
                  </a:moveTo>
                  <a:lnTo>
                    <a:pt x="236537" y="51473"/>
                  </a:lnTo>
                  <a:lnTo>
                    <a:pt x="236537" y="107721"/>
                  </a:lnTo>
                  <a:lnTo>
                    <a:pt x="251726" y="107721"/>
                  </a:lnTo>
                  <a:lnTo>
                    <a:pt x="251726" y="51473"/>
                  </a:lnTo>
                  <a:close/>
                </a:path>
                <a:path w="488314" h="1311275">
                  <a:moveTo>
                    <a:pt x="488251" y="0"/>
                  </a:moveTo>
                  <a:lnTo>
                    <a:pt x="432003" y="0"/>
                  </a:lnTo>
                  <a:lnTo>
                    <a:pt x="432003" y="15138"/>
                  </a:lnTo>
                  <a:lnTo>
                    <a:pt x="488251" y="15138"/>
                  </a:lnTo>
                  <a:lnTo>
                    <a:pt x="488251" y="0"/>
                  </a:lnTo>
                  <a:close/>
                </a:path>
              </a:pathLst>
            </a:custGeom>
            <a:solidFill>
              <a:srgbClr val="FF0000"/>
            </a:solidFill>
          </p:spPr>
          <p:txBody>
            <a:bodyPr wrap="square" lIns="0" tIns="0" rIns="0" bIns="0" rtlCol="0"/>
            <a:lstStyle/>
            <a:p>
              <a:endParaRPr sz="3565"/>
            </a:p>
          </p:txBody>
        </p:sp>
        <p:sp>
          <p:nvSpPr>
            <p:cNvPr id="72" name="object 72"/>
            <p:cNvSpPr/>
            <p:nvPr/>
          </p:nvSpPr>
          <p:spPr>
            <a:xfrm>
              <a:off x="1100560" y="969432"/>
              <a:ext cx="446405" cy="1454785"/>
            </a:xfrm>
            <a:custGeom>
              <a:avLst/>
              <a:gdLst/>
              <a:ahLst/>
              <a:cxnLst/>
              <a:rect l="l" t="t" r="r" b="b"/>
              <a:pathLst>
                <a:path w="446405" h="1454785">
                  <a:moveTo>
                    <a:pt x="302399" y="1375196"/>
                  </a:moveTo>
                  <a:lnTo>
                    <a:pt x="290517" y="1344367"/>
                  </a:lnTo>
                  <a:lnTo>
                    <a:pt x="258114" y="1319193"/>
                  </a:lnTo>
                  <a:lnTo>
                    <a:pt x="210054" y="1302220"/>
                  </a:lnTo>
                  <a:lnTo>
                    <a:pt x="151199" y="1295996"/>
                  </a:lnTo>
                  <a:lnTo>
                    <a:pt x="92345" y="1302220"/>
                  </a:lnTo>
                  <a:lnTo>
                    <a:pt x="44285" y="1319193"/>
                  </a:lnTo>
                  <a:lnTo>
                    <a:pt x="11881" y="1344367"/>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446405"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199"/>
                  </a:lnTo>
                  <a:lnTo>
                    <a:pt x="92345" y="1304173"/>
                  </a:lnTo>
                  <a:lnTo>
                    <a:pt x="151199" y="1310396"/>
                  </a:lnTo>
                  <a:lnTo>
                    <a:pt x="210054" y="1304173"/>
                  </a:lnTo>
                  <a:lnTo>
                    <a:pt x="258114" y="1287199"/>
                  </a:lnTo>
                  <a:lnTo>
                    <a:pt x="290517" y="1262025"/>
                  </a:lnTo>
                  <a:lnTo>
                    <a:pt x="302399" y="1231196"/>
                  </a:lnTo>
                </a:path>
                <a:path w="446405" h="1454785">
                  <a:moveTo>
                    <a:pt x="446399" y="151199"/>
                  </a:moveTo>
                  <a:lnTo>
                    <a:pt x="440175" y="92345"/>
                  </a:lnTo>
                  <a:lnTo>
                    <a:pt x="423202" y="44285"/>
                  </a:lnTo>
                  <a:lnTo>
                    <a:pt x="398027" y="11881"/>
                  </a:lnTo>
                  <a:lnTo>
                    <a:pt x="367199" y="0"/>
                  </a:lnTo>
                  <a:lnTo>
                    <a:pt x="336370" y="11881"/>
                  </a:lnTo>
                  <a:lnTo>
                    <a:pt x="311196" y="44285"/>
                  </a:lnTo>
                  <a:lnTo>
                    <a:pt x="294222" y="92345"/>
                  </a:lnTo>
                  <a:lnTo>
                    <a:pt x="287999" y="151199"/>
                  </a:lnTo>
                  <a:lnTo>
                    <a:pt x="294222" y="210054"/>
                  </a:lnTo>
                  <a:lnTo>
                    <a:pt x="311196" y="258114"/>
                  </a:lnTo>
                  <a:lnTo>
                    <a:pt x="336370" y="290518"/>
                  </a:lnTo>
                  <a:lnTo>
                    <a:pt x="367199" y="302399"/>
                  </a:lnTo>
                  <a:lnTo>
                    <a:pt x="398027" y="290518"/>
                  </a:lnTo>
                  <a:lnTo>
                    <a:pt x="423202" y="258114"/>
                  </a:lnTo>
                  <a:lnTo>
                    <a:pt x="440175" y="210054"/>
                  </a:lnTo>
                  <a:lnTo>
                    <a:pt x="446399" y="151199"/>
                  </a:lnTo>
                </a:path>
              </a:pathLst>
            </a:custGeom>
            <a:ln w="10122">
              <a:solidFill>
                <a:srgbClr val="FF0000"/>
              </a:solidFill>
              <a:prstDash val="dash"/>
            </a:ln>
          </p:spPr>
          <p:txBody>
            <a:bodyPr wrap="square" lIns="0" tIns="0" rIns="0" bIns="0" rtlCol="0"/>
            <a:lstStyle/>
            <a:p>
              <a:endParaRPr sz="3565"/>
            </a:p>
          </p:txBody>
        </p:sp>
      </p:grpSp>
      <p:grpSp>
        <p:nvGrpSpPr>
          <p:cNvPr id="73" name="object 73"/>
          <p:cNvGrpSpPr/>
          <p:nvPr/>
        </p:nvGrpSpPr>
        <p:grpSpPr>
          <a:xfrm>
            <a:off x="7347424" y="4589167"/>
            <a:ext cx="2882877" cy="358629"/>
            <a:chOff x="2936555" y="2315829"/>
            <a:chExt cx="1454785" cy="180975"/>
          </a:xfrm>
        </p:grpSpPr>
        <p:sp>
          <p:nvSpPr>
            <p:cNvPr id="74" name="object 7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5" name="object 75"/>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76" name="object 76"/>
            <p:cNvSpPr/>
            <p:nvPr/>
          </p:nvSpPr>
          <p:spPr>
            <a:xfrm>
              <a:off x="2979755" y="2344628"/>
              <a:ext cx="576580" cy="144145"/>
            </a:xfrm>
            <a:custGeom>
              <a:avLst/>
              <a:gdLst/>
              <a:ahLst/>
              <a:cxnLst/>
              <a:rect l="l" t="t" r="r" b="b"/>
              <a:pathLst>
                <a:path w="576579" h="144144">
                  <a:moveTo>
                    <a:pt x="0" y="143999"/>
                  </a:moveTo>
                  <a:lnTo>
                    <a:pt x="0" y="0"/>
                  </a:lnTo>
                  <a:lnTo>
                    <a:pt x="71999" y="0"/>
                  </a:lnTo>
                  <a:lnTo>
                    <a:pt x="71999" y="143999"/>
                  </a:lnTo>
                </a:path>
                <a:path w="576579" h="144144">
                  <a:moveTo>
                    <a:pt x="143999" y="143999"/>
                  </a:moveTo>
                  <a:lnTo>
                    <a:pt x="143999" y="0"/>
                  </a:lnTo>
                  <a:lnTo>
                    <a:pt x="215999" y="0"/>
                  </a:lnTo>
                  <a:lnTo>
                    <a:pt x="215999" y="143999"/>
                  </a:lnTo>
                </a:path>
                <a:path w="576579" h="144144">
                  <a:moveTo>
                    <a:pt x="359999" y="143999"/>
                  </a:moveTo>
                  <a:lnTo>
                    <a:pt x="359999" y="0"/>
                  </a:lnTo>
                  <a:lnTo>
                    <a:pt x="431998" y="0"/>
                  </a:lnTo>
                  <a:lnTo>
                    <a:pt x="431998" y="143999"/>
                  </a:lnTo>
                </a:path>
                <a:path w="576579" h="144144">
                  <a:moveTo>
                    <a:pt x="503998" y="143999"/>
                  </a:moveTo>
                  <a:lnTo>
                    <a:pt x="503998" y="0"/>
                  </a:lnTo>
                  <a:lnTo>
                    <a:pt x="575998" y="0"/>
                  </a:lnTo>
                  <a:lnTo>
                    <a:pt x="575998" y="143999"/>
                  </a:lnTo>
                </a:path>
              </a:pathLst>
            </a:custGeom>
            <a:ln w="15183">
              <a:solidFill>
                <a:srgbClr val="FF0000"/>
              </a:solidFill>
            </a:ln>
          </p:spPr>
          <p:txBody>
            <a:bodyPr wrap="square" lIns="0" tIns="0" rIns="0" bIns="0" rtlCol="0"/>
            <a:lstStyle/>
            <a:p>
              <a:endParaRPr sz="3565"/>
            </a:p>
          </p:txBody>
        </p:sp>
      </p:grpSp>
      <p:sp>
        <p:nvSpPr>
          <p:cNvPr id="77" name="object 77"/>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8" name="object 78"/>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9" name="object 7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0" name="object 80"/>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1" name="object 8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2" name="object 82"/>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3" name="object 8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4" name="object 84"/>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5" name="object 8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6" name="object 86"/>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89" name="object 89"/>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0" name="object 90"/>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5"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3"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97" y="3392764"/>
            <a:ext cx="795276" cy="225242"/>
            <a:chOff x="2275225" y="1712089"/>
            <a:chExt cx="401320" cy="113664"/>
          </a:xfrm>
        </p:grpSpPr>
        <p:pic>
          <p:nvPicPr>
            <p:cNvPr id="61" name="object 61"/>
            <p:cNvPicPr/>
            <p:nvPr/>
          </p:nvPicPr>
          <p:blipFill>
            <a:blip r:embed="rId4" cstate="print"/>
            <a:stretch>
              <a:fillRect/>
            </a:stretch>
          </p:blipFill>
          <p:spPr>
            <a:xfrm>
              <a:off x="2275225" y="1712099"/>
              <a:ext cx="113063" cy="113063"/>
            </a:xfrm>
            <a:prstGeom prst="rect">
              <a:avLst/>
            </a:prstGeom>
          </p:spPr>
        </p:pic>
        <p:sp>
          <p:nvSpPr>
            <p:cNvPr id="62" name="object 62"/>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pic>
          <p:nvPicPr>
            <p:cNvPr id="64" name="object 64"/>
            <p:cNvPicPr/>
            <p:nvPr/>
          </p:nvPicPr>
          <p:blipFill>
            <a:blip r:embed="rId3" cstate="print"/>
            <a:stretch>
              <a:fillRect/>
            </a:stretch>
          </p:blipFill>
          <p:spPr>
            <a:xfrm>
              <a:off x="2563224" y="1712099"/>
              <a:ext cx="113063" cy="113063"/>
            </a:xfrm>
            <a:prstGeom prst="rect">
              <a:avLst/>
            </a:prstGeom>
          </p:spPr>
        </p:pic>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6" name="object 66"/>
          <p:cNvGrpSpPr/>
          <p:nvPr/>
        </p:nvGrpSpPr>
        <p:grpSpPr>
          <a:xfrm>
            <a:off x="6036897" y="3678139"/>
            <a:ext cx="795276" cy="225242"/>
            <a:chOff x="2275225" y="1856098"/>
            <a:chExt cx="401320" cy="113664"/>
          </a:xfrm>
        </p:grpSpPr>
        <p:pic>
          <p:nvPicPr>
            <p:cNvPr id="67" name="object 67"/>
            <p:cNvPicPr/>
            <p:nvPr/>
          </p:nvPicPr>
          <p:blipFill>
            <a:blip r:embed="rId4" cstate="print"/>
            <a:stretch>
              <a:fillRect/>
            </a:stretch>
          </p:blipFill>
          <p:spPr>
            <a:xfrm>
              <a:off x="2275225" y="1856098"/>
              <a:ext cx="113063" cy="113063"/>
            </a:xfrm>
            <a:prstGeom prst="rect">
              <a:avLst/>
            </a:prstGeom>
          </p:spPr>
        </p:pic>
        <p:pic>
          <p:nvPicPr>
            <p:cNvPr id="68" name="object 68"/>
            <p:cNvPicPr/>
            <p:nvPr/>
          </p:nvPicPr>
          <p:blipFill>
            <a:blip r:embed="rId3" cstate="print"/>
            <a:stretch>
              <a:fillRect/>
            </a:stretch>
          </p:blipFill>
          <p:spPr>
            <a:xfrm>
              <a:off x="2419225" y="1856098"/>
              <a:ext cx="113063" cy="113063"/>
            </a:xfrm>
            <a:prstGeom prst="rect">
              <a:avLst/>
            </a:prstGeom>
          </p:spPr>
        </p:pic>
        <p:pic>
          <p:nvPicPr>
            <p:cNvPr id="69" name="object 69"/>
            <p:cNvPicPr/>
            <p:nvPr/>
          </p:nvPicPr>
          <p:blipFill>
            <a:blip r:embed="rId3" cstate="print"/>
            <a:stretch>
              <a:fillRect/>
            </a:stretch>
          </p:blipFill>
          <p:spPr>
            <a:xfrm>
              <a:off x="2563224" y="1856098"/>
              <a:ext cx="113063" cy="113063"/>
            </a:xfrm>
            <a:prstGeom prst="rect">
              <a:avLst/>
            </a:prstGeom>
          </p:spPr>
        </p:pic>
      </p:grpSp>
      <p:sp>
        <p:nvSpPr>
          <p:cNvPr id="70" name="object 70"/>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71" name="object 71"/>
          <p:cNvPicPr/>
          <p:nvPr/>
        </p:nvPicPr>
        <p:blipFill>
          <a:blip r:embed="rId3" cstate="print"/>
          <a:stretch>
            <a:fillRect/>
          </a:stretch>
        </p:blipFill>
        <p:spPr>
          <a:xfrm>
            <a:off x="6322256" y="3963498"/>
            <a:ext cx="224051" cy="224051"/>
          </a:xfrm>
          <a:prstGeom prst="rect">
            <a:avLst/>
          </a:prstGeom>
        </p:spPr>
      </p:pic>
      <p:sp>
        <p:nvSpPr>
          <p:cNvPr id="72" name="object 72"/>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73" name="object 73"/>
          <p:cNvGrpSpPr/>
          <p:nvPr/>
        </p:nvGrpSpPr>
        <p:grpSpPr>
          <a:xfrm>
            <a:off x="3699092" y="1911048"/>
            <a:ext cx="2750750" cy="2903010"/>
            <a:chOff x="1095499" y="964371"/>
            <a:chExt cx="1388110" cy="1464945"/>
          </a:xfrm>
        </p:grpSpPr>
        <p:sp>
          <p:nvSpPr>
            <p:cNvPr id="74" name="object 74"/>
            <p:cNvSpPr/>
            <p:nvPr/>
          </p:nvSpPr>
          <p:spPr>
            <a:xfrm>
              <a:off x="1223645" y="1040993"/>
              <a:ext cx="1259840" cy="1311275"/>
            </a:xfrm>
            <a:custGeom>
              <a:avLst/>
              <a:gdLst/>
              <a:ahLst/>
              <a:cxnLst/>
              <a:rect l="l" t="t" r="r" b="b"/>
              <a:pathLst>
                <a:path w="1259839" h="1311275">
                  <a:moveTo>
                    <a:pt x="56235" y="1296047"/>
                  </a:moveTo>
                  <a:lnTo>
                    <a:pt x="0" y="1296047"/>
                  </a:lnTo>
                  <a:lnTo>
                    <a:pt x="0" y="1311224"/>
                  </a:lnTo>
                  <a:lnTo>
                    <a:pt x="56235" y="1311224"/>
                  </a:lnTo>
                  <a:lnTo>
                    <a:pt x="56235" y="1296047"/>
                  </a:lnTo>
                  <a:close/>
                </a:path>
                <a:path w="1259839" h="1311275">
                  <a:moveTo>
                    <a:pt x="56235" y="1152042"/>
                  </a:moveTo>
                  <a:lnTo>
                    <a:pt x="0" y="1152042"/>
                  </a:lnTo>
                  <a:lnTo>
                    <a:pt x="0" y="1167218"/>
                  </a:lnTo>
                  <a:lnTo>
                    <a:pt x="56235" y="1167218"/>
                  </a:lnTo>
                  <a:lnTo>
                    <a:pt x="56235" y="1152042"/>
                  </a:lnTo>
                  <a:close/>
                </a:path>
                <a:path w="1259839" h="1311275">
                  <a:moveTo>
                    <a:pt x="251726" y="51473"/>
                  </a:moveTo>
                  <a:lnTo>
                    <a:pt x="236537" y="51473"/>
                  </a:lnTo>
                  <a:lnTo>
                    <a:pt x="236537" y="107721"/>
                  </a:lnTo>
                  <a:lnTo>
                    <a:pt x="251726" y="107721"/>
                  </a:lnTo>
                  <a:lnTo>
                    <a:pt x="251726" y="51473"/>
                  </a:lnTo>
                  <a:close/>
                </a:path>
                <a:path w="1259839" h="1311275">
                  <a:moveTo>
                    <a:pt x="488251" y="0"/>
                  </a:moveTo>
                  <a:lnTo>
                    <a:pt x="432003" y="0"/>
                  </a:lnTo>
                  <a:lnTo>
                    <a:pt x="432003" y="15138"/>
                  </a:lnTo>
                  <a:lnTo>
                    <a:pt x="488251" y="15138"/>
                  </a:lnTo>
                  <a:lnTo>
                    <a:pt x="488251" y="0"/>
                  </a:lnTo>
                  <a:close/>
                </a:path>
                <a:path w="1259839" h="1311275">
                  <a:moveTo>
                    <a:pt x="1259801" y="627494"/>
                  </a:moveTo>
                  <a:lnTo>
                    <a:pt x="1244574" y="627494"/>
                  </a:lnTo>
                  <a:lnTo>
                    <a:pt x="1244574" y="683742"/>
                  </a:lnTo>
                  <a:lnTo>
                    <a:pt x="1259801" y="683742"/>
                  </a:lnTo>
                  <a:lnTo>
                    <a:pt x="1259801" y="627494"/>
                  </a:lnTo>
                  <a:close/>
                </a:path>
              </a:pathLst>
            </a:custGeom>
            <a:solidFill>
              <a:srgbClr val="FF0000"/>
            </a:solidFill>
          </p:spPr>
          <p:txBody>
            <a:bodyPr wrap="square" lIns="0" tIns="0" rIns="0" bIns="0" rtlCol="0"/>
            <a:lstStyle/>
            <a:p>
              <a:endParaRPr sz="3565"/>
            </a:p>
          </p:txBody>
        </p:sp>
        <p:sp>
          <p:nvSpPr>
            <p:cNvPr id="75" name="object 75"/>
            <p:cNvSpPr/>
            <p:nvPr/>
          </p:nvSpPr>
          <p:spPr>
            <a:xfrm>
              <a:off x="1100560" y="969432"/>
              <a:ext cx="734695" cy="1454785"/>
            </a:xfrm>
            <a:custGeom>
              <a:avLst/>
              <a:gdLst/>
              <a:ahLst/>
              <a:cxnLst/>
              <a:rect l="l" t="t" r="r" b="b"/>
              <a:pathLst>
                <a:path w="734694" h="1454785">
                  <a:moveTo>
                    <a:pt x="302399" y="1375196"/>
                  </a:moveTo>
                  <a:lnTo>
                    <a:pt x="290517" y="1344368"/>
                  </a:lnTo>
                  <a:lnTo>
                    <a:pt x="258114" y="1319193"/>
                  </a:lnTo>
                  <a:lnTo>
                    <a:pt x="210054" y="1302220"/>
                  </a:lnTo>
                  <a:lnTo>
                    <a:pt x="151199" y="1295996"/>
                  </a:lnTo>
                  <a:lnTo>
                    <a:pt x="92345" y="1302220"/>
                  </a:lnTo>
                  <a:lnTo>
                    <a:pt x="44285" y="1319193"/>
                  </a:lnTo>
                  <a:lnTo>
                    <a:pt x="11881" y="1344368"/>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734694"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200"/>
                  </a:lnTo>
                  <a:lnTo>
                    <a:pt x="92345" y="1304173"/>
                  </a:lnTo>
                  <a:lnTo>
                    <a:pt x="151199" y="1310397"/>
                  </a:lnTo>
                  <a:lnTo>
                    <a:pt x="210054" y="1304173"/>
                  </a:lnTo>
                  <a:lnTo>
                    <a:pt x="258114" y="1287200"/>
                  </a:lnTo>
                  <a:lnTo>
                    <a:pt x="290517" y="1262025"/>
                  </a:lnTo>
                  <a:lnTo>
                    <a:pt x="302399" y="1231196"/>
                  </a:lnTo>
                </a:path>
                <a:path w="734694" h="1454785">
                  <a:moveTo>
                    <a:pt x="446399" y="151199"/>
                  </a:moveTo>
                  <a:lnTo>
                    <a:pt x="440175" y="92345"/>
                  </a:lnTo>
                  <a:lnTo>
                    <a:pt x="423202" y="44285"/>
                  </a:lnTo>
                  <a:lnTo>
                    <a:pt x="398027" y="11882"/>
                  </a:lnTo>
                  <a:lnTo>
                    <a:pt x="367199" y="0"/>
                  </a:lnTo>
                  <a:lnTo>
                    <a:pt x="336370" y="11882"/>
                  </a:lnTo>
                  <a:lnTo>
                    <a:pt x="311196" y="44285"/>
                  </a:lnTo>
                  <a:lnTo>
                    <a:pt x="294222" y="92345"/>
                  </a:lnTo>
                  <a:lnTo>
                    <a:pt x="287999" y="151199"/>
                  </a:lnTo>
                  <a:lnTo>
                    <a:pt x="294222" y="210054"/>
                  </a:lnTo>
                  <a:lnTo>
                    <a:pt x="311196" y="258114"/>
                  </a:lnTo>
                  <a:lnTo>
                    <a:pt x="336370" y="290518"/>
                  </a:lnTo>
                  <a:lnTo>
                    <a:pt x="367199" y="302400"/>
                  </a:lnTo>
                  <a:lnTo>
                    <a:pt x="398027" y="290518"/>
                  </a:lnTo>
                  <a:lnTo>
                    <a:pt x="423202" y="258114"/>
                  </a:lnTo>
                  <a:lnTo>
                    <a:pt x="440175" y="210054"/>
                  </a:lnTo>
                  <a:lnTo>
                    <a:pt x="446399" y="151199"/>
                  </a:lnTo>
                </a:path>
                <a:path w="734694" h="1454785">
                  <a:moveTo>
                    <a:pt x="734398" y="79200"/>
                  </a:moveTo>
                  <a:lnTo>
                    <a:pt x="722516" y="48371"/>
                  </a:lnTo>
                  <a:lnTo>
                    <a:pt x="690113" y="23197"/>
                  </a:lnTo>
                  <a:lnTo>
                    <a:pt x="642052" y="6223"/>
                  </a:lnTo>
                  <a:lnTo>
                    <a:pt x="583198" y="0"/>
                  </a:lnTo>
                  <a:lnTo>
                    <a:pt x="524344" y="6223"/>
                  </a:lnTo>
                  <a:lnTo>
                    <a:pt x="476283" y="23197"/>
                  </a:lnTo>
                  <a:lnTo>
                    <a:pt x="443880" y="48371"/>
                  </a:lnTo>
                  <a:lnTo>
                    <a:pt x="431998" y="79200"/>
                  </a:lnTo>
                  <a:lnTo>
                    <a:pt x="443880" y="110028"/>
                  </a:lnTo>
                  <a:lnTo>
                    <a:pt x="476283" y="135203"/>
                  </a:lnTo>
                  <a:lnTo>
                    <a:pt x="524344" y="152176"/>
                  </a:lnTo>
                  <a:lnTo>
                    <a:pt x="583198" y="158400"/>
                  </a:lnTo>
                  <a:lnTo>
                    <a:pt x="642052" y="152176"/>
                  </a:lnTo>
                  <a:lnTo>
                    <a:pt x="690113" y="135203"/>
                  </a:lnTo>
                  <a:lnTo>
                    <a:pt x="722516" y="110028"/>
                  </a:lnTo>
                  <a:lnTo>
                    <a:pt x="734398" y="79200"/>
                  </a:lnTo>
                </a:path>
              </a:pathLst>
            </a:custGeom>
            <a:ln w="10122">
              <a:solidFill>
                <a:srgbClr val="FF0000"/>
              </a:solidFill>
              <a:prstDash val="dash"/>
            </a:ln>
          </p:spPr>
          <p:txBody>
            <a:bodyPr wrap="square" lIns="0" tIns="0" rIns="0" bIns="0" rtlCol="0"/>
            <a:lstStyle/>
            <a:p>
              <a:endParaRPr sz="3565"/>
            </a:p>
          </p:txBody>
        </p:sp>
      </p:grpSp>
      <p:grpSp>
        <p:nvGrpSpPr>
          <p:cNvPr id="76" name="object 76"/>
          <p:cNvGrpSpPr/>
          <p:nvPr/>
        </p:nvGrpSpPr>
        <p:grpSpPr>
          <a:xfrm>
            <a:off x="7347424" y="4589167"/>
            <a:ext cx="2882877" cy="358629"/>
            <a:chOff x="2936555" y="2315829"/>
            <a:chExt cx="1454785" cy="180975"/>
          </a:xfrm>
        </p:grpSpPr>
        <p:sp>
          <p:nvSpPr>
            <p:cNvPr id="77" name="object 77"/>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78" name="object 78"/>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79" name="object 79"/>
            <p:cNvSpPr/>
            <p:nvPr/>
          </p:nvSpPr>
          <p:spPr>
            <a:xfrm>
              <a:off x="2979755" y="2344628"/>
              <a:ext cx="936625" cy="144145"/>
            </a:xfrm>
            <a:custGeom>
              <a:avLst/>
              <a:gdLst/>
              <a:ahLst/>
              <a:cxnLst/>
              <a:rect l="l" t="t" r="r" b="b"/>
              <a:pathLst>
                <a:path w="936625" h="144144">
                  <a:moveTo>
                    <a:pt x="0" y="143999"/>
                  </a:moveTo>
                  <a:lnTo>
                    <a:pt x="0" y="0"/>
                  </a:lnTo>
                  <a:lnTo>
                    <a:pt x="71999" y="0"/>
                  </a:lnTo>
                  <a:lnTo>
                    <a:pt x="71999" y="143999"/>
                  </a:lnTo>
                </a:path>
                <a:path w="936625" h="144144">
                  <a:moveTo>
                    <a:pt x="143999" y="143999"/>
                  </a:moveTo>
                  <a:lnTo>
                    <a:pt x="143999" y="0"/>
                  </a:lnTo>
                  <a:lnTo>
                    <a:pt x="215999" y="0"/>
                  </a:lnTo>
                  <a:lnTo>
                    <a:pt x="215999" y="143999"/>
                  </a:lnTo>
                </a:path>
                <a:path w="936625" h="144144">
                  <a:moveTo>
                    <a:pt x="359999" y="143999"/>
                  </a:moveTo>
                  <a:lnTo>
                    <a:pt x="359999" y="0"/>
                  </a:lnTo>
                  <a:lnTo>
                    <a:pt x="431998" y="0"/>
                  </a:lnTo>
                  <a:lnTo>
                    <a:pt x="431998" y="143999"/>
                  </a:lnTo>
                </a:path>
                <a:path w="936625" h="144144">
                  <a:moveTo>
                    <a:pt x="503998" y="143999"/>
                  </a:moveTo>
                  <a:lnTo>
                    <a:pt x="503998" y="0"/>
                  </a:lnTo>
                  <a:lnTo>
                    <a:pt x="575998" y="0"/>
                  </a:lnTo>
                  <a:lnTo>
                    <a:pt x="575998" y="143999"/>
                  </a:lnTo>
                </a:path>
                <a:path w="936625" h="144144">
                  <a:moveTo>
                    <a:pt x="863997" y="143999"/>
                  </a:moveTo>
                  <a:lnTo>
                    <a:pt x="863997" y="0"/>
                  </a:lnTo>
                  <a:lnTo>
                    <a:pt x="935997" y="0"/>
                  </a:lnTo>
                  <a:lnTo>
                    <a:pt x="935997" y="143999"/>
                  </a:lnTo>
                </a:path>
              </a:pathLst>
            </a:custGeom>
            <a:ln w="15183">
              <a:solidFill>
                <a:srgbClr val="FF0000"/>
              </a:solidFill>
            </a:ln>
          </p:spPr>
          <p:txBody>
            <a:bodyPr wrap="square" lIns="0" tIns="0" rIns="0" bIns="0" rtlCol="0"/>
            <a:lstStyle/>
            <a:p>
              <a:endParaRPr sz="3565"/>
            </a:p>
          </p:txBody>
        </p:sp>
      </p:grpSp>
      <p:sp>
        <p:nvSpPr>
          <p:cNvPr id="80" name="object 80"/>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1" name="object 81"/>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2" name="object 8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3" name="object 83"/>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4" name="object 8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5" name="object 8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6" name="object 8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2" name="object 92"/>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3" name="object 93"/>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5"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3"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pic>
          <p:nvPicPr>
            <p:cNvPr id="65" name="object 65"/>
            <p:cNvPicPr/>
            <p:nvPr/>
          </p:nvPicPr>
          <p:blipFill>
            <a:blip r:embed="rId3" cstate="print"/>
            <a:stretch>
              <a:fillRect/>
            </a:stretch>
          </p:blipFill>
          <p:spPr>
            <a:xfrm>
              <a:off x="2563224" y="1712099"/>
              <a:ext cx="113063" cy="113063"/>
            </a:xfrm>
            <a:prstGeom prst="rect">
              <a:avLst/>
            </a:prstGeom>
          </p:spPr>
        </p:pic>
      </p:grpSp>
      <p:sp>
        <p:nvSpPr>
          <p:cNvPr id="66" name="object 66"/>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7" name="object 67"/>
          <p:cNvGrpSpPr/>
          <p:nvPr/>
        </p:nvGrpSpPr>
        <p:grpSpPr>
          <a:xfrm>
            <a:off x="6036880" y="3678122"/>
            <a:ext cx="795276" cy="225242"/>
            <a:chOff x="2275216" y="1856089"/>
            <a:chExt cx="401320" cy="113664"/>
          </a:xfrm>
        </p:grpSpPr>
        <p:sp>
          <p:nvSpPr>
            <p:cNvPr id="68" name="object 68"/>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9" name="object 69"/>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pic>
          <p:nvPicPr>
            <p:cNvPr id="70" name="object 70"/>
            <p:cNvPicPr/>
            <p:nvPr/>
          </p:nvPicPr>
          <p:blipFill>
            <a:blip r:embed="rId3" cstate="print"/>
            <a:stretch>
              <a:fillRect/>
            </a:stretch>
          </p:blipFill>
          <p:spPr>
            <a:xfrm>
              <a:off x="2419225" y="1856098"/>
              <a:ext cx="113063" cy="113063"/>
            </a:xfrm>
            <a:prstGeom prst="rect">
              <a:avLst/>
            </a:prstGeom>
          </p:spPr>
        </p:pic>
        <p:pic>
          <p:nvPicPr>
            <p:cNvPr id="71" name="object 71"/>
            <p:cNvPicPr/>
            <p:nvPr/>
          </p:nvPicPr>
          <p:blipFill>
            <a:blip r:embed="rId3" cstate="print"/>
            <a:stretch>
              <a:fillRect/>
            </a:stretch>
          </p:blipFill>
          <p:spPr>
            <a:xfrm>
              <a:off x="2563224" y="1856098"/>
              <a:ext cx="113063" cy="113063"/>
            </a:xfrm>
            <a:prstGeom prst="rect">
              <a:avLst/>
            </a:prstGeom>
          </p:spPr>
        </p:pic>
      </p:grpSp>
      <p:sp>
        <p:nvSpPr>
          <p:cNvPr id="72" name="object 72"/>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73" name="object 73"/>
          <p:cNvPicPr/>
          <p:nvPr/>
        </p:nvPicPr>
        <p:blipFill>
          <a:blip r:embed="rId3" cstate="print"/>
          <a:stretch>
            <a:fillRect/>
          </a:stretch>
        </p:blipFill>
        <p:spPr>
          <a:xfrm>
            <a:off x="6322256" y="3963498"/>
            <a:ext cx="224051" cy="224051"/>
          </a:xfrm>
          <a:prstGeom prst="rect">
            <a:avLst/>
          </a:prstGeom>
        </p:spPr>
      </p:pic>
      <p:sp>
        <p:nvSpPr>
          <p:cNvPr id="74" name="object 74"/>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75" name="object 75"/>
          <p:cNvGrpSpPr/>
          <p:nvPr/>
        </p:nvGrpSpPr>
        <p:grpSpPr>
          <a:xfrm>
            <a:off x="3699093" y="1911048"/>
            <a:ext cx="2903010" cy="2903010"/>
            <a:chOff x="1095499" y="964371"/>
            <a:chExt cx="1464945" cy="1464945"/>
          </a:xfrm>
        </p:grpSpPr>
        <p:sp>
          <p:nvSpPr>
            <p:cNvPr id="76" name="object 76"/>
            <p:cNvSpPr/>
            <p:nvPr/>
          </p:nvSpPr>
          <p:spPr>
            <a:xfrm>
              <a:off x="1223645" y="1040993"/>
              <a:ext cx="1259840" cy="1311275"/>
            </a:xfrm>
            <a:custGeom>
              <a:avLst/>
              <a:gdLst/>
              <a:ahLst/>
              <a:cxnLst/>
              <a:rect l="l" t="t" r="r" b="b"/>
              <a:pathLst>
                <a:path w="1259839" h="1311275">
                  <a:moveTo>
                    <a:pt x="56235" y="1296047"/>
                  </a:moveTo>
                  <a:lnTo>
                    <a:pt x="0" y="1296047"/>
                  </a:lnTo>
                  <a:lnTo>
                    <a:pt x="0" y="1311224"/>
                  </a:lnTo>
                  <a:lnTo>
                    <a:pt x="56235" y="1311224"/>
                  </a:lnTo>
                  <a:lnTo>
                    <a:pt x="56235" y="1296047"/>
                  </a:lnTo>
                  <a:close/>
                </a:path>
                <a:path w="1259839" h="1311275">
                  <a:moveTo>
                    <a:pt x="56235" y="1152042"/>
                  </a:moveTo>
                  <a:lnTo>
                    <a:pt x="0" y="1152042"/>
                  </a:lnTo>
                  <a:lnTo>
                    <a:pt x="0" y="1167218"/>
                  </a:lnTo>
                  <a:lnTo>
                    <a:pt x="56235" y="1167218"/>
                  </a:lnTo>
                  <a:lnTo>
                    <a:pt x="56235" y="1152042"/>
                  </a:lnTo>
                  <a:close/>
                </a:path>
                <a:path w="1259839" h="1311275">
                  <a:moveTo>
                    <a:pt x="251726" y="51473"/>
                  </a:moveTo>
                  <a:lnTo>
                    <a:pt x="236537" y="51473"/>
                  </a:lnTo>
                  <a:lnTo>
                    <a:pt x="236537" y="107721"/>
                  </a:lnTo>
                  <a:lnTo>
                    <a:pt x="251726" y="107721"/>
                  </a:lnTo>
                  <a:lnTo>
                    <a:pt x="251726" y="51473"/>
                  </a:lnTo>
                  <a:close/>
                </a:path>
                <a:path w="1259839" h="1311275">
                  <a:moveTo>
                    <a:pt x="488251" y="0"/>
                  </a:moveTo>
                  <a:lnTo>
                    <a:pt x="432003" y="0"/>
                  </a:lnTo>
                  <a:lnTo>
                    <a:pt x="432003" y="15138"/>
                  </a:lnTo>
                  <a:lnTo>
                    <a:pt x="488251" y="15138"/>
                  </a:lnTo>
                  <a:lnTo>
                    <a:pt x="488251" y="0"/>
                  </a:lnTo>
                  <a:close/>
                </a:path>
                <a:path w="1259839" h="1311275">
                  <a:moveTo>
                    <a:pt x="1115783" y="771499"/>
                  </a:moveTo>
                  <a:lnTo>
                    <a:pt x="1100569" y="771499"/>
                  </a:lnTo>
                  <a:lnTo>
                    <a:pt x="1100569" y="827747"/>
                  </a:lnTo>
                  <a:lnTo>
                    <a:pt x="1115783" y="827747"/>
                  </a:lnTo>
                  <a:lnTo>
                    <a:pt x="1115783" y="771499"/>
                  </a:lnTo>
                  <a:close/>
                </a:path>
                <a:path w="1259839" h="1311275">
                  <a:moveTo>
                    <a:pt x="1259801" y="627494"/>
                  </a:moveTo>
                  <a:lnTo>
                    <a:pt x="1244574" y="627494"/>
                  </a:lnTo>
                  <a:lnTo>
                    <a:pt x="1244574" y="683742"/>
                  </a:lnTo>
                  <a:lnTo>
                    <a:pt x="1259801" y="683742"/>
                  </a:lnTo>
                  <a:lnTo>
                    <a:pt x="1259801" y="627494"/>
                  </a:lnTo>
                  <a:close/>
                </a:path>
              </a:pathLst>
            </a:custGeom>
            <a:solidFill>
              <a:srgbClr val="FF0000"/>
            </a:solidFill>
          </p:spPr>
          <p:txBody>
            <a:bodyPr wrap="square" lIns="0" tIns="0" rIns="0" bIns="0" rtlCol="0"/>
            <a:lstStyle/>
            <a:p>
              <a:endParaRPr sz="3565"/>
            </a:p>
          </p:txBody>
        </p:sp>
        <p:sp>
          <p:nvSpPr>
            <p:cNvPr id="77" name="object 77"/>
            <p:cNvSpPr/>
            <p:nvPr/>
          </p:nvSpPr>
          <p:spPr>
            <a:xfrm>
              <a:off x="1100560" y="969432"/>
              <a:ext cx="1454785" cy="1454785"/>
            </a:xfrm>
            <a:custGeom>
              <a:avLst/>
              <a:gdLst/>
              <a:ahLst/>
              <a:cxnLst/>
              <a:rect l="l" t="t" r="r" b="b"/>
              <a:pathLst>
                <a:path w="1454785" h="1454785">
                  <a:moveTo>
                    <a:pt x="302399" y="1375196"/>
                  </a:moveTo>
                  <a:lnTo>
                    <a:pt x="290517" y="1344368"/>
                  </a:lnTo>
                  <a:lnTo>
                    <a:pt x="258114" y="1319193"/>
                  </a:lnTo>
                  <a:lnTo>
                    <a:pt x="210054" y="1302220"/>
                  </a:lnTo>
                  <a:lnTo>
                    <a:pt x="151199" y="1295996"/>
                  </a:lnTo>
                  <a:lnTo>
                    <a:pt x="92345" y="1302220"/>
                  </a:lnTo>
                  <a:lnTo>
                    <a:pt x="44285" y="1319193"/>
                  </a:lnTo>
                  <a:lnTo>
                    <a:pt x="11881" y="1344368"/>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1454785"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200"/>
                  </a:lnTo>
                  <a:lnTo>
                    <a:pt x="92345" y="1304173"/>
                  </a:lnTo>
                  <a:lnTo>
                    <a:pt x="151199" y="1310397"/>
                  </a:lnTo>
                  <a:lnTo>
                    <a:pt x="210054" y="1304173"/>
                  </a:lnTo>
                  <a:lnTo>
                    <a:pt x="258114" y="1287200"/>
                  </a:lnTo>
                  <a:lnTo>
                    <a:pt x="290517" y="1262025"/>
                  </a:lnTo>
                  <a:lnTo>
                    <a:pt x="302399" y="1231196"/>
                  </a:lnTo>
                </a:path>
                <a:path w="1454785" h="1454785">
                  <a:moveTo>
                    <a:pt x="446399" y="151199"/>
                  </a:moveTo>
                  <a:lnTo>
                    <a:pt x="440175" y="92345"/>
                  </a:lnTo>
                  <a:lnTo>
                    <a:pt x="423202" y="44285"/>
                  </a:lnTo>
                  <a:lnTo>
                    <a:pt x="398027" y="11882"/>
                  </a:lnTo>
                  <a:lnTo>
                    <a:pt x="367199" y="0"/>
                  </a:lnTo>
                  <a:lnTo>
                    <a:pt x="336370" y="11882"/>
                  </a:lnTo>
                  <a:lnTo>
                    <a:pt x="311196" y="44285"/>
                  </a:lnTo>
                  <a:lnTo>
                    <a:pt x="294222" y="92345"/>
                  </a:lnTo>
                  <a:lnTo>
                    <a:pt x="287999" y="151199"/>
                  </a:lnTo>
                  <a:lnTo>
                    <a:pt x="294222" y="210054"/>
                  </a:lnTo>
                  <a:lnTo>
                    <a:pt x="311196" y="258114"/>
                  </a:lnTo>
                  <a:lnTo>
                    <a:pt x="336370" y="290518"/>
                  </a:lnTo>
                  <a:lnTo>
                    <a:pt x="367199" y="302400"/>
                  </a:lnTo>
                  <a:lnTo>
                    <a:pt x="398027" y="290518"/>
                  </a:lnTo>
                  <a:lnTo>
                    <a:pt x="423202" y="258114"/>
                  </a:lnTo>
                  <a:lnTo>
                    <a:pt x="440175" y="210054"/>
                  </a:lnTo>
                  <a:lnTo>
                    <a:pt x="446399" y="151199"/>
                  </a:lnTo>
                </a:path>
                <a:path w="1454785" h="1454785">
                  <a:moveTo>
                    <a:pt x="734398" y="79200"/>
                  </a:moveTo>
                  <a:lnTo>
                    <a:pt x="722516" y="48371"/>
                  </a:lnTo>
                  <a:lnTo>
                    <a:pt x="690113" y="23197"/>
                  </a:lnTo>
                  <a:lnTo>
                    <a:pt x="642052" y="6223"/>
                  </a:lnTo>
                  <a:lnTo>
                    <a:pt x="583198" y="0"/>
                  </a:lnTo>
                  <a:lnTo>
                    <a:pt x="524344" y="6223"/>
                  </a:lnTo>
                  <a:lnTo>
                    <a:pt x="476283" y="23197"/>
                  </a:lnTo>
                  <a:lnTo>
                    <a:pt x="443880" y="48371"/>
                  </a:lnTo>
                  <a:lnTo>
                    <a:pt x="431998" y="79200"/>
                  </a:lnTo>
                  <a:lnTo>
                    <a:pt x="443880" y="110028"/>
                  </a:lnTo>
                  <a:lnTo>
                    <a:pt x="476283" y="135203"/>
                  </a:lnTo>
                  <a:lnTo>
                    <a:pt x="524344" y="152176"/>
                  </a:lnTo>
                  <a:lnTo>
                    <a:pt x="583198" y="158400"/>
                  </a:lnTo>
                  <a:lnTo>
                    <a:pt x="642052" y="152176"/>
                  </a:lnTo>
                  <a:lnTo>
                    <a:pt x="690113" y="135203"/>
                  </a:lnTo>
                  <a:lnTo>
                    <a:pt x="722516" y="110028"/>
                  </a:lnTo>
                  <a:lnTo>
                    <a:pt x="734398" y="79200"/>
                  </a:lnTo>
                </a:path>
                <a:path w="1454785" h="1454785">
                  <a:moveTo>
                    <a:pt x="1454396" y="727198"/>
                  </a:moveTo>
                  <a:lnTo>
                    <a:pt x="1448172" y="668344"/>
                  </a:lnTo>
                  <a:lnTo>
                    <a:pt x="1431199" y="620283"/>
                  </a:lnTo>
                  <a:lnTo>
                    <a:pt x="1406024" y="587880"/>
                  </a:lnTo>
                  <a:lnTo>
                    <a:pt x="1375196" y="575998"/>
                  </a:lnTo>
                  <a:lnTo>
                    <a:pt x="1344368" y="587880"/>
                  </a:lnTo>
                  <a:lnTo>
                    <a:pt x="1319193" y="620283"/>
                  </a:lnTo>
                  <a:lnTo>
                    <a:pt x="1302220" y="668344"/>
                  </a:lnTo>
                  <a:lnTo>
                    <a:pt x="1295996" y="727198"/>
                  </a:lnTo>
                  <a:lnTo>
                    <a:pt x="1302220" y="786052"/>
                  </a:lnTo>
                  <a:lnTo>
                    <a:pt x="1319193" y="834113"/>
                  </a:lnTo>
                  <a:lnTo>
                    <a:pt x="1344368" y="866516"/>
                  </a:lnTo>
                  <a:lnTo>
                    <a:pt x="1375196" y="878398"/>
                  </a:lnTo>
                  <a:lnTo>
                    <a:pt x="1406024" y="866516"/>
                  </a:lnTo>
                  <a:lnTo>
                    <a:pt x="1431199" y="834113"/>
                  </a:lnTo>
                  <a:lnTo>
                    <a:pt x="1448172" y="786052"/>
                  </a:lnTo>
                  <a:lnTo>
                    <a:pt x="1454396" y="727198"/>
                  </a:lnTo>
                </a:path>
              </a:pathLst>
            </a:custGeom>
            <a:ln w="10122">
              <a:solidFill>
                <a:srgbClr val="FF0000"/>
              </a:solidFill>
              <a:prstDash val="dash"/>
            </a:ln>
          </p:spPr>
          <p:txBody>
            <a:bodyPr wrap="square" lIns="0" tIns="0" rIns="0" bIns="0" rtlCol="0"/>
            <a:lstStyle/>
            <a:p>
              <a:endParaRPr sz="3565"/>
            </a:p>
          </p:txBody>
        </p:sp>
      </p:grpSp>
      <p:grpSp>
        <p:nvGrpSpPr>
          <p:cNvPr id="78" name="object 78"/>
          <p:cNvGrpSpPr/>
          <p:nvPr/>
        </p:nvGrpSpPr>
        <p:grpSpPr>
          <a:xfrm>
            <a:off x="7347424" y="4589167"/>
            <a:ext cx="2882877" cy="358629"/>
            <a:chOff x="2936555" y="2315829"/>
            <a:chExt cx="1454785" cy="180975"/>
          </a:xfrm>
        </p:grpSpPr>
        <p:sp>
          <p:nvSpPr>
            <p:cNvPr id="79" name="object 79"/>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0" name="object 80"/>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1" name="object 81"/>
            <p:cNvSpPr/>
            <p:nvPr/>
          </p:nvSpPr>
          <p:spPr>
            <a:xfrm>
              <a:off x="2979755" y="2344628"/>
              <a:ext cx="1080135" cy="144145"/>
            </a:xfrm>
            <a:custGeom>
              <a:avLst/>
              <a:gdLst/>
              <a:ahLst/>
              <a:cxnLst/>
              <a:rect l="l" t="t" r="r" b="b"/>
              <a:pathLst>
                <a:path w="1080135" h="144144">
                  <a:moveTo>
                    <a:pt x="0" y="143999"/>
                  </a:moveTo>
                  <a:lnTo>
                    <a:pt x="0" y="0"/>
                  </a:lnTo>
                  <a:lnTo>
                    <a:pt x="71999" y="0"/>
                  </a:lnTo>
                  <a:lnTo>
                    <a:pt x="71999" y="143999"/>
                  </a:lnTo>
                </a:path>
                <a:path w="1080135" h="144144">
                  <a:moveTo>
                    <a:pt x="143999" y="143999"/>
                  </a:moveTo>
                  <a:lnTo>
                    <a:pt x="143999" y="0"/>
                  </a:lnTo>
                  <a:lnTo>
                    <a:pt x="215999" y="0"/>
                  </a:lnTo>
                  <a:lnTo>
                    <a:pt x="215999" y="143999"/>
                  </a:lnTo>
                </a:path>
                <a:path w="1080135" h="144144">
                  <a:moveTo>
                    <a:pt x="359999" y="143999"/>
                  </a:moveTo>
                  <a:lnTo>
                    <a:pt x="359999" y="0"/>
                  </a:lnTo>
                  <a:lnTo>
                    <a:pt x="431998" y="0"/>
                  </a:lnTo>
                  <a:lnTo>
                    <a:pt x="431998" y="143999"/>
                  </a:lnTo>
                </a:path>
                <a:path w="1080135" h="144144">
                  <a:moveTo>
                    <a:pt x="503998" y="143999"/>
                  </a:moveTo>
                  <a:lnTo>
                    <a:pt x="503998" y="0"/>
                  </a:lnTo>
                  <a:lnTo>
                    <a:pt x="575998" y="0"/>
                  </a:lnTo>
                  <a:lnTo>
                    <a:pt x="575998" y="143999"/>
                  </a:lnTo>
                </a:path>
                <a:path w="1080135" h="144144">
                  <a:moveTo>
                    <a:pt x="863997" y="143999"/>
                  </a:moveTo>
                  <a:lnTo>
                    <a:pt x="863997" y="0"/>
                  </a:lnTo>
                  <a:lnTo>
                    <a:pt x="935997" y="0"/>
                  </a:lnTo>
                  <a:lnTo>
                    <a:pt x="935997" y="143999"/>
                  </a:lnTo>
                </a:path>
                <a:path w="1080135" h="144144">
                  <a:moveTo>
                    <a:pt x="1007997" y="143999"/>
                  </a:moveTo>
                  <a:lnTo>
                    <a:pt x="1007997" y="0"/>
                  </a:lnTo>
                  <a:lnTo>
                    <a:pt x="1079997" y="0"/>
                  </a:lnTo>
                  <a:lnTo>
                    <a:pt x="1079997" y="143999"/>
                  </a:lnTo>
                </a:path>
              </a:pathLst>
            </a:custGeom>
            <a:ln w="15183">
              <a:solidFill>
                <a:srgbClr val="FF0000"/>
              </a:solidFill>
            </a:ln>
          </p:spPr>
          <p:txBody>
            <a:bodyPr wrap="square" lIns="0" tIns="0" rIns="0" bIns="0" rtlCol="0"/>
            <a:lstStyle/>
            <a:p>
              <a:endParaRPr sz="3565"/>
            </a:p>
          </p:txBody>
        </p:sp>
      </p:grpSp>
      <p:sp>
        <p:nvSpPr>
          <p:cNvPr id="82" name="object 82"/>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3" name="object 83"/>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4" name="object 84"/>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5" name="object 85"/>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6" name="object 8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4" name="object 94"/>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5" name="object 95"/>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5"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3"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pic>
          <p:nvPicPr>
            <p:cNvPr id="71" name="object 71"/>
            <p:cNvPicPr/>
            <p:nvPr/>
          </p:nvPicPr>
          <p:blipFill>
            <a:blip r:embed="rId3" cstate="print"/>
            <a:stretch>
              <a:fillRect/>
            </a:stretch>
          </p:blipFill>
          <p:spPr>
            <a:xfrm>
              <a:off x="2419225" y="1856098"/>
              <a:ext cx="113063" cy="113063"/>
            </a:xfrm>
            <a:prstGeom prst="rect">
              <a:avLst/>
            </a:prstGeom>
          </p:spPr>
        </p:pic>
        <p:sp>
          <p:nvSpPr>
            <p:cNvPr id="72" name="object 72"/>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4" name="object 74"/>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pic>
        <p:nvPicPr>
          <p:cNvPr id="75" name="object 75"/>
          <p:cNvPicPr/>
          <p:nvPr/>
        </p:nvPicPr>
        <p:blipFill>
          <a:blip r:embed="rId3" cstate="print"/>
          <a:stretch>
            <a:fillRect/>
          </a:stretch>
        </p:blipFill>
        <p:spPr>
          <a:xfrm>
            <a:off x="6322256" y="3963498"/>
            <a:ext cx="224051" cy="224051"/>
          </a:xfrm>
          <a:prstGeom prst="rect">
            <a:avLst/>
          </a:prstGeom>
        </p:spPr>
      </p:pic>
      <p:sp>
        <p:nvSpPr>
          <p:cNvPr id="76" name="object 76"/>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77" name="object 77"/>
          <p:cNvGrpSpPr/>
          <p:nvPr/>
        </p:nvGrpSpPr>
        <p:grpSpPr>
          <a:xfrm>
            <a:off x="3699093" y="1911048"/>
            <a:ext cx="3036395" cy="2903010"/>
            <a:chOff x="1095499" y="964371"/>
            <a:chExt cx="1532255" cy="1464945"/>
          </a:xfrm>
        </p:grpSpPr>
        <p:sp>
          <p:nvSpPr>
            <p:cNvPr id="78" name="object 78"/>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79" name="object 79"/>
            <p:cNvSpPr/>
            <p:nvPr/>
          </p:nvSpPr>
          <p:spPr>
            <a:xfrm>
              <a:off x="1100560" y="969432"/>
              <a:ext cx="1454785" cy="1454785"/>
            </a:xfrm>
            <a:custGeom>
              <a:avLst/>
              <a:gdLst/>
              <a:ahLst/>
              <a:cxnLst/>
              <a:rect l="l" t="t" r="r" b="b"/>
              <a:pathLst>
                <a:path w="1454785" h="1454785">
                  <a:moveTo>
                    <a:pt x="302399" y="1375196"/>
                  </a:moveTo>
                  <a:lnTo>
                    <a:pt x="290517" y="1344368"/>
                  </a:lnTo>
                  <a:lnTo>
                    <a:pt x="258114" y="1319193"/>
                  </a:lnTo>
                  <a:lnTo>
                    <a:pt x="210054" y="1302220"/>
                  </a:lnTo>
                  <a:lnTo>
                    <a:pt x="151199" y="1295996"/>
                  </a:lnTo>
                  <a:lnTo>
                    <a:pt x="92345" y="1302220"/>
                  </a:lnTo>
                  <a:lnTo>
                    <a:pt x="44285" y="1319193"/>
                  </a:lnTo>
                  <a:lnTo>
                    <a:pt x="11881" y="1344368"/>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1454785"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200"/>
                  </a:lnTo>
                  <a:lnTo>
                    <a:pt x="92345" y="1304173"/>
                  </a:lnTo>
                  <a:lnTo>
                    <a:pt x="151199" y="1310397"/>
                  </a:lnTo>
                  <a:lnTo>
                    <a:pt x="210054" y="1304173"/>
                  </a:lnTo>
                  <a:lnTo>
                    <a:pt x="258114" y="1287200"/>
                  </a:lnTo>
                  <a:lnTo>
                    <a:pt x="290517" y="1262025"/>
                  </a:lnTo>
                  <a:lnTo>
                    <a:pt x="302399" y="1231196"/>
                  </a:lnTo>
                </a:path>
                <a:path w="1454785" h="1454785">
                  <a:moveTo>
                    <a:pt x="446399" y="151199"/>
                  </a:moveTo>
                  <a:lnTo>
                    <a:pt x="440175" y="92345"/>
                  </a:lnTo>
                  <a:lnTo>
                    <a:pt x="423202" y="44285"/>
                  </a:lnTo>
                  <a:lnTo>
                    <a:pt x="398027" y="11882"/>
                  </a:lnTo>
                  <a:lnTo>
                    <a:pt x="367199" y="0"/>
                  </a:lnTo>
                  <a:lnTo>
                    <a:pt x="336370" y="11882"/>
                  </a:lnTo>
                  <a:lnTo>
                    <a:pt x="311196" y="44285"/>
                  </a:lnTo>
                  <a:lnTo>
                    <a:pt x="294222" y="92345"/>
                  </a:lnTo>
                  <a:lnTo>
                    <a:pt x="287999" y="151199"/>
                  </a:lnTo>
                  <a:lnTo>
                    <a:pt x="294222" y="210054"/>
                  </a:lnTo>
                  <a:lnTo>
                    <a:pt x="311196" y="258114"/>
                  </a:lnTo>
                  <a:lnTo>
                    <a:pt x="336370" y="290518"/>
                  </a:lnTo>
                  <a:lnTo>
                    <a:pt x="367199" y="302400"/>
                  </a:lnTo>
                  <a:lnTo>
                    <a:pt x="398027" y="290518"/>
                  </a:lnTo>
                  <a:lnTo>
                    <a:pt x="423202" y="258114"/>
                  </a:lnTo>
                  <a:lnTo>
                    <a:pt x="440175" y="210054"/>
                  </a:lnTo>
                  <a:lnTo>
                    <a:pt x="446399" y="151199"/>
                  </a:lnTo>
                </a:path>
                <a:path w="1454785" h="1454785">
                  <a:moveTo>
                    <a:pt x="734398" y="79200"/>
                  </a:moveTo>
                  <a:lnTo>
                    <a:pt x="722516" y="48371"/>
                  </a:lnTo>
                  <a:lnTo>
                    <a:pt x="690113" y="23197"/>
                  </a:lnTo>
                  <a:lnTo>
                    <a:pt x="642052" y="6223"/>
                  </a:lnTo>
                  <a:lnTo>
                    <a:pt x="583198" y="0"/>
                  </a:lnTo>
                  <a:lnTo>
                    <a:pt x="524344" y="6223"/>
                  </a:lnTo>
                  <a:lnTo>
                    <a:pt x="476283" y="23197"/>
                  </a:lnTo>
                  <a:lnTo>
                    <a:pt x="443880" y="48371"/>
                  </a:lnTo>
                  <a:lnTo>
                    <a:pt x="431998" y="79200"/>
                  </a:lnTo>
                  <a:lnTo>
                    <a:pt x="443880" y="110028"/>
                  </a:lnTo>
                  <a:lnTo>
                    <a:pt x="476283" y="135203"/>
                  </a:lnTo>
                  <a:lnTo>
                    <a:pt x="524344" y="152176"/>
                  </a:lnTo>
                  <a:lnTo>
                    <a:pt x="583198" y="158400"/>
                  </a:lnTo>
                  <a:lnTo>
                    <a:pt x="642052" y="152176"/>
                  </a:lnTo>
                  <a:lnTo>
                    <a:pt x="690113" y="135203"/>
                  </a:lnTo>
                  <a:lnTo>
                    <a:pt x="722516" y="110028"/>
                  </a:lnTo>
                  <a:lnTo>
                    <a:pt x="734398" y="79200"/>
                  </a:lnTo>
                </a:path>
                <a:path w="1454785" h="1454785">
                  <a:moveTo>
                    <a:pt x="1454396" y="727198"/>
                  </a:moveTo>
                  <a:lnTo>
                    <a:pt x="1448172" y="668344"/>
                  </a:lnTo>
                  <a:lnTo>
                    <a:pt x="1431199" y="620283"/>
                  </a:lnTo>
                  <a:lnTo>
                    <a:pt x="1406024" y="587880"/>
                  </a:lnTo>
                  <a:lnTo>
                    <a:pt x="1375196" y="575998"/>
                  </a:lnTo>
                  <a:lnTo>
                    <a:pt x="1344368" y="587880"/>
                  </a:lnTo>
                  <a:lnTo>
                    <a:pt x="1319193" y="620283"/>
                  </a:lnTo>
                  <a:lnTo>
                    <a:pt x="1302220" y="668344"/>
                  </a:lnTo>
                  <a:lnTo>
                    <a:pt x="1295996" y="727198"/>
                  </a:lnTo>
                  <a:lnTo>
                    <a:pt x="1302220" y="786052"/>
                  </a:lnTo>
                  <a:lnTo>
                    <a:pt x="1319193" y="834113"/>
                  </a:lnTo>
                  <a:lnTo>
                    <a:pt x="1344368" y="866516"/>
                  </a:lnTo>
                  <a:lnTo>
                    <a:pt x="1375196" y="878398"/>
                  </a:lnTo>
                  <a:lnTo>
                    <a:pt x="1406024" y="866516"/>
                  </a:lnTo>
                  <a:lnTo>
                    <a:pt x="1431199" y="834113"/>
                  </a:lnTo>
                  <a:lnTo>
                    <a:pt x="1448172" y="786052"/>
                  </a:lnTo>
                  <a:lnTo>
                    <a:pt x="1454396" y="727198"/>
                  </a:lnTo>
                </a:path>
                <a:path w="1454785" h="1454785">
                  <a:moveTo>
                    <a:pt x="1310396" y="871198"/>
                  </a:moveTo>
                  <a:lnTo>
                    <a:pt x="1304173" y="812343"/>
                  </a:lnTo>
                  <a:lnTo>
                    <a:pt x="1287199" y="764283"/>
                  </a:lnTo>
                  <a:lnTo>
                    <a:pt x="1262025" y="731880"/>
                  </a:lnTo>
                  <a:lnTo>
                    <a:pt x="1231196" y="719998"/>
                  </a:lnTo>
                  <a:lnTo>
                    <a:pt x="1200368" y="731880"/>
                  </a:lnTo>
                  <a:lnTo>
                    <a:pt x="1175193" y="764283"/>
                  </a:lnTo>
                  <a:lnTo>
                    <a:pt x="1158220" y="812343"/>
                  </a:lnTo>
                  <a:lnTo>
                    <a:pt x="1151996" y="871198"/>
                  </a:lnTo>
                  <a:lnTo>
                    <a:pt x="1158220" y="930052"/>
                  </a:lnTo>
                  <a:lnTo>
                    <a:pt x="1175193" y="978112"/>
                  </a:lnTo>
                  <a:lnTo>
                    <a:pt x="1200368" y="1010516"/>
                  </a:lnTo>
                  <a:lnTo>
                    <a:pt x="1231196" y="1022398"/>
                  </a:lnTo>
                  <a:lnTo>
                    <a:pt x="1262025" y="1010516"/>
                  </a:lnTo>
                  <a:lnTo>
                    <a:pt x="1287199" y="978112"/>
                  </a:lnTo>
                  <a:lnTo>
                    <a:pt x="1304173" y="930052"/>
                  </a:lnTo>
                  <a:lnTo>
                    <a:pt x="1310396" y="871198"/>
                  </a:lnTo>
                </a:path>
              </a:pathLst>
            </a:custGeom>
            <a:ln w="10122">
              <a:solidFill>
                <a:srgbClr val="FF0000"/>
              </a:solidFill>
              <a:prstDash val="dash"/>
            </a:ln>
          </p:spPr>
          <p:txBody>
            <a:bodyPr wrap="square" lIns="0" tIns="0" rIns="0" bIns="0" rtlCol="0"/>
            <a:lstStyle/>
            <a:p>
              <a:endParaRPr sz="3565"/>
            </a:p>
          </p:txBody>
        </p:sp>
      </p:grpSp>
      <p:grpSp>
        <p:nvGrpSpPr>
          <p:cNvPr id="80" name="object 80"/>
          <p:cNvGrpSpPr/>
          <p:nvPr/>
        </p:nvGrpSpPr>
        <p:grpSpPr>
          <a:xfrm>
            <a:off x="7347424" y="4589167"/>
            <a:ext cx="2882877" cy="358629"/>
            <a:chOff x="2936555" y="2315829"/>
            <a:chExt cx="1454785" cy="180975"/>
          </a:xfrm>
        </p:grpSpPr>
        <p:sp>
          <p:nvSpPr>
            <p:cNvPr id="81" name="object 81"/>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2" name="object 82"/>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3" name="object 83"/>
            <p:cNvSpPr/>
            <p:nvPr/>
          </p:nvSpPr>
          <p:spPr>
            <a:xfrm>
              <a:off x="2979755" y="2344628"/>
              <a:ext cx="1224280" cy="144145"/>
            </a:xfrm>
            <a:custGeom>
              <a:avLst/>
              <a:gdLst/>
              <a:ahLst/>
              <a:cxnLst/>
              <a:rect l="l" t="t" r="r" b="b"/>
              <a:pathLst>
                <a:path w="1224279" h="144144">
                  <a:moveTo>
                    <a:pt x="0" y="143999"/>
                  </a:moveTo>
                  <a:lnTo>
                    <a:pt x="0" y="0"/>
                  </a:lnTo>
                  <a:lnTo>
                    <a:pt x="71999" y="0"/>
                  </a:lnTo>
                  <a:lnTo>
                    <a:pt x="71999" y="143999"/>
                  </a:lnTo>
                </a:path>
                <a:path w="1224279" h="144144">
                  <a:moveTo>
                    <a:pt x="143999" y="143999"/>
                  </a:moveTo>
                  <a:lnTo>
                    <a:pt x="143999" y="0"/>
                  </a:lnTo>
                  <a:lnTo>
                    <a:pt x="215999" y="0"/>
                  </a:lnTo>
                  <a:lnTo>
                    <a:pt x="215999" y="143999"/>
                  </a:lnTo>
                </a:path>
                <a:path w="1224279" h="144144">
                  <a:moveTo>
                    <a:pt x="359999" y="143999"/>
                  </a:moveTo>
                  <a:lnTo>
                    <a:pt x="359999" y="0"/>
                  </a:lnTo>
                  <a:lnTo>
                    <a:pt x="431998" y="0"/>
                  </a:lnTo>
                  <a:lnTo>
                    <a:pt x="431998" y="143999"/>
                  </a:lnTo>
                </a:path>
                <a:path w="1224279" h="144144">
                  <a:moveTo>
                    <a:pt x="503998" y="143999"/>
                  </a:moveTo>
                  <a:lnTo>
                    <a:pt x="503998" y="0"/>
                  </a:lnTo>
                  <a:lnTo>
                    <a:pt x="575998" y="0"/>
                  </a:lnTo>
                  <a:lnTo>
                    <a:pt x="575998" y="143999"/>
                  </a:lnTo>
                </a:path>
                <a:path w="1224279" h="144144">
                  <a:moveTo>
                    <a:pt x="863997" y="143999"/>
                  </a:moveTo>
                  <a:lnTo>
                    <a:pt x="863997" y="0"/>
                  </a:lnTo>
                  <a:lnTo>
                    <a:pt x="935997" y="0"/>
                  </a:lnTo>
                  <a:lnTo>
                    <a:pt x="935997" y="143999"/>
                  </a:lnTo>
                </a:path>
                <a:path w="1224279" h="144144">
                  <a:moveTo>
                    <a:pt x="1007997" y="143999"/>
                  </a:moveTo>
                  <a:lnTo>
                    <a:pt x="1007997" y="0"/>
                  </a:lnTo>
                  <a:lnTo>
                    <a:pt x="1079997" y="0"/>
                  </a:lnTo>
                  <a:lnTo>
                    <a:pt x="1079997" y="143999"/>
                  </a:lnTo>
                </a:path>
                <a:path w="1224279" h="144144">
                  <a:moveTo>
                    <a:pt x="1151996" y="143999"/>
                  </a:moveTo>
                  <a:lnTo>
                    <a:pt x="1151996" y="0"/>
                  </a:lnTo>
                  <a:lnTo>
                    <a:pt x="1223996" y="0"/>
                  </a:lnTo>
                  <a:lnTo>
                    <a:pt x="1223996" y="143999"/>
                  </a:lnTo>
                </a:path>
              </a:pathLst>
            </a:custGeom>
            <a:ln w="15183">
              <a:solidFill>
                <a:srgbClr val="FF0000"/>
              </a:solidFill>
            </a:ln>
          </p:spPr>
          <p:txBody>
            <a:bodyPr wrap="square" lIns="0" tIns="0" rIns="0" bIns="0" rtlCol="0"/>
            <a:lstStyle/>
            <a:p>
              <a:endParaRPr sz="3565"/>
            </a:p>
          </p:txBody>
        </p:sp>
      </p:grpSp>
      <p:sp>
        <p:nvSpPr>
          <p:cNvPr id="84" name="object 84"/>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5" name="object 85"/>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6" name="object 86"/>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6" name="object 96"/>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7" name="object 97"/>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476357" y="374718"/>
            <a:ext cx="7696802"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2"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1"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0" name="object 80"/>
          <p:cNvGrpSpPr/>
          <p:nvPr/>
        </p:nvGrpSpPr>
        <p:grpSpPr>
          <a:xfrm>
            <a:off x="3699092" y="1911048"/>
            <a:ext cx="3188655" cy="2903010"/>
            <a:chOff x="1095499" y="964371"/>
            <a:chExt cx="1609090" cy="146494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82" name="object 82"/>
            <p:cNvSpPr/>
            <p:nvPr/>
          </p:nvSpPr>
          <p:spPr>
            <a:xfrm>
              <a:off x="1100560" y="969432"/>
              <a:ext cx="1598930" cy="1454785"/>
            </a:xfrm>
            <a:custGeom>
              <a:avLst/>
              <a:gdLst/>
              <a:ahLst/>
              <a:cxnLst/>
              <a:rect l="l" t="t" r="r" b="b"/>
              <a:pathLst>
                <a:path w="1598930" h="1454785">
                  <a:moveTo>
                    <a:pt x="302399" y="1375196"/>
                  </a:moveTo>
                  <a:lnTo>
                    <a:pt x="290517" y="1344368"/>
                  </a:lnTo>
                  <a:lnTo>
                    <a:pt x="258114" y="1319193"/>
                  </a:lnTo>
                  <a:lnTo>
                    <a:pt x="210054" y="1302220"/>
                  </a:lnTo>
                  <a:lnTo>
                    <a:pt x="151199" y="1295996"/>
                  </a:lnTo>
                  <a:lnTo>
                    <a:pt x="92345" y="1302220"/>
                  </a:lnTo>
                  <a:lnTo>
                    <a:pt x="44285" y="1319193"/>
                  </a:lnTo>
                  <a:lnTo>
                    <a:pt x="11881" y="1344368"/>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1598930"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200"/>
                  </a:lnTo>
                  <a:lnTo>
                    <a:pt x="92345" y="1304173"/>
                  </a:lnTo>
                  <a:lnTo>
                    <a:pt x="151199" y="1310397"/>
                  </a:lnTo>
                  <a:lnTo>
                    <a:pt x="210054" y="1304173"/>
                  </a:lnTo>
                  <a:lnTo>
                    <a:pt x="258114" y="1287200"/>
                  </a:lnTo>
                  <a:lnTo>
                    <a:pt x="290517" y="1262025"/>
                  </a:lnTo>
                  <a:lnTo>
                    <a:pt x="302399" y="1231196"/>
                  </a:lnTo>
                </a:path>
                <a:path w="1598930" h="1454785">
                  <a:moveTo>
                    <a:pt x="446399" y="151199"/>
                  </a:moveTo>
                  <a:lnTo>
                    <a:pt x="440175" y="92345"/>
                  </a:lnTo>
                  <a:lnTo>
                    <a:pt x="423202" y="44285"/>
                  </a:lnTo>
                  <a:lnTo>
                    <a:pt x="398027" y="11882"/>
                  </a:lnTo>
                  <a:lnTo>
                    <a:pt x="367199" y="0"/>
                  </a:lnTo>
                  <a:lnTo>
                    <a:pt x="336370" y="11882"/>
                  </a:lnTo>
                  <a:lnTo>
                    <a:pt x="311196" y="44285"/>
                  </a:lnTo>
                  <a:lnTo>
                    <a:pt x="294222" y="92345"/>
                  </a:lnTo>
                  <a:lnTo>
                    <a:pt x="287999" y="151199"/>
                  </a:lnTo>
                  <a:lnTo>
                    <a:pt x="294222" y="210054"/>
                  </a:lnTo>
                  <a:lnTo>
                    <a:pt x="311196" y="258114"/>
                  </a:lnTo>
                  <a:lnTo>
                    <a:pt x="336370" y="290518"/>
                  </a:lnTo>
                  <a:lnTo>
                    <a:pt x="367199" y="302400"/>
                  </a:lnTo>
                  <a:lnTo>
                    <a:pt x="398027" y="290518"/>
                  </a:lnTo>
                  <a:lnTo>
                    <a:pt x="423202" y="258114"/>
                  </a:lnTo>
                  <a:lnTo>
                    <a:pt x="440175" y="210054"/>
                  </a:lnTo>
                  <a:lnTo>
                    <a:pt x="446399" y="151199"/>
                  </a:lnTo>
                </a:path>
                <a:path w="1598930" h="1454785">
                  <a:moveTo>
                    <a:pt x="734398" y="79200"/>
                  </a:moveTo>
                  <a:lnTo>
                    <a:pt x="722516" y="48371"/>
                  </a:lnTo>
                  <a:lnTo>
                    <a:pt x="690113" y="23197"/>
                  </a:lnTo>
                  <a:lnTo>
                    <a:pt x="642052" y="6223"/>
                  </a:lnTo>
                  <a:lnTo>
                    <a:pt x="583198" y="0"/>
                  </a:lnTo>
                  <a:lnTo>
                    <a:pt x="524344" y="6223"/>
                  </a:lnTo>
                  <a:lnTo>
                    <a:pt x="476283" y="23197"/>
                  </a:lnTo>
                  <a:lnTo>
                    <a:pt x="443880" y="48371"/>
                  </a:lnTo>
                  <a:lnTo>
                    <a:pt x="431998" y="79200"/>
                  </a:lnTo>
                  <a:lnTo>
                    <a:pt x="443880" y="110028"/>
                  </a:lnTo>
                  <a:lnTo>
                    <a:pt x="476283" y="135203"/>
                  </a:lnTo>
                  <a:lnTo>
                    <a:pt x="524344" y="152176"/>
                  </a:lnTo>
                  <a:lnTo>
                    <a:pt x="583198" y="158400"/>
                  </a:lnTo>
                  <a:lnTo>
                    <a:pt x="642052" y="152176"/>
                  </a:lnTo>
                  <a:lnTo>
                    <a:pt x="690113" y="135203"/>
                  </a:lnTo>
                  <a:lnTo>
                    <a:pt x="722516" y="110028"/>
                  </a:lnTo>
                  <a:lnTo>
                    <a:pt x="734398" y="79200"/>
                  </a:lnTo>
                </a:path>
                <a:path w="1598930" h="1454785">
                  <a:moveTo>
                    <a:pt x="1454396" y="727198"/>
                  </a:moveTo>
                  <a:lnTo>
                    <a:pt x="1448172" y="668344"/>
                  </a:lnTo>
                  <a:lnTo>
                    <a:pt x="1431199" y="620283"/>
                  </a:lnTo>
                  <a:lnTo>
                    <a:pt x="1406024" y="587880"/>
                  </a:lnTo>
                  <a:lnTo>
                    <a:pt x="1375196" y="575998"/>
                  </a:lnTo>
                  <a:lnTo>
                    <a:pt x="1344368" y="587880"/>
                  </a:lnTo>
                  <a:lnTo>
                    <a:pt x="1319193" y="620283"/>
                  </a:lnTo>
                  <a:lnTo>
                    <a:pt x="1302220" y="668344"/>
                  </a:lnTo>
                  <a:lnTo>
                    <a:pt x="1295996" y="727198"/>
                  </a:lnTo>
                  <a:lnTo>
                    <a:pt x="1302220" y="786052"/>
                  </a:lnTo>
                  <a:lnTo>
                    <a:pt x="1319193" y="834113"/>
                  </a:lnTo>
                  <a:lnTo>
                    <a:pt x="1344368" y="866516"/>
                  </a:lnTo>
                  <a:lnTo>
                    <a:pt x="1375196" y="878398"/>
                  </a:lnTo>
                  <a:lnTo>
                    <a:pt x="1406024" y="866516"/>
                  </a:lnTo>
                  <a:lnTo>
                    <a:pt x="1431199" y="834113"/>
                  </a:lnTo>
                  <a:lnTo>
                    <a:pt x="1448172" y="786052"/>
                  </a:lnTo>
                  <a:lnTo>
                    <a:pt x="1454396" y="727198"/>
                  </a:lnTo>
                </a:path>
                <a:path w="1598930" h="1454785">
                  <a:moveTo>
                    <a:pt x="1310396" y="871198"/>
                  </a:moveTo>
                  <a:lnTo>
                    <a:pt x="1304173" y="812343"/>
                  </a:lnTo>
                  <a:lnTo>
                    <a:pt x="1287199" y="764283"/>
                  </a:lnTo>
                  <a:lnTo>
                    <a:pt x="1262025" y="731880"/>
                  </a:lnTo>
                  <a:lnTo>
                    <a:pt x="1231196" y="719998"/>
                  </a:lnTo>
                  <a:lnTo>
                    <a:pt x="1200368" y="731880"/>
                  </a:lnTo>
                  <a:lnTo>
                    <a:pt x="1175193" y="764283"/>
                  </a:lnTo>
                  <a:lnTo>
                    <a:pt x="1158220" y="812343"/>
                  </a:lnTo>
                  <a:lnTo>
                    <a:pt x="1151996" y="871198"/>
                  </a:lnTo>
                  <a:lnTo>
                    <a:pt x="1158220" y="930052"/>
                  </a:lnTo>
                  <a:lnTo>
                    <a:pt x="1175193" y="978112"/>
                  </a:lnTo>
                  <a:lnTo>
                    <a:pt x="1200368" y="1010516"/>
                  </a:lnTo>
                  <a:lnTo>
                    <a:pt x="1231196" y="1022398"/>
                  </a:lnTo>
                  <a:lnTo>
                    <a:pt x="1262025" y="1010516"/>
                  </a:lnTo>
                  <a:lnTo>
                    <a:pt x="1287199" y="978112"/>
                  </a:lnTo>
                  <a:lnTo>
                    <a:pt x="1304173" y="930052"/>
                  </a:lnTo>
                  <a:lnTo>
                    <a:pt x="1310396" y="871198"/>
                  </a:lnTo>
                </a:path>
                <a:path w="1598930" h="1454785">
                  <a:moveTo>
                    <a:pt x="1598396" y="871198"/>
                  </a:moveTo>
                  <a:lnTo>
                    <a:pt x="1592172" y="812343"/>
                  </a:lnTo>
                  <a:lnTo>
                    <a:pt x="1575199" y="764283"/>
                  </a:lnTo>
                  <a:lnTo>
                    <a:pt x="1550024" y="731880"/>
                  </a:lnTo>
                  <a:lnTo>
                    <a:pt x="1519195" y="719998"/>
                  </a:lnTo>
                  <a:lnTo>
                    <a:pt x="1488367" y="731880"/>
                  </a:lnTo>
                  <a:lnTo>
                    <a:pt x="1463192" y="764283"/>
                  </a:lnTo>
                  <a:lnTo>
                    <a:pt x="1446219" y="812343"/>
                  </a:lnTo>
                  <a:lnTo>
                    <a:pt x="1439995" y="871198"/>
                  </a:lnTo>
                  <a:lnTo>
                    <a:pt x="1446219" y="930052"/>
                  </a:lnTo>
                  <a:lnTo>
                    <a:pt x="1463192" y="978112"/>
                  </a:lnTo>
                  <a:lnTo>
                    <a:pt x="1488367" y="1010516"/>
                  </a:lnTo>
                  <a:lnTo>
                    <a:pt x="1519195" y="1022398"/>
                  </a:lnTo>
                  <a:lnTo>
                    <a:pt x="1550024" y="1010516"/>
                  </a:lnTo>
                  <a:lnTo>
                    <a:pt x="1575199" y="978112"/>
                  </a:lnTo>
                  <a:lnTo>
                    <a:pt x="1592172" y="930052"/>
                  </a:lnTo>
                  <a:lnTo>
                    <a:pt x="1598396" y="871198"/>
                  </a:lnTo>
                </a:path>
              </a:pathLst>
            </a:custGeom>
            <a:ln w="10122">
              <a:solidFill>
                <a:srgbClr val="FF0000"/>
              </a:solidFill>
              <a:prstDash val="dash"/>
            </a:ln>
          </p:spPr>
          <p:txBody>
            <a:bodyPr wrap="square" lIns="0" tIns="0" rIns="0" bIns="0" rtlCol="0"/>
            <a:lstStyle/>
            <a:p>
              <a:endParaRPr sz="3565"/>
            </a:p>
          </p:txBody>
        </p:sp>
      </p:grpSp>
      <p:grpSp>
        <p:nvGrpSpPr>
          <p:cNvPr id="83" name="object 83"/>
          <p:cNvGrpSpPr/>
          <p:nvPr/>
        </p:nvGrpSpPr>
        <p:grpSpPr>
          <a:xfrm>
            <a:off x="7347424" y="4589167"/>
            <a:ext cx="2882877" cy="358629"/>
            <a:chOff x="2936555" y="2315829"/>
            <a:chExt cx="1454785" cy="180975"/>
          </a:xfrm>
        </p:grpSpPr>
        <p:sp>
          <p:nvSpPr>
            <p:cNvPr id="84" name="object 8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5" name="object 85"/>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6" name="object 86"/>
            <p:cNvSpPr/>
            <p:nvPr/>
          </p:nvSpPr>
          <p:spPr>
            <a:xfrm>
              <a:off x="2979755" y="2344628"/>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5"/>
            </a:p>
          </p:txBody>
        </p:sp>
      </p:grpSp>
      <p:sp>
        <p:nvSpPr>
          <p:cNvPr id="87" name="object 87"/>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9" name="object 99"/>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Tree>
  </p:cSld>
  <p:clrMapOvr>
    <a:masterClrMapping/>
  </p:clrMapOvr>
  <p:transition>
    <p:cut/>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2"/>
            <a:ext cx="907267" cy="1112710"/>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7" name="object 27"/>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8" name="object 28"/>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9" name="object 29"/>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0" name="object 30"/>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1" name="object 31"/>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tabLst>
                <a:tab pos="582295" algn="l"/>
              </a:tabLst>
            </a:pPr>
            <a:r>
              <a:rPr sz="1585" spc="-99" dirty="0">
                <a:latin typeface="Times New Roman" panose="02020603050405020304"/>
                <a:cs typeface="Times New Roman" panose="02020603050405020304"/>
              </a:rPr>
              <a:t>1</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A</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B</a:t>
            </a:r>
            <a:endParaRPr sz="1785" baseline="5000">
              <a:latin typeface="Arial" panose="020B0604020202020204"/>
              <a:cs typeface="Arial" panose="020B0604020202020204"/>
            </a:endParaRPr>
          </a:p>
        </p:txBody>
      </p:sp>
      <p:pic>
        <p:nvPicPr>
          <p:cNvPr id="32" name="object 32"/>
          <p:cNvPicPr/>
          <p:nvPr/>
        </p:nvPicPr>
        <p:blipFill>
          <a:blip r:embed="rId3" cstate="print"/>
          <a:stretch>
            <a:fillRect/>
          </a:stretch>
        </p:blipFill>
        <p:spPr>
          <a:xfrm>
            <a:off x="4324758" y="3392785"/>
            <a:ext cx="224051" cy="224051"/>
          </a:xfrm>
          <a:prstGeom prst="rect">
            <a:avLst/>
          </a:prstGeom>
        </p:spPr>
      </p:pic>
      <p:sp>
        <p:nvSpPr>
          <p:cNvPr id="33" name="object 33"/>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4" name="object 34"/>
          <p:cNvGrpSpPr/>
          <p:nvPr/>
        </p:nvGrpSpPr>
        <p:grpSpPr>
          <a:xfrm>
            <a:off x="4324737" y="2251337"/>
            <a:ext cx="225242" cy="225242"/>
            <a:chOff x="1411218" y="1136091"/>
            <a:chExt cx="113664" cy="113664"/>
          </a:xfrm>
        </p:grpSpPr>
        <p:sp>
          <p:nvSpPr>
            <p:cNvPr id="35" name="object 35"/>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6" name="object 36"/>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37" name="object 37"/>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38" name="object 38"/>
          <p:cNvGrpSpPr/>
          <p:nvPr/>
        </p:nvGrpSpPr>
        <p:grpSpPr>
          <a:xfrm>
            <a:off x="4324738" y="1680642"/>
            <a:ext cx="509631" cy="509631"/>
            <a:chOff x="1411218" y="848101"/>
            <a:chExt cx="257175" cy="257175"/>
          </a:xfrm>
        </p:grpSpPr>
        <p:sp>
          <p:nvSpPr>
            <p:cNvPr id="39" name="object 39"/>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0" name="object 40"/>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1" name="object 41"/>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2" name="object 42"/>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3" name="object 43"/>
            <p:cNvPicPr/>
            <p:nvPr/>
          </p:nvPicPr>
          <p:blipFill>
            <a:blip r:embed="rId4" cstate="print"/>
            <a:stretch>
              <a:fillRect/>
            </a:stretch>
          </p:blipFill>
          <p:spPr>
            <a:xfrm>
              <a:off x="1555227" y="848101"/>
              <a:ext cx="113063" cy="113063"/>
            </a:xfrm>
            <a:prstGeom prst="rect">
              <a:avLst/>
            </a:prstGeom>
          </p:spPr>
        </p:pic>
      </p:grpSp>
      <p:sp>
        <p:nvSpPr>
          <p:cNvPr id="44" name="object 44"/>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5" name="object 45"/>
          <p:cNvGrpSpPr/>
          <p:nvPr/>
        </p:nvGrpSpPr>
        <p:grpSpPr>
          <a:xfrm>
            <a:off x="4895450" y="1965979"/>
            <a:ext cx="795276" cy="225242"/>
            <a:chOff x="1699217" y="992091"/>
            <a:chExt cx="401320" cy="113664"/>
          </a:xfrm>
        </p:grpSpPr>
        <p:sp>
          <p:nvSpPr>
            <p:cNvPr id="46" name="object 46"/>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8" name="object 48"/>
            <p:cNvPicPr/>
            <p:nvPr/>
          </p:nvPicPr>
          <p:blipFill>
            <a:blip r:embed="rId5" cstate="print"/>
            <a:stretch>
              <a:fillRect/>
            </a:stretch>
          </p:blipFill>
          <p:spPr>
            <a:xfrm>
              <a:off x="1987226" y="992101"/>
              <a:ext cx="113063" cy="113063"/>
            </a:xfrm>
            <a:prstGeom prst="rect">
              <a:avLst/>
            </a:prstGeom>
          </p:spPr>
        </p:pic>
      </p:grpSp>
      <p:sp>
        <p:nvSpPr>
          <p:cNvPr id="49" name="object 49"/>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0" name="object 50"/>
          <p:cNvPicPr/>
          <p:nvPr/>
        </p:nvPicPr>
        <p:blipFill>
          <a:blip r:embed="rId3" cstate="print"/>
          <a:stretch>
            <a:fillRect/>
          </a:stretch>
        </p:blipFill>
        <p:spPr>
          <a:xfrm>
            <a:off x="6322256" y="2251355"/>
            <a:ext cx="224051" cy="224051"/>
          </a:xfrm>
          <a:prstGeom prst="rect">
            <a:avLst/>
          </a:prstGeom>
        </p:spPr>
      </p:pic>
      <p:sp>
        <p:nvSpPr>
          <p:cNvPr id="51" name="object 51"/>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2" name="object 52"/>
          <p:cNvGrpSpPr/>
          <p:nvPr/>
        </p:nvGrpSpPr>
        <p:grpSpPr>
          <a:xfrm>
            <a:off x="6322235" y="3107408"/>
            <a:ext cx="225242" cy="225242"/>
            <a:chOff x="2419215" y="1568090"/>
            <a:chExt cx="113664" cy="113664"/>
          </a:xfrm>
        </p:grpSpPr>
        <p:sp>
          <p:nvSpPr>
            <p:cNvPr id="53" name="object 53"/>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4" name="object 54"/>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5" name="object 55"/>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6" name="object 56"/>
          <p:cNvGrpSpPr/>
          <p:nvPr/>
        </p:nvGrpSpPr>
        <p:grpSpPr>
          <a:xfrm>
            <a:off x="6036880" y="3392764"/>
            <a:ext cx="795276" cy="225242"/>
            <a:chOff x="2275216" y="1712089"/>
            <a:chExt cx="401320" cy="113664"/>
          </a:xfrm>
        </p:grpSpPr>
        <p:sp>
          <p:nvSpPr>
            <p:cNvPr id="57" name="object 57"/>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59" name="object 59"/>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0" name="object 60"/>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1" name="object 61"/>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3" name="object 63"/>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4" name="object 64"/>
          <p:cNvGrpSpPr/>
          <p:nvPr/>
        </p:nvGrpSpPr>
        <p:grpSpPr>
          <a:xfrm>
            <a:off x="6036880" y="3678122"/>
            <a:ext cx="795276" cy="225242"/>
            <a:chOff x="2275216" y="1856089"/>
            <a:chExt cx="401320" cy="113664"/>
          </a:xfrm>
        </p:grpSpPr>
        <p:sp>
          <p:nvSpPr>
            <p:cNvPr id="65" name="object 65"/>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67" name="object 67"/>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8" name="object 68"/>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69" name="object 69"/>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1" name="object 71"/>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2" name="object 72"/>
          <p:cNvGrpSpPr/>
          <p:nvPr/>
        </p:nvGrpSpPr>
        <p:grpSpPr>
          <a:xfrm>
            <a:off x="6322235" y="3963477"/>
            <a:ext cx="225242" cy="225242"/>
            <a:chOff x="2419215" y="2000088"/>
            <a:chExt cx="113664" cy="113664"/>
          </a:xfrm>
        </p:grpSpPr>
        <p:sp>
          <p:nvSpPr>
            <p:cNvPr id="73" name="object 73"/>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76" name="object 76"/>
          <p:cNvGrpSpPr/>
          <p:nvPr/>
        </p:nvGrpSpPr>
        <p:grpSpPr>
          <a:xfrm>
            <a:off x="3699054" y="1911011"/>
            <a:ext cx="3188655" cy="2903010"/>
            <a:chOff x="1095480" y="964352"/>
            <a:chExt cx="1609090" cy="1464945"/>
          </a:xfrm>
        </p:grpSpPr>
        <p:sp>
          <p:nvSpPr>
            <p:cNvPr id="77" name="object 77"/>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78" name="object 78"/>
            <p:cNvSpPr/>
            <p:nvPr/>
          </p:nvSpPr>
          <p:spPr>
            <a:xfrm>
              <a:off x="1100560" y="969432"/>
              <a:ext cx="1598930" cy="1454785"/>
            </a:xfrm>
            <a:custGeom>
              <a:avLst/>
              <a:gdLst/>
              <a:ahLst/>
              <a:cxnLst/>
              <a:rect l="l" t="t" r="r" b="b"/>
              <a:pathLst>
                <a:path w="1598930" h="1454785">
                  <a:moveTo>
                    <a:pt x="302399" y="1375196"/>
                  </a:moveTo>
                  <a:lnTo>
                    <a:pt x="290517" y="1344368"/>
                  </a:lnTo>
                  <a:lnTo>
                    <a:pt x="258114" y="1319193"/>
                  </a:lnTo>
                  <a:lnTo>
                    <a:pt x="210054" y="1302220"/>
                  </a:lnTo>
                  <a:lnTo>
                    <a:pt x="151199" y="1295996"/>
                  </a:lnTo>
                  <a:lnTo>
                    <a:pt x="92345" y="1302220"/>
                  </a:lnTo>
                  <a:lnTo>
                    <a:pt x="44285" y="1319193"/>
                  </a:lnTo>
                  <a:lnTo>
                    <a:pt x="11881" y="1344368"/>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1598930"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200"/>
                  </a:lnTo>
                  <a:lnTo>
                    <a:pt x="92345" y="1304173"/>
                  </a:lnTo>
                  <a:lnTo>
                    <a:pt x="151199" y="1310397"/>
                  </a:lnTo>
                  <a:lnTo>
                    <a:pt x="210054" y="1304173"/>
                  </a:lnTo>
                  <a:lnTo>
                    <a:pt x="258114" y="1287200"/>
                  </a:lnTo>
                  <a:lnTo>
                    <a:pt x="290517" y="1262025"/>
                  </a:lnTo>
                  <a:lnTo>
                    <a:pt x="302399" y="1231196"/>
                  </a:lnTo>
                </a:path>
                <a:path w="1598930" h="1454785">
                  <a:moveTo>
                    <a:pt x="446399" y="151199"/>
                  </a:moveTo>
                  <a:lnTo>
                    <a:pt x="440175" y="92345"/>
                  </a:lnTo>
                  <a:lnTo>
                    <a:pt x="423202" y="44285"/>
                  </a:lnTo>
                  <a:lnTo>
                    <a:pt x="398027" y="11882"/>
                  </a:lnTo>
                  <a:lnTo>
                    <a:pt x="367199" y="0"/>
                  </a:lnTo>
                  <a:lnTo>
                    <a:pt x="336370" y="11882"/>
                  </a:lnTo>
                  <a:lnTo>
                    <a:pt x="311196" y="44285"/>
                  </a:lnTo>
                  <a:lnTo>
                    <a:pt x="294222" y="92345"/>
                  </a:lnTo>
                  <a:lnTo>
                    <a:pt x="287999" y="151199"/>
                  </a:lnTo>
                  <a:lnTo>
                    <a:pt x="294222" y="210054"/>
                  </a:lnTo>
                  <a:lnTo>
                    <a:pt x="311196" y="258114"/>
                  </a:lnTo>
                  <a:lnTo>
                    <a:pt x="336370" y="290518"/>
                  </a:lnTo>
                  <a:lnTo>
                    <a:pt x="367199" y="302400"/>
                  </a:lnTo>
                  <a:lnTo>
                    <a:pt x="398027" y="290518"/>
                  </a:lnTo>
                  <a:lnTo>
                    <a:pt x="423202" y="258114"/>
                  </a:lnTo>
                  <a:lnTo>
                    <a:pt x="440175" y="210054"/>
                  </a:lnTo>
                  <a:lnTo>
                    <a:pt x="446399" y="151199"/>
                  </a:lnTo>
                </a:path>
                <a:path w="1598930" h="1454785">
                  <a:moveTo>
                    <a:pt x="734398" y="79200"/>
                  </a:moveTo>
                  <a:lnTo>
                    <a:pt x="722516" y="48371"/>
                  </a:lnTo>
                  <a:lnTo>
                    <a:pt x="690113" y="23197"/>
                  </a:lnTo>
                  <a:lnTo>
                    <a:pt x="642052" y="6223"/>
                  </a:lnTo>
                  <a:lnTo>
                    <a:pt x="583198" y="0"/>
                  </a:lnTo>
                  <a:lnTo>
                    <a:pt x="524344" y="6223"/>
                  </a:lnTo>
                  <a:lnTo>
                    <a:pt x="476283" y="23197"/>
                  </a:lnTo>
                  <a:lnTo>
                    <a:pt x="443880" y="48371"/>
                  </a:lnTo>
                  <a:lnTo>
                    <a:pt x="431998" y="79200"/>
                  </a:lnTo>
                  <a:lnTo>
                    <a:pt x="443880" y="110028"/>
                  </a:lnTo>
                  <a:lnTo>
                    <a:pt x="476283" y="135203"/>
                  </a:lnTo>
                  <a:lnTo>
                    <a:pt x="524344" y="152176"/>
                  </a:lnTo>
                  <a:lnTo>
                    <a:pt x="583198" y="158400"/>
                  </a:lnTo>
                  <a:lnTo>
                    <a:pt x="642052" y="152176"/>
                  </a:lnTo>
                  <a:lnTo>
                    <a:pt x="690113" y="135203"/>
                  </a:lnTo>
                  <a:lnTo>
                    <a:pt x="722516" y="110028"/>
                  </a:lnTo>
                  <a:lnTo>
                    <a:pt x="734398" y="79200"/>
                  </a:lnTo>
                </a:path>
                <a:path w="1598930" h="1454785">
                  <a:moveTo>
                    <a:pt x="1454396" y="727198"/>
                  </a:moveTo>
                  <a:lnTo>
                    <a:pt x="1448172" y="668344"/>
                  </a:lnTo>
                  <a:lnTo>
                    <a:pt x="1431199" y="620283"/>
                  </a:lnTo>
                  <a:lnTo>
                    <a:pt x="1406024" y="587880"/>
                  </a:lnTo>
                  <a:lnTo>
                    <a:pt x="1375196" y="575998"/>
                  </a:lnTo>
                  <a:lnTo>
                    <a:pt x="1344368" y="587880"/>
                  </a:lnTo>
                  <a:lnTo>
                    <a:pt x="1319193" y="620283"/>
                  </a:lnTo>
                  <a:lnTo>
                    <a:pt x="1302220" y="668344"/>
                  </a:lnTo>
                  <a:lnTo>
                    <a:pt x="1295996" y="727198"/>
                  </a:lnTo>
                  <a:lnTo>
                    <a:pt x="1302220" y="786052"/>
                  </a:lnTo>
                  <a:lnTo>
                    <a:pt x="1319193" y="834113"/>
                  </a:lnTo>
                  <a:lnTo>
                    <a:pt x="1344368" y="866516"/>
                  </a:lnTo>
                  <a:lnTo>
                    <a:pt x="1375196" y="878398"/>
                  </a:lnTo>
                  <a:lnTo>
                    <a:pt x="1406024" y="866516"/>
                  </a:lnTo>
                  <a:lnTo>
                    <a:pt x="1431199" y="834113"/>
                  </a:lnTo>
                  <a:lnTo>
                    <a:pt x="1448172" y="786052"/>
                  </a:lnTo>
                  <a:lnTo>
                    <a:pt x="1454396" y="727198"/>
                  </a:lnTo>
                </a:path>
                <a:path w="1598930" h="1454785">
                  <a:moveTo>
                    <a:pt x="1310396" y="871198"/>
                  </a:moveTo>
                  <a:lnTo>
                    <a:pt x="1304173" y="812343"/>
                  </a:lnTo>
                  <a:lnTo>
                    <a:pt x="1287199" y="764283"/>
                  </a:lnTo>
                  <a:lnTo>
                    <a:pt x="1262025" y="731880"/>
                  </a:lnTo>
                  <a:lnTo>
                    <a:pt x="1231196" y="719998"/>
                  </a:lnTo>
                  <a:lnTo>
                    <a:pt x="1200368" y="731880"/>
                  </a:lnTo>
                  <a:lnTo>
                    <a:pt x="1175193" y="764283"/>
                  </a:lnTo>
                  <a:lnTo>
                    <a:pt x="1158220" y="812343"/>
                  </a:lnTo>
                  <a:lnTo>
                    <a:pt x="1151996" y="871198"/>
                  </a:lnTo>
                  <a:lnTo>
                    <a:pt x="1158220" y="930052"/>
                  </a:lnTo>
                  <a:lnTo>
                    <a:pt x="1175193" y="978112"/>
                  </a:lnTo>
                  <a:lnTo>
                    <a:pt x="1200368" y="1010516"/>
                  </a:lnTo>
                  <a:lnTo>
                    <a:pt x="1231196" y="1022398"/>
                  </a:lnTo>
                  <a:lnTo>
                    <a:pt x="1262025" y="1010516"/>
                  </a:lnTo>
                  <a:lnTo>
                    <a:pt x="1287199" y="978112"/>
                  </a:lnTo>
                  <a:lnTo>
                    <a:pt x="1304173" y="930052"/>
                  </a:lnTo>
                  <a:lnTo>
                    <a:pt x="1310396" y="871198"/>
                  </a:lnTo>
                </a:path>
                <a:path w="1598930" h="1454785">
                  <a:moveTo>
                    <a:pt x="1598396" y="871198"/>
                  </a:moveTo>
                  <a:lnTo>
                    <a:pt x="1592172" y="812343"/>
                  </a:lnTo>
                  <a:lnTo>
                    <a:pt x="1575199" y="764283"/>
                  </a:lnTo>
                  <a:lnTo>
                    <a:pt x="1550024" y="731880"/>
                  </a:lnTo>
                  <a:lnTo>
                    <a:pt x="1519195" y="719998"/>
                  </a:lnTo>
                  <a:lnTo>
                    <a:pt x="1488367" y="731880"/>
                  </a:lnTo>
                  <a:lnTo>
                    <a:pt x="1463192" y="764283"/>
                  </a:lnTo>
                  <a:lnTo>
                    <a:pt x="1446219" y="812343"/>
                  </a:lnTo>
                  <a:lnTo>
                    <a:pt x="1439995" y="871198"/>
                  </a:lnTo>
                  <a:lnTo>
                    <a:pt x="1446219" y="930052"/>
                  </a:lnTo>
                  <a:lnTo>
                    <a:pt x="1463192" y="978112"/>
                  </a:lnTo>
                  <a:lnTo>
                    <a:pt x="1488367" y="1010516"/>
                  </a:lnTo>
                  <a:lnTo>
                    <a:pt x="1519195" y="1022398"/>
                  </a:lnTo>
                  <a:lnTo>
                    <a:pt x="1550024" y="1010516"/>
                  </a:lnTo>
                  <a:lnTo>
                    <a:pt x="1575199" y="978112"/>
                  </a:lnTo>
                  <a:lnTo>
                    <a:pt x="1592172" y="930052"/>
                  </a:lnTo>
                  <a:lnTo>
                    <a:pt x="1598396" y="871198"/>
                  </a:lnTo>
                </a:path>
                <a:path w="1598930" h="1454785">
                  <a:moveTo>
                    <a:pt x="1454396" y="1015197"/>
                  </a:moveTo>
                  <a:lnTo>
                    <a:pt x="1448172" y="956343"/>
                  </a:lnTo>
                  <a:lnTo>
                    <a:pt x="1431199" y="908282"/>
                  </a:lnTo>
                  <a:lnTo>
                    <a:pt x="1406024" y="875879"/>
                  </a:lnTo>
                  <a:lnTo>
                    <a:pt x="1375196" y="863997"/>
                  </a:lnTo>
                  <a:lnTo>
                    <a:pt x="1344368" y="875879"/>
                  </a:lnTo>
                  <a:lnTo>
                    <a:pt x="1319193" y="908282"/>
                  </a:lnTo>
                  <a:lnTo>
                    <a:pt x="1302220" y="956343"/>
                  </a:lnTo>
                  <a:lnTo>
                    <a:pt x="1295996" y="1015197"/>
                  </a:lnTo>
                  <a:lnTo>
                    <a:pt x="1302220" y="1074051"/>
                  </a:lnTo>
                  <a:lnTo>
                    <a:pt x="1319193" y="1122112"/>
                  </a:lnTo>
                  <a:lnTo>
                    <a:pt x="1344368" y="1154515"/>
                  </a:lnTo>
                  <a:lnTo>
                    <a:pt x="1375196" y="1166397"/>
                  </a:lnTo>
                  <a:lnTo>
                    <a:pt x="1406024" y="1154515"/>
                  </a:lnTo>
                  <a:lnTo>
                    <a:pt x="1431199" y="1122112"/>
                  </a:lnTo>
                  <a:lnTo>
                    <a:pt x="1448172" y="1074051"/>
                  </a:lnTo>
                  <a:lnTo>
                    <a:pt x="1454396" y="1015197"/>
                  </a:lnTo>
                </a:path>
              </a:pathLst>
            </a:custGeom>
            <a:ln w="10122">
              <a:solidFill>
                <a:srgbClr val="FF0000"/>
              </a:solidFill>
              <a:prstDash val="dash"/>
            </a:ln>
          </p:spPr>
          <p:txBody>
            <a:bodyPr wrap="square" lIns="0" tIns="0" rIns="0" bIns="0" rtlCol="0"/>
            <a:lstStyle/>
            <a:p>
              <a:endParaRPr sz="3565"/>
            </a:p>
          </p:txBody>
        </p:sp>
        <p:sp>
          <p:nvSpPr>
            <p:cNvPr id="79" name="object 79"/>
            <p:cNvSpPr/>
            <p:nvPr/>
          </p:nvSpPr>
          <p:spPr>
            <a:xfrm>
              <a:off x="1246699" y="2175324"/>
              <a:ext cx="10160" cy="194945"/>
            </a:xfrm>
            <a:custGeom>
              <a:avLst/>
              <a:gdLst/>
              <a:ahLst/>
              <a:cxnLst/>
              <a:rect l="l" t="t" r="r" b="b"/>
              <a:pathLst>
                <a:path w="10159" h="194944">
                  <a:moveTo>
                    <a:pt x="10122" y="0"/>
                  </a:moveTo>
                  <a:lnTo>
                    <a:pt x="0" y="0"/>
                  </a:lnTo>
                  <a:lnTo>
                    <a:pt x="0" y="194610"/>
                  </a:lnTo>
                  <a:lnTo>
                    <a:pt x="10122" y="194610"/>
                  </a:lnTo>
                  <a:lnTo>
                    <a:pt x="10122" y="0"/>
                  </a:lnTo>
                  <a:close/>
                </a:path>
              </a:pathLst>
            </a:custGeom>
            <a:solidFill>
              <a:srgbClr val="0000FF"/>
            </a:solidFill>
          </p:spPr>
          <p:txBody>
            <a:bodyPr wrap="square" lIns="0" tIns="0" rIns="0" bIns="0" rtlCol="0"/>
            <a:lstStyle/>
            <a:p>
              <a:endParaRPr sz="3565"/>
            </a:p>
          </p:txBody>
        </p:sp>
      </p:grpSp>
      <p:grpSp>
        <p:nvGrpSpPr>
          <p:cNvPr id="80" name="object 80"/>
          <p:cNvGrpSpPr/>
          <p:nvPr/>
        </p:nvGrpSpPr>
        <p:grpSpPr>
          <a:xfrm>
            <a:off x="7347424" y="4631193"/>
            <a:ext cx="2882877" cy="315846"/>
            <a:chOff x="2936555" y="2337037"/>
            <a:chExt cx="1454785" cy="159385"/>
          </a:xfrm>
        </p:grpSpPr>
        <p:sp>
          <p:nvSpPr>
            <p:cNvPr id="81" name="object 81"/>
            <p:cNvSpPr/>
            <p:nvPr/>
          </p:nvSpPr>
          <p:spPr>
            <a:xfrm>
              <a:off x="2936555" y="2344629"/>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2" name="object 82"/>
            <p:cNvSpPr/>
            <p:nvPr/>
          </p:nvSpPr>
          <p:spPr>
            <a:xfrm>
              <a:off x="2979755" y="2344629"/>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5"/>
            </a:p>
          </p:txBody>
        </p:sp>
      </p:grpSp>
      <p:sp>
        <p:nvSpPr>
          <p:cNvPr id="83" name="object 83"/>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4" name="object 84"/>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5" name="object 85"/>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6" name="object 86"/>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5" name="object 95"/>
          <p:cNvSpPr txBox="1"/>
          <p:nvPr/>
        </p:nvSpPr>
        <p:spPr>
          <a:xfrm>
            <a:off x="4228687" y="4378208"/>
            <a:ext cx="257961" cy="207141"/>
          </a:xfrm>
          <a:prstGeom prst="rect">
            <a:avLst/>
          </a:prstGeom>
        </p:spPr>
        <p:txBody>
          <a:bodyPr vert="horz" wrap="square" lIns="0" tIns="23909" rIns="0" bIns="0" rtlCol="0">
            <a:spAutoFit/>
          </a:bodyPr>
          <a:lstStyle/>
          <a:p>
            <a:pPr marL="25400">
              <a:spcBef>
                <a:spcPts val="190"/>
              </a:spcBef>
            </a:pPr>
            <a:r>
              <a:rPr sz="1190" spc="-50" dirty="0">
                <a:solidFill>
                  <a:srgbClr val="0000FF"/>
                </a:solidFill>
                <a:latin typeface="Times New Roman" panose="02020603050405020304"/>
                <a:cs typeface="Times New Roman" panose="02020603050405020304"/>
              </a:rPr>
              <a:t>1</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5</a:t>
            </a:r>
            <a:endParaRPr sz="1190">
              <a:latin typeface="Times New Roman" panose="02020603050405020304"/>
              <a:cs typeface="Times New Roman" panose="02020603050405020304"/>
            </a:endParaRPr>
          </a:p>
        </p:txBody>
      </p:sp>
      <p:sp>
        <p:nvSpPr>
          <p:cNvPr id="96" name="object 96"/>
          <p:cNvSpPr/>
          <p:nvPr/>
        </p:nvSpPr>
        <p:spPr>
          <a:xfrm>
            <a:off x="4749985" y="1848133"/>
            <a:ext cx="138418" cy="275578"/>
          </a:xfrm>
          <a:custGeom>
            <a:avLst/>
            <a:gdLst/>
            <a:ahLst/>
            <a:cxnLst/>
            <a:rect l="l" t="t" r="r" b="b"/>
            <a:pathLst>
              <a:path w="69850" h="139065">
                <a:moveTo>
                  <a:pt x="69298" y="138734"/>
                </a:moveTo>
                <a:lnTo>
                  <a:pt x="0" y="0"/>
                </a:lnTo>
              </a:path>
            </a:pathLst>
          </a:custGeom>
          <a:ln w="10122">
            <a:solidFill>
              <a:srgbClr val="0000FF"/>
            </a:solidFill>
          </a:ln>
        </p:spPr>
        <p:txBody>
          <a:bodyPr wrap="square" lIns="0" tIns="0" rIns="0" bIns="0" rtlCol="0"/>
          <a:lstStyle/>
          <a:p>
            <a:endParaRPr sz="3565"/>
          </a:p>
        </p:txBody>
      </p:sp>
      <p:sp>
        <p:nvSpPr>
          <p:cNvPr id="97" name="object 97"/>
          <p:cNvSpPr txBox="1"/>
          <p:nvPr/>
        </p:nvSpPr>
        <p:spPr>
          <a:xfrm>
            <a:off x="4353086" y="1657485"/>
            <a:ext cx="800310" cy="513980"/>
          </a:xfrm>
          <a:prstGeom prst="rect">
            <a:avLst/>
          </a:prstGeom>
        </p:spPr>
        <p:txBody>
          <a:bodyPr vert="horz" wrap="square" lIns="0" tIns="83051" rIns="0" bIns="0" rtlCol="0">
            <a:spAutoFit/>
          </a:bodyPr>
          <a:lstStyle/>
          <a:p>
            <a:pPr marR="10160" algn="r">
              <a:spcBef>
                <a:spcPts val="655"/>
              </a:spcBef>
            </a:pPr>
            <a:r>
              <a:rPr sz="1190" spc="-50" dirty="0">
                <a:solidFill>
                  <a:srgbClr val="0000FF"/>
                </a:solidFill>
                <a:latin typeface="Times New Roman" panose="02020603050405020304"/>
                <a:cs typeface="Times New Roman" panose="02020603050405020304"/>
              </a:rPr>
              <a:t>1</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5</a:t>
            </a:r>
            <a:endParaRPr sz="1190">
              <a:latin typeface="Times New Roman" panose="02020603050405020304"/>
              <a:cs typeface="Times New Roman" panose="02020603050405020304"/>
            </a:endParaRPr>
          </a:p>
          <a:p>
            <a:pPr marL="25400">
              <a:spcBef>
                <a:spcPts val="465"/>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sp>
        <p:nvSpPr>
          <p:cNvPr id="98" name="object 98"/>
          <p:cNvSpPr txBox="1"/>
          <p:nvPr/>
        </p:nvSpPr>
        <p:spPr>
          <a:xfrm>
            <a:off x="1578251" y="4775084"/>
            <a:ext cx="903494" cy="1104025"/>
          </a:xfrm>
          <a:prstGeom prst="rect">
            <a:avLst/>
          </a:prstGeom>
        </p:spPr>
        <p:txBody>
          <a:bodyPr vert="horz" wrap="square" lIns="0" tIns="20134" rIns="0" bIns="0" rtlCol="0">
            <a:spAutoFit/>
          </a:bodyPr>
          <a:lstStyle/>
          <a:p>
            <a:pPr marL="25400">
              <a:spcBef>
                <a:spcPts val="160"/>
              </a:spcBef>
            </a:pPr>
            <a:r>
              <a:rPr sz="795" spc="-20" dirty="0">
                <a:solidFill>
                  <a:srgbClr val="009440"/>
                </a:solidFill>
                <a:latin typeface="Arial MT"/>
                <a:cs typeface="Arial MT"/>
              </a:rPr>
              <a:t>Clustering</a:t>
            </a:r>
            <a:endParaRPr sz="795">
              <a:latin typeface="Arial MT"/>
              <a:cs typeface="Arial MT"/>
            </a:endParaRPr>
          </a:p>
          <a:p>
            <a:pPr marL="25400" marR="8826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0160">
              <a:lnSpc>
                <a:spcPct val="104000"/>
              </a:lnSpc>
              <a:spcBef>
                <a:spcPts val="77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sp>
        <p:nvSpPr>
          <p:cNvPr id="99" name="object 99"/>
          <p:cNvSpPr txBox="1"/>
          <p:nvPr/>
        </p:nvSpPr>
        <p:spPr>
          <a:xfrm>
            <a:off x="7353516" y="4957296"/>
            <a:ext cx="2861485" cy="203329"/>
          </a:xfrm>
          <a:prstGeom prst="rect">
            <a:avLst/>
          </a:prstGeom>
        </p:spPr>
        <p:txBody>
          <a:bodyPr vert="horz" wrap="square" lIns="0" tIns="20134" rIns="0" bIns="0" rtlCol="0">
            <a:spAutoFit/>
          </a:bodyPr>
          <a:lstStyle/>
          <a:p>
            <a:pPr marL="25400">
              <a:spcBef>
                <a:spcPts val="16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0" name="object 100"/>
          <p:cNvSpPr txBox="1"/>
          <p:nvPr/>
        </p:nvSpPr>
        <p:spPr>
          <a:xfrm>
            <a:off x="3790756" y="4978270"/>
            <a:ext cx="3339655" cy="257890"/>
          </a:xfrm>
          <a:prstGeom prst="rect">
            <a:avLst/>
          </a:prstGeom>
        </p:spPr>
        <p:txBody>
          <a:bodyPr vert="horz" wrap="square" lIns="0" tIns="13842" rIns="0" bIns="0" rtlCol="0">
            <a:spAutoFit/>
          </a:bodyPr>
          <a:lstStyle/>
          <a:p>
            <a:pPr marL="25400">
              <a:spcBef>
                <a:spcPts val="11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101" name="object 101"/>
          <p:cNvSpPr txBox="1"/>
          <p:nvPr/>
        </p:nvSpPr>
        <p:spPr>
          <a:xfrm>
            <a:off x="1621036" y="6609835"/>
            <a:ext cx="217694" cy="142352"/>
          </a:xfrm>
          <a:prstGeom prst="rect">
            <a:avLst/>
          </a:prstGeom>
        </p:spPr>
        <p:txBody>
          <a:bodyPr vert="horz" wrap="square" lIns="0" tIns="20134" rIns="0" bIns="0" rtlCol="0">
            <a:spAutoFit/>
          </a:bodyPr>
          <a:lstStyle/>
          <a:p>
            <a:pPr marL="25400">
              <a:spcBef>
                <a:spcPts val="16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2"/>
            <a:ext cx="907267" cy="1112710"/>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8" name="object 28"/>
          <p:cNvGrpSpPr/>
          <p:nvPr/>
        </p:nvGrpSpPr>
        <p:grpSpPr>
          <a:xfrm>
            <a:off x="3754024" y="4248835"/>
            <a:ext cx="509631" cy="225242"/>
            <a:chOff x="1123219" y="2144088"/>
            <a:chExt cx="257175" cy="113664"/>
          </a:xfrm>
        </p:grpSpPr>
        <p:sp>
          <p:nvSpPr>
            <p:cNvPr id="29" name="object 29"/>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0" name="object 30"/>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1" name="object 31"/>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3" name="object 33"/>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4" name="object 34"/>
          <p:cNvPicPr/>
          <p:nvPr/>
        </p:nvPicPr>
        <p:blipFill>
          <a:blip r:embed="rId3" cstate="print"/>
          <a:stretch>
            <a:fillRect/>
          </a:stretch>
        </p:blipFill>
        <p:spPr>
          <a:xfrm>
            <a:off x="4324758" y="3392785"/>
            <a:ext cx="224051" cy="224051"/>
          </a:xfrm>
          <a:prstGeom prst="rect">
            <a:avLst/>
          </a:prstGeom>
        </p:spPr>
      </p:pic>
      <p:sp>
        <p:nvSpPr>
          <p:cNvPr id="35" name="object 35"/>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6" name="object 36"/>
          <p:cNvGrpSpPr/>
          <p:nvPr/>
        </p:nvGrpSpPr>
        <p:grpSpPr>
          <a:xfrm>
            <a:off x="4324737" y="2251337"/>
            <a:ext cx="225242" cy="225242"/>
            <a:chOff x="1411218" y="1136091"/>
            <a:chExt cx="113664" cy="113664"/>
          </a:xfrm>
        </p:grpSpPr>
        <p:sp>
          <p:nvSpPr>
            <p:cNvPr id="37" name="object 37"/>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8" name="object 38"/>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39" name="object 39"/>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0" name="object 40"/>
          <p:cNvGrpSpPr/>
          <p:nvPr/>
        </p:nvGrpSpPr>
        <p:grpSpPr>
          <a:xfrm>
            <a:off x="4324738" y="1680642"/>
            <a:ext cx="509631" cy="509631"/>
            <a:chOff x="1411218" y="848101"/>
            <a:chExt cx="257175" cy="257175"/>
          </a:xfrm>
        </p:grpSpPr>
        <p:sp>
          <p:nvSpPr>
            <p:cNvPr id="41" name="object 41"/>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2" name="object 42"/>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3" name="object 43"/>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5" name="object 45"/>
            <p:cNvPicPr/>
            <p:nvPr/>
          </p:nvPicPr>
          <p:blipFill>
            <a:blip r:embed="rId4" cstate="print"/>
            <a:stretch>
              <a:fillRect/>
            </a:stretch>
          </p:blipFill>
          <p:spPr>
            <a:xfrm>
              <a:off x="1555227" y="848101"/>
              <a:ext cx="113063" cy="113063"/>
            </a:xfrm>
            <a:prstGeom prst="rect">
              <a:avLst/>
            </a:prstGeom>
          </p:spPr>
        </p:pic>
      </p:grpSp>
      <p:sp>
        <p:nvSpPr>
          <p:cNvPr id="46" name="object 46"/>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7" name="object 47"/>
          <p:cNvGrpSpPr/>
          <p:nvPr/>
        </p:nvGrpSpPr>
        <p:grpSpPr>
          <a:xfrm>
            <a:off x="4895450" y="1965979"/>
            <a:ext cx="795276" cy="225242"/>
            <a:chOff x="1699217" y="992091"/>
            <a:chExt cx="401320" cy="113664"/>
          </a:xfrm>
        </p:grpSpPr>
        <p:sp>
          <p:nvSpPr>
            <p:cNvPr id="48" name="object 48"/>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9" name="object 49"/>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50" name="object 50"/>
            <p:cNvPicPr/>
            <p:nvPr/>
          </p:nvPicPr>
          <p:blipFill>
            <a:blip r:embed="rId5" cstate="print"/>
            <a:stretch>
              <a:fillRect/>
            </a:stretch>
          </p:blipFill>
          <p:spPr>
            <a:xfrm>
              <a:off x="1987226" y="992101"/>
              <a:ext cx="113063" cy="113063"/>
            </a:xfrm>
            <a:prstGeom prst="rect">
              <a:avLst/>
            </a:prstGeom>
          </p:spPr>
        </p:pic>
      </p:grpSp>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4" name="object 54"/>
          <p:cNvGrpSpPr/>
          <p:nvPr/>
        </p:nvGrpSpPr>
        <p:grpSpPr>
          <a:xfrm>
            <a:off x="6322235" y="3107408"/>
            <a:ext cx="225242" cy="225242"/>
            <a:chOff x="2419215" y="1568090"/>
            <a:chExt cx="113664" cy="113664"/>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8" name="object 58"/>
          <p:cNvGrpSpPr/>
          <p:nvPr/>
        </p:nvGrpSpPr>
        <p:grpSpPr>
          <a:xfrm>
            <a:off x="6036880" y="3392764"/>
            <a:ext cx="795276" cy="225242"/>
            <a:chOff x="2275216" y="1712089"/>
            <a:chExt cx="401320" cy="113664"/>
          </a:xfrm>
        </p:grpSpPr>
        <p:sp>
          <p:nvSpPr>
            <p:cNvPr id="59" name="object 59"/>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0" name="object 60"/>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1" name="object 61"/>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6" name="object 66"/>
          <p:cNvGrpSpPr/>
          <p:nvPr/>
        </p:nvGrpSpPr>
        <p:grpSpPr>
          <a:xfrm>
            <a:off x="6036880" y="3678122"/>
            <a:ext cx="795276" cy="225242"/>
            <a:chOff x="2275216" y="1856089"/>
            <a:chExt cx="401320" cy="113664"/>
          </a:xfrm>
        </p:grpSpPr>
        <p:sp>
          <p:nvSpPr>
            <p:cNvPr id="67" name="object 67"/>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8" name="object 68"/>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69" name="object 69"/>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3" name="object 73"/>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4" name="object 74"/>
          <p:cNvGrpSpPr/>
          <p:nvPr/>
        </p:nvGrpSpPr>
        <p:grpSpPr>
          <a:xfrm>
            <a:off x="6322235" y="3963477"/>
            <a:ext cx="225242" cy="225242"/>
            <a:chOff x="2419215" y="2000088"/>
            <a:chExt cx="113664" cy="113664"/>
          </a:xfrm>
        </p:grpSpPr>
        <p:sp>
          <p:nvSpPr>
            <p:cNvPr id="75" name="object 75"/>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6" name="object 76"/>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7" name="object 77"/>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78" name="object 78"/>
          <p:cNvGrpSpPr/>
          <p:nvPr/>
        </p:nvGrpSpPr>
        <p:grpSpPr>
          <a:xfrm>
            <a:off x="3953034" y="1838103"/>
            <a:ext cx="2934469" cy="2823734"/>
            <a:chOff x="1223646" y="927561"/>
            <a:chExt cx="1480820" cy="1424940"/>
          </a:xfrm>
        </p:grpSpPr>
        <p:sp>
          <p:nvSpPr>
            <p:cNvPr id="79" name="object 79"/>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80" name="object 80"/>
            <p:cNvSpPr/>
            <p:nvPr/>
          </p:nvSpPr>
          <p:spPr>
            <a:xfrm>
              <a:off x="1388559" y="969432"/>
              <a:ext cx="1310640" cy="1166495"/>
            </a:xfrm>
            <a:custGeom>
              <a:avLst/>
              <a:gdLst/>
              <a:ahLst/>
              <a:cxnLst/>
              <a:rect l="l" t="t" r="r" b="b"/>
              <a:pathLst>
                <a:path w="1310639" h="1166495">
                  <a:moveTo>
                    <a:pt x="158400" y="151199"/>
                  </a:moveTo>
                  <a:lnTo>
                    <a:pt x="152176" y="92345"/>
                  </a:lnTo>
                  <a:lnTo>
                    <a:pt x="135203" y="44285"/>
                  </a:lnTo>
                  <a:lnTo>
                    <a:pt x="110028" y="11882"/>
                  </a:lnTo>
                  <a:lnTo>
                    <a:pt x="79200" y="0"/>
                  </a:lnTo>
                  <a:lnTo>
                    <a:pt x="48371" y="11882"/>
                  </a:lnTo>
                  <a:lnTo>
                    <a:pt x="23197" y="44285"/>
                  </a:lnTo>
                  <a:lnTo>
                    <a:pt x="6223" y="92345"/>
                  </a:lnTo>
                  <a:lnTo>
                    <a:pt x="0" y="151199"/>
                  </a:lnTo>
                  <a:lnTo>
                    <a:pt x="6223" y="210054"/>
                  </a:lnTo>
                  <a:lnTo>
                    <a:pt x="23197" y="258114"/>
                  </a:lnTo>
                  <a:lnTo>
                    <a:pt x="48371" y="290518"/>
                  </a:lnTo>
                  <a:lnTo>
                    <a:pt x="79200" y="302400"/>
                  </a:lnTo>
                  <a:lnTo>
                    <a:pt x="110028" y="290518"/>
                  </a:lnTo>
                  <a:lnTo>
                    <a:pt x="135203" y="258114"/>
                  </a:lnTo>
                  <a:lnTo>
                    <a:pt x="152176" y="210054"/>
                  </a:lnTo>
                  <a:lnTo>
                    <a:pt x="158400" y="151199"/>
                  </a:lnTo>
                </a:path>
                <a:path w="1310639" h="1166495">
                  <a:moveTo>
                    <a:pt x="446399" y="79200"/>
                  </a:moveTo>
                  <a:lnTo>
                    <a:pt x="434517" y="48371"/>
                  </a:lnTo>
                  <a:lnTo>
                    <a:pt x="402114" y="23197"/>
                  </a:lnTo>
                  <a:lnTo>
                    <a:pt x="354053" y="6223"/>
                  </a:lnTo>
                  <a:lnTo>
                    <a:pt x="295199" y="0"/>
                  </a:lnTo>
                  <a:lnTo>
                    <a:pt x="236345" y="6223"/>
                  </a:lnTo>
                  <a:lnTo>
                    <a:pt x="188284" y="23197"/>
                  </a:lnTo>
                  <a:lnTo>
                    <a:pt x="155881" y="48371"/>
                  </a:lnTo>
                  <a:lnTo>
                    <a:pt x="143999" y="79200"/>
                  </a:lnTo>
                  <a:lnTo>
                    <a:pt x="155881" y="110028"/>
                  </a:lnTo>
                  <a:lnTo>
                    <a:pt x="188284" y="135203"/>
                  </a:lnTo>
                  <a:lnTo>
                    <a:pt x="236345" y="152176"/>
                  </a:lnTo>
                  <a:lnTo>
                    <a:pt x="295199" y="158400"/>
                  </a:lnTo>
                  <a:lnTo>
                    <a:pt x="354053" y="152176"/>
                  </a:lnTo>
                  <a:lnTo>
                    <a:pt x="402114" y="135203"/>
                  </a:lnTo>
                  <a:lnTo>
                    <a:pt x="434517" y="110028"/>
                  </a:lnTo>
                  <a:lnTo>
                    <a:pt x="446399" y="79200"/>
                  </a:lnTo>
                </a:path>
                <a:path w="1310639" h="1166495">
                  <a:moveTo>
                    <a:pt x="1166397" y="727198"/>
                  </a:moveTo>
                  <a:lnTo>
                    <a:pt x="1160173" y="668344"/>
                  </a:lnTo>
                  <a:lnTo>
                    <a:pt x="1143200" y="620283"/>
                  </a:lnTo>
                  <a:lnTo>
                    <a:pt x="1118025" y="587880"/>
                  </a:lnTo>
                  <a:lnTo>
                    <a:pt x="1087197" y="575998"/>
                  </a:lnTo>
                  <a:lnTo>
                    <a:pt x="1056369" y="587880"/>
                  </a:lnTo>
                  <a:lnTo>
                    <a:pt x="1031194" y="620283"/>
                  </a:lnTo>
                  <a:lnTo>
                    <a:pt x="1014221" y="668344"/>
                  </a:lnTo>
                  <a:lnTo>
                    <a:pt x="1007997" y="727198"/>
                  </a:lnTo>
                  <a:lnTo>
                    <a:pt x="1014221" y="786052"/>
                  </a:lnTo>
                  <a:lnTo>
                    <a:pt x="1031194" y="834113"/>
                  </a:lnTo>
                  <a:lnTo>
                    <a:pt x="1056369" y="866516"/>
                  </a:lnTo>
                  <a:lnTo>
                    <a:pt x="1087197" y="878398"/>
                  </a:lnTo>
                  <a:lnTo>
                    <a:pt x="1118025" y="866516"/>
                  </a:lnTo>
                  <a:lnTo>
                    <a:pt x="1143200" y="834113"/>
                  </a:lnTo>
                  <a:lnTo>
                    <a:pt x="1160173" y="786052"/>
                  </a:lnTo>
                  <a:lnTo>
                    <a:pt x="1166397" y="727198"/>
                  </a:lnTo>
                </a:path>
                <a:path w="1310639" h="1166495">
                  <a:moveTo>
                    <a:pt x="1022397" y="871198"/>
                  </a:moveTo>
                  <a:lnTo>
                    <a:pt x="1016173" y="812343"/>
                  </a:lnTo>
                  <a:lnTo>
                    <a:pt x="999200" y="764283"/>
                  </a:lnTo>
                  <a:lnTo>
                    <a:pt x="974026" y="731880"/>
                  </a:lnTo>
                  <a:lnTo>
                    <a:pt x="943197" y="719998"/>
                  </a:lnTo>
                  <a:lnTo>
                    <a:pt x="912369" y="731880"/>
                  </a:lnTo>
                  <a:lnTo>
                    <a:pt x="887194" y="764283"/>
                  </a:lnTo>
                  <a:lnTo>
                    <a:pt x="870221" y="812343"/>
                  </a:lnTo>
                  <a:lnTo>
                    <a:pt x="863997" y="871198"/>
                  </a:lnTo>
                  <a:lnTo>
                    <a:pt x="870221" y="930052"/>
                  </a:lnTo>
                  <a:lnTo>
                    <a:pt x="887194" y="978112"/>
                  </a:lnTo>
                  <a:lnTo>
                    <a:pt x="912369" y="1010516"/>
                  </a:lnTo>
                  <a:lnTo>
                    <a:pt x="943197" y="1022398"/>
                  </a:lnTo>
                  <a:lnTo>
                    <a:pt x="974026" y="1010516"/>
                  </a:lnTo>
                  <a:lnTo>
                    <a:pt x="999200" y="978112"/>
                  </a:lnTo>
                  <a:lnTo>
                    <a:pt x="1016173" y="930052"/>
                  </a:lnTo>
                  <a:lnTo>
                    <a:pt x="1022397" y="871198"/>
                  </a:lnTo>
                </a:path>
                <a:path w="1310639" h="1166495">
                  <a:moveTo>
                    <a:pt x="1310397" y="871198"/>
                  </a:moveTo>
                  <a:lnTo>
                    <a:pt x="1304173" y="812343"/>
                  </a:lnTo>
                  <a:lnTo>
                    <a:pt x="1287200" y="764283"/>
                  </a:lnTo>
                  <a:lnTo>
                    <a:pt x="1262025" y="731880"/>
                  </a:lnTo>
                  <a:lnTo>
                    <a:pt x="1231196" y="719998"/>
                  </a:lnTo>
                  <a:lnTo>
                    <a:pt x="1200368" y="731880"/>
                  </a:lnTo>
                  <a:lnTo>
                    <a:pt x="1175193" y="764283"/>
                  </a:lnTo>
                  <a:lnTo>
                    <a:pt x="1158220" y="812343"/>
                  </a:lnTo>
                  <a:lnTo>
                    <a:pt x="1151996" y="871198"/>
                  </a:lnTo>
                  <a:lnTo>
                    <a:pt x="1158220" y="930052"/>
                  </a:lnTo>
                  <a:lnTo>
                    <a:pt x="1175193" y="978112"/>
                  </a:lnTo>
                  <a:lnTo>
                    <a:pt x="1200368" y="1010516"/>
                  </a:lnTo>
                  <a:lnTo>
                    <a:pt x="1231196" y="1022398"/>
                  </a:lnTo>
                  <a:lnTo>
                    <a:pt x="1262025" y="1010516"/>
                  </a:lnTo>
                  <a:lnTo>
                    <a:pt x="1287200" y="978112"/>
                  </a:lnTo>
                  <a:lnTo>
                    <a:pt x="1304173" y="930052"/>
                  </a:lnTo>
                  <a:lnTo>
                    <a:pt x="1310397" y="871198"/>
                  </a:lnTo>
                </a:path>
                <a:path w="1310639" h="1166495">
                  <a:moveTo>
                    <a:pt x="1166397" y="1015197"/>
                  </a:moveTo>
                  <a:lnTo>
                    <a:pt x="1160173" y="956343"/>
                  </a:lnTo>
                  <a:lnTo>
                    <a:pt x="1143200" y="908282"/>
                  </a:lnTo>
                  <a:lnTo>
                    <a:pt x="1118025" y="875879"/>
                  </a:lnTo>
                  <a:lnTo>
                    <a:pt x="1087197" y="863997"/>
                  </a:lnTo>
                  <a:lnTo>
                    <a:pt x="1056369" y="875879"/>
                  </a:lnTo>
                  <a:lnTo>
                    <a:pt x="1031194" y="908282"/>
                  </a:lnTo>
                  <a:lnTo>
                    <a:pt x="1014221" y="956343"/>
                  </a:lnTo>
                  <a:lnTo>
                    <a:pt x="1007997" y="1015197"/>
                  </a:lnTo>
                  <a:lnTo>
                    <a:pt x="1014221" y="1074051"/>
                  </a:lnTo>
                  <a:lnTo>
                    <a:pt x="1031194" y="1122112"/>
                  </a:lnTo>
                  <a:lnTo>
                    <a:pt x="1056369" y="1154515"/>
                  </a:lnTo>
                  <a:lnTo>
                    <a:pt x="1087197" y="1166397"/>
                  </a:lnTo>
                  <a:lnTo>
                    <a:pt x="1118025" y="1154515"/>
                  </a:lnTo>
                  <a:lnTo>
                    <a:pt x="1143200" y="1122112"/>
                  </a:lnTo>
                  <a:lnTo>
                    <a:pt x="1160173" y="1074051"/>
                  </a:lnTo>
                  <a:lnTo>
                    <a:pt x="1166397" y="1015197"/>
                  </a:lnTo>
                </a:path>
              </a:pathLst>
            </a:custGeom>
            <a:ln w="10122">
              <a:solidFill>
                <a:srgbClr val="FF0000"/>
              </a:solidFill>
              <a:prstDash val="dash"/>
            </a:ln>
          </p:spPr>
          <p:txBody>
            <a:bodyPr wrap="square" lIns="0" tIns="0" rIns="0" bIns="0" rtlCol="0"/>
            <a:lstStyle/>
            <a:p>
              <a:endParaRPr sz="3565"/>
            </a:p>
          </p:txBody>
        </p:sp>
        <p:sp>
          <p:nvSpPr>
            <p:cNvPr id="81" name="object 81"/>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5"/>
            </a:p>
          </p:txBody>
        </p:sp>
        <p:sp>
          <p:nvSpPr>
            <p:cNvPr id="82" name="object 82"/>
            <p:cNvSpPr/>
            <p:nvPr/>
          </p:nvSpPr>
          <p:spPr>
            <a:xfrm>
              <a:off x="1625811" y="932622"/>
              <a:ext cx="69850" cy="139065"/>
            </a:xfrm>
            <a:custGeom>
              <a:avLst/>
              <a:gdLst/>
              <a:ahLst/>
              <a:cxnLst/>
              <a:rect l="l" t="t" r="r" b="b"/>
              <a:pathLst>
                <a:path w="69850" h="139065">
                  <a:moveTo>
                    <a:pt x="69298" y="138734"/>
                  </a:moveTo>
                  <a:lnTo>
                    <a:pt x="0" y="0"/>
                  </a:lnTo>
                </a:path>
              </a:pathLst>
            </a:custGeom>
            <a:ln w="10122">
              <a:solidFill>
                <a:srgbClr val="0000FF"/>
              </a:solidFill>
            </a:ln>
          </p:spPr>
          <p:txBody>
            <a:bodyPr wrap="square" lIns="0" tIns="0" rIns="0" bIns="0" rtlCol="0"/>
            <a:lstStyle/>
            <a:p>
              <a:endParaRPr sz="3565"/>
            </a:p>
          </p:txBody>
        </p:sp>
      </p:grpSp>
      <p:sp>
        <p:nvSpPr>
          <p:cNvPr id="83" name="object 83"/>
          <p:cNvSpPr txBox="1"/>
          <p:nvPr/>
        </p:nvSpPr>
        <p:spPr>
          <a:xfrm>
            <a:off x="4353086" y="1657485"/>
            <a:ext cx="800310" cy="513980"/>
          </a:xfrm>
          <a:prstGeom prst="rect">
            <a:avLst/>
          </a:prstGeom>
        </p:spPr>
        <p:txBody>
          <a:bodyPr vert="horz" wrap="square" lIns="0" tIns="83051" rIns="0" bIns="0" rtlCol="0">
            <a:spAutoFit/>
          </a:bodyPr>
          <a:lstStyle/>
          <a:p>
            <a:pPr marR="10160" algn="r">
              <a:spcBef>
                <a:spcPts val="655"/>
              </a:spcBef>
            </a:pPr>
            <a:r>
              <a:rPr sz="1190" spc="-50" dirty="0">
                <a:solidFill>
                  <a:srgbClr val="0000FF"/>
                </a:solidFill>
                <a:latin typeface="Times New Roman" panose="02020603050405020304"/>
                <a:cs typeface="Times New Roman" panose="02020603050405020304"/>
              </a:rPr>
              <a:t>1</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5</a:t>
            </a:r>
            <a:endParaRPr sz="1190">
              <a:latin typeface="Times New Roman" panose="02020603050405020304"/>
              <a:cs typeface="Times New Roman" panose="02020603050405020304"/>
            </a:endParaRPr>
          </a:p>
          <a:p>
            <a:pPr marL="25400">
              <a:spcBef>
                <a:spcPts val="465"/>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grpSp>
        <p:nvGrpSpPr>
          <p:cNvPr id="84" name="object 84"/>
          <p:cNvGrpSpPr/>
          <p:nvPr/>
        </p:nvGrpSpPr>
        <p:grpSpPr>
          <a:xfrm>
            <a:off x="7347424" y="4355864"/>
            <a:ext cx="2882877" cy="591424"/>
            <a:chOff x="2936555" y="2198098"/>
            <a:chExt cx="1454785" cy="298450"/>
          </a:xfrm>
        </p:grpSpPr>
        <p:sp>
          <p:nvSpPr>
            <p:cNvPr id="85" name="object 85"/>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6" name="object 86"/>
            <p:cNvSpPr/>
            <p:nvPr/>
          </p:nvSpPr>
          <p:spPr>
            <a:xfrm>
              <a:off x="2979755" y="2344629"/>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5"/>
            </a:p>
          </p:txBody>
        </p:sp>
        <p:sp>
          <p:nvSpPr>
            <p:cNvPr id="87" name="object 87"/>
            <p:cNvSpPr/>
            <p:nvPr/>
          </p:nvSpPr>
          <p:spPr>
            <a:xfrm>
              <a:off x="2936555" y="2243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88" name="object 88"/>
            <p:cNvSpPr/>
            <p:nvPr/>
          </p:nvSpPr>
          <p:spPr>
            <a:xfrm>
              <a:off x="3015755" y="2272629"/>
              <a:ext cx="144145" cy="72390"/>
            </a:xfrm>
            <a:custGeom>
              <a:avLst/>
              <a:gdLst/>
              <a:ahLst/>
              <a:cxnLst/>
              <a:rect l="l" t="t" r="r" b="b"/>
              <a:pathLst>
                <a:path w="144144" h="72389">
                  <a:moveTo>
                    <a:pt x="0" y="71999"/>
                  </a:moveTo>
                  <a:lnTo>
                    <a:pt x="0" y="0"/>
                  </a:lnTo>
                  <a:lnTo>
                    <a:pt x="143999" y="0"/>
                  </a:lnTo>
                  <a:lnTo>
                    <a:pt x="143999" y="71999"/>
                  </a:lnTo>
                </a:path>
              </a:pathLst>
            </a:custGeom>
            <a:ln w="15183">
              <a:solidFill>
                <a:srgbClr val="FF0000"/>
              </a:solidFill>
            </a:ln>
          </p:spPr>
          <p:txBody>
            <a:bodyPr wrap="square" lIns="0" tIns="0" rIns="0" bIns="0" rtlCol="0"/>
            <a:lstStyle/>
            <a:p>
              <a:endParaRPr sz="3565"/>
            </a:p>
          </p:txBody>
        </p:sp>
      </p:grpSp>
      <p:sp>
        <p:nvSpPr>
          <p:cNvPr id="89" name="object 89"/>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0" name="object 100"/>
          <p:cNvSpPr txBox="1"/>
          <p:nvPr/>
        </p:nvSpPr>
        <p:spPr>
          <a:xfrm>
            <a:off x="1578251" y="4775084"/>
            <a:ext cx="903494" cy="1104025"/>
          </a:xfrm>
          <a:prstGeom prst="rect">
            <a:avLst/>
          </a:prstGeom>
        </p:spPr>
        <p:txBody>
          <a:bodyPr vert="horz" wrap="square" lIns="0" tIns="20134" rIns="0" bIns="0" rtlCol="0">
            <a:spAutoFit/>
          </a:bodyPr>
          <a:lstStyle/>
          <a:p>
            <a:pPr marL="25400">
              <a:spcBef>
                <a:spcPts val="160"/>
              </a:spcBef>
            </a:pPr>
            <a:r>
              <a:rPr sz="795" spc="-20" dirty="0">
                <a:solidFill>
                  <a:srgbClr val="009440"/>
                </a:solidFill>
                <a:latin typeface="Arial MT"/>
                <a:cs typeface="Arial MT"/>
              </a:rPr>
              <a:t>Clustering</a:t>
            </a:r>
            <a:endParaRPr sz="795">
              <a:latin typeface="Arial MT"/>
              <a:cs typeface="Arial MT"/>
            </a:endParaRPr>
          </a:p>
          <a:p>
            <a:pPr marL="25400" marR="8826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0160">
              <a:lnSpc>
                <a:spcPct val="104000"/>
              </a:lnSpc>
              <a:spcBef>
                <a:spcPts val="77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sp>
        <p:nvSpPr>
          <p:cNvPr id="101" name="object 101"/>
          <p:cNvSpPr txBox="1"/>
          <p:nvPr/>
        </p:nvSpPr>
        <p:spPr>
          <a:xfrm>
            <a:off x="7353516" y="4957296"/>
            <a:ext cx="2861485" cy="203329"/>
          </a:xfrm>
          <a:prstGeom prst="rect">
            <a:avLst/>
          </a:prstGeom>
        </p:spPr>
        <p:txBody>
          <a:bodyPr vert="horz" wrap="square" lIns="0" tIns="20134" rIns="0" bIns="0" rtlCol="0">
            <a:spAutoFit/>
          </a:bodyPr>
          <a:lstStyle/>
          <a:p>
            <a:pPr marL="25400">
              <a:spcBef>
                <a:spcPts val="16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2" name="object 102"/>
          <p:cNvSpPr txBox="1"/>
          <p:nvPr/>
        </p:nvSpPr>
        <p:spPr>
          <a:xfrm>
            <a:off x="3790756" y="4978270"/>
            <a:ext cx="3339655" cy="257890"/>
          </a:xfrm>
          <a:prstGeom prst="rect">
            <a:avLst/>
          </a:prstGeom>
        </p:spPr>
        <p:txBody>
          <a:bodyPr vert="horz" wrap="square" lIns="0" tIns="13842" rIns="0" bIns="0" rtlCol="0">
            <a:spAutoFit/>
          </a:bodyPr>
          <a:lstStyle/>
          <a:p>
            <a:pPr marL="25400">
              <a:spcBef>
                <a:spcPts val="11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103" name="object 103"/>
          <p:cNvSpPr txBox="1"/>
          <p:nvPr/>
        </p:nvSpPr>
        <p:spPr>
          <a:xfrm>
            <a:off x="1621036" y="6609835"/>
            <a:ext cx="217694" cy="142352"/>
          </a:xfrm>
          <a:prstGeom prst="rect">
            <a:avLst/>
          </a:prstGeom>
        </p:spPr>
        <p:txBody>
          <a:bodyPr vert="horz" wrap="square" lIns="0" tIns="20134" rIns="0" bIns="0" rtlCol="0">
            <a:spAutoFit/>
          </a:bodyPr>
          <a:lstStyle/>
          <a:p>
            <a:pPr marL="25400">
              <a:spcBef>
                <a:spcPts val="16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K-means 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1"/>
          <a:srcRect b="10412"/>
          <a:stretch>
            <a:fillRect/>
          </a:stretch>
        </p:blipFill>
        <p:spPr>
          <a:xfrm>
            <a:off x="420229" y="2005012"/>
            <a:ext cx="6247718" cy="4180635"/>
          </a:xfrm>
          <a:prstGeom prst="rect">
            <a:avLst/>
          </a:prstGeom>
        </p:spPr>
      </p:pic>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
        <p:nvSpPr>
          <p:cNvPr id="7" name="Rectangle 6"/>
          <p:cNvSpPr/>
          <p:nvPr/>
        </p:nvSpPr>
        <p:spPr>
          <a:xfrm>
            <a:off x="6667947" y="2345096"/>
            <a:ext cx="4685853" cy="2677656"/>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In </a:t>
            </a:r>
            <a:r>
              <a:rPr lang="en-US" sz="2800" dirty="0" smtClean="0">
                <a:latin typeface="Times New Roman" panose="02020603050405020304" pitchFamily="18" charset="0"/>
                <a:cs typeface="Times New Roman" panose="02020603050405020304" pitchFamily="18" charset="0"/>
              </a:rPr>
              <a:t>Figure, </a:t>
            </a:r>
            <a:r>
              <a:rPr lang="en-US" sz="2800" dirty="0">
                <a:latin typeface="Times New Roman" panose="02020603050405020304" pitchFamily="18" charset="0"/>
                <a:cs typeface="Times New Roman" panose="02020603050405020304" pitchFamily="18" charset="0"/>
              </a:rPr>
              <a:t>you can see that k-means placed the three centroids at the center of each sphere, which looks like a reasonable grouping given this dataset</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5"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3"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0" name="object 80"/>
          <p:cNvGrpSpPr/>
          <p:nvPr/>
        </p:nvGrpSpPr>
        <p:grpSpPr>
          <a:xfrm>
            <a:off x="3599221" y="1879518"/>
            <a:ext cx="3288065" cy="3033879"/>
            <a:chOff x="1045101" y="948460"/>
            <a:chExt cx="1659255" cy="153098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82" name="object 82"/>
            <p:cNvSpPr/>
            <p:nvPr/>
          </p:nvSpPr>
          <p:spPr>
            <a:xfrm>
              <a:off x="1388559" y="969432"/>
              <a:ext cx="1310640" cy="1166495"/>
            </a:xfrm>
            <a:custGeom>
              <a:avLst/>
              <a:gdLst/>
              <a:ahLst/>
              <a:cxnLst/>
              <a:rect l="l" t="t" r="r" b="b"/>
              <a:pathLst>
                <a:path w="1310639" h="1166495">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 w="1310639" h="1166495">
                  <a:moveTo>
                    <a:pt x="1166397" y="727198"/>
                  </a:moveTo>
                  <a:lnTo>
                    <a:pt x="1160173" y="668343"/>
                  </a:lnTo>
                  <a:lnTo>
                    <a:pt x="1143200" y="620283"/>
                  </a:lnTo>
                  <a:lnTo>
                    <a:pt x="1118025" y="587880"/>
                  </a:lnTo>
                  <a:lnTo>
                    <a:pt x="1087197" y="575998"/>
                  </a:lnTo>
                  <a:lnTo>
                    <a:pt x="1056369" y="587880"/>
                  </a:lnTo>
                  <a:lnTo>
                    <a:pt x="1031194" y="620283"/>
                  </a:lnTo>
                  <a:lnTo>
                    <a:pt x="1014221" y="668343"/>
                  </a:lnTo>
                  <a:lnTo>
                    <a:pt x="1007997" y="727198"/>
                  </a:lnTo>
                  <a:lnTo>
                    <a:pt x="1014221" y="786052"/>
                  </a:lnTo>
                  <a:lnTo>
                    <a:pt x="1031194" y="834113"/>
                  </a:lnTo>
                  <a:lnTo>
                    <a:pt x="1056369" y="866516"/>
                  </a:lnTo>
                  <a:lnTo>
                    <a:pt x="1087197" y="878398"/>
                  </a:lnTo>
                  <a:lnTo>
                    <a:pt x="1118025" y="866516"/>
                  </a:lnTo>
                  <a:lnTo>
                    <a:pt x="1143200" y="834113"/>
                  </a:lnTo>
                  <a:lnTo>
                    <a:pt x="1160173" y="786052"/>
                  </a:lnTo>
                  <a:lnTo>
                    <a:pt x="1166397" y="727198"/>
                  </a:lnTo>
                </a:path>
                <a:path w="1310639" h="1166495">
                  <a:moveTo>
                    <a:pt x="1022397" y="871198"/>
                  </a:moveTo>
                  <a:lnTo>
                    <a:pt x="1016173" y="812343"/>
                  </a:lnTo>
                  <a:lnTo>
                    <a:pt x="999200" y="764283"/>
                  </a:lnTo>
                  <a:lnTo>
                    <a:pt x="974026" y="731879"/>
                  </a:lnTo>
                  <a:lnTo>
                    <a:pt x="943197" y="719998"/>
                  </a:lnTo>
                  <a:lnTo>
                    <a:pt x="912369" y="731879"/>
                  </a:lnTo>
                  <a:lnTo>
                    <a:pt x="887194" y="764283"/>
                  </a:lnTo>
                  <a:lnTo>
                    <a:pt x="870221" y="812343"/>
                  </a:lnTo>
                  <a:lnTo>
                    <a:pt x="863997" y="871198"/>
                  </a:lnTo>
                  <a:lnTo>
                    <a:pt x="870221" y="930052"/>
                  </a:lnTo>
                  <a:lnTo>
                    <a:pt x="887194" y="978112"/>
                  </a:lnTo>
                  <a:lnTo>
                    <a:pt x="912369" y="1010515"/>
                  </a:lnTo>
                  <a:lnTo>
                    <a:pt x="943197" y="1022397"/>
                  </a:lnTo>
                  <a:lnTo>
                    <a:pt x="974026" y="1010515"/>
                  </a:lnTo>
                  <a:lnTo>
                    <a:pt x="999200" y="978112"/>
                  </a:lnTo>
                  <a:lnTo>
                    <a:pt x="1016173" y="930052"/>
                  </a:lnTo>
                  <a:lnTo>
                    <a:pt x="1022397" y="871198"/>
                  </a:lnTo>
                </a:path>
                <a:path w="1310639" h="1166495">
                  <a:moveTo>
                    <a:pt x="1310397" y="871198"/>
                  </a:moveTo>
                  <a:lnTo>
                    <a:pt x="1304173" y="812343"/>
                  </a:lnTo>
                  <a:lnTo>
                    <a:pt x="1287200" y="764283"/>
                  </a:lnTo>
                  <a:lnTo>
                    <a:pt x="1262025" y="731879"/>
                  </a:lnTo>
                  <a:lnTo>
                    <a:pt x="1231196" y="719998"/>
                  </a:lnTo>
                  <a:lnTo>
                    <a:pt x="1200368" y="731879"/>
                  </a:lnTo>
                  <a:lnTo>
                    <a:pt x="1175193" y="764283"/>
                  </a:lnTo>
                  <a:lnTo>
                    <a:pt x="1158220" y="812343"/>
                  </a:lnTo>
                  <a:lnTo>
                    <a:pt x="1151996" y="871198"/>
                  </a:lnTo>
                  <a:lnTo>
                    <a:pt x="1158220" y="930052"/>
                  </a:lnTo>
                  <a:lnTo>
                    <a:pt x="1175193" y="978112"/>
                  </a:lnTo>
                  <a:lnTo>
                    <a:pt x="1200368" y="1010515"/>
                  </a:lnTo>
                  <a:lnTo>
                    <a:pt x="1231196" y="1022397"/>
                  </a:lnTo>
                  <a:lnTo>
                    <a:pt x="1262025" y="1010515"/>
                  </a:lnTo>
                  <a:lnTo>
                    <a:pt x="1287200" y="978112"/>
                  </a:lnTo>
                  <a:lnTo>
                    <a:pt x="1304173" y="930052"/>
                  </a:lnTo>
                  <a:lnTo>
                    <a:pt x="1310397" y="871198"/>
                  </a:lnTo>
                </a:path>
                <a:path w="1310639" h="1166495">
                  <a:moveTo>
                    <a:pt x="1166397" y="1015197"/>
                  </a:moveTo>
                  <a:lnTo>
                    <a:pt x="1160173" y="956343"/>
                  </a:lnTo>
                  <a:lnTo>
                    <a:pt x="1143200" y="908282"/>
                  </a:lnTo>
                  <a:lnTo>
                    <a:pt x="1118025" y="875879"/>
                  </a:lnTo>
                  <a:lnTo>
                    <a:pt x="1087197" y="863997"/>
                  </a:lnTo>
                  <a:lnTo>
                    <a:pt x="1056369" y="875879"/>
                  </a:lnTo>
                  <a:lnTo>
                    <a:pt x="1031194" y="908282"/>
                  </a:lnTo>
                  <a:lnTo>
                    <a:pt x="1014221" y="956343"/>
                  </a:lnTo>
                  <a:lnTo>
                    <a:pt x="1007997" y="1015197"/>
                  </a:lnTo>
                  <a:lnTo>
                    <a:pt x="1014221" y="1074051"/>
                  </a:lnTo>
                  <a:lnTo>
                    <a:pt x="1031194" y="1122112"/>
                  </a:lnTo>
                  <a:lnTo>
                    <a:pt x="1056369" y="1154515"/>
                  </a:lnTo>
                  <a:lnTo>
                    <a:pt x="1087197" y="1166397"/>
                  </a:lnTo>
                  <a:lnTo>
                    <a:pt x="1118025" y="1154515"/>
                  </a:lnTo>
                  <a:lnTo>
                    <a:pt x="1143200" y="1122112"/>
                  </a:lnTo>
                  <a:lnTo>
                    <a:pt x="1160173" y="1074051"/>
                  </a:lnTo>
                  <a:lnTo>
                    <a:pt x="1166397" y="1015197"/>
                  </a:lnTo>
                </a:path>
              </a:pathLst>
            </a:custGeom>
            <a:ln w="10122">
              <a:solidFill>
                <a:srgbClr val="FF0000"/>
              </a:solidFill>
              <a:prstDash val="dash"/>
            </a:ln>
          </p:spPr>
          <p:txBody>
            <a:bodyPr wrap="square" lIns="0" tIns="0" rIns="0" bIns="0" rtlCol="0"/>
            <a:lstStyle/>
            <a:p>
              <a:endParaRPr sz="3565"/>
            </a:p>
          </p:txBody>
        </p:sp>
        <p:sp>
          <p:nvSpPr>
            <p:cNvPr id="83" name="object 83"/>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5"/>
            </a:p>
          </p:txBody>
        </p:sp>
        <p:sp>
          <p:nvSpPr>
            <p:cNvPr id="84" name="object 84"/>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5"/>
            </a:p>
          </p:txBody>
        </p:sp>
        <p:sp>
          <p:nvSpPr>
            <p:cNvPr id="85" name="object 85"/>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5"/>
            </a:p>
          </p:txBody>
        </p:sp>
      </p:grpSp>
      <p:grpSp>
        <p:nvGrpSpPr>
          <p:cNvPr id="86" name="object 86"/>
          <p:cNvGrpSpPr/>
          <p:nvPr/>
        </p:nvGrpSpPr>
        <p:grpSpPr>
          <a:xfrm>
            <a:off x="7347424" y="4355864"/>
            <a:ext cx="2882877" cy="591424"/>
            <a:chOff x="2936555" y="2198098"/>
            <a:chExt cx="1454785" cy="298450"/>
          </a:xfrm>
        </p:grpSpPr>
        <p:sp>
          <p:nvSpPr>
            <p:cNvPr id="87" name="object 87"/>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2979755" y="2344629"/>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5"/>
            </a:p>
          </p:txBody>
        </p:sp>
        <p:sp>
          <p:nvSpPr>
            <p:cNvPr id="89" name="object 89"/>
            <p:cNvSpPr/>
            <p:nvPr/>
          </p:nvSpPr>
          <p:spPr>
            <a:xfrm>
              <a:off x="2936555" y="2243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90" name="object 90"/>
            <p:cNvSpPr/>
            <p:nvPr/>
          </p:nvSpPr>
          <p:spPr>
            <a:xfrm>
              <a:off x="3015755" y="2272629"/>
              <a:ext cx="612140" cy="216535"/>
            </a:xfrm>
            <a:custGeom>
              <a:avLst/>
              <a:gdLst/>
              <a:ahLst/>
              <a:cxnLst/>
              <a:rect l="l" t="t" r="r" b="b"/>
              <a:pathLst>
                <a:path w="612139" h="216535">
                  <a:moveTo>
                    <a:pt x="0" y="71999"/>
                  </a:moveTo>
                  <a:lnTo>
                    <a:pt x="0" y="0"/>
                  </a:lnTo>
                  <a:lnTo>
                    <a:pt x="143999" y="0"/>
                  </a:lnTo>
                  <a:lnTo>
                    <a:pt x="143999" y="71999"/>
                  </a:lnTo>
                </a:path>
                <a:path w="612139" h="216535">
                  <a:moveTo>
                    <a:pt x="503998" y="71999"/>
                  </a:moveTo>
                  <a:lnTo>
                    <a:pt x="503998" y="0"/>
                  </a:lnTo>
                  <a:lnTo>
                    <a:pt x="611998" y="0"/>
                  </a:lnTo>
                  <a:lnTo>
                    <a:pt x="611998" y="215999"/>
                  </a:lnTo>
                </a:path>
              </a:pathLst>
            </a:custGeom>
            <a:ln w="15183">
              <a:solidFill>
                <a:srgbClr val="FF0000"/>
              </a:solidFill>
            </a:ln>
          </p:spPr>
          <p:txBody>
            <a:bodyPr wrap="square" lIns="0" tIns="0" rIns="0" bIns="0" rtlCol="0"/>
            <a:lstStyle/>
            <a:p>
              <a:endParaRPr sz="3565"/>
            </a:p>
          </p:txBody>
        </p:sp>
      </p:grpSp>
      <p:sp>
        <p:nvSpPr>
          <p:cNvPr id="91" name="object 91"/>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1" name="object 101"/>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2" name="object 102"/>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3" name="object 103"/>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7" y="1680642"/>
            <a:ext cx="795276" cy="509631"/>
            <a:chOff x="1411218" y="848101"/>
            <a:chExt cx="401320"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sp>
          <p:nvSpPr>
            <p:cNvPr id="47" name="object 47"/>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8" name="object 48"/>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9" name="object 49"/>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0" name="object 50"/>
          <p:cNvPicPr/>
          <p:nvPr/>
        </p:nvPicPr>
        <p:blipFill>
          <a:blip r:embed="rId5" cstate="print"/>
          <a:stretch>
            <a:fillRect/>
          </a:stretch>
        </p:blipFill>
        <p:spPr>
          <a:xfrm>
            <a:off x="5466185" y="1966000"/>
            <a:ext cx="224051" cy="224051"/>
          </a:xfrm>
          <a:prstGeom prst="rect">
            <a:avLst/>
          </a:prstGeom>
        </p:spPr>
      </p:pic>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4" name="object 54"/>
          <p:cNvGrpSpPr/>
          <p:nvPr/>
        </p:nvGrpSpPr>
        <p:grpSpPr>
          <a:xfrm>
            <a:off x="6036880" y="3107409"/>
            <a:ext cx="795276" cy="509631"/>
            <a:chOff x="2275216" y="1568090"/>
            <a:chExt cx="401320" cy="257175"/>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57" name="object 57"/>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59" name="object 59"/>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0" name="object 60"/>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1" name="object 61"/>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3" name="object 63"/>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4" name="object 64"/>
          <p:cNvGrpSpPr/>
          <p:nvPr/>
        </p:nvGrpSpPr>
        <p:grpSpPr>
          <a:xfrm>
            <a:off x="6036880" y="3678122"/>
            <a:ext cx="795276" cy="225242"/>
            <a:chOff x="2275216" y="1856089"/>
            <a:chExt cx="401320" cy="113664"/>
          </a:xfrm>
        </p:grpSpPr>
        <p:sp>
          <p:nvSpPr>
            <p:cNvPr id="65" name="object 65"/>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67" name="object 67"/>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8" name="object 68"/>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69" name="object 69"/>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1" name="object 71"/>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2" name="object 72"/>
          <p:cNvGrpSpPr/>
          <p:nvPr/>
        </p:nvGrpSpPr>
        <p:grpSpPr>
          <a:xfrm>
            <a:off x="3599184" y="1582853"/>
            <a:ext cx="3288065" cy="3330849"/>
            <a:chOff x="1045082" y="798754"/>
            <a:chExt cx="1659255" cy="1680845"/>
          </a:xfrm>
        </p:grpSpPr>
        <p:sp>
          <p:nvSpPr>
            <p:cNvPr id="73" name="object 73"/>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5" name="object 75"/>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76" name="object 76"/>
            <p:cNvSpPr/>
            <p:nvPr/>
          </p:nvSpPr>
          <p:spPr>
            <a:xfrm>
              <a:off x="1388559" y="969432"/>
              <a:ext cx="1310640" cy="1166495"/>
            </a:xfrm>
            <a:custGeom>
              <a:avLst/>
              <a:gdLst/>
              <a:ahLst/>
              <a:cxnLst/>
              <a:rect l="l" t="t" r="r" b="b"/>
              <a:pathLst>
                <a:path w="1310639" h="1166495">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 w="1310639" h="1166495">
                  <a:moveTo>
                    <a:pt x="1166397" y="727198"/>
                  </a:moveTo>
                  <a:lnTo>
                    <a:pt x="1160173" y="668343"/>
                  </a:lnTo>
                  <a:lnTo>
                    <a:pt x="1143200" y="620283"/>
                  </a:lnTo>
                  <a:lnTo>
                    <a:pt x="1118025" y="587880"/>
                  </a:lnTo>
                  <a:lnTo>
                    <a:pt x="1087197" y="575998"/>
                  </a:lnTo>
                  <a:lnTo>
                    <a:pt x="1056369" y="587880"/>
                  </a:lnTo>
                  <a:lnTo>
                    <a:pt x="1031194" y="620283"/>
                  </a:lnTo>
                  <a:lnTo>
                    <a:pt x="1014221" y="668343"/>
                  </a:lnTo>
                  <a:lnTo>
                    <a:pt x="1007997" y="727198"/>
                  </a:lnTo>
                  <a:lnTo>
                    <a:pt x="1014221" y="786052"/>
                  </a:lnTo>
                  <a:lnTo>
                    <a:pt x="1031194" y="834113"/>
                  </a:lnTo>
                  <a:lnTo>
                    <a:pt x="1056369" y="866516"/>
                  </a:lnTo>
                  <a:lnTo>
                    <a:pt x="1087197" y="878398"/>
                  </a:lnTo>
                  <a:lnTo>
                    <a:pt x="1118025" y="866516"/>
                  </a:lnTo>
                  <a:lnTo>
                    <a:pt x="1143200" y="834113"/>
                  </a:lnTo>
                  <a:lnTo>
                    <a:pt x="1160173" y="786052"/>
                  </a:lnTo>
                  <a:lnTo>
                    <a:pt x="1166397" y="727198"/>
                  </a:lnTo>
                </a:path>
                <a:path w="1310639" h="1166495">
                  <a:moveTo>
                    <a:pt x="1022397" y="871198"/>
                  </a:moveTo>
                  <a:lnTo>
                    <a:pt x="1016173" y="812343"/>
                  </a:lnTo>
                  <a:lnTo>
                    <a:pt x="999200" y="764283"/>
                  </a:lnTo>
                  <a:lnTo>
                    <a:pt x="974026" y="731879"/>
                  </a:lnTo>
                  <a:lnTo>
                    <a:pt x="943197" y="719998"/>
                  </a:lnTo>
                  <a:lnTo>
                    <a:pt x="912369" y="731879"/>
                  </a:lnTo>
                  <a:lnTo>
                    <a:pt x="887194" y="764283"/>
                  </a:lnTo>
                  <a:lnTo>
                    <a:pt x="870221" y="812343"/>
                  </a:lnTo>
                  <a:lnTo>
                    <a:pt x="863997" y="871198"/>
                  </a:lnTo>
                  <a:lnTo>
                    <a:pt x="870221" y="930052"/>
                  </a:lnTo>
                  <a:lnTo>
                    <a:pt x="887194" y="978112"/>
                  </a:lnTo>
                  <a:lnTo>
                    <a:pt x="912369" y="1010515"/>
                  </a:lnTo>
                  <a:lnTo>
                    <a:pt x="943197" y="1022397"/>
                  </a:lnTo>
                  <a:lnTo>
                    <a:pt x="974026" y="1010515"/>
                  </a:lnTo>
                  <a:lnTo>
                    <a:pt x="999200" y="978112"/>
                  </a:lnTo>
                  <a:lnTo>
                    <a:pt x="1016173" y="930052"/>
                  </a:lnTo>
                  <a:lnTo>
                    <a:pt x="1022397" y="871198"/>
                  </a:lnTo>
                </a:path>
                <a:path w="1310639" h="1166495">
                  <a:moveTo>
                    <a:pt x="1310397" y="871198"/>
                  </a:moveTo>
                  <a:lnTo>
                    <a:pt x="1304173" y="812343"/>
                  </a:lnTo>
                  <a:lnTo>
                    <a:pt x="1287200" y="764283"/>
                  </a:lnTo>
                  <a:lnTo>
                    <a:pt x="1262025" y="731879"/>
                  </a:lnTo>
                  <a:lnTo>
                    <a:pt x="1231196" y="719998"/>
                  </a:lnTo>
                  <a:lnTo>
                    <a:pt x="1200368" y="731879"/>
                  </a:lnTo>
                  <a:lnTo>
                    <a:pt x="1175193" y="764283"/>
                  </a:lnTo>
                  <a:lnTo>
                    <a:pt x="1158220" y="812343"/>
                  </a:lnTo>
                  <a:lnTo>
                    <a:pt x="1151996" y="871198"/>
                  </a:lnTo>
                  <a:lnTo>
                    <a:pt x="1158220" y="930052"/>
                  </a:lnTo>
                  <a:lnTo>
                    <a:pt x="1175193" y="978112"/>
                  </a:lnTo>
                  <a:lnTo>
                    <a:pt x="1200368" y="1010515"/>
                  </a:lnTo>
                  <a:lnTo>
                    <a:pt x="1231196" y="1022397"/>
                  </a:lnTo>
                  <a:lnTo>
                    <a:pt x="1262025" y="1010515"/>
                  </a:lnTo>
                  <a:lnTo>
                    <a:pt x="1287200" y="978112"/>
                  </a:lnTo>
                  <a:lnTo>
                    <a:pt x="1304173" y="930052"/>
                  </a:lnTo>
                  <a:lnTo>
                    <a:pt x="1310397" y="871198"/>
                  </a:lnTo>
                </a:path>
                <a:path w="1310639" h="1166495">
                  <a:moveTo>
                    <a:pt x="1166397" y="1015197"/>
                  </a:moveTo>
                  <a:lnTo>
                    <a:pt x="1160173" y="956343"/>
                  </a:lnTo>
                  <a:lnTo>
                    <a:pt x="1143200" y="908282"/>
                  </a:lnTo>
                  <a:lnTo>
                    <a:pt x="1118025" y="875879"/>
                  </a:lnTo>
                  <a:lnTo>
                    <a:pt x="1087197" y="863997"/>
                  </a:lnTo>
                  <a:lnTo>
                    <a:pt x="1056369" y="875879"/>
                  </a:lnTo>
                  <a:lnTo>
                    <a:pt x="1031194" y="908282"/>
                  </a:lnTo>
                  <a:lnTo>
                    <a:pt x="1014221" y="956343"/>
                  </a:lnTo>
                  <a:lnTo>
                    <a:pt x="1007997" y="1015197"/>
                  </a:lnTo>
                  <a:lnTo>
                    <a:pt x="1014221" y="1074051"/>
                  </a:lnTo>
                  <a:lnTo>
                    <a:pt x="1031194" y="1122112"/>
                  </a:lnTo>
                  <a:lnTo>
                    <a:pt x="1056369" y="1154515"/>
                  </a:lnTo>
                  <a:lnTo>
                    <a:pt x="1087197" y="1166397"/>
                  </a:lnTo>
                  <a:lnTo>
                    <a:pt x="1118025" y="1154515"/>
                  </a:lnTo>
                  <a:lnTo>
                    <a:pt x="1143200" y="1122112"/>
                  </a:lnTo>
                  <a:lnTo>
                    <a:pt x="1160173" y="1074051"/>
                  </a:lnTo>
                  <a:lnTo>
                    <a:pt x="1166397" y="1015197"/>
                  </a:lnTo>
                </a:path>
              </a:pathLst>
            </a:custGeom>
            <a:ln w="10122">
              <a:solidFill>
                <a:srgbClr val="FF0000"/>
              </a:solidFill>
              <a:prstDash val="dash"/>
            </a:ln>
          </p:spPr>
          <p:txBody>
            <a:bodyPr wrap="square" lIns="0" tIns="0" rIns="0" bIns="0" rtlCol="0"/>
            <a:lstStyle/>
            <a:p>
              <a:endParaRPr sz="3565"/>
            </a:p>
          </p:txBody>
        </p:sp>
        <p:sp>
          <p:nvSpPr>
            <p:cNvPr id="77" name="object 77"/>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5"/>
            </a:p>
          </p:txBody>
        </p:sp>
        <p:sp>
          <p:nvSpPr>
            <p:cNvPr id="78" name="object 78"/>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5"/>
            </a:p>
          </p:txBody>
        </p:sp>
        <p:sp>
          <p:nvSpPr>
            <p:cNvPr id="79" name="object 79"/>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5"/>
            </a:p>
          </p:txBody>
        </p:sp>
        <p:sp>
          <p:nvSpPr>
            <p:cNvPr id="80" name="object 80"/>
            <p:cNvSpPr/>
            <p:nvPr/>
          </p:nvSpPr>
          <p:spPr>
            <a:xfrm>
              <a:off x="1510960" y="803834"/>
              <a:ext cx="346075" cy="346075"/>
            </a:xfrm>
            <a:custGeom>
              <a:avLst/>
              <a:gdLst/>
              <a:ahLst/>
              <a:cxnLst/>
              <a:rect l="l" t="t" r="r" b="b"/>
              <a:pathLst>
                <a:path w="346075" h="346075">
                  <a:moveTo>
                    <a:pt x="345597" y="172798"/>
                  </a:moveTo>
                  <a:lnTo>
                    <a:pt x="339425" y="126861"/>
                  </a:lnTo>
                  <a:lnTo>
                    <a:pt x="322005" y="85583"/>
                  </a:lnTo>
                  <a:lnTo>
                    <a:pt x="294986" y="50611"/>
                  </a:lnTo>
                  <a:lnTo>
                    <a:pt x="260014" y="23591"/>
                  </a:lnTo>
                  <a:lnTo>
                    <a:pt x="218736" y="6172"/>
                  </a:lnTo>
                  <a:lnTo>
                    <a:pt x="172798" y="0"/>
                  </a:lnTo>
                  <a:lnTo>
                    <a:pt x="126861" y="6172"/>
                  </a:lnTo>
                  <a:lnTo>
                    <a:pt x="85583" y="23591"/>
                  </a:lnTo>
                  <a:lnTo>
                    <a:pt x="50611" y="50611"/>
                  </a:lnTo>
                  <a:lnTo>
                    <a:pt x="23591" y="85583"/>
                  </a:lnTo>
                  <a:lnTo>
                    <a:pt x="6172" y="126861"/>
                  </a:lnTo>
                  <a:lnTo>
                    <a:pt x="0" y="172798"/>
                  </a:lnTo>
                  <a:lnTo>
                    <a:pt x="6172" y="218735"/>
                  </a:lnTo>
                  <a:lnTo>
                    <a:pt x="23591" y="260014"/>
                  </a:lnTo>
                  <a:lnTo>
                    <a:pt x="50611" y="294986"/>
                  </a:lnTo>
                  <a:lnTo>
                    <a:pt x="85583" y="322005"/>
                  </a:lnTo>
                  <a:lnTo>
                    <a:pt x="126861" y="339425"/>
                  </a:lnTo>
                  <a:lnTo>
                    <a:pt x="172798" y="345597"/>
                  </a:lnTo>
                  <a:lnTo>
                    <a:pt x="218736" y="339425"/>
                  </a:lnTo>
                  <a:lnTo>
                    <a:pt x="260014" y="322005"/>
                  </a:lnTo>
                  <a:lnTo>
                    <a:pt x="294986" y="294986"/>
                  </a:lnTo>
                  <a:lnTo>
                    <a:pt x="322005" y="260014"/>
                  </a:lnTo>
                  <a:lnTo>
                    <a:pt x="339425" y="218735"/>
                  </a:lnTo>
                  <a:lnTo>
                    <a:pt x="345597" y="172798"/>
                  </a:lnTo>
                </a:path>
              </a:pathLst>
            </a:custGeom>
            <a:ln w="10122">
              <a:solidFill>
                <a:srgbClr val="FF0000"/>
              </a:solidFill>
              <a:prstDash val="dash"/>
            </a:ln>
          </p:spPr>
          <p:txBody>
            <a:bodyPr wrap="square" lIns="0" tIns="0" rIns="0" bIns="0" rtlCol="0"/>
            <a:lstStyle/>
            <a:p>
              <a:endParaRPr sz="3565"/>
            </a:p>
          </p:txBody>
        </p:sp>
        <p:sp>
          <p:nvSpPr>
            <p:cNvPr id="81" name="object 81"/>
            <p:cNvSpPr/>
            <p:nvPr/>
          </p:nvSpPr>
          <p:spPr>
            <a:xfrm>
              <a:off x="1489950" y="926767"/>
              <a:ext cx="99695" cy="99695"/>
            </a:xfrm>
            <a:custGeom>
              <a:avLst/>
              <a:gdLst/>
              <a:ahLst/>
              <a:cxnLst/>
              <a:rect l="l" t="t" r="r" b="b"/>
              <a:pathLst>
                <a:path w="99694" h="99694">
                  <a:moveTo>
                    <a:pt x="0" y="99624"/>
                  </a:moveTo>
                  <a:lnTo>
                    <a:pt x="99635" y="0"/>
                  </a:lnTo>
                </a:path>
              </a:pathLst>
            </a:custGeom>
            <a:ln w="10122">
              <a:solidFill>
                <a:srgbClr val="0000FF"/>
              </a:solidFill>
            </a:ln>
          </p:spPr>
          <p:txBody>
            <a:bodyPr wrap="square" lIns="0" tIns="0" rIns="0" bIns="0" rtlCol="0"/>
            <a:lstStyle/>
            <a:p>
              <a:endParaRPr sz="3565"/>
            </a:p>
          </p:txBody>
        </p:sp>
      </p:grpSp>
      <p:sp>
        <p:nvSpPr>
          <p:cNvPr id="82" name="object 82"/>
          <p:cNvSpPr txBox="1"/>
          <p:nvPr/>
        </p:nvSpPr>
        <p:spPr>
          <a:xfrm>
            <a:off x="4169995" y="1670343"/>
            <a:ext cx="598974" cy="207141"/>
          </a:xfrm>
          <a:prstGeom prst="rect">
            <a:avLst/>
          </a:prstGeom>
        </p:spPr>
        <p:txBody>
          <a:bodyPr vert="horz" wrap="square" lIns="0" tIns="23909" rIns="0" bIns="0" rtlCol="0">
            <a:spAutoFit/>
          </a:bodyPr>
          <a:lstStyle/>
          <a:p>
            <a:pPr marL="25400">
              <a:spcBef>
                <a:spcPts val="190"/>
              </a:spcBef>
            </a:pPr>
            <a:r>
              <a:rPr sz="1190" dirty="0">
                <a:solidFill>
                  <a:srgbClr val="0000FF"/>
                </a:solidFill>
                <a:latin typeface="Times New Roman" panose="02020603050405020304"/>
                <a:cs typeface="Times New Roman" panose="02020603050405020304"/>
              </a:rPr>
              <a:t>2</a:t>
            </a:r>
            <a:r>
              <a:rPr sz="1190" i="1" dirty="0">
                <a:solidFill>
                  <a:srgbClr val="0000FF"/>
                </a:solidFill>
                <a:latin typeface="Trebuchet MS" panose="020B0603020202020204"/>
                <a:cs typeface="Trebuchet MS" panose="020B0603020202020204"/>
              </a:rPr>
              <a:t>.</a:t>
            </a:r>
            <a:r>
              <a:rPr sz="1190" dirty="0">
                <a:solidFill>
                  <a:srgbClr val="0000FF"/>
                </a:solidFill>
                <a:latin typeface="Times New Roman" panose="02020603050405020304"/>
                <a:cs typeface="Times New Roman" panose="02020603050405020304"/>
              </a:rPr>
              <a:t>16</a:t>
            </a:r>
            <a:r>
              <a:rPr sz="1190" spc="565" dirty="0">
                <a:solidFill>
                  <a:srgbClr val="0000FF"/>
                </a:solidFill>
                <a:latin typeface="Times New Roman" panose="02020603050405020304"/>
                <a:cs typeface="Times New Roman" panose="02020603050405020304"/>
              </a:rPr>
              <a:t>  </a:t>
            </a: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83" name="object 83"/>
          <p:cNvGrpSpPr/>
          <p:nvPr/>
        </p:nvGrpSpPr>
        <p:grpSpPr>
          <a:xfrm>
            <a:off x="7347424" y="4488515"/>
            <a:ext cx="2882877" cy="459297"/>
            <a:chOff x="2936555" y="2265037"/>
            <a:chExt cx="1454785" cy="231775"/>
          </a:xfrm>
        </p:grpSpPr>
        <p:sp>
          <p:nvSpPr>
            <p:cNvPr id="84" name="object 8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5" name="object 85"/>
            <p:cNvSpPr/>
            <p:nvPr/>
          </p:nvSpPr>
          <p:spPr>
            <a:xfrm>
              <a:off x="2979755" y="2272629"/>
              <a:ext cx="1368425" cy="216535"/>
            </a:xfrm>
            <a:custGeom>
              <a:avLst/>
              <a:gdLst/>
              <a:ahLst/>
              <a:cxnLst/>
              <a:rect l="l" t="t" r="r" b="b"/>
              <a:pathLst>
                <a:path w="1368425" h="216535">
                  <a:moveTo>
                    <a:pt x="0" y="215999"/>
                  </a:moveTo>
                  <a:lnTo>
                    <a:pt x="0" y="71999"/>
                  </a:lnTo>
                  <a:lnTo>
                    <a:pt x="71999" y="71999"/>
                  </a:lnTo>
                  <a:lnTo>
                    <a:pt x="71999" y="215999"/>
                  </a:lnTo>
                </a:path>
                <a:path w="1368425" h="216535">
                  <a:moveTo>
                    <a:pt x="143999" y="215999"/>
                  </a:moveTo>
                  <a:lnTo>
                    <a:pt x="143999" y="71999"/>
                  </a:lnTo>
                  <a:lnTo>
                    <a:pt x="215999" y="71999"/>
                  </a:lnTo>
                  <a:lnTo>
                    <a:pt x="215999" y="215999"/>
                  </a:lnTo>
                </a:path>
                <a:path w="1368425" h="216535">
                  <a:moveTo>
                    <a:pt x="359999" y="215999"/>
                  </a:moveTo>
                  <a:lnTo>
                    <a:pt x="359999" y="71999"/>
                  </a:lnTo>
                  <a:lnTo>
                    <a:pt x="431998" y="71999"/>
                  </a:lnTo>
                  <a:lnTo>
                    <a:pt x="431998" y="215999"/>
                  </a:lnTo>
                </a:path>
                <a:path w="1368425" h="216535">
                  <a:moveTo>
                    <a:pt x="503998" y="215999"/>
                  </a:moveTo>
                  <a:lnTo>
                    <a:pt x="503998" y="71999"/>
                  </a:lnTo>
                  <a:lnTo>
                    <a:pt x="575998" y="71999"/>
                  </a:lnTo>
                  <a:lnTo>
                    <a:pt x="575998" y="215999"/>
                  </a:lnTo>
                </a:path>
                <a:path w="1368425" h="216535">
                  <a:moveTo>
                    <a:pt x="863997" y="215999"/>
                  </a:moveTo>
                  <a:lnTo>
                    <a:pt x="863997" y="71999"/>
                  </a:lnTo>
                  <a:lnTo>
                    <a:pt x="935997" y="71999"/>
                  </a:lnTo>
                  <a:lnTo>
                    <a:pt x="935997" y="215999"/>
                  </a:lnTo>
                </a:path>
                <a:path w="1368425" h="216535">
                  <a:moveTo>
                    <a:pt x="1007997" y="215999"/>
                  </a:moveTo>
                  <a:lnTo>
                    <a:pt x="1007997" y="71999"/>
                  </a:lnTo>
                  <a:lnTo>
                    <a:pt x="1079997" y="71999"/>
                  </a:lnTo>
                  <a:lnTo>
                    <a:pt x="1079997" y="215999"/>
                  </a:lnTo>
                </a:path>
                <a:path w="1368425" h="216535">
                  <a:moveTo>
                    <a:pt x="1151996" y="215999"/>
                  </a:moveTo>
                  <a:lnTo>
                    <a:pt x="1151996" y="71999"/>
                  </a:lnTo>
                  <a:lnTo>
                    <a:pt x="1223996" y="71999"/>
                  </a:lnTo>
                  <a:lnTo>
                    <a:pt x="1223996" y="215999"/>
                  </a:lnTo>
                </a:path>
                <a:path w="1368425" h="216535">
                  <a:moveTo>
                    <a:pt x="1295996" y="215999"/>
                  </a:moveTo>
                  <a:lnTo>
                    <a:pt x="1295996" y="71999"/>
                  </a:lnTo>
                  <a:lnTo>
                    <a:pt x="1367996" y="71999"/>
                  </a:lnTo>
                  <a:lnTo>
                    <a:pt x="1367996" y="215999"/>
                  </a:lnTo>
                </a:path>
                <a:path w="1368425" h="216535">
                  <a:moveTo>
                    <a:pt x="35999" y="71999"/>
                  </a:moveTo>
                  <a:lnTo>
                    <a:pt x="35999" y="0"/>
                  </a:lnTo>
                  <a:lnTo>
                    <a:pt x="179999" y="0"/>
                  </a:lnTo>
                  <a:lnTo>
                    <a:pt x="179999" y="71999"/>
                  </a:lnTo>
                </a:path>
                <a:path w="1368425" h="216535">
                  <a:moveTo>
                    <a:pt x="539998" y="71999"/>
                  </a:moveTo>
                  <a:lnTo>
                    <a:pt x="539998" y="0"/>
                  </a:lnTo>
                  <a:lnTo>
                    <a:pt x="647998" y="0"/>
                  </a:lnTo>
                  <a:lnTo>
                    <a:pt x="647998" y="215999"/>
                  </a:lnTo>
                </a:path>
              </a:pathLst>
            </a:custGeom>
            <a:ln w="15183">
              <a:solidFill>
                <a:srgbClr val="FF0000"/>
              </a:solidFill>
            </a:ln>
          </p:spPr>
          <p:txBody>
            <a:bodyPr wrap="square" lIns="0" tIns="0" rIns="0" bIns="0" rtlCol="0"/>
            <a:lstStyle/>
            <a:p>
              <a:endParaRPr sz="3565"/>
            </a:p>
          </p:txBody>
        </p:sp>
      </p:grpSp>
      <p:sp>
        <p:nvSpPr>
          <p:cNvPr id="86" name="object 86"/>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7" name="object 87"/>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8" name="object 98"/>
          <p:cNvSpPr txBox="1"/>
          <p:nvPr/>
        </p:nvSpPr>
        <p:spPr>
          <a:xfrm>
            <a:off x="7145385" y="4455344"/>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9" name="object 99"/>
          <p:cNvSpPr/>
          <p:nvPr/>
        </p:nvSpPr>
        <p:spPr>
          <a:xfrm>
            <a:off x="6193165" y="3263549"/>
            <a:ext cx="197561" cy="197561"/>
          </a:xfrm>
          <a:custGeom>
            <a:avLst/>
            <a:gdLst/>
            <a:ahLst/>
            <a:cxnLst/>
            <a:rect l="l" t="t" r="r" b="b"/>
            <a:pathLst>
              <a:path w="99694" h="99694">
                <a:moveTo>
                  <a:pt x="0" y="99447"/>
                </a:moveTo>
                <a:lnTo>
                  <a:pt x="99445" y="0"/>
                </a:lnTo>
              </a:path>
            </a:pathLst>
          </a:custGeom>
          <a:ln w="10122">
            <a:solidFill>
              <a:srgbClr val="0000FF"/>
            </a:solidFill>
          </a:ln>
        </p:spPr>
        <p:txBody>
          <a:bodyPr wrap="square" lIns="0" tIns="0" rIns="0" bIns="0" rtlCol="0"/>
          <a:lstStyle/>
          <a:p>
            <a:endParaRPr sz="3565"/>
          </a:p>
        </p:txBody>
      </p:sp>
      <p:sp>
        <p:nvSpPr>
          <p:cNvPr id="100" name="object 100"/>
          <p:cNvSpPr txBox="1"/>
          <p:nvPr/>
        </p:nvSpPr>
        <p:spPr>
          <a:xfrm>
            <a:off x="6089732" y="3097107"/>
            <a:ext cx="432872" cy="207141"/>
          </a:xfrm>
          <a:prstGeom prst="rect">
            <a:avLst/>
          </a:prstGeom>
        </p:spPr>
        <p:txBody>
          <a:bodyPr vert="horz" wrap="square" lIns="0" tIns="23909" rIns="0" bIns="0" rtlCol="0">
            <a:spAutoFit/>
          </a:bodyPr>
          <a:lstStyle/>
          <a:p>
            <a:pPr marL="25400">
              <a:spcBef>
                <a:spcPts val="190"/>
              </a:spcBef>
            </a:pPr>
            <a:r>
              <a:rPr sz="1190" dirty="0">
                <a:solidFill>
                  <a:srgbClr val="0000FF"/>
                </a:solidFill>
                <a:latin typeface="Times New Roman" panose="02020603050405020304"/>
                <a:cs typeface="Times New Roman" panose="02020603050405020304"/>
              </a:rPr>
              <a:t>2</a:t>
            </a:r>
            <a:r>
              <a:rPr sz="1190" spc="404" dirty="0">
                <a:solidFill>
                  <a:srgbClr val="0000FF"/>
                </a:solidFill>
                <a:latin typeface="Times New Roman" panose="02020603050405020304"/>
                <a:cs typeface="Times New Roman" panose="02020603050405020304"/>
              </a:rPr>
              <a:t>  </a:t>
            </a: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sp>
        <p:nvSpPr>
          <p:cNvPr id="101" name="object 101"/>
          <p:cNvSpPr/>
          <p:nvPr/>
        </p:nvSpPr>
        <p:spPr>
          <a:xfrm>
            <a:off x="6478355" y="3834112"/>
            <a:ext cx="197561" cy="197561"/>
          </a:xfrm>
          <a:custGeom>
            <a:avLst/>
            <a:gdLst/>
            <a:ahLst/>
            <a:cxnLst/>
            <a:rect l="l" t="t" r="r" b="b"/>
            <a:pathLst>
              <a:path w="99694" h="99694">
                <a:moveTo>
                  <a:pt x="99637" y="0"/>
                </a:moveTo>
                <a:lnTo>
                  <a:pt x="0" y="99621"/>
                </a:lnTo>
              </a:path>
            </a:pathLst>
          </a:custGeom>
          <a:ln w="10122">
            <a:solidFill>
              <a:srgbClr val="0000FF"/>
            </a:solidFill>
          </a:ln>
        </p:spPr>
        <p:txBody>
          <a:bodyPr wrap="square" lIns="0" tIns="0" rIns="0" bIns="0" rtlCol="0"/>
          <a:lstStyle/>
          <a:p>
            <a:endParaRPr sz="3565"/>
          </a:p>
        </p:txBody>
      </p:sp>
      <p:sp>
        <p:nvSpPr>
          <p:cNvPr id="102" name="object 102"/>
          <p:cNvSpPr txBox="1"/>
          <p:nvPr/>
        </p:nvSpPr>
        <p:spPr>
          <a:xfrm>
            <a:off x="6363122" y="3953163"/>
            <a:ext cx="416513"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T</a:t>
            </a:r>
            <a:r>
              <a:rPr sz="1190" b="1" spc="426" dirty="0">
                <a:latin typeface="Arial" panose="020B0604020202020204"/>
                <a:cs typeface="Arial" panose="020B0604020202020204"/>
              </a:rPr>
              <a:t>  </a:t>
            </a:r>
            <a:r>
              <a:rPr sz="1190" spc="-99" dirty="0">
                <a:solidFill>
                  <a:srgbClr val="0000FF"/>
                </a:solidFill>
                <a:latin typeface="Times New Roman" panose="02020603050405020304"/>
                <a:cs typeface="Times New Roman" panose="02020603050405020304"/>
              </a:rPr>
              <a:t>2</a:t>
            </a:r>
            <a:endParaRPr sz="1190">
              <a:latin typeface="Times New Roman" panose="02020603050405020304"/>
              <a:cs typeface="Times New Roman" panose="02020603050405020304"/>
            </a:endParaRPr>
          </a:p>
        </p:txBody>
      </p:sp>
      <p:sp>
        <p:nvSpPr>
          <p:cNvPr id="103" name="object 103"/>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323369" y="375169"/>
            <a:ext cx="7912933"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7" y="1680642"/>
            <a:ext cx="795276" cy="509631"/>
            <a:chOff x="1411218" y="848101"/>
            <a:chExt cx="401320"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2" cstate="print"/>
            <a:stretch>
              <a:fillRect/>
            </a:stretch>
          </p:blipFill>
          <p:spPr>
            <a:xfrm>
              <a:off x="1555227" y="848101"/>
              <a:ext cx="113063" cy="113063"/>
            </a:xfrm>
            <a:prstGeom prst="rect">
              <a:avLst/>
            </a:prstGeom>
          </p:spPr>
        </p:pic>
        <p:sp>
          <p:nvSpPr>
            <p:cNvPr id="47" name="object 47"/>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8" name="object 48"/>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9" name="object 49"/>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0" name="object 50"/>
          <p:cNvPicPr/>
          <p:nvPr/>
        </p:nvPicPr>
        <p:blipFill>
          <a:blip r:embed="rId3" cstate="print"/>
          <a:stretch>
            <a:fillRect/>
          </a:stretch>
        </p:blipFill>
        <p:spPr>
          <a:xfrm>
            <a:off x="5466185" y="1966000"/>
            <a:ext cx="224051" cy="224051"/>
          </a:xfrm>
          <a:prstGeom prst="rect">
            <a:avLst/>
          </a:prstGeom>
        </p:spPr>
      </p:pic>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2" name="object 52"/>
          <p:cNvPicPr/>
          <p:nvPr/>
        </p:nvPicPr>
        <p:blipFill>
          <a:blip r:embed="rId1"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4" name="object 54"/>
          <p:cNvGrpSpPr/>
          <p:nvPr/>
        </p:nvGrpSpPr>
        <p:grpSpPr>
          <a:xfrm>
            <a:off x="6322235" y="3107408"/>
            <a:ext cx="225242" cy="225242"/>
            <a:chOff x="2419215" y="1568090"/>
            <a:chExt cx="113664" cy="113664"/>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8" name="object 58"/>
          <p:cNvGrpSpPr/>
          <p:nvPr/>
        </p:nvGrpSpPr>
        <p:grpSpPr>
          <a:xfrm>
            <a:off x="6036880" y="3392764"/>
            <a:ext cx="795276" cy="225242"/>
            <a:chOff x="2275216" y="1712089"/>
            <a:chExt cx="401320" cy="113664"/>
          </a:xfrm>
        </p:grpSpPr>
        <p:sp>
          <p:nvSpPr>
            <p:cNvPr id="59" name="object 59"/>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0" name="object 60"/>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1" name="object 61"/>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6" name="object 66"/>
          <p:cNvGrpSpPr/>
          <p:nvPr/>
        </p:nvGrpSpPr>
        <p:grpSpPr>
          <a:xfrm>
            <a:off x="6036880" y="3678122"/>
            <a:ext cx="795276" cy="225242"/>
            <a:chOff x="2275216" y="1856089"/>
            <a:chExt cx="401320" cy="113664"/>
          </a:xfrm>
        </p:grpSpPr>
        <p:sp>
          <p:nvSpPr>
            <p:cNvPr id="67" name="object 67"/>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8" name="object 68"/>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69" name="object 69"/>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3" name="object 73"/>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4" name="object 74"/>
          <p:cNvGrpSpPr/>
          <p:nvPr/>
        </p:nvGrpSpPr>
        <p:grpSpPr>
          <a:xfrm>
            <a:off x="3599184" y="1582853"/>
            <a:ext cx="3288065" cy="3330849"/>
            <a:chOff x="1045082" y="798754"/>
            <a:chExt cx="1659255" cy="1680845"/>
          </a:xfrm>
        </p:grpSpPr>
        <p:sp>
          <p:nvSpPr>
            <p:cNvPr id="75" name="object 75"/>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6" name="object 76"/>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7" name="object 77"/>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78" name="object 78"/>
            <p:cNvSpPr/>
            <p:nvPr/>
          </p:nvSpPr>
          <p:spPr>
            <a:xfrm>
              <a:off x="1388559" y="969432"/>
              <a:ext cx="1310640" cy="1166495"/>
            </a:xfrm>
            <a:custGeom>
              <a:avLst/>
              <a:gdLst/>
              <a:ahLst/>
              <a:cxnLst/>
              <a:rect l="l" t="t" r="r" b="b"/>
              <a:pathLst>
                <a:path w="1310639" h="1166495">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 w="1310639" h="1166495">
                  <a:moveTo>
                    <a:pt x="1310397" y="871198"/>
                  </a:moveTo>
                  <a:lnTo>
                    <a:pt x="1304173" y="812343"/>
                  </a:lnTo>
                  <a:lnTo>
                    <a:pt x="1287200" y="764283"/>
                  </a:lnTo>
                  <a:lnTo>
                    <a:pt x="1262025" y="731879"/>
                  </a:lnTo>
                  <a:lnTo>
                    <a:pt x="1231196" y="719998"/>
                  </a:lnTo>
                  <a:lnTo>
                    <a:pt x="1200368" y="731879"/>
                  </a:lnTo>
                  <a:lnTo>
                    <a:pt x="1175193" y="764283"/>
                  </a:lnTo>
                  <a:lnTo>
                    <a:pt x="1158220" y="812343"/>
                  </a:lnTo>
                  <a:lnTo>
                    <a:pt x="1151996" y="871198"/>
                  </a:lnTo>
                  <a:lnTo>
                    <a:pt x="1158220" y="930052"/>
                  </a:lnTo>
                  <a:lnTo>
                    <a:pt x="1175193" y="978112"/>
                  </a:lnTo>
                  <a:lnTo>
                    <a:pt x="1200368" y="1010515"/>
                  </a:lnTo>
                  <a:lnTo>
                    <a:pt x="1231196" y="1022397"/>
                  </a:lnTo>
                  <a:lnTo>
                    <a:pt x="1262025" y="1010515"/>
                  </a:lnTo>
                  <a:lnTo>
                    <a:pt x="1287200" y="978112"/>
                  </a:lnTo>
                  <a:lnTo>
                    <a:pt x="1304173" y="930052"/>
                  </a:lnTo>
                  <a:lnTo>
                    <a:pt x="1310397" y="871198"/>
                  </a:lnTo>
                </a:path>
                <a:path w="1310639" h="1166495">
                  <a:moveTo>
                    <a:pt x="1166397" y="1015197"/>
                  </a:moveTo>
                  <a:lnTo>
                    <a:pt x="1160173" y="956343"/>
                  </a:lnTo>
                  <a:lnTo>
                    <a:pt x="1143200" y="908282"/>
                  </a:lnTo>
                  <a:lnTo>
                    <a:pt x="1118025" y="875879"/>
                  </a:lnTo>
                  <a:lnTo>
                    <a:pt x="1087197" y="863997"/>
                  </a:lnTo>
                  <a:lnTo>
                    <a:pt x="1056369" y="875879"/>
                  </a:lnTo>
                  <a:lnTo>
                    <a:pt x="1031194" y="908282"/>
                  </a:lnTo>
                  <a:lnTo>
                    <a:pt x="1014221" y="956343"/>
                  </a:lnTo>
                  <a:lnTo>
                    <a:pt x="1007997" y="1015197"/>
                  </a:lnTo>
                  <a:lnTo>
                    <a:pt x="1014221" y="1074051"/>
                  </a:lnTo>
                  <a:lnTo>
                    <a:pt x="1031194" y="1122112"/>
                  </a:lnTo>
                  <a:lnTo>
                    <a:pt x="1056369" y="1154515"/>
                  </a:lnTo>
                  <a:lnTo>
                    <a:pt x="1087197" y="1166397"/>
                  </a:lnTo>
                  <a:lnTo>
                    <a:pt x="1118025" y="1154515"/>
                  </a:lnTo>
                  <a:lnTo>
                    <a:pt x="1143200" y="1122112"/>
                  </a:lnTo>
                  <a:lnTo>
                    <a:pt x="1160173" y="1074051"/>
                  </a:lnTo>
                  <a:lnTo>
                    <a:pt x="1166397" y="1015197"/>
                  </a:lnTo>
                </a:path>
              </a:pathLst>
            </a:custGeom>
            <a:ln w="10122">
              <a:solidFill>
                <a:srgbClr val="FF0000"/>
              </a:solidFill>
              <a:prstDash val="dash"/>
            </a:ln>
          </p:spPr>
          <p:txBody>
            <a:bodyPr wrap="square" lIns="0" tIns="0" rIns="0" bIns="0" rtlCol="0"/>
            <a:lstStyle/>
            <a:p>
              <a:endParaRPr sz="3565"/>
            </a:p>
          </p:txBody>
        </p:sp>
        <p:sp>
          <p:nvSpPr>
            <p:cNvPr id="79" name="object 79"/>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5"/>
            </a:p>
          </p:txBody>
        </p:sp>
        <p:sp>
          <p:nvSpPr>
            <p:cNvPr id="80" name="object 80"/>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5"/>
            </a:p>
          </p:txBody>
        </p:sp>
        <p:sp>
          <p:nvSpPr>
            <p:cNvPr id="81" name="object 81"/>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5"/>
            </a:p>
          </p:txBody>
        </p:sp>
        <p:sp>
          <p:nvSpPr>
            <p:cNvPr id="82" name="object 82"/>
            <p:cNvSpPr/>
            <p:nvPr/>
          </p:nvSpPr>
          <p:spPr>
            <a:xfrm>
              <a:off x="1510960" y="803834"/>
              <a:ext cx="346075" cy="346075"/>
            </a:xfrm>
            <a:custGeom>
              <a:avLst/>
              <a:gdLst/>
              <a:ahLst/>
              <a:cxnLst/>
              <a:rect l="l" t="t" r="r" b="b"/>
              <a:pathLst>
                <a:path w="346075" h="346075">
                  <a:moveTo>
                    <a:pt x="345597" y="172798"/>
                  </a:moveTo>
                  <a:lnTo>
                    <a:pt x="339425" y="126861"/>
                  </a:lnTo>
                  <a:lnTo>
                    <a:pt x="322005" y="85583"/>
                  </a:lnTo>
                  <a:lnTo>
                    <a:pt x="294986" y="50611"/>
                  </a:lnTo>
                  <a:lnTo>
                    <a:pt x="260014" y="23591"/>
                  </a:lnTo>
                  <a:lnTo>
                    <a:pt x="218736" y="6172"/>
                  </a:lnTo>
                  <a:lnTo>
                    <a:pt x="172798" y="0"/>
                  </a:lnTo>
                  <a:lnTo>
                    <a:pt x="126861" y="6172"/>
                  </a:lnTo>
                  <a:lnTo>
                    <a:pt x="85583" y="23591"/>
                  </a:lnTo>
                  <a:lnTo>
                    <a:pt x="50611" y="50611"/>
                  </a:lnTo>
                  <a:lnTo>
                    <a:pt x="23591" y="85583"/>
                  </a:lnTo>
                  <a:lnTo>
                    <a:pt x="6172" y="126861"/>
                  </a:lnTo>
                  <a:lnTo>
                    <a:pt x="0" y="172798"/>
                  </a:lnTo>
                  <a:lnTo>
                    <a:pt x="6172" y="218735"/>
                  </a:lnTo>
                  <a:lnTo>
                    <a:pt x="23591" y="260014"/>
                  </a:lnTo>
                  <a:lnTo>
                    <a:pt x="50611" y="294986"/>
                  </a:lnTo>
                  <a:lnTo>
                    <a:pt x="85583" y="322005"/>
                  </a:lnTo>
                  <a:lnTo>
                    <a:pt x="126861" y="339425"/>
                  </a:lnTo>
                  <a:lnTo>
                    <a:pt x="172798" y="345597"/>
                  </a:lnTo>
                  <a:lnTo>
                    <a:pt x="218736" y="339425"/>
                  </a:lnTo>
                  <a:lnTo>
                    <a:pt x="260014" y="322005"/>
                  </a:lnTo>
                  <a:lnTo>
                    <a:pt x="294986" y="294986"/>
                  </a:lnTo>
                  <a:lnTo>
                    <a:pt x="322005" y="260014"/>
                  </a:lnTo>
                  <a:lnTo>
                    <a:pt x="339425" y="218735"/>
                  </a:lnTo>
                  <a:lnTo>
                    <a:pt x="345597" y="172798"/>
                  </a:lnTo>
                </a:path>
              </a:pathLst>
            </a:custGeom>
            <a:ln w="10122">
              <a:solidFill>
                <a:srgbClr val="FF0000"/>
              </a:solidFill>
              <a:prstDash val="dash"/>
            </a:ln>
          </p:spPr>
          <p:txBody>
            <a:bodyPr wrap="square" lIns="0" tIns="0" rIns="0" bIns="0" rtlCol="0"/>
            <a:lstStyle/>
            <a:p>
              <a:endParaRPr sz="3565"/>
            </a:p>
          </p:txBody>
        </p:sp>
        <p:sp>
          <p:nvSpPr>
            <p:cNvPr id="83" name="object 83"/>
            <p:cNvSpPr/>
            <p:nvPr/>
          </p:nvSpPr>
          <p:spPr>
            <a:xfrm>
              <a:off x="2375681" y="1761011"/>
              <a:ext cx="56515" cy="15240"/>
            </a:xfrm>
            <a:custGeom>
              <a:avLst/>
              <a:gdLst/>
              <a:ahLst/>
              <a:cxnLst/>
              <a:rect l="l" t="t" r="r" b="b"/>
              <a:pathLst>
                <a:path w="56514" h="15239">
                  <a:moveTo>
                    <a:pt x="56242" y="0"/>
                  </a:moveTo>
                  <a:lnTo>
                    <a:pt x="0" y="0"/>
                  </a:lnTo>
                  <a:lnTo>
                    <a:pt x="0" y="15160"/>
                  </a:lnTo>
                  <a:lnTo>
                    <a:pt x="56242" y="15160"/>
                  </a:lnTo>
                  <a:lnTo>
                    <a:pt x="56242" y="0"/>
                  </a:lnTo>
                  <a:close/>
                </a:path>
              </a:pathLst>
            </a:custGeom>
            <a:solidFill>
              <a:srgbClr val="FF0000"/>
            </a:solidFill>
          </p:spPr>
          <p:txBody>
            <a:bodyPr wrap="square" lIns="0" tIns="0" rIns="0" bIns="0" rtlCol="0"/>
            <a:lstStyle/>
            <a:p>
              <a:endParaRPr sz="3565"/>
            </a:p>
          </p:txBody>
        </p:sp>
        <p:sp>
          <p:nvSpPr>
            <p:cNvPr id="84" name="object 84"/>
            <p:cNvSpPr/>
            <p:nvPr/>
          </p:nvSpPr>
          <p:spPr>
            <a:xfrm>
              <a:off x="1489950" y="926767"/>
              <a:ext cx="99695" cy="99695"/>
            </a:xfrm>
            <a:custGeom>
              <a:avLst/>
              <a:gdLst/>
              <a:ahLst/>
              <a:cxnLst/>
              <a:rect l="l" t="t" r="r" b="b"/>
              <a:pathLst>
                <a:path w="99694" h="99694">
                  <a:moveTo>
                    <a:pt x="0" y="99624"/>
                  </a:moveTo>
                  <a:lnTo>
                    <a:pt x="99635" y="0"/>
                  </a:lnTo>
                </a:path>
              </a:pathLst>
            </a:custGeom>
            <a:ln w="10122">
              <a:solidFill>
                <a:srgbClr val="0000FF"/>
              </a:solidFill>
            </a:ln>
          </p:spPr>
          <p:txBody>
            <a:bodyPr wrap="square" lIns="0" tIns="0" rIns="0" bIns="0" rtlCol="0"/>
            <a:lstStyle/>
            <a:p>
              <a:endParaRPr sz="3565"/>
            </a:p>
          </p:txBody>
        </p:sp>
      </p:grpSp>
      <p:sp>
        <p:nvSpPr>
          <p:cNvPr id="85" name="object 85"/>
          <p:cNvSpPr txBox="1"/>
          <p:nvPr/>
        </p:nvSpPr>
        <p:spPr>
          <a:xfrm>
            <a:off x="4169995" y="1670343"/>
            <a:ext cx="598974" cy="207141"/>
          </a:xfrm>
          <a:prstGeom prst="rect">
            <a:avLst/>
          </a:prstGeom>
        </p:spPr>
        <p:txBody>
          <a:bodyPr vert="horz" wrap="square" lIns="0" tIns="23909" rIns="0" bIns="0" rtlCol="0">
            <a:spAutoFit/>
          </a:bodyPr>
          <a:lstStyle/>
          <a:p>
            <a:pPr marL="25400">
              <a:spcBef>
                <a:spcPts val="190"/>
              </a:spcBef>
            </a:pPr>
            <a:r>
              <a:rPr sz="1190" dirty="0">
                <a:solidFill>
                  <a:srgbClr val="0000FF"/>
                </a:solidFill>
                <a:latin typeface="Times New Roman" panose="02020603050405020304"/>
                <a:cs typeface="Times New Roman" panose="02020603050405020304"/>
              </a:rPr>
              <a:t>2</a:t>
            </a:r>
            <a:r>
              <a:rPr sz="1190" i="1" dirty="0">
                <a:solidFill>
                  <a:srgbClr val="0000FF"/>
                </a:solidFill>
                <a:latin typeface="Trebuchet MS" panose="020B0603020202020204"/>
                <a:cs typeface="Trebuchet MS" panose="020B0603020202020204"/>
              </a:rPr>
              <a:t>.</a:t>
            </a:r>
            <a:r>
              <a:rPr sz="1190" dirty="0">
                <a:solidFill>
                  <a:srgbClr val="0000FF"/>
                </a:solidFill>
                <a:latin typeface="Times New Roman" panose="02020603050405020304"/>
                <a:cs typeface="Times New Roman" panose="02020603050405020304"/>
              </a:rPr>
              <a:t>16</a:t>
            </a:r>
            <a:r>
              <a:rPr sz="1190" spc="565" dirty="0">
                <a:solidFill>
                  <a:srgbClr val="0000FF"/>
                </a:solidFill>
                <a:latin typeface="Times New Roman" panose="02020603050405020304"/>
                <a:cs typeface="Times New Roman" panose="02020603050405020304"/>
              </a:rPr>
              <a:t>  </a:t>
            </a: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86" name="object 86"/>
          <p:cNvGrpSpPr/>
          <p:nvPr/>
        </p:nvGrpSpPr>
        <p:grpSpPr>
          <a:xfrm>
            <a:off x="7347424" y="4303811"/>
            <a:ext cx="2882877" cy="643016"/>
            <a:chOff x="2936555" y="2171830"/>
            <a:chExt cx="1454785" cy="324485"/>
          </a:xfrm>
        </p:grpSpPr>
        <p:sp>
          <p:nvSpPr>
            <p:cNvPr id="87" name="object 87"/>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2979755" y="2272629"/>
              <a:ext cx="1368425" cy="216535"/>
            </a:xfrm>
            <a:custGeom>
              <a:avLst/>
              <a:gdLst/>
              <a:ahLst/>
              <a:cxnLst/>
              <a:rect l="l" t="t" r="r" b="b"/>
              <a:pathLst>
                <a:path w="1368425" h="216535">
                  <a:moveTo>
                    <a:pt x="0" y="215999"/>
                  </a:moveTo>
                  <a:lnTo>
                    <a:pt x="0" y="71999"/>
                  </a:lnTo>
                  <a:lnTo>
                    <a:pt x="71999" y="71999"/>
                  </a:lnTo>
                  <a:lnTo>
                    <a:pt x="71999" y="215999"/>
                  </a:lnTo>
                </a:path>
                <a:path w="1368425" h="216535">
                  <a:moveTo>
                    <a:pt x="143999" y="215999"/>
                  </a:moveTo>
                  <a:lnTo>
                    <a:pt x="143999" y="71999"/>
                  </a:lnTo>
                  <a:lnTo>
                    <a:pt x="215999" y="71999"/>
                  </a:lnTo>
                  <a:lnTo>
                    <a:pt x="215999" y="215999"/>
                  </a:lnTo>
                </a:path>
                <a:path w="1368425" h="216535">
                  <a:moveTo>
                    <a:pt x="359999" y="215999"/>
                  </a:moveTo>
                  <a:lnTo>
                    <a:pt x="359999" y="71999"/>
                  </a:lnTo>
                  <a:lnTo>
                    <a:pt x="431998" y="71999"/>
                  </a:lnTo>
                  <a:lnTo>
                    <a:pt x="431998" y="215999"/>
                  </a:lnTo>
                </a:path>
                <a:path w="1368425" h="216535">
                  <a:moveTo>
                    <a:pt x="503998" y="215999"/>
                  </a:moveTo>
                  <a:lnTo>
                    <a:pt x="503998" y="71999"/>
                  </a:lnTo>
                  <a:lnTo>
                    <a:pt x="575998" y="71999"/>
                  </a:lnTo>
                  <a:lnTo>
                    <a:pt x="575998" y="215999"/>
                  </a:lnTo>
                </a:path>
                <a:path w="1368425" h="216535">
                  <a:moveTo>
                    <a:pt x="863997" y="215999"/>
                  </a:moveTo>
                  <a:lnTo>
                    <a:pt x="863997" y="71999"/>
                  </a:lnTo>
                  <a:lnTo>
                    <a:pt x="935997" y="71999"/>
                  </a:lnTo>
                  <a:lnTo>
                    <a:pt x="935997" y="215999"/>
                  </a:lnTo>
                </a:path>
                <a:path w="1368425" h="216535">
                  <a:moveTo>
                    <a:pt x="1007997" y="215999"/>
                  </a:moveTo>
                  <a:lnTo>
                    <a:pt x="1007997" y="71999"/>
                  </a:lnTo>
                  <a:lnTo>
                    <a:pt x="1079997" y="71999"/>
                  </a:lnTo>
                  <a:lnTo>
                    <a:pt x="1079997" y="215999"/>
                  </a:lnTo>
                </a:path>
                <a:path w="1368425" h="216535">
                  <a:moveTo>
                    <a:pt x="1151996" y="215999"/>
                  </a:moveTo>
                  <a:lnTo>
                    <a:pt x="1151996" y="71999"/>
                  </a:lnTo>
                  <a:lnTo>
                    <a:pt x="1223996" y="71999"/>
                  </a:lnTo>
                  <a:lnTo>
                    <a:pt x="1223996" y="215999"/>
                  </a:lnTo>
                </a:path>
                <a:path w="1368425" h="216535">
                  <a:moveTo>
                    <a:pt x="1295996" y="215999"/>
                  </a:moveTo>
                  <a:lnTo>
                    <a:pt x="1295996" y="71999"/>
                  </a:lnTo>
                  <a:lnTo>
                    <a:pt x="1367996" y="71999"/>
                  </a:lnTo>
                  <a:lnTo>
                    <a:pt x="1367996" y="215999"/>
                  </a:lnTo>
                </a:path>
                <a:path w="1368425" h="216535">
                  <a:moveTo>
                    <a:pt x="35999" y="71999"/>
                  </a:moveTo>
                  <a:lnTo>
                    <a:pt x="35999" y="0"/>
                  </a:lnTo>
                  <a:lnTo>
                    <a:pt x="179999" y="0"/>
                  </a:lnTo>
                  <a:lnTo>
                    <a:pt x="179999" y="71999"/>
                  </a:lnTo>
                </a:path>
                <a:path w="1368425" h="216535">
                  <a:moveTo>
                    <a:pt x="539998" y="71999"/>
                  </a:moveTo>
                  <a:lnTo>
                    <a:pt x="539998" y="0"/>
                  </a:lnTo>
                  <a:lnTo>
                    <a:pt x="647998" y="0"/>
                  </a:lnTo>
                  <a:lnTo>
                    <a:pt x="647998" y="215999"/>
                  </a:lnTo>
                </a:path>
              </a:pathLst>
            </a:custGeom>
            <a:ln w="15183">
              <a:solidFill>
                <a:srgbClr val="FF0000"/>
              </a:solidFill>
            </a:ln>
          </p:spPr>
          <p:txBody>
            <a:bodyPr wrap="square" lIns="0" tIns="0" rIns="0" bIns="0" rtlCol="0"/>
            <a:lstStyle/>
            <a:p>
              <a:endParaRPr sz="3565"/>
            </a:p>
          </p:txBody>
        </p:sp>
        <p:sp>
          <p:nvSpPr>
            <p:cNvPr id="89" name="object 89"/>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90" name="object 90"/>
            <p:cNvSpPr/>
            <p:nvPr/>
          </p:nvSpPr>
          <p:spPr>
            <a:xfrm>
              <a:off x="3879753" y="2200629"/>
              <a:ext cx="144145" cy="144145"/>
            </a:xfrm>
            <a:custGeom>
              <a:avLst/>
              <a:gdLst/>
              <a:ahLst/>
              <a:cxnLst/>
              <a:rect l="l" t="t" r="r" b="b"/>
              <a:pathLst>
                <a:path w="144145" h="144144">
                  <a:moveTo>
                    <a:pt x="0" y="143999"/>
                  </a:moveTo>
                  <a:lnTo>
                    <a:pt x="0" y="0"/>
                  </a:lnTo>
                  <a:lnTo>
                    <a:pt x="143999" y="0"/>
                  </a:lnTo>
                  <a:lnTo>
                    <a:pt x="143999" y="143999"/>
                  </a:lnTo>
                </a:path>
              </a:pathLst>
            </a:custGeom>
            <a:ln w="15183">
              <a:solidFill>
                <a:srgbClr val="FF0000"/>
              </a:solidFill>
            </a:ln>
          </p:spPr>
          <p:txBody>
            <a:bodyPr wrap="square" lIns="0" tIns="0" rIns="0" bIns="0" rtlCol="0"/>
            <a:lstStyle/>
            <a:p>
              <a:endParaRPr sz="3565"/>
            </a:p>
          </p:txBody>
        </p:sp>
      </p:grpSp>
      <p:sp>
        <p:nvSpPr>
          <p:cNvPr id="91" name="object 91"/>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1" name="object 101"/>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2" name="object 102"/>
          <p:cNvSpPr txBox="1"/>
          <p:nvPr/>
        </p:nvSpPr>
        <p:spPr>
          <a:xfrm>
            <a:off x="7145385" y="4169975"/>
            <a:ext cx="176169" cy="614048"/>
          </a:xfrm>
          <a:prstGeom prst="rect">
            <a:avLst/>
          </a:prstGeom>
        </p:spPr>
        <p:txBody>
          <a:bodyPr vert="horz" wrap="square" lIns="0" tIns="23909" rIns="0" bIns="0" rtlCol="0">
            <a:spAutoFit/>
          </a:bodyPr>
          <a:lstStyle/>
          <a:p>
            <a:pPr marL="25400">
              <a:lnSpc>
                <a:spcPts val="2310"/>
              </a:lnSpc>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3" name="object 103"/>
          <p:cNvSpPr/>
          <p:nvPr/>
        </p:nvSpPr>
        <p:spPr>
          <a:xfrm>
            <a:off x="6478355" y="3834112"/>
            <a:ext cx="197561" cy="197561"/>
          </a:xfrm>
          <a:custGeom>
            <a:avLst/>
            <a:gdLst/>
            <a:ahLst/>
            <a:cxnLst/>
            <a:rect l="l" t="t" r="r" b="b"/>
            <a:pathLst>
              <a:path w="99694" h="99694">
                <a:moveTo>
                  <a:pt x="99637" y="0"/>
                </a:moveTo>
                <a:lnTo>
                  <a:pt x="0" y="99621"/>
                </a:lnTo>
              </a:path>
            </a:pathLst>
          </a:custGeom>
          <a:ln w="10122">
            <a:solidFill>
              <a:srgbClr val="0000FF"/>
            </a:solidFill>
          </a:ln>
        </p:spPr>
        <p:txBody>
          <a:bodyPr wrap="square" lIns="0" tIns="0" rIns="0" bIns="0" rtlCol="0"/>
          <a:lstStyle/>
          <a:p>
            <a:endParaRPr sz="3565"/>
          </a:p>
        </p:txBody>
      </p:sp>
      <p:sp>
        <p:nvSpPr>
          <p:cNvPr id="104" name="object 104"/>
          <p:cNvSpPr txBox="1"/>
          <p:nvPr/>
        </p:nvSpPr>
        <p:spPr>
          <a:xfrm>
            <a:off x="6363122" y="3953163"/>
            <a:ext cx="416513"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T</a:t>
            </a:r>
            <a:r>
              <a:rPr sz="1190" b="1" spc="426" dirty="0">
                <a:latin typeface="Arial" panose="020B0604020202020204"/>
                <a:cs typeface="Arial" panose="020B0604020202020204"/>
              </a:rPr>
              <a:t>  </a:t>
            </a:r>
            <a:r>
              <a:rPr sz="1190" spc="-99" dirty="0">
                <a:solidFill>
                  <a:srgbClr val="0000FF"/>
                </a:solidFill>
                <a:latin typeface="Times New Roman" panose="02020603050405020304"/>
                <a:cs typeface="Times New Roman" panose="02020603050405020304"/>
              </a:rPr>
              <a:t>2</a:t>
            </a:r>
            <a:endParaRPr sz="1190">
              <a:latin typeface="Times New Roman" panose="02020603050405020304"/>
              <a:cs typeface="Times New Roman" panose="02020603050405020304"/>
            </a:endParaRPr>
          </a:p>
        </p:txBody>
      </p:sp>
    </p:spTree>
  </p:cSld>
  <p:clrMapOvr>
    <a:masterClrMapping/>
  </p:clrMapOvr>
  <p:transition>
    <p:cut/>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7" y="1680642"/>
            <a:ext cx="795276" cy="509631"/>
            <a:chOff x="1411218" y="848101"/>
            <a:chExt cx="401320"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sp>
          <p:nvSpPr>
            <p:cNvPr id="47" name="object 47"/>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8" name="object 48"/>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9" name="object 49"/>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0" name="object 50"/>
          <p:cNvPicPr/>
          <p:nvPr/>
        </p:nvPicPr>
        <p:blipFill>
          <a:blip r:embed="rId5" cstate="print"/>
          <a:stretch>
            <a:fillRect/>
          </a:stretch>
        </p:blipFill>
        <p:spPr>
          <a:xfrm>
            <a:off x="5466185" y="1966000"/>
            <a:ext cx="224051" cy="224051"/>
          </a:xfrm>
          <a:prstGeom prst="rect">
            <a:avLst/>
          </a:prstGeom>
        </p:spPr>
      </p:pic>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4" name="object 54"/>
          <p:cNvGrpSpPr/>
          <p:nvPr/>
        </p:nvGrpSpPr>
        <p:grpSpPr>
          <a:xfrm>
            <a:off x="6322235" y="3107408"/>
            <a:ext cx="225242" cy="225242"/>
            <a:chOff x="2419215" y="1568090"/>
            <a:chExt cx="113664" cy="113664"/>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8" name="object 58"/>
          <p:cNvGrpSpPr/>
          <p:nvPr/>
        </p:nvGrpSpPr>
        <p:grpSpPr>
          <a:xfrm>
            <a:off x="6036880" y="3392764"/>
            <a:ext cx="795276" cy="225242"/>
            <a:chOff x="2275216" y="1712089"/>
            <a:chExt cx="401320" cy="113664"/>
          </a:xfrm>
        </p:grpSpPr>
        <p:sp>
          <p:nvSpPr>
            <p:cNvPr id="59" name="object 59"/>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0" name="object 60"/>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1" name="object 61"/>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6" name="object 66"/>
          <p:cNvGrpSpPr/>
          <p:nvPr/>
        </p:nvGrpSpPr>
        <p:grpSpPr>
          <a:xfrm>
            <a:off x="6036880" y="3678122"/>
            <a:ext cx="795276" cy="225242"/>
            <a:chOff x="2275216" y="1856089"/>
            <a:chExt cx="401320" cy="113664"/>
          </a:xfrm>
        </p:grpSpPr>
        <p:sp>
          <p:nvSpPr>
            <p:cNvPr id="67" name="object 67"/>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8" name="object 68"/>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69" name="object 69"/>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3" name="object 73"/>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4" name="object 74"/>
          <p:cNvGrpSpPr/>
          <p:nvPr/>
        </p:nvGrpSpPr>
        <p:grpSpPr>
          <a:xfrm>
            <a:off x="6322235" y="3963477"/>
            <a:ext cx="225242" cy="225242"/>
            <a:chOff x="2419215" y="2000088"/>
            <a:chExt cx="113664" cy="113664"/>
          </a:xfrm>
        </p:grpSpPr>
        <p:sp>
          <p:nvSpPr>
            <p:cNvPr id="75" name="object 75"/>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6" name="object 76"/>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7" name="object 77"/>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78" name="object 78"/>
          <p:cNvGrpSpPr/>
          <p:nvPr/>
        </p:nvGrpSpPr>
        <p:grpSpPr>
          <a:xfrm>
            <a:off x="3599220" y="1582891"/>
            <a:ext cx="3135805" cy="3330849"/>
            <a:chOff x="1045101" y="798773"/>
            <a:chExt cx="1582420" cy="1680845"/>
          </a:xfrm>
        </p:grpSpPr>
        <p:sp>
          <p:nvSpPr>
            <p:cNvPr id="79" name="object 79"/>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80" name="object 80"/>
            <p:cNvSpPr/>
            <p:nvPr/>
          </p:nvSpPr>
          <p:spPr>
            <a:xfrm>
              <a:off x="1388559" y="969432"/>
              <a:ext cx="158750" cy="302895"/>
            </a:xfrm>
            <a:custGeom>
              <a:avLst/>
              <a:gdLst/>
              <a:ahLst/>
              <a:cxnLst/>
              <a:rect l="l" t="t" r="r" b="b"/>
              <a:pathLst>
                <a:path w="158750" h="302894">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Lst>
            </a:custGeom>
            <a:ln w="10122">
              <a:solidFill>
                <a:srgbClr val="FF0000"/>
              </a:solidFill>
              <a:prstDash val="dash"/>
            </a:ln>
          </p:spPr>
          <p:txBody>
            <a:bodyPr wrap="square" lIns="0" tIns="0" rIns="0" bIns="0" rtlCol="0"/>
            <a:lstStyle/>
            <a:p>
              <a:endParaRPr sz="3565"/>
            </a:p>
          </p:txBody>
        </p:sp>
        <p:sp>
          <p:nvSpPr>
            <p:cNvPr id="81" name="object 81"/>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5"/>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5"/>
            </a:p>
          </p:txBody>
        </p:sp>
        <p:sp>
          <p:nvSpPr>
            <p:cNvPr id="83" name="object 83"/>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5"/>
            </a:p>
          </p:txBody>
        </p:sp>
        <p:sp>
          <p:nvSpPr>
            <p:cNvPr id="84" name="object 84"/>
            <p:cNvSpPr/>
            <p:nvPr/>
          </p:nvSpPr>
          <p:spPr>
            <a:xfrm>
              <a:off x="1510960" y="803834"/>
              <a:ext cx="346075" cy="346075"/>
            </a:xfrm>
            <a:custGeom>
              <a:avLst/>
              <a:gdLst/>
              <a:ahLst/>
              <a:cxnLst/>
              <a:rect l="l" t="t" r="r" b="b"/>
              <a:pathLst>
                <a:path w="346075" h="346075">
                  <a:moveTo>
                    <a:pt x="345597" y="172798"/>
                  </a:moveTo>
                  <a:lnTo>
                    <a:pt x="339425" y="126861"/>
                  </a:lnTo>
                  <a:lnTo>
                    <a:pt x="322005" y="85583"/>
                  </a:lnTo>
                  <a:lnTo>
                    <a:pt x="294986" y="50611"/>
                  </a:lnTo>
                  <a:lnTo>
                    <a:pt x="260014" y="23591"/>
                  </a:lnTo>
                  <a:lnTo>
                    <a:pt x="218736" y="6172"/>
                  </a:lnTo>
                  <a:lnTo>
                    <a:pt x="172798" y="0"/>
                  </a:lnTo>
                  <a:lnTo>
                    <a:pt x="126861" y="6172"/>
                  </a:lnTo>
                  <a:lnTo>
                    <a:pt x="85583" y="23591"/>
                  </a:lnTo>
                  <a:lnTo>
                    <a:pt x="50611" y="50611"/>
                  </a:lnTo>
                  <a:lnTo>
                    <a:pt x="23591" y="85583"/>
                  </a:lnTo>
                  <a:lnTo>
                    <a:pt x="6172" y="126861"/>
                  </a:lnTo>
                  <a:lnTo>
                    <a:pt x="0" y="172798"/>
                  </a:lnTo>
                  <a:lnTo>
                    <a:pt x="6172" y="218735"/>
                  </a:lnTo>
                  <a:lnTo>
                    <a:pt x="23591" y="260014"/>
                  </a:lnTo>
                  <a:lnTo>
                    <a:pt x="50611" y="294986"/>
                  </a:lnTo>
                  <a:lnTo>
                    <a:pt x="85583" y="322005"/>
                  </a:lnTo>
                  <a:lnTo>
                    <a:pt x="126861" y="339425"/>
                  </a:lnTo>
                  <a:lnTo>
                    <a:pt x="172798" y="345597"/>
                  </a:lnTo>
                  <a:lnTo>
                    <a:pt x="218736" y="339425"/>
                  </a:lnTo>
                  <a:lnTo>
                    <a:pt x="260014" y="322005"/>
                  </a:lnTo>
                  <a:lnTo>
                    <a:pt x="294986" y="294986"/>
                  </a:lnTo>
                  <a:lnTo>
                    <a:pt x="322005" y="260014"/>
                  </a:lnTo>
                  <a:lnTo>
                    <a:pt x="339425" y="218735"/>
                  </a:lnTo>
                  <a:lnTo>
                    <a:pt x="345597" y="172798"/>
                  </a:lnTo>
                </a:path>
              </a:pathLst>
            </a:custGeom>
            <a:ln w="10122">
              <a:solidFill>
                <a:srgbClr val="FF0000"/>
              </a:solidFill>
              <a:prstDash val="dash"/>
            </a:ln>
          </p:spPr>
          <p:txBody>
            <a:bodyPr wrap="square" lIns="0" tIns="0" rIns="0" bIns="0" rtlCol="0"/>
            <a:lstStyle/>
            <a:p>
              <a:endParaRPr sz="3565"/>
            </a:p>
          </p:txBody>
        </p:sp>
        <p:sp>
          <p:nvSpPr>
            <p:cNvPr id="85" name="object 85"/>
            <p:cNvSpPr/>
            <p:nvPr/>
          </p:nvSpPr>
          <p:spPr>
            <a:xfrm>
              <a:off x="2375674" y="1761020"/>
              <a:ext cx="200660" cy="159385"/>
            </a:xfrm>
            <a:custGeom>
              <a:avLst/>
              <a:gdLst/>
              <a:ahLst/>
              <a:cxnLst/>
              <a:rect l="l" t="t" r="r" b="b"/>
              <a:pathLst>
                <a:path w="200660" h="159385">
                  <a:moveTo>
                    <a:pt x="56248" y="0"/>
                  </a:moveTo>
                  <a:lnTo>
                    <a:pt x="0" y="0"/>
                  </a:lnTo>
                  <a:lnTo>
                    <a:pt x="0" y="15163"/>
                  </a:lnTo>
                  <a:lnTo>
                    <a:pt x="56248" y="15163"/>
                  </a:lnTo>
                  <a:lnTo>
                    <a:pt x="56248" y="0"/>
                  </a:lnTo>
                  <a:close/>
                </a:path>
                <a:path w="200660" h="159385">
                  <a:moveTo>
                    <a:pt x="200253" y="144005"/>
                  </a:moveTo>
                  <a:lnTo>
                    <a:pt x="144005" y="144005"/>
                  </a:lnTo>
                  <a:lnTo>
                    <a:pt x="144005" y="159169"/>
                  </a:lnTo>
                  <a:lnTo>
                    <a:pt x="200253" y="159169"/>
                  </a:lnTo>
                  <a:lnTo>
                    <a:pt x="200253" y="144005"/>
                  </a:lnTo>
                  <a:close/>
                </a:path>
              </a:pathLst>
            </a:custGeom>
            <a:solidFill>
              <a:srgbClr val="FF0000"/>
            </a:solidFill>
          </p:spPr>
          <p:txBody>
            <a:bodyPr wrap="square" lIns="0" tIns="0" rIns="0" bIns="0" rtlCol="0"/>
            <a:lstStyle/>
            <a:p>
              <a:endParaRPr sz="3565"/>
            </a:p>
          </p:txBody>
        </p:sp>
        <p:sp>
          <p:nvSpPr>
            <p:cNvPr id="86" name="object 86"/>
            <p:cNvSpPr/>
            <p:nvPr/>
          </p:nvSpPr>
          <p:spPr>
            <a:xfrm>
              <a:off x="2251752" y="1560913"/>
              <a:ext cx="304165" cy="415925"/>
            </a:xfrm>
            <a:custGeom>
              <a:avLst/>
              <a:gdLst/>
              <a:ahLst/>
              <a:cxnLst/>
              <a:rect l="l" t="t" r="r" b="b"/>
              <a:pathLst>
                <a:path w="304164" h="415925">
                  <a:moveTo>
                    <a:pt x="251770" y="265317"/>
                  </a:moveTo>
                  <a:lnTo>
                    <a:pt x="278832" y="210215"/>
                  </a:lnTo>
                  <a:lnTo>
                    <a:pt x="296294" y="156745"/>
                  </a:lnTo>
                  <a:lnTo>
                    <a:pt x="304009" y="107355"/>
                  </a:lnTo>
                  <a:lnTo>
                    <a:pt x="301830" y="64498"/>
                  </a:lnTo>
                  <a:lnTo>
                    <a:pt x="289611" y="30624"/>
                  </a:lnTo>
                  <a:lnTo>
                    <a:pt x="267204" y="8185"/>
                  </a:lnTo>
                  <a:lnTo>
                    <a:pt x="236567" y="0"/>
                  </a:lnTo>
                  <a:lnTo>
                    <a:pt x="201122" y="6354"/>
                  </a:lnTo>
                  <a:lnTo>
                    <a:pt x="162918" y="25896"/>
                  </a:lnTo>
                  <a:lnTo>
                    <a:pt x="124003" y="57273"/>
                  </a:lnTo>
                  <a:lnTo>
                    <a:pt x="86427" y="99130"/>
                  </a:lnTo>
                  <a:lnTo>
                    <a:pt x="52238" y="150117"/>
                  </a:lnTo>
                  <a:lnTo>
                    <a:pt x="25177" y="205219"/>
                  </a:lnTo>
                  <a:lnTo>
                    <a:pt x="7715" y="258689"/>
                  </a:lnTo>
                  <a:lnTo>
                    <a:pt x="0" y="308079"/>
                  </a:lnTo>
                  <a:lnTo>
                    <a:pt x="2178" y="350936"/>
                  </a:lnTo>
                  <a:lnTo>
                    <a:pt x="14397" y="384809"/>
                  </a:lnTo>
                  <a:lnTo>
                    <a:pt x="36804" y="407249"/>
                  </a:lnTo>
                  <a:lnTo>
                    <a:pt x="67441" y="415434"/>
                  </a:lnTo>
                  <a:lnTo>
                    <a:pt x="102886" y="409080"/>
                  </a:lnTo>
                  <a:lnTo>
                    <a:pt x="141091" y="389538"/>
                  </a:lnTo>
                  <a:lnTo>
                    <a:pt x="180006" y="358161"/>
                  </a:lnTo>
                  <a:lnTo>
                    <a:pt x="217582" y="316303"/>
                  </a:lnTo>
                  <a:lnTo>
                    <a:pt x="251770" y="265317"/>
                  </a:lnTo>
                </a:path>
              </a:pathLst>
            </a:custGeom>
            <a:ln w="10122">
              <a:solidFill>
                <a:srgbClr val="FF0000"/>
              </a:solidFill>
              <a:prstDash val="dash"/>
            </a:ln>
          </p:spPr>
          <p:txBody>
            <a:bodyPr wrap="square" lIns="0" tIns="0" rIns="0" bIns="0" rtlCol="0"/>
            <a:lstStyle/>
            <a:p>
              <a:endParaRPr sz="3565"/>
            </a:p>
          </p:txBody>
        </p:sp>
        <p:sp>
          <p:nvSpPr>
            <p:cNvPr id="87" name="object 87"/>
            <p:cNvSpPr/>
            <p:nvPr/>
          </p:nvSpPr>
          <p:spPr>
            <a:xfrm>
              <a:off x="1489950" y="926767"/>
              <a:ext cx="99695" cy="99695"/>
            </a:xfrm>
            <a:custGeom>
              <a:avLst/>
              <a:gdLst/>
              <a:ahLst/>
              <a:cxnLst/>
              <a:rect l="l" t="t" r="r" b="b"/>
              <a:pathLst>
                <a:path w="99694" h="99694">
                  <a:moveTo>
                    <a:pt x="0" y="99624"/>
                  </a:moveTo>
                  <a:lnTo>
                    <a:pt x="99635" y="0"/>
                  </a:lnTo>
                </a:path>
              </a:pathLst>
            </a:custGeom>
            <a:ln w="10122">
              <a:solidFill>
                <a:srgbClr val="0000FF"/>
              </a:solidFill>
            </a:ln>
          </p:spPr>
          <p:txBody>
            <a:bodyPr wrap="square" lIns="0" tIns="0" rIns="0" bIns="0" rtlCol="0"/>
            <a:lstStyle/>
            <a:p>
              <a:endParaRPr sz="3565"/>
            </a:p>
          </p:txBody>
        </p:sp>
      </p:grpSp>
      <p:sp>
        <p:nvSpPr>
          <p:cNvPr id="88" name="object 88"/>
          <p:cNvSpPr txBox="1"/>
          <p:nvPr/>
        </p:nvSpPr>
        <p:spPr>
          <a:xfrm>
            <a:off x="4169995" y="1670343"/>
            <a:ext cx="598974" cy="207141"/>
          </a:xfrm>
          <a:prstGeom prst="rect">
            <a:avLst/>
          </a:prstGeom>
        </p:spPr>
        <p:txBody>
          <a:bodyPr vert="horz" wrap="square" lIns="0" tIns="23909" rIns="0" bIns="0" rtlCol="0">
            <a:spAutoFit/>
          </a:bodyPr>
          <a:lstStyle/>
          <a:p>
            <a:pPr marL="25400">
              <a:spcBef>
                <a:spcPts val="190"/>
              </a:spcBef>
            </a:pPr>
            <a:r>
              <a:rPr sz="1190" dirty="0">
                <a:solidFill>
                  <a:srgbClr val="0000FF"/>
                </a:solidFill>
                <a:latin typeface="Times New Roman" panose="02020603050405020304"/>
                <a:cs typeface="Times New Roman" panose="02020603050405020304"/>
              </a:rPr>
              <a:t>2</a:t>
            </a:r>
            <a:r>
              <a:rPr sz="1190" i="1" dirty="0">
                <a:solidFill>
                  <a:srgbClr val="0000FF"/>
                </a:solidFill>
                <a:latin typeface="Trebuchet MS" panose="020B0603020202020204"/>
                <a:cs typeface="Trebuchet MS" panose="020B0603020202020204"/>
              </a:rPr>
              <a:t>.</a:t>
            </a:r>
            <a:r>
              <a:rPr sz="1190" dirty="0">
                <a:solidFill>
                  <a:srgbClr val="0000FF"/>
                </a:solidFill>
                <a:latin typeface="Times New Roman" panose="02020603050405020304"/>
                <a:cs typeface="Times New Roman" panose="02020603050405020304"/>
              </a:rPr>
              <a:t>16</a:t>
            </a:r>
            <a:r>
              <a:rPr sz="1190" spc="565" dirty="0">
                <a:solidFill>
                  <a:srgbClr val="0000FF"/>
                </a:solidFill>
                <a:latin typeface="Times New Roman" panose="02020603050405020304"/>
                <a:cs typeface="Times New Roman" panose="02020603050405020304"/>
              </a:rPr>
              <a:t>  </a:t>
            </a: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89" name="object 89"/>
          <p:cNvGrpSpPr/>
          <p:nvPr/>
        </p:nvGrpSpPr>
        <p:grpSpPr>
          <a:xfrm>
            <a:off x="7347424" y="4303811"/>
            <a:ext cx="2882877" cy="643016"/>
            <a:chOff x="2936555" y="2171830"/>
            <a:chExt cx="1454785" cy="324485"/>
          </a:xfrm>
        </p:grpSpPr>
        <p:sp>
          <p:nvSpPr>
            <p:cNvPr id="90" name="object 90"/>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2979755" y="2272629"/>
              <a:ext cx="1368425" cy="216535"/>
            </a:xfrm>
            <a:custGeom>
              <a:avLst/>
              <a:gdLst/>
              <a:ahLst/>
              <a:cxnLst/>
              <a:rect l="l" t="t" r="r" b="b"/>
              <a:pathLst>
                <a:path w="1368425" h="216535">
                  <a:moveTo>
                    <a:pt x="0" y="215999"/>
                  </a:moveTo>
                  <a:lnTo>
                    <a:pt x="0" y="71999"/>
                  </a:lnTo>
                  <a:lnTo>
                    <a:pt x="71999" y="71999"/>
                  </a:lnTo>
                  <a:lnTo>
                    <a:pt x="71999" y="215999"/>
                  </a:lnTo>
                </a:path>
                <a:path w="1368425" h="216535">
                  <a:moveTo>
                    <a:pt x="143999" y="215999"/>
                  </a:moveTo>
                  <a:lnTo>
                    <a:pt x="143999" y="71999"/>
                  </a:lnTo>
                  <a:lnTo>
                    <a:pt x="215999" y="71999"/>
                  </a:lnTo>
                  <a:lnTo>
                    <a:pt x="215999" y="215999"/>
                  </a:lnTo>
                </a:path>
                <a:path w="1368425" h="216535">
                  <a:moveTo>
                    <a:pt x="359999" y="215999"/>
                  </a:moveTo>
                  <a:lnTo>
                    <a:pt x="359999" y="71999"/>
                  </a:lnTo>
                  <a:lnTo>
                    <a:pt x="431998" y="71999"/>
                  </a:lnTo>
                  <a:lnTo>
                    <a:pt x="431998" y="215999"/>
                  </a:lnTo>
                </a:path>
                <a:path w="1368425" h="216535">
                  <a:moveTo>
                    <a:pt x="503998" y="215999"/>
                  </a:moveTo>
                  <a:lnTo>
                    <a:pt x="503998" y="71999"/>
                  </a:lnTo>
                  <a:lnTo>
                    <a:pt x="575998" y="71999"/>
                  </a:lnTo>
                  <a:lnTo>
                    <a:pt x="575998" y="215999"/>
                  </a:lnTo>
                </a:path>
                <a:path w="1368425" h="216535">
                  <a:moveTo>
                    <a:pt x="863997" y="215999"/>
                  </a:moveTo>
                  <a:lnTo>
                    <a:pt x="863997" y="71999"/>
                  </a:lnTo>
                  <a:lnTo>
                    <a:pt x="935997" y="71999"/>
                  </a:lnTo>
                  <a:lnTo>
                    <a:pt x="935997" y="215999"/>
                  </a:lnTo>
                </a:path>
                <a:path w="1368425" h="216535">
                  <a:moveTo>
                    <a:pt x="1007997" y="215999"/>
                  </a:moveTo>
                  <a:lnTo>
                    <a:pt x="1007997" y="71999"/>
                  </a:lnTo>
                  <a:lnTo>
                    <a:pt x="1079997" y="71999"/>
                  </a:lnTo>
                  <a:lnTo>
                    <a:pt x="1079997" y="215999"/>
                  </a:lnTo>
                </a:path>
                <a:path w="1368425" h="216535">
                  <a:moveTo>
                    <a:pt x="1151996" y="215999"/>
                  </a:moveTo>
                  <a:lnTo>
                    <a:pt x="1151996" y="71999"/>
                  </a:lnTo>
                  <a:lnTo>
                    <a:pt x="1223996" y="71999"/>
                  </a:lnTo>
                  <a:lnTo>
                    <a:pt x="1223996" y="215999"/>
                  </a:lnTo>
                </a:path>
                <a:path w="1368425" h="216535">
                  <a:moveTo>
                    <a:pt x="1295996" y="215999"/>
                  </a:moveTo>
                  <a:lnTo>
                    <a:pt x="1295996" y="71999"/>
                  </a:lnTo>
                  <a:lnTo>
                    <a:pt x="1367996" y="71999"/>
                  </a:lnTo>
                  <a:lnTo>
                    <a:pt x="1367996" y="215999"/>
                  </a:lnTo>
                </a:path>
                <a:path w="1368425" h="216535">
                  <a:moveTo>
                    <a:pt x="35999" y="71999"/>
                  </a:moveTo>
                  <a:lnTo>
                    <a:pt x="35999" y="0"/>
                  </a:lnTo>
                  <a:lnTo>
                    <a:pt x="179999" y="0"/>
                  </a:lnTo>
                  <a:lnTo>
                    <a:pt x="179999" y="71999"/>
                  </a:lnTo>
                </a:path>
                <a:path w="1368425" h="216535">
                  <a:moveTo>
                    <a:pt x="539998" y="71999"/>
                  </a:moveTo>
                  <a:lnTo>
                    <a:pt x="539998" y="0"/>
                  </a:lnTo>
                  <a:lnTo>
                    <a:pt x="647998" y="0"/>
                  </a:lnTo>
                  <a:lnTo>
                    <a:pt x="647998" y="215999"/>
                  </a:lnTo>
                </a:path>
              </a:pathLst>
            </a:custGeom>
            <a:ln w="15183">
              <a:solidFill>
                <a:srgbClr val="FF0000"/>
              </a:solidFill>
            </a:ln>
          </p:spPr>
          <p:txBody>
            <a:bodyPr wrap="square" lIns="0" tIns="0" rIns="0" bIns="0" rtlCol="0"/>
            <a:lstStyle/>
            <a:p>
              <a:endParaRPr sz="3565"/>
            </a:p>
          </p:txBody>
        </p:sp>
        <p:sp>
          <p:nvSpPr>
            <p:cNvPr id="92" name="object 92"/>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93" name="object 93"/>
            <p:cNvSpPr/>
            <p:nvPr/>
          </p:nvSpPr>
          <p:spPr>
            <a:xfrm>
              <a:off x="3879753" y="2200629"/>
              <a:ext cx="432434" cy="144145"/>
            </a:xfrm>
            <a:custGeom>
              <a:avLst/>
              <a:gdLst/>
              <a:ahLst/>
              <a:cxnLst/>
              <a:rect l="l" t="t" r="r" b="b"/>
              <a:pathLst>
                <a:path w="432435" h="144144">
                  <a:moveTo>
                    <a:pt x="0" y="143999"/>
                  </a:moveTo>
                  <a:lnTo>
                    <a:pt x="0" y="0"/>
                  </a:lnTo>
                  <a:lnTo>
                    <a:pt x="143999" y="0"/>
                  </a:lnTo>
                  <a:lnTo>
                    <a:pt x="143999" y="143999"/>
                  </a:lnTo>
                </a:path>
                <a:path w="432435" h="144144">
                  <a:moveTo>
                    <a:pt x="287999" y="143999"/>
                  </a:moveTo>
                  <a:lnTo>
                    <a:pt x="287999" y="0"/>
                  </a:lnTo>
                  <a:lnTo>
                    <a:pt x="431998" y="0"/>
                  </a:lnTo>
                  <a:lnTo>
                    <a:pt x="431998" y="143999"/>
                  </a:lnTo>
                </a:path>
              </a:pathLst>
            </a:custGeom>
            <a:ln w="15183">
              <a:solidFill>
                <a:srgbClr val="FF0000"/>
              </a:solidFill>
            </a:ln>
          </p:spPr>
          <p:txBody>
            <a:bodyPr wrap="square" lIns="0" tIns="0" rIns="0" bIns="0" rtlCol="0"/>
            <a:lstStyle/>
            <a:p>
              <a:endParaRPr sz="3565"/>
            </a:p>
          </p:txBody>
        </p:sp>
      </p:grpSp>
      <p:sp>
        <p:nvSpPr>
          <p:cNvPr id="94" name="object 94"/>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1" name="object 101"/>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2" name="object 102"/>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3" name="object 10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4" name="object 104"/>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5" name="object 105"/>
          <p:cNvSpPr txBox="1"/>
          <p:nvPr/>
        </p:nvSpPr>
        <p:spPr>
          <a:xfrm>
            <a:off x="7145385" y="4169975"/>
            <a:ext cx="176169" cy="614048"/>
          </a:xfrm>
          <a:prstGeom prst="rect">
            <a:avLst/>
          </a:prstGeom>
        </p:spPr>
        <p:txBody>
          <a:bodyPr vert="horz" wrap="square" lIns="0" tIns="23909" rIns="0" bIns="0" rtlCol="0">
            <a:spAutoFit/>
          </a:bodyPr>
          <a:lstStyle/>
          <a:p>
            <a:pPr marL="25400">
              <a:lnSpc>
                <a:spcPts val="2310"/>
              </a:lnSpc>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6" name="object 106"/>
          <p:cNvSpPr txBox="1"/>
          <p:nvPr/>
        </p:nvSpPr>
        <p:spPr>
          <a:xfrm>
            <a:off x="1621062"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7" y="1680642"/>
            <a:ext cx="795276" cy="509631"/>
            <a:chOff x="1411218" y="848101"/>
            <a:chExt cx="401320"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sp>
          <p:nvSpPr>
            <p:cNvPr id="47" name="object 47"/>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8" name="object 48"/>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9" name="object 49"/>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0" name="object 50"/>
          <p:cNvPicPr/>
          <p:nvPr/>
        </p:nvPicPr>
        <p:blipFill>
          <a:blip r:embed="rId5" cstate="print"/>
          <a:stretch>
            <a:fillRect/>
          </a:stretch>
        </p:blipFill>
        <p:spPr>
          <a:xfrm>
            <a:off x="5466185" y="1966000"/>
            <a:ext cx="224051" cy="224051"/>
          </a:xfrm>
          <a:prstGeom prst="rect">
            <a:avLst/>
          </a:prstGeom>
        </p:spPr>
      </p:pic>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4" name="object 54"/>
          <p:cNvGrpSpPr/>
          <p:nvPr/>
        </p:nvGrpSpPr>
        <p:grpSpPr>
          <a:xfrm>
            <a:off x="6322235" y="3107408"/>
            <a:ext cx="225242" cy="225242"/>
            <a:chOff x="2419215" y="1568090"/>
            <a:chExt cx="113664" cy="113664"/>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8" name="object 58"/>
          <p:cNvGrpSpPr/>
          <p:nvPr/>
        </p:nvGrpSpPr>
        <p:grpSpPr>
          <a:xfrm>
            <a:off x="6036880" y="3392764"/>
            <a:ext cx="795276" cy="225242"/>
            <a:chOff x="2275216" y="1712089"/>
            <a:chExt cx="401320" cy="113664"/>
          </a:xfrm>
        </p:grpSpPr>
        <p:sp>
          <p:nvSpPr>
            <p:cNvPr id="59" name="object 59"/>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0" name="object 60"/>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1" name="object 61"/>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6" name="object 66"/>
          <p:cNvGrpSpPr/>
          <p:nvPr/>
        </p:nvGrpSpPr>
        <p:grpSpPr>
          <a:xfrm>
            <a:off x="6036880" y="3678122"/>
            <a:ext cx="795276" cy="225242"/>
            <a:chOff x="2275216" y="1856089"/>
            <a:chExt cx="401320" cy="113664"/>
          </a:xfrm>
        </p:grpSpPr>
        <p:sp>
          <p:nvSpPr>
            <p:cNvPr id="67" name="object 67"/>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8" name="object 68"/>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69" name="object 69"/>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3" name="object 73"/>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4" name="object 74"/>
          <p:cNvGrpSpPr/>
          <p:nvPr/>
        </p:nvGrpSpPr>
        <p:grpSpPr>
          <a:xfrm>
            <a:off x="3599184" y="1582853"/>
            <a:ext cx="3289321" cy="3330849"/>
            <a:chOff x="1045082" y="798754"/>
            <a:chExt cx="1659889" cy="1680845"/>
          </a:xfrm>
        </p:grpSpPr>
        <p:sp>
          <p:nvSpPr>
            <p:cNvPr id="75" name="object 75"/>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6" name="object 76"/>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7" name="object 77"/>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78" name="object 78"/>
            <p:cNvSpPr/>
            <p:nvPr/>
          </p:nvSpPr>
          <p:spPr>
            <a:xfrm>
              <a:off x="1388559" y="969432"/>
              <a:ext cx="158750" cy="302895"/>
            </a:xfrm>
            <a:custGeom>
              <a:avLst/>
              <a:gdLst/>
              <a:ahLst/>
              <a:cxnLst/>
              <a:rect l="l" t="t" r="r" b="b"/>
              <a:pathLst>
                <a:path w="158750" h="302894">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Lst>
            </a:custGeom>
            <a:ln w="10122">
              <a:solidFill>
                <a:srgbClr val="FF0000"/>
              </a:solidFill>
              <a:prstDash val="dash"/>
            </a:ln>
          </p:spPr>
          <p:txBody>
            <a:bodyPr wrap="square" lIns="0" tIns="0" rIns="0" bIns="0" rtlCol="0"/>
            <a:lstStyle/>
            <a:p>
              <a:endParaRPr sz="3565"/>
            </a:p>
          </p:txBody>
        </p:sp>
        <p:sp>
          <p:nvSpPr>
            <p:cNvPr id="79" name="object 79"/>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5"/>
            </a:p>
          </p:txBody>
        </p:sp>
        <p:sp>
          <p:nvSpPr>
            <p:cNvPr id="80" name="object 80"/>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5"/>
            </a:p>
          </p:txBody>
        </p:sp>
        <p:sp>
          <p:nvSpPr>
            <p:cNvPr id="81" name="object 81"/>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5"/>
            </a:p>
          </p:txBody>
        </p:sp>
        <p:sp>
          <p:nvSpPr>
            <p:cNvPr id="82" name="object 82"/>
            <p:cNvSpPr/>
            <p:nvPr/>
          </p:nvSpPr>
          <p:spPr>
            <a:xfrm>
              <a:off x="1510960" y="803834"/>
              <a:ext cx="346075" cy="346075"/>
            </a:xfrm>
            <a:custGeom>
              <a:avLst/>
              <a:gdLst/>
              <a:ahLst/>
              <a:cxnLst/>
              <a:rect l="l" t="t" r="r" b="b"/>
              <a:pathLst>
                <a:path w="346075" h="346075">
                  <a:moveTo>
                    <a:pt x="345597" y="172798"/>
                  </a:moveTo>
                  <a:lnTo>
                    <a:pt x="339425" y="126861"/>
                  </a:lnTo>
                  <a:lnTo>
                    <a:pt x="322005" y="85583"/>
                  </a:lnTo>
                  <a:lnTo>
                    <a:pt x="294986" y="50611"/>
                  </a:lnTo>
                  <a:lnTo>
                    <a:pt x="260014" y="23591"/>
                  </a:lnTo>
                  <a:lnTo>
                    <a:pt x="218736" y="6172"/>
                  </a:lnTo>
                  <a:lnTo>
                    <a:pt x="172798" y="0"/>
                  </a:lnTo>
                  <a:lnTo>
                    <a:pt x="126861" y="6172"/>
                  </a:lnTo>
                  <a:lnTo>
                    <a:pt x="85583" y="23591"/>
                  </a:lnTo>
                  <a:lnTo>
                    <a:pt x="50611" y="50611"/>
                  </a:lnTo>
                  <a:lnTo>
                    <a:pt x="23591" y="85583"/>
                  </a:lnTo>
                  <a:lnTo>
                    <a:pt x="6172" y="126861"/>
                  </a:lnTo>
                  <a:lnTo>
                    <a:pt x="0" y="172798"/>
                  </a:lnTo>
                  <a:lnTo>
                    <a:pt x="6172" y="218735"/>
                  </a:lnTo>
                  <a:lnTo>
                    <a:pt x="23591" y="260014"/>
                  </a:lnTo>
                  <a:lnTo>
                    <a:pt x="50611" y="294986"/>
                  </a:lnTo>
                  <a:lnTo>
                    <a:pt x="85583" y="322005"/>
                  </a:lnTo>
                  <a:lnTo>
                    <a:pt x="126861" y="339425"/>
                  </a:lnTo>
                  <a:lnTo>
                    <a:pt x="172798" y="345597"/>
                  </a:lnTo>
                  <a:lnTo>
                    <a:pt x="218736" y="339425"/>
                  </a:lnTo>
                  <a:lnTo>
                    <a:pt x="260014" y="322005"/>
                  </a:lnTo>
                  <a:lnTo>
                    <a:pt x="294986" y="294986"/>
                  </a:lnTo>
                  <a:lnTo>
                    <a:pt x="322005" y="260014"/>
                  </a:lnTo>
                  <a:lnTo>
                    <a:pt x="339425" y="218735"/>
                  </a:lnTo>
                  <a:lnTo>
                    <a:pt x="345597" y="172798"/>
                  </a:lnTo>
                </a:path>
              </a:pathLst>
            </a:custGeom>
            <a:ln w="10122">
              <a:solidFill>
                <a:srgbClr val="FF0000"/>
              </a:solidFill>
              <a:prstDash val="dash"/>
            </a:ln>
          </p:spPr>
          <p:txBody>
            <a:bodyPr wrap="square" lIns="0" tIns="0" rIns="0" bIns="0" rtlCol="0"/>
            <a:lstStyle/>
            <a:p>
              <a:endParaRPr sz="3565"/>
            </a:p>
          </p:txBody>
        </p:sp>
        <p:sp>
          <p:nvSpPr>
            <p:cNvPr id="83" name="object 83"/>
            <p:cNvSpPr/>
            <p:nvPr/>
          </p:nvSpPr>
          <p:spPr>
            <a:xfrm>
              <a:off x="2375674" y="1761020"/>
              <a:ext cx="200660" cy="159385"/>
            </a:xfrm>
            <a:custGeom>
              <a:avLst/>
              <a:gdLst/>
              <a:ahLst/>
              <a:cxnLst/>
              <a:rect l="l" t="t" r="r" b="b"/>
              <a:pathLst>
                <a:path w="200660" h="159385">
                  <a:moveTo>
                    <a:pt x="56248" y="0"/>
                  </a:moveTo>
                  <a:lnTo>
                    <a:pt x="0" y="0"/>
                  </a:lnTo>
                  <a:lnTo>
                    <a:pt x="0" y="15163"/>
                  </a:lnTo>
                  <a:lnTo>
                    <a:pt x="56248" y="15163"/>
                  </a:lnTo>
                  <a:lnTo>
                    <a:pt x="56248" y="0"/>
                  </a:lnTo>
                  <a:close/>
                </a:path>
                <a:path w="200660" h="159385">
                  <a:moveTo>
                    <a:pt x="200253" y="144005"/>
                  </a:moveTo>
                  <a:lnTo>
                    <a:pt x="144005" y="144005"/>
                  </a:lnTo>
                  <a:lnTo>
                    <a:pt x="144005" y="159169"/>
                  </a:lnTo>
                  <a:lnTo>
                    <a:pt x="200253" y="159169"/>
                  </a:lnTo>
                  <a:lnTo>
                    <a:pt x="200253" y="144005"/>
                  </a:lnTo>
                  <a:close/>
                </a:path>
              </a:pathLst>
            </a:custGeom>
            <a:solidFill>
              <a:srgbClr val="FF0000"/>
            </a:solidFill>
          </p:spPr>
          <p:txBody>
            <a:bodyPr wrap="square" lIns="0" tIns="0" rIns="0" bIns="0" rtlCol="0"/>
            <a:lstStyle/>
            <a:p>
              <a:endParaRPr sz="3565"/>
            </a:p>
          </p:txBody>
        </p:sp>
        <p:sp>
          <p:nvSpPr>
            <p:cNvPr id="84" name="object 84"/>
            <p:cNvSpPr/>
            <p:nvPr/>
          </p:nvSpPr>
          <p:spPr>
            <a:xfrm>
              <a:off x="2251752" y="1560913"/>
              <a:ext cx="448309" cy="559435"/>
            </a:xfrm>
            <a:custGeom>
              <a:avLst/>
              <a:gdLst/>
              <a:ahLst/>
              <a:cxnLst/>
              <a:rect l="l" t="t" r="r" b="b"/>
              <a:pathLst>
                <a:path w="448310" h="559435">
                  <a:moveTo>
                    <a:pt x="251770" y="265317"/>
                  </a:moveTo>
                  <a:lnTo>
                    <a:pt x="278832" y="210215"/>
                  </a:lnTo>
                  <a:lnTo>
                    <a:pt x="296294" y="156745"/>
                  </a:lnTo>
                  <a:lnTo>
                    <a:pt x="304009" y="107355"/>
                  </a:lnTo>
                  <a:lnTo>
                    <a:pt x="301830" y="64498"/>
                  </a:lnTo>
                  <a:lnTo>
                    <a:pt x="289611" y="30624"/>
                  </a:lnTo>
                  <a:lnTo>
                    <a:pt x="267204" y="8185"/>
                  </a:lnTo>
                  <a:lnTo>
                    <a:pt x="236567" y="0"/>
                  </a:lnTo>
                  <a:lnTo>
                    <a:pt x="201122" y="6354"/>
                  </a:lnTo>
                  <a:lnTo>
                    <a:pt x="162918" y="25896"/>
                  </a:lnTo>
                  <a:lnTo>
                    <a:pt x="124003" y="57273"/>
                  </a:lnTo>
                  <a:lnTo>
                    <a:pt x="86427" y="99130"/>
                  </a:lnTo>
                  <a:lnTo>
                    <a:pt x="52238" y="150117"/>
                  </a:lnTo>
                  <a:lnTo>
                    <a:pt x="25177" y="205219"/>
                  </a:lnTo>
                  <a:lnTo>
                    <a:pt x="7715" y="258689"/>
                  </a:lnTo>
                  <a:lnTo>
                    <a:pt x="0" y="308079"/>
                  </a:lnTo>
                  <a:lnTo>
                    <a:pt x="2178" y="350936"/>
                  </a:lnTo>
                  <a:lnTo>
                    <a:pt x="14397" y="384809"/>
                  </a:lnTo>
                  <a:lnTo>
                    <a:pt x="36804" y="407249"/>
                  </a:lnTo>
                  <a:lnTo>
                    <a:pt x="67441" y="415434"/>
                  </a:lnTo>
                  <a:lnTo>
                    <a:pt x="102886" y="409080"/>
                  </a:lnTo>
                  <a:lnTo>
                    <a:pt x="141091" y="389538"/>
                  </a:lnTo>
                  <a:lnTo>
                    <a:pt x="180006" y="358161"/>
                  </a:lnTo>
                  <a:lnTo>
                    <a:pt x="217582" y="316303"/>
                  </a:lnTo>
                  <a:lnTo>
                    <a:pt x="251770" y="265317"/>
                  </a:lnTo>
                </a:path>
                <a:path w="448310" h="559435">
                  <a:moveTo>
                    <a:pt x="395770" y="409317"/>
                  </a:moveTo>
                  <a:lnTo>
                    <a:pt x="422832" y="354215"/>
                  </a:lnTo>
                  <a:lnTo>
                    <a:pt x="440293" y="300744"/>
                  </a:lnTo>
                  <a:lnTo>
                    <a:pt x="448009" y="251355"/>
                  </a:lnTo>
                  <a:lnTo>
                    <a:pt x="445830" y="208498"/>
                  </a:lnTo>
                  <a:lnTo>
                    <a:pt x="433611" y="174624"/>
                  </a:lnTo>
                  <a:lnTo>
                    <a:pt x="411204" y="152184"/>
                  </a:lnTo>
                  <a:lnTo>
                    <a:pt x="380567" y="143999"/>
                  </a:lnTo>
                  <a:lnTo>
                    <a:pt x="345122" y="150354"/>
                  </a:lnTo>
                  <a:lnTo>
                    <a:pt x="306917" y="169896"/>
                  </a:lnTo>
                  <a:lnTo>
                    <a:pt x="268003" y="201272"/>
                  </a:lnTo>
                  <a:lnTo>
                    <a:pt x="230426" y="243130"/>
                  </a:lnTo>
                  <a:lnTo>
                    <a:pt x="196238" y="294117"/>
                  </a:lnTo>
                  <a:lnTo>
                    <a:pt x="169176" y="349218"/>
                  </a:lnTo>
                  <a:lnTo>
                    <a:pt x="151715" y="402689"/>
                  </a:lnTo>
                  <a:lnTo>
                    <a:pt x="143999" y="452078"/>
                  </a:lnTo>
                  <a:lnTo>
                    <a:pt x="146178" y="494935"/>
                  </a:lnTo>
                  <a:lnTo>
                    <a:pt x="158397" y="528809"/>
                  </a:lnTo>
                  <a:lnTo>
                    <a:pt x="180804" y="551249"/>
                  </a:lnTo>
                  <a:lnTo>
                    <a:pt x="211441" y="559434"/>
                  </a:lnTo>
                  <a:lnTo>
                    <a:pt x="246886" y="553079"/>
                  </a:lnTo>
                  <a:lnTo>
                    <a:pt x="285091" y="533537"/>
                  </a:lnTo>
                  <a:lnTo>
                    <a:pt x="324005" y="502161"/>
                  </a:lnTo>
                  <a:lnTo>
                    <a:pt x="361582" y="460303"/>
                  </a:lnTo>
                  <a:lnTo>
                    <a:pt x="395770" y="409317"/>
                  </a:lnTo>
                </a:path>
              </a:pathLst>
            </a:custGeom>
            <a:ln w="10122">
              <a:solidFill>
                <a:srgbClr val="FF0000"/>
              </a:solidFill>
              <a:prstDash val="dash"/>
            </a:ln>
          </p:spPr>
          <p:txBody>
            <a:bodyPr wrap="square" lIns="0" tIns="0" rIns="0" bIns="0" rtlCol="0"/>
            <a:lstStyle/>
            <a:p>
              <a:endParaRPr sz="3565"/>
            </a:p>
          </p:txBody>
        </p:sp>
        <p:sp>
          <p:nvSpPr>
            <p:cNvPr id="85" name="object 85"/>
            <p:cNvSpPr/>
            <p:nvPr/>
          </p:nvSpPr>
          <p:spPr>
            <a:xfrm>
              <a:off x="1489950" y="926767"/>
              <a:ext cx="99695" cy="99695"/>
            </a:xfrm>
            <a:custGeom>
              <a:avLst/>
              <a:gdLst/>
              <a:ahLst/>
              <a:cxnLst/>
              <a:rect l="l" t="t" r="r" b="b"/>
              <a:pathLst>
                <a:path w="99694" h="99694">
                  <a:moveTo>
                    <a:pt x="0" y="99624"/>
                  </a:moveTo>
                  <a:lnTo>
                    <a:pt x="99635" y="0"/>
                  </a:lnTo>
                </a:path>
              </a:pathLst>
            </a:custGeom>
            <a:ln w="10122">
              <a:solidFill>
                <a:srgbClr val="0000FF"/>
              </a:solidFill>
            </a:ln>
          </p:spPr>
          <p:txBody>
            <a:bodyPr wrap="square" lIns="0" tIns="0" rIns="0" bIns="0" rtlCol="0"/>
            <a:lstStyle/>
            <a:p>
              <a:endParaRPr sz="3565"/>
            </a:p>
          </p:txBody>
        </p:sp>
      </p:grpSp>
      <p:sp>
        <p:nvSpPr>
          <p:cNvPr id="86" name="object 86"/>
          <p:cNvSpPr txBox="1"/>
          <p:nvPr/>
        </p:nvSpPr>
        <p:spPr>
          <a:xfrm>
            <a:off x="4169995" y="1670343"/>
            <a:ext cx="598974" cy="207141"/>
          </a:xfrm>
          <a:prstGeom prst="rect">
            <a:avLst/>
          </a:prstGeom>
        </p:spPr>
        <p:txBody>
          <a:bodyPr vert="horz" wrap="square" lIns="0" tIns="23909" rIns="0" bIns="0" rtlCol="0">
            <a:spAutoFit/>
          </a:bodyPr>
          <a:lstStyle/>
          <a:p>
            <a:pPr marL="25400">
              <a:spcBef>
                <a:spcPts val="190"/>
              </a:spcBef>
            </a:pPr>
            <a:r>
              <a:rPr sz="1190" dirty="0">
                <a:solidFill>
                  <a:srgbClr val="0000FF"/>
                </a:solidFill>
                <a:latin typeface="Times New Roman" panose="02020603050405020304"/>
                <a:cs typeface="Times New Roman" panose="02020603050405020304"/>
              </a:rPr>
              <a:t>2</a:t>
            </a:r>
            <a:r>
              <a:rPr sz="1190" i="1" dirty="0">
                <a:solidFill>
                  <a:srgbClr val="0000FF"/>
                </a:solidFill>
                <a:latin typeface="Trebuchet MS" panose="020B0603020202020204"/>
                <a:cs typeface="Trebuchet MS" panose="020B0603020202020204"/>
              </a:rPr>
              <a:t>.</a:t>
            </a:r>
            <a:r>
              <a:rPr sz="1190" dirty="0">
                <a:solidFill>
                  <a:srgbClr val="0000FF"/>
                </a:solidFill>
                <a:latin typeface="Times New Roman" panose="02020603050405020304"/>
                <a:cs typeface="Times New Roman" panose="02020603050405020304"/>
              </a:rPr>
              <a:t>16</a:t>
            </a:r>
            <a:r>
              <a:rPr sz="1190" spc="565" dirty="0">
                <a:solidFill>
                  <a:srgbClr val="0000FF"/>
                </a:solidFill>
                <a:latin typeface="Times New Roman" panose="02020603050405020304"/>
                <a:cs typeface="Times New Roman" panose="02020603050405020304"/>
              </a:rPr>
              <a:t>  </a:t>
            </a: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87" name="object 87"/>
          <p:cNvGrpSpPr/>
          <p:nvPr/>
        </p:nvGrpSpPr>
        <p:grpSpPr>
          <a:xfrm>
            <a:off x="7347424" y="4345835"/>
            <a:ext cx="2882877" cy="601491"/>
            <a:chOff x="2936555" y="2193037"/>
            <a:chExt cx="1454785" cy="303530"/>
          </a:xfrm>
        </p:grpSpPr>
        <p:sp>
          <p:nvSpPr>
            <p:cNvPr id="88" name="object 88"/>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2979755" y="2200629"/>
              <a:ext cx="1368425" cy="288290"/>
            </a:xfrm>
            <a:custGeom>
              <a:avLst/>
              <a:gdLst/>
              <a:ahLst/>
              <a:cxnLst/>
              <a:rect l="l" t="t" r="r" b="b"/>
              <a:pathLst>
                <a:path w="1368425" h="288289">
                  <a:moveTo>
                    <a:pt x="0" y="287999"/>
                  </a:moveTo>
                  <a:lnTo>
                    <a:pt x="0" y="143999"/>
                  </a:lnTo>
                  <a:lnTo>
                    <a:pt x="71999" y="143999"/>
                  </a:lnTo>
                  <a:lnTo>
                    <a:pt x="71999" y="287999"/>
                  </a:lnTo>
                </a:path>
                <a:path w="1368425" h="288289">
                  <a:moveTo>
                    <a:pt x="143999" y="287999"/>
                  </a:moveTo>
                  <a:lnTo>
                    <a:pt x="143999" y="143999"/>
                  </a:lnTo>
                  <a:lnTo>
                    <a:pt x="215999" y="143999"/>
                  </a:lnTo>
                  <a:lnTo>
                    <a:pt x="215999" y="287999"/>
                  </a:lnTo>
                </a:path>
                <a:path w="1368425" h="288289">
                  <a:moveTo>
                    <a:pt x="359999" y="287999"/>
                  </a:moveTo>
                  <a:lnTo>
                    <a:pt x="359999" y="143999"/>
                  </a:lnTo>
                  <a:lnTo>
                    <a:pt x="431998" y="143999"/>
                  </a:lnTo>
                  <a:lnTo>
                    <a:pt x="431998" y="287999"/>
                  </a:lnTo>
                </a:path>
                <a:path w="1368425" h="288289">
                  <a:moveTo>
                    <a:pt x="503998" y="287999"/>
                  </a:moveTo>
                  <a:lnTo>
                    <a:pt x="503998" y="143999"/>
                  </a:lnTo>
                  <a:lnTo>
                    <a:pt x="575998" y="143999"/>
                  </a:lnTo>
                  <a:lnTo>
                    <a:pt x="575998" y="287999"/>
                  </a:lnTo>
                </a:path>
                <a:path w="1368425" h="288289">
                  <a:moveTo>
                    <a:pt x="863997" y="287999"/>
                  </a:moveTo>
                  <a:lnTo>
                    <a:pt x="863997" y="143999"/>
                  </a:lnTo>
                  <a:lnTo>
                    <a:pt x="935997" y="143999"/>
                  </a:lnTo>
                  <a:lnTo>
                    <a:pt x="935997" y="287999"/>
                  </a:lnTo>
                </a:path>
                <a:path w="1368425" h="288289">
                  <a:moveTo>
                    <a:pt x="1007997" y="287999"/>
                  </a:moveTo>
                  <a:lnTo>
                    <a:pt x="1007997" y="143999"/>
                  </a:lnTo>
                  <a:lnTo>
                    <a:pt x="1079997" y="143999"/>
                  </a:lnTo>
                  <a:lnTo>
                    <a:pt x="1079997" y="287999"/>
                  </a:lnTo>
                </a:path>
                <a:path w="1368425" h="288289">
                  <a:moveTo>
                    <a:pt x="1151996" y="287999"/>
                  </a:moveTo>
                  <a:lnTo>
                    <a:pt x="1151996" y="143999"/>
                  </a:lnTo>
                  <a:lnTo>
                    <a:pt x="1223996" y="143999"/>
                  </a:lnTo>
                  <a:lnTo>
                    <a:pt x="1223996" y="287999"/>
                  </a:lnTo>
                </a:path>
                <a:path w="1368425" h="288289">
                  <a:moveTo>
                    <a:pt x="1295996" y="287999"/>
                  </a:moveTo>
                  <a:lnTo>
                    <a:pt x="1295996" y="143999"/>
                  </a:lnTo>
                  <a:lnTo>
                    <a:pt x="1367996" y="143999"/>
                  </a:lnTo>
                  <a:lnTo>
                    <a:pt x="1367996" y="287999"/>
                  </a:lnTo>
                </a:path>
                <a:path w="1368425" h="288289">
                  <a:moveTo>
                    <a:pt x="35999" y="143999"/>
                  </a:moveTo>
                  <a:lnTo>
                    <a:pt x="35999" y="71999"/>
                  </a:lnTo>
                  <a:lnTo>
                    <a:pt x="179999" y="71999"/>
                  </a:lnTo>
                  <a:lnTo>
                    <a:pt x="179999" y="143999"/>
                  </a:lnTo>
                </a:path>
                <a:path w="1368425" h="288289">
                  <a:moveTo>
                    <a:pt x="539998" y="143999"/>
                  </a:moveTo>
                  <a:lnTo>
                    <a:pt x="539998" y="71999"/>
                  </a:lnTo>
                  <a:lnTo>
                    <a:pt x="647998" y="71999"/>
                  </a:lnTo>
                  <a:lnTo>
                    <a:pt x="647998" y="287999"/>
                  </a:lnTo>
                </a:path>
                <a:path w="1368425" h="288289">
                  <a:moveTo>
                    <a:pt x="899997" y="143999"/>
                  </a:moveTo>
                  <a:lnTo>
                    <a:pt x="899997" y="0"/>
                  </a:lnTo>
                  <a:lnTo>
                    <a:pt x="1043997" y="0"/>
                  </a:lnTo>
                  <a:lnTo>
                    <a:pt x="1043997" y="143999"/>
                  </a:lnTo>
                </a:path>
                <a:path w="1368425" h="288289">
                  <a:moveTo>
                    <a:pt x="1187996" y="143999"/>
                  </a:moveTo>
                  <a:lnTo>
                    <a:pt x="1187996" y="0"/>
                  </a:lnTo>
                  <a:lnTo>
                    <a:pt x="1331996" y="0"/>
                  </a:lnTo>
                  <a:lnTo>
                    <a:pt x="1331996" y="143999"/>
                  </a:lnTo>
                </a:path>
              </a:pathLst>
            </a:custGeom>
            <a:ln w="15183">
              <a:solidFill>
                <a:srgbClr val="FF0000"/>
              </a:solidFill>
            </a:ln>
          </p:spPr>
          <p:txBody>
            <a:bodyPr wrap="square" lIns="0" tIns="0" rIns="0" bIns="0" rtlCol="0"/>
            <a:lstStyle/>
            <a:p>
              <a:endParaRPr sz="3565"/>
            </a:p>
          </p:txBody>
        </p:sp>
      </p:grpSp>
      <p:sp>
        <p:nvSpPr>
          <p:cNvPr id="90" name="object 90"/>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1" name="object 101"/>
          <p:cNvSpPr txBox="1"/>
          <p:nvPr/>
        </p:nvSpPr>
        <p:spPr>
          <a:xfrm>
            <a:off x="7145385" y="4169975"/>
            <a:ext cx="176169" cy="614048"/>
          </a:xfrm>
          <a:prstGeom prst="rect">
            <a:avLst/>
          </a:prstGeom>
        </p:spPr>
        <p:txBody>
          <a:bodyPr vert="horz" wrap="square" lIns="0" tIns="23909" rIns="0" bIns="0" rtlCol="0">
            <a:spAutoFit/>
          </a:bodyPr>
          <a:lstStyle/>
          <a:p>
            <a:pPr marL="25400">
              <a:lnSpc>
                <a:spcPts val="2310"/>
              </a:lnSpc>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2" name="object 102"/>
          <p:cNvSpPr/>
          <p:nvPr/>
        </p:nvSpPr>
        <p:spPr>
          <a:xfrm>
            <a:off x="6192995" y="3834050"/>
            <a:ext cx="197561" cy="197561"/>
          </a:xfrm>
          <a:custGeom>
            <a:avLst/>
            <a:gdLst/>
            <a:ahLst/>
            <a:cxnLst/>
            <a:rect l="l" t="t" r="r" b="b"/>
            <a:pathLst>
              <a:path w="99694" h="99694">
                <a:moveTo>
                  <a:pt x="0" y="0"/>
                </a:moveTo>
                <a:lnTo>
                  <a:pt x="99627" y="99647"/>
                </a:lnTo>
              </a:path>
            </a:pathLst>
          </a:custGeom>
          <a:ln w="10122">
            <a:solidFill>
              <a:srgbClr val="0000FF"/>
            </a:solidFill>
          </a:ln>
        </p:spPr>
        <p:txBody>
          <a:bodyPr wrap="square" lIns="0" tIns="0" rIns="0" bIns="0" rtlCol="0"/>
          <a:lstStyle/>
          <a:p>
            <a:endParaRPr sz="3565"/>
          </a:p>
        </p:txBody>
      </p:sp>
      <p:sp>
        <p:nvSpPr>
          <p:cNvPr id="103" name="object 103"/>
          <p:cNvSpPr txBox="1"/>
          <p:nvPr/>
        </p:nvSpPr>
        <p:spPr>
          <a:xfrm>
            <a:off x="5806983" y="3953164"/>
            <a:ext cx="698383" cy="207141"/>
          </a:xfrm>
          <a:prstGeom prst="rect">
            <a:avLst/>
          </a:prstGeom>
        </p:spPr>
        <p:txBody>
          <a:bodyPr vert="horz" wrap="square" lIns="0" tIns="23909" rIns="0" bIns="0" rtlCol="0">
            <a:spAutoFit/>
          </a:bodyPr>
          <a:lstStyle/>
          <a:p>
            <a:pPr marL="25400">
              <a:spcBef>
                <a:spcPts val="190"/>
              </a:spcBef>
            </a:pPr>
            <a:r>
              <a:rPr sz="1190" dirty="0">
                <a:solidFill>
                  <a:srgbClr val="0000FF"/>
                </a:solidFill>
                <a:latin typeface="Times New Roman" panose="02020603050405020304"/>
                <a:cs typeface="Times New Roman" panose="02020603050405020304"/>
              </a:rPr>
              <a:t>2</a:t>
            </a:r>
            <a:r>
              <a:rPr sz="1190" i="1" dirty="0">
                <a:solidFill>
                  <a:srgbClr val="0000FF"/>
                </a:solidFill>
                <a:latin typeface="Trebuchet MS" panose="020B0603020202020204"/>
                <a:cs typeface="Trebuchet MS" panose="020B0603020202020204"/>
              </a:rPr>
              <a:t>.</a:t>
            </a:r>
            <a:r>
              <a:rPr sz="1190" dirty="0">
                <a:solidFill>
                  <a:srgbClr val="0000FF"/>
                </a:solidFill>
                <a:latin typeface="Times New Roman" panose="02020603050405020304"/>
                <a:cs typeface="Times New Roman" panose="02020603050405020304"/>
              </a:rPr>
              <a:t>125</a:t>
            </a:r>
            <a:r>
              <a:rPr sz="1190" spc="466" dirty="0">
                <a:solidFill>
                  <a:srgbClr val="0000FF"/>
                </a:solidFill>
                <a:latin typeface="Times New Roman" panose="02020603050405020304"/>
                <a:cs typeface="Times New Roman" panose="020206030504050203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4" name="object 104"/>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7" y="1680642"/>
            <a:ext cx="795276" cy="509631"/>
            <a:chOff x="1411218" y="848101"/>
            <a:chExt cx="401320"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sp>
          <p:nvSpPr>
            <p:cNvPr id="47" name="object 47"/>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8" name="object 48"/>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9" name="object 49"/>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0" name="object 50"/>
          <p:cNvPicPr/>
          <p:nvPr/>
        </p:nvPicPr>
        <p:blipFill>
          <a:blip r:embed="rId5" cstate="print"/>
          <a:stretch>
            <a:fillRect/>
          </a:stretch>
        </p:blipFill>
        <p:spPr>
          <a:xfrm>
            <a:off x="5466185" y="1966000"/>
            <a:ext cx="224051" cy="224051"/>
          </a:xfrm>
          <a:prstGeom prst="rect">
            <a:avLst/>
          </a:prstGeom>
        </p:spPr>
      </p:pic>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2" name="object 52"/>
          <p:cNvPicPr/>
          <p:nvPr/>
        </p:nvPicPr>
        <p:blipFill>
          <a:blip r:embed="rId3"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4" name="object 54"/>
          <p:cNvGrpSpPr/>
          <p:nvPr/>
        </p:nvGrpSpPr>
        <p:grpSpPr>
          <a:xfrm>
            <a:off x="6322235" y="3107408"/>
            <a:ext cx="225242" cy="225242"/>
            <a:chOff x="2419215" y="1568090"/>
            <a:chExt cx="113664" cy="113664"/>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58" name="object 58"/>
          <p:cNvGrpSpPr/>
          <p:nvPr/>
        </p:nvGrpSpPr>
        <p:grpSpPr>
          <a:xfrm>
            <a:off x="6036880" y="3392764"/>
            <a:ext cx="795276" cy="225242"/>
            <a:chOff x="2275216" y="1712089"/>
            <a:chExt cx="401320" cy="113664"/>
          </a:xfrm>
        </p:grpSpPr>
        <p:sp>
          <p:nvSpPr>
            <p:cNvPr id="59" name="object 59"/>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0" name="object 60"/>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1" name="object 61"/>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6" name="object 66"/>
          <p:cNvGrpSpPr/>
          <p:nvPr/>
        </p:nvGrpSpPr>
        <p:grpSpPr>
          <a:xfrm>
            <a:off x="6036880" y="3678122"/>
            <a:ext cx="795276" cy="225242"/>
            <a:chOff x="2275216" y="1856089"/>
            <a:chExt cx="401320" cy="113664"/>
          </a:xfrm>
        </p:grpSpPr>
        <p:sp>
          <p:nvSpPr>
            <p:cNvPr id="67" name="object 67"/>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8" name="object 68"/>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69" name="object 69"/>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3" name="object 73"/>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4" name="object 74"/>
          <p:cNvGrpSpPr/>
          <p:nvPr/>
        </p:nvGrpSpPr>
        <p:grpSpPr>
          <a:xfrm>
            <a:off x="6322235" y="3963477"/>
            <a:ext cx="225242" cy="225242"/>
            <a:chOff x="2419215" y="2000088"/>
            <a:chExt cx="113664" cy="113664"/>
          </a:xfrm>
        </p:grpSpPr>
        <p:sp>
          <p:nvSpPr>
            <p:cNvPr id="75" name="object 75"/>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6" name="object 76"/>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7" name="object 77"/>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78" name="object 78"/>
          <p:cNvGrpSpPr/>
          <p:nvPr/>
        </p:nvGrpSpPr>
        <p:grpSpPr>
          <a:xfrm>
            <a:off x="3599220" y="1582891"/>
            <a:ext cx="3135805" cy="3330849"/>
            <a:chOff x="1045101" y="798773"/>
            <a:chExt cx="1582420" cy="1680845"/>
          </a:xfrm>
        </p:grpSpPr>
        <p:sp>
          <p:nvSpPr>
            <p:cNvPr id="79" name="object 79"/>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80" name="object 80"/>
            <p:cNvSpPr/>
            <p:nvPr/>
          </p:nvSpPr>
          <p:spPr>
            <a:xfrm>
              <a:off x="1388559" y="969432"/>
              <a:ext cx="158750" cy="302895"/>
            </a:xfrm>
            <a:custGeom>
              <a:avLst/>
              <a:gdLst/>
              <a:ahLst/>
              <a:cxnLst/>
              <a:rect l="l" t="t" r="r" b="b"/>
              <a:pathLst>
                <a:path w="158750" h="302894">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Lst>
            </a:custGeom>
            <a:ln w="10122">
              <a:solidFill>
                <a:srgbClr val="FF0000"/>
              </a:solidFill>
              <a:prstDash val="dash"/>
            </a:ln>
          </p:spPr>
          <p:txBody>
            <a:bodyPr wrap="square" lIns="0" tIns="0" rIns="0" bIns="0" rtlCol="0"/>
            <a:lstStyle/>
            <a:p>
              <a:endParaRPr sz="3565"/>
            </a:p>
          </p:txBody>
        </p:sp>
        <p:sp>
          <p:nvSpPr>
            <p:cNvPr id="81" name="object 81"/>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5"/>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5"/>
            </a:p>
          </p:txBody>
        </p:sp>
        <p:sp>
          <p:nvSpPr>
            <p:cNvPr id="83" name="object 83"/>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5"/>
            </a:p>
          </p:txBody>
        </p:sp>
        <p:sp>
          <p:nvSpPr>
            <p:cNvPr id="84" name="object 84"/>
            <p:cNvSpPr/>
            <p:nvPr/>
          </p:nvSpPr>
          <p:spPr>
            <a:xfrm>
              <a:off x="1510960" y="803834"/>
              <a:ext cx="346075" cy="346075"/>
            </a:xfrm>
            <a:custGeom>
              <a:avLst/>
              <a:gdLst/>
              <a:ahLst/>
              <a:cxnLst/>
              <a:rect l="l" t="t" r="r" b="b"/>
              <a:pathLst>
                <a:path w="346075" h="346075">
                  <a:moveTo>
                    <a:pt x="345597" y="172798"/>
                  </a:moveTo>
                  <a:lnTo>
                    <a:pt x="339425" y="126861"/>
                  </a:lnTo>
                  <a:lnTo>
                    <a:pt x="322005" y="85583"/>
                  </a:lnTo>
                  <a:lnTo>
                    <a:pt x="294986" y="50611"/>
                  </a:lnTo>
                  <a:lnTo>
                    <a:pt x="260014" y="23591"/>
                  </a:lnTo>
                  <a:lnTo>
                    <a:pt x="218736" y="6172"/>
                  </a:lnTo>
                  <a:lnTo>
                    <a:pt x="172798" y="0"/>
                  </a:lnTo>
                  <a:lnTo>
                    <a:pt x="126861" y="6172"/>
                  </a:lnTo>
                  <a:lnTo>
                    <a:pt x="85583" y="23591"/>
                  </a:lnTo>
                  <a:lnTo>
                    <a:pt x="50611" y="50611"/>
                  </a:lnTo>
                  <a:lnTo>
                    <a:pt x="23591" y="85583"/>
                  </a:lnTo>
                  <a:lnTo>
                    <a:pt x="6172" y="126861"/>
                  </a:lnTo>
                  <a:lnTo>
                    <a:pt x="0" y="172798"/>
                  </a:lnTo>
                  <a:lnTo>
                    <a:pt x="6172" y="218735"/>
                  </a:lnTo>
                  <a:lnTo>
                    <a:pt x="23591" y="260014"/>
                  </a:lnTo>
                  <a:lnTo>
                    <a:pt x="50611" y="294986"/>
                  </a:lnTo>
                  <a:lnTo>
                    <a:pt x="85583" y="322005"/>
                  </a:lnTo>
                  <a:lnTo>
                    <a:pt x="126861" y="339425"/>
                  </a:lnTo>
                  <a:lnTo>
                    <a:pt x="172798" y="345597"/>
                  </a:lnTo>
                  <a:lnTo>
                    <a:pt x="218736" y="339425"/>
                  </a:lnTo>
                  <a:lnTo>
                    <a:pt x="260014" y="322005"/>
                  </a:lnTo>
                  <a:lnTo>
                    <a:pt x="294986" y="294986"/>
                  </a:lnTo>
                  <a:lnTo>
                    <a:pt x="322005" y="260014"/>
                  </a:lnTo>
                  <a:lnTo>
                    <a:pt x="339425" y="218735"/>
                  </a:lnTo>
                  <a:lnTo>
                    <a:pt x="345597" y="172798"/>
                  </a:lnTo>
                </a:path>
              </a:pathLst>
            </a:custGeom>
            <a:ln w="10122">
              <a:solidFill>
                <a:srgbClr val="FF0000"/>
              </a:solidFill>
              <a:prstDash val="dash"/>
            </a:ln>
          </p:spPr>
          <p:txBody>
            <a:bodyPr wrap="square" lIns="0" tIns="0" rIns="0" bIns="0" rtlCol="0"/>
            <a:lstStyle/>
            <a:p>
              <a:endParaRPr sz="3565"/>
            </a:p>
          </p:txBody>
        </p:sp>
        <p:sp>
          <p:nvSpPr>
            <p:cNvPr id="85" name="object 85"/>
            <p:cNvSpPr/>
            <p:nvPr/>
          </p:nvSpPr>
          <p:spPr>
            <a:xfrm>
              <a:off x="2375674" y="1761020"/>
              <a:ext cx="200660" cy="159385"/>
            </a:xfrm>
            <a:custGeom>
              <a:avLst/>
              <a:gdLst/>
              <a:ahLst/>
              <a:cxnLst/>
              <a:rect l="l" t="t" r="r" b="b"/>
              <a:pathLst>
                <a:path w="200660" h="159385">
                  <a:moveTo>
                    <a:pt x="56248" y="0"/>
                  </a:moveTo>
                  <a:lnTo>
                    <a:pt x="0" y="0"/>
                  </a:lnTo>
                  <a:lnTo>
                    <a:pt x="0" y="15163"/>
                  </a:lnTo>
                  <a:lnTo>
                    <a:pt x="56248" y="15163"/>
                  </a:lnTo>
                  <a:lnTo>
                    <a:pt x="56248" y="0"/>
                  </a:lnTo>
                  <a:close/>
                </a:path>
                <a:path w="200660" h="159385">
                  <a:moveTo>
                    <a:pt x="107772" y="51473"/>
                  </a:moveTo>
                  <a:lnTo>
                    <a:pt x="92544" y="51473"/>
                  </a:lnTo>
                  <a:lnTo>
                    <a:pt x="92544" y="107721"/>
                  </a:lnTo>
                  <a:lnTo>
                    <a:pt x="107772" y="107721"/>
                  </a:lnTo>
                  <a:lnTo>
                    <a:pt x="107772" y="51473"/>
                  </a:lnTo>
                  <a:close/>
                </a:path>
                <a:path w="200660" h="159385">
                  <a:moveTo>
                    <a:pt x="200253" y="144005"/>
                  </a:moveTo>
                  <a:lnTo>
                    <a:pt x="144005" y="144005"/>
                  </a:lnTo>
                  <a:lnTo>
                    <a:pt x="144005" y="159169"/>
                  </a:lnTo>
                  <a:lnTo>
                    <a:pt x="200253" y="159169"/>
                  </a:lnTo>
                  <a:lnTo>
                    <a:pt x="200253" y="144005"/>
                  </a:lnTo>
                  <a:close/>
                </a:path>
              </a:pathLst>
            </a:custGeom>
            <a:solidFill>
              <a:srgbClr val="FF0000"/>
            </a:solidFill>
          </p:spPr>
          <p:txBody>
            <a:bodyPr wrap="square" lIns="0" tIns="0" rIns="0" bIns="0" rtlCol="0"/>
            <a:lstStyle/>
            <a:p>
              <a:endParaRPr sz="3565"/>
            </a:p>
          </p:txBody>
        </p:sp>
        <p:sp>
          <p:nvSpPr>
            <p:cNvPr id="86" name="object 86"/>
            <p:cNvSpPr/>
            <p:nvPr/>
          </p:nvSpPr>
          <p:spPr>
            <a:xfrm>
              <a:off x="1489950" y="926767"/>
              <a:ext cx="99695" cy="99695"/>
            </a:xfrm>
            <a:custGeom>
              <a:avLst/>
              <a:gdLst/>
              <a:ahLst/>
              <a:cxnLst/>
              <a:rect l="l" t="t" r="r" b="b"/>
              <a:pathLst>
                <a:path w="99694" h="99694">
                  <a:moveTo>
                    <a:pt x="0" y="99624"/>
                  </a:moveTo>
                  <a:lnTo>
                    <a:pt x="99635" y="0"/>
                  </a:lnTo>
                </a:path>
              </a:pathLst>
            </a:custGeom>
            <a:ln w="10122">
              <a:solidFill>
                <a:srgbClr val="0000FF"/>
              </a:solidFill>
            </a:ln>
          </p:spPr>
          <p:txBody>
            <a:bodyPr wrap="square" lIns="0" tIns="0" rIns="0" bIns="0" rtlCol="0"/>
            <a:lstStyle/>
            <a:p>
              <a:endParaRPr sz="3565"/>
            </a:p>
          </p:txBody>
        </p:sp>
      </p:grpSp>
      <p:sp>
        <p:nvSpPr>
          <p:cNvPr id="87" name="object 87"/>
          <p:cNvSpPr txBox="1"/>
          <p:nvPr/>
        </p:nvSpPr>
        <p:spPr>
          <a:xfrm>
            <a:off x="4169995" y="1670343"/>
            <a:ext cx="598974" cy="207141"/>
          </a:xfrm>
          <a:prstGeom prst="rect">
            <a:avLst/>
          </a:prstGeom>
        </p:spPr>
        <p:txBody>
          <a:bodyPr vert="horz" wrap="square" lIns="0" tIns="23909" rIns="0" bIns="0" rtlCol="0">
            <a:spAutoFit/>
          </a:bodyPr>
          <a:lstStyle/>
          <a:p>
            <a:pPr marL="25400">
              <a:spcBef>
                <a:spcPts val="190"/>
              </a:spcBef>
            </a:pPr>
            <a:r>
              <a:rPr sz="1190" dirty="0">
                <a:solidFill>
                  <a:srgbClr val="0000FF"/>
                </a:solidFill>
                <a:latin typeface="Times New Roman" panose="02020603050405020304"/>
                <a:cs typeface="Times New Roman" panose="02020603050405020304"/>
              </a:rPr>
              <a:t>2</a:t>
            </a:r>
            <a:r>
              <a:rPr sz="1190" i="1" dirty="0">
                <a:solidFill>
                  <a:srgbClr val="0000FF"/>
                </a:solidFill>
                <a:latin typeface="Trebuchet MS" panose="020B0603020202020204"/>
                <a:cs typeface="Trebuchet MS" panose="020B0603020202020204"/>
              </a:rPr>
              <a:t>.</a:t>
            </a:r>
            <a:r>
              <a:rPr sz="1190" dirty="0">
                <a:solidFill>
                  <a:srgbClr val="0000FF"/>
                </a:solidFill>
                <a:latin typeface="Times New Roman" panose="02020603050405020304"/>
                <a:cs typeface="Times New Roman" panose="02020603050405020304"/>
              </a:rPr>
              <a:t>16</a:t>
            </a:r>
            <a:r>
              <a:rPr sz="1190" spc="565" dirty="0">
                <a:solidFill>
                  <a:srgbClr val="0000FF"/>
                </a:solidFill>
                <a:latin typeface="Times New Roman" panose="02020603050405020304"/>
                <a:cs typeface="Times New Roman" panose="02020603050405020304"/>
              </a:rPr>
              <a:t>  </a:t>
            </a: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88" name="object 88"/>
          <p:cNvGrpSpPr/>
          <p:nvPr/>
        </p:nvGrpSpPr>
        <p:grpSpPr>
          <a:xfrm>
            <a:off x="7347424" y="4218202"/>
            <a:ext cx="2882877" cy="728584"/>
            <a:chOff x="2936555" y="2128629"/>
            <a:chExt cx="1454785" cy="367665"/>
          </a:xfrm>
        </p:grpSpPr>
        <p:sp>
          <p:nvSpPr>
            <p:cNvPr id="89" name="object 89"/>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2979755" y="2200629"/>
              <a:ext cx="1368425" cy="288290"/>
            </a:xfrm>
            <a:custGeom>
              <a:avLst/>
              <a:gdLst/>
              <a:ahLst/>
              <a:cxnLst/>
              <a:rect l="l" t="t" r="r" b="b"/>
              <a:pathLst>
                <a:path w="1368425" h="288289">
                  <a:moveTo>
                    <a:pt x="0" y="287999"/>
                  </a:moveTo>
                  <a:lnTo>
                    <a:pt x="0" y="143999"/>
                  </a:lnTo>
                  <a:lnTo>
                    <a:pt x="71999" y="143999"/>
                  </a:lnTo>
                  <a:lnTo>
                    <a:pt x="71999" y="287999"/>
                  </a:lnTo>
                </a:path>
                <a:path w="1368425" h="288289">
                  <a:moveTo>
                    <a:pt x="143999" y="287999"/>
                  </a:moveTo>
                  <a:lnTo>
                    <a:pt x="143999" y="143999"/>
                  </a:lnTo>
                  <a:lnTo>
                    <a:pt x="215999" y="143999"/>
                  </a:lnTo>
                  <a:lnTo>
                    <a:pt x="215999" y="287999"/>
                  </a:lnTo>
                </a:path>
                <a:path w="1368425" h="288289">
                  <a:moveTo>
                    <a:pt x="359999" y="287999"/>
                  </a:moveTo>
                  <a:lnTo>
                    <a:pt x="359999" y="143999"/>
                  </a:lnTo>
                  <a:lnTo>
                    <a:pt x="431998" y="143999"/>
                  </a:lnTo>
                  <a:lnTo>
                    <a:pt x="431998" y="287999"/>
                  </a:lnTo>
                </a:path>
                <a:path w="1368425" h="288289">
                  <a:moveTo>
                    <a:pt x="503998" y="287999"/>
                  </a:moveTo>
                  <a:lnTo>
                    <a:pt x="503998" y="143999"/>
                  </a:lnTo>
                  <a:lnTo>
                    <a:pt x="575998" y="143999"/>
                  </a:lnTo>
                  <a:lnTo>
                    <a:pt x="575998" y="287999"/>
                  </a:lnTo>
                </a:path>
                <a:path w="1368425" h="288289">
                  <a:moveTo>
                    <a:pt x="863997" y="287999"/>
                  </a:moveTo>
                  <a:lnTo>
                    <a:pt x="863997" y="143999"/>
                  </a:lnTo>
                  <a:lnTo>
                    <a:pt x="935997" y="143999"/>
                  </a:lnTo>
                  <a:lnTo>
                    <a:pt x="935997" y="287999"/>
                  </a:lnTo>
                </a:path>
                <a:path w="1368425" h="288289">
                  <a:moveTo>
                    <a:pt x="1007997" y="287999"/>
                  </a:moveTo>
                  <a:lnTo>
                    <a:pt x="1007997" y="143999"/>
                  </a:lnTo>
                  <a:lnTo>
                    <a:pt x="1079997" y="143999"/>
                  </a:lnTo>
                  <a:lnTo>
                    <a:pt x="1079997" y="287999"/>
                  </a:lnTo>
                </a:path>
                <a:path w="1368425" h="288289">
                  <a:moveTo>
                    <a:pt x="1151996" y="287999"/>
                  </a:moveTo>
                  <a:lnTo>
                    <a:pt x="1151996" y="143999"/>
                  </a:lnTo>
                  <a:lnTo>
                    <a:pt x="1223996" y="143999"/>
                  </a:lnTo>
                  <a:lnTo>
                    <a:pt x="1223996" y="287999"/>
                  </a:lnTo>
                </a:path>
                <a:path w="1368425" h="288289">
                  <a:moveTo>
                    <a:pt x="1295996" y="287999"/>
                  </a:moveTo>
                  <a:lnTo>
                    <a:pt x="1295996" y="143999"/>
                  </a:lnTo>
                  <a:lnTo>
                    <a:pt x="1367996" y="143999"/>
                  </a:lnTo>
                  <a:lnTo>
                    <a:pt x="1367996" y="287999"/>
                  </a:lnTo>
                </a:path>
                <a:path w="1368425" h="288289">
                  <a:moveTo>
                    <a:pt x="35999" y="143999"/>
                  </a:moveTo>
                  <a:lnTo>
                    <a:pt x="35999" y="71999"/>
                  </a:lnTo>
                  <a:lnTo>
                    <a:pt x="179999" y="71999"/>
                  </a:lnTo>
                  <a:lnTo>
                    <a:pt x="179999" y="143999"/>
                  </a:lnTo>
                </a:path>
                <a:path w="1368425" h="288289">
                  <a:moveTo>
                    <a:pt x="539998" y="143999"/>
                  </a:moveTo>
                  <a:lnTo>
                    <a:pt x="539998" y="71999"/>
                  </a:lnTo>
                  <a:lnTo>
                    <a:pt x="647998" y="71999"/>
                  </a:lnTo>
                  <a:lnTo>
                    <a:pt x="647998" y="287999"/>
                  </a:lnTo>
                </a:path>
                <a:path w="1368425" h="288289">
                  <a:moveTo>
                    <a:pt x="899997" y="143999"/>
                  </a:moveTo>
                  <a:lnTo>
                    <a:pt x="899997" y="0"/>
                  </a:lnTo>
                  <a:lnTo>
                    <a:pt x="1043997" y="0"/>
                  </a:lnTo>
                  <a:lnTo>
                    <a:pt x="1043997" y="143999"/>
                  </a:lnTo>
                </a:path>
                <a:path w="1368425" h="288289">
                  <a:moveTo>
                    <a:pt x="1187996" y="143999"/>
                  </a:moveTo>
                  <a:lnTo>
                    <a:pt x="1187996" y="0"/>
                  </a:lnTo>
                  <a:lnTo>
                    <a:pt x="1331996" y="0"/>
                  </a:lnTo>
                  <a:lnTo>
                    <a:pt x="1331996" y="143999"/>
                  </a:lnTo>
                </a:path>
              </a:pathLst>
            </a:custGeom>
            <a:ln w="15183">
              <a:solidFill>
                <a:srgbClr val="FF0000"/>
              </a:solidFill>
            </a:ln>
          </p:spPr>
          <p:txBody>
            <a:bodyPr wrap="square" lIns="0" tIns="0" rIns="0" bIns="0" rtlCol="0"/>
            <a:lstStyle/>
            <a:p>
              <a:endParaRPr sz="3565"/>
            </a:p>
          </p:txBody>
        </p:sp>
        <p:sp>
          <p:nvSpPr>
            <p:cNvPr id="91" name="object 91"/>
            <p:cNvSpPr/>
            <p:nvPr/>
          </p:nvSpPr>
          <p:spPr>
            <a:xfrm>
              <a:off x="2936555" y="2128629"/>
              <a:ext cx="1454785" cy="72390"/>
            </a:xfrm>
            <a:custGeom>
              <a:avLst/>
              <a:gdLst/>
              <a:ahLst/>
              <a:cxnLst/>
              <a:rect l="l" t="t" r="r" b="b"/>
              <a:pathLst>
                <a:path w="1454785" h="72389">
                  <a:moveTo>
                    <a:pt x="1454396" y="0"/>
                  </a:moveTo>
                  <a:lnTo>
                    <a:pt x="0" y="0"/>
                  </a:lnTo>
                  <a:lnTo>
                    <a:pt x="0" y="71999"/>
                  </a:lnTo>
                  <a:lnTo>
                    <a:pt x="1454396" y="71999"/>
                  </a:lnTo>
                  <a:lnTo>
                    <a:pt x="1454396" y="0"/>
                  </a:lnTo>
                  <a:close/>
                </a:path>
              </a:pathLst>
            </a:custGeom>
            <a:solidFill>
              <a:srgbClr val="0000FF">
                <a:alpha val="19999"/>
              </a:srgbClr>
            </a:solidFill>
          </p:spPr>
          <p:txBody>
            <a:bodyPr wrap="square" lIns="0" tIns="0" rIns="0" bIns="0" rtlCol="0"/>
            <a:lstStyle/>
            <a:p>
              <a:endParaRPr sz="3565"/>
            </a:p>
          </p:txBody>
        </p:sp>
        <p:sp>
          <p:nvSpPr>
            <p:cNvPr id="92" name="object 92"/>
            <p:cNvSpPr/>
            <p:nvPr/>
          </p:nvSpPr>
          <p:spPr>
            <a:xfrm>
              <a:off x="3951752" y="2183350"/>
              <a:ext cx="288290" cy="17780"/>
            </a:xfrm>
            <a:custGeom>
              <a:avLst/>
              <a:gdLst/>
              <a:ahLst/>
              <a:cxnLst/>
              <a:rect l="l" t="t" r="r" b="b"/>
              <a:pathLst>
                <a:path w="288289" h="17780">
                  <a:moveTo>
                    <a:pt x="0" y="17278"/>
                  </a:moveTo>
                  <a:lnTo>
                    <a:pt x="0" y="0"/>
                  </a:lnTo>
                  <a:lnTo>
                    <a:pt x="287999" y="0"/>
                  </a:lnTo>
                  <a:lnTo>
                    <a:pt x="287999" y="17278"/>
                  </a:lnTo>
                </a:path>
              </a:pathLst>
            </a:custGeom>
            <a:ln w="15183">
              <a:solidFill>
                <a:srgbClr val="FF0000"/>
              </a:solidFill>
            </a:ln>
          </p:spPr>
          <p:txBody>
            <a:bodyPr wrap="square" lIns="0" tIns="0" rIns="0" bIns="0" rtlCol="0"/>
            <a:lstStyle/>
            <a:p>
              <a:endParaRPr sz="3565"/>
            </a:p>
          </p:txBody>
        </p:sp>
      </p:grpSp>
      <p:sp>
        <p:nvSpPr>
          <p:cNvPr id="93" name="object 93"/>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1" name="object 10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2" name="object 10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3" name="object 103"/>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4" name="object 104"/>
          <p:cNvSpPr txBox="1"/>
          <p:nvPr/>
        </p:nvSpPr>
        <p:spPr>
          <a:xfrm>
            <a:off x="7145385" y="4169975"/>
            <a:ext cx="176169" cy="614048"/>
          </a:xfrm>
          <a:prstGeom prst="rect">
            <a:avLst/>
          </a:prstGeom>
        </p:spPr>
        <p:txBody>
          <a:bodyPr vert="horz" wrap="square" lIns="0" tIns="23909" rIns="0" bIns="0" rtlCol="0">
            <a:spAutoFit/>
          </a:bodyPr>
          <a:lstStyle/>
          <a:p>
            <a:pPr marL="25400">
              <a:lnSpc>
                <a:spcPts val="2310"/>
              </a:lnSpc>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5" name="object 105"/>
          <p:cNvSpPr txBox="1"/>
          <p:nvPr/>
        </p:nvSpPr>
        <p:spPr>
          <a:xfrm>
            <a:off x="1621062"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5"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3"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0" name="object 80"/>
          <p:cNvGrpSpPr/>
          <p:nvPr/>
        </p:nvGrpSpPr>
        <p:grpSpPr>
          <a:xfrm>
            <a:off x="3599221" y="1879518"/>
            <a:ext cx="3301905" cy="3033879"/>
            <a:chOff x="1045101" y="948460"/>
            <a:chExt cx="1666239" cy="153098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5"/>
            </a:p>
          </p:txBody>
        </p:sp>
        <p:sp>
          <p:nvSpPr>
            <p:cNvPr id="83" name="object 83"/>
            <p:cNvSpPr/>
            <p:nvPr/>
          </p:nvSpPr>
          <p:spPr>
            <a:xfrm>
              <a:off x="1604187" y="948461"/>
              <a:ext cx="972185" cy="972185"/>
            </a:xfrm>
            <a:custGeom>
              <a:avLst/>
              <a:gdLst/>
              <a:ahLst/>
              <a:cxnLst/>
              <a:rect l="l" t="t" r="r" b="b"/>
              <a:pathLst>
                <a:path w="972185" h="972185">
                  <a:moveTo>
                    <a:pt x="15201" y="0"/>
                  </a:moveTo>
                  <a:lnTo>
                    <a:pt x="0" y="0"/>
                  </a:lnTo>
                  <a:lnTo>
                    <a:pt x="0" y="56248"/>
                  </a:lnTo>
                  <a:lnTo>
                    <a:pt x="15201" y="56248"/>
                  </a:lnTo>
                  <a:lnTo>
                    <a:pt x="15201" y="0"/>
                  </a:lnTo>
                  <a:close/>
                </a:path>
                <a:path w="972185" h="972185">
                  <a:moveTo>
                    <a:pt x="827735" y="812558"/>
                  </a:moveTo>
                  <a:lnTo>
                    <a:pt x="771486" y="812558"/>
                  </a:lnTo>
                  <a:lnTo>
                    <a:pt x="771486" y="827722"/>
                  </a:lnTo>
                  <a:lnTo>
                    <a:pt x="827735" y="827722"/>
                  </a:lnTo>
                  <a:lnTo>
                    <a:pt x="827735" y="812558"/>
                  </a:lnTo>
                  <a:close/>
                </a:path>
                <a:path w="972185" h="972185">
                  <a:moveTo>
                    <a:pt x="879259" y="864031"/>
                  </a:moveTo>
                  <a:lnTo>
                    <a:pt x="864031" y="864031"/>
                  </a:lnTo>
                  <a:lnTo>
                    <a:pt x="864031" y="920280"/>
                  </a:lnTo>
                  <a:lnTo>
                    <a:pt x="879259" y="920280"/>
                  </a:lnTo>
                  <a:lnTo>
                    <a:pt x="879259" y="864031"/>
                  </a:lnTo>
                  <a:close/>
                </a:path>
                <a:path w="972185" h="972185">
                  <a:moveTo>
                    <a:pt x="971740" y="956564"/>
                  </a:moveTo>
                  <a:lnTo>
                    <a:pt x="915492" y="956564"/>
                  </a:lnTo>
                  <a:lnTo>
                    <a:pt x="915492" y="971727"/>
                  </a:lnTo>
                  <a:lnTo>
                    <a:pt x="971740" y="971727"/>
                  </a:lnTo>
                  <a:lnTo>
                    <a:pt x="971740" y="956564"/>
                  </a:lnTo>
                  <a:close/>
                </a:path>
              </a:pathLst>
            </a:custGeom>
            <a:solidFill>
              <a:srgbClr val="FF0000"/>
            </a:solidFill>
          </p:spPr>
          <p:txBody>
            <a:bodyPr wrap="square" lIns="0" tIns="0" rIns="0" bIns="0" rtlCol="0"/>
            <a:lstStyle/>
            <a:p>
              <a:endParaRPr sz="3565"/>
            </a:p>
          </p:txBody>
        </p:sp>
        <p:sp>
          <p:nvSpPr>
            <p:cNvPr id="84" name="object 84"/>
            <p:cNvSpPr/>
            <p:nvPr/>
          </p:nvSpPr>
          <p:spPr>
            <a:xfrm>
              <a:off x="2245356" y="1523831"/>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5"/>
            </a:p>
          </p:txBody>
        </p:sp>
        <p:sp>
          <p:nvSpPr>
            <p:cNvPr id="85" name="object 85"/>
            <p:cNvSpPr/>
            <p:nvPr/>
          </p:nvSpPr>
          <p:spPr>
            <a:xfrm>
              <a:off x="1511654" y="1040984"/>
              <a:ext cx="56515" cy="15240"/>
            </a:xfrm>
            <a:custGeom>
              <a:avLst/>
              <a:gdLst/>
              <a:ahLst/>
              <a:cxnLst/>
              <a:rect l="l" t="t" r="r" b="b"/>
              <a:pathLst>
                <a:path w="56515" h="15240">
                  <a:moveTo>
                    <a:pt x="56242" y="0"/>
                  </a:moveTo>
                  <a:lnTo>
                    <a:pt x="0" y="0"/>
                  </a:lnTo>
                  <a:lnTo>
                    <a:pt x="0" y="15139"/>
                  </a:lnTo>
                  <a:lnTo>
                    <a:pt x="56242" y="15139"/>
                  </a:lnTo>
                  <a:lnTo>
                    <a:pt x="56242" y="0"/>
                  </a:lnTo>
                  <a:close/>
                </a:path>
              </a:pathLst>
            </a:custGeom>
            <a:solidFill>
              <a:srgbClr val="FF0000"/>
            </a:solidFill>
          </p:spPr>
          <p:txBody>
            <a:bodyPr wrap="square" lIns="0" tIns="0" rIns="0" bIns="0" rtlCol="0"/>
            <a:lstStyle/>
            <a:p>
              <a:endParaRPr sz="3565"/>
            </a:p>
          </p:txBody>
        </p:sp>
      </p:grpSp>
      <p:grpSp>
        <p:nvGrpSpPr>
          <p:cNvPr id="86" name="object 86"/>
          <p:cNvGrpSpPr/>
          <p:nvPr/>
        </p:nvGrpSpPr>
        <p:grpSpPr>
          <a:xfrm>
            <a:off x="7347424" y="4300178"/>
            <a:ext cx="2882877" cy="646791"/>
            <a:chOff x="2936555" y="2169997"/>
            <a:chExt cx="1454785" cy="326390"/>
          </a:xfrm>
        </p:grpSpPr>
        <p:sp>
          <p:nvSpPr>
            <p:cNvPr id="87" name="object 87"/>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8" name="object 88"/>
            <p:cNvSpPr/>
            <p:nvPr/>
          </p:nvSpPr>
          <p:spPr>
            <a:xfrm>
              <a:off x="2979755" y="2177589"/>
              <a:ext cx="1368425" cy="311150"/>
            </a:xfrm>
            <a:custGeom>
              <a:avLst/>
              <a:gdLst/>
              <a:ahLst/>
              <a:cxnLst/>
              <a:rect l="l" t="t" r="r" b="b"/>
              <a:pathLst>
                <a:path w="1368425" h="311150">
                  <a:moveTo>
                    <a:pt x="0" y="311039"/>
                  </a:moveTo>
                  <a:lnTo>
                    <a:pt x="0" y="167039"/>
                  </a:lnTo>
                  <a:lnTo>
                    <a:pt x="71999" y="167039"/>
                  </a:lnTo>
                  <a:lnTo>
                    <a:pt x="71999" y="311039"/>
                  </a:lnTo>
                </a:path>
                <a:path w="1368425" h="311150">
                  <a:moveTo>
                    <a:pt x="143999" y="311039"/>
                  </a:moveTo>
                  <a:lnTo>
                    <a:pt x="143999" y="167039"/>
                  </a:lnTo>
                  <a:lnTo>
                    <a:pt x="215999" y="167039"/>
                  </a:lnTo>
                  <a:lnTo>
                    <a:pt x="215999" y="311039"/>
                  </a:lnTo>
                </a:path>
                <a:path w="1368425" h="311150">
                  <a:moveTo>
                    <a:pt x="359999" y="311039"/>
                  </a:moveTo>
                  <a:lnTo>
                    <a:pt x="359999" y="167039"/>
                  </a:lnTo>
                  <a:lnTo>
                    <a:pt x="431998" y="167039"/>
                  </a:lnTo>
                  <a:lnTo>
                    <a:pt x="431998" y="311039"/>
                  </a:lnTo>
                </a:path>
                <a:path w="1368425" h="311150">
                  <a:moveTo>
                    <a:pt x="503998" y="311039"/>
                  </a:moveTo>
                  <a:lnTo>
                    <a:pt x="503998" y="167039"/>
                  </a:lnTo>
                  <a:lnTo>
                    <a:pt x="575998" y="167039"/>
                  </a:lnTo>
                  <a:lnTo>
                    <a:pt x="575998" y="311039"/>
                  </a:lnTo>
                </a:path>
                <a:path w="1368425" h="311150">
                  <a:moveTo>
                    <a:pt x="863997" y="311039"/>
                  </a:moveTo>
                  <a:lnTo>
                    <a:pt x="863997" y="167039"/>
                  </a:lnTo>
                  <a:lnTo>
                    <a:pt x="935997" y="167039"/>
                  </a:lnTo>
                  <a:lnTo>
                    <a:pt x="935997" y="311039"/>
                  </a:lnTo>
                </a:path>
                <a:path w="1368425" h="311150">
                  <a:moveTo>
                    <a:pt x="1007997" y="311039"/>
                  </a:moveTo>
                  <a:lnTo>
                    <a:pt x="1007997" y="167039"/>
                  </a:lnTo>
                  <a:lnTo>
                    <a:pt x="1079997" y="167039"/>
                  </a:lnTo>
                  <a:lnTo>
                    <a:pt x="1079997" y="311039"/>
                  </a:lnTo>
                </a:path>
                <a:path w="1368425" h="311150">
                  <a:moveTo>
                    <a:pt x="1151996" y="311039"/>
                  </a:moveTo>
                  <a:lnTo>
                    <a:pt x="1151996" y="167039"/>
                  </a:lnTo>
                  <a:lnTo>
                    <a:pt x="1223996" y="167039"/>
                  </a:lnTo>
                  <a:lnTo>
                    <a:pt x="1223996" y="311039"/>
                  </a:lnTo>
                </a:path>
                <a:path w="1368425" h="311150">
                  <a:moveTo>
                    <a:pt x="1295996" y="311039"/>
                  </a:moveTo>
                  <a:lnTo>
                    <a:pt x="1295996" y="167039"/>
                  </a:lnTo>
                  <a:lnTo>
                    <a:pt x="1367996" y="167039"/>
                  </a:lnTo>
                  <a:lnTo>
                    <a:pt x="1367996" y="311039"/>
                  </a:lnTo>
                </a:path>
                <a:path w="1368425" h="311150">
                  <a:moveTo>
                    <a:pt x="35999" y="167039"/>
                  </a:moveTo>
                  <a:lnTo>
                    <a:pt x="35999" y="95040"/>
                  </a:lnTo>
                  <a:lnTo>
                    <a:pt x="179999" y="95040"/>
                  </a:lnTo>
                  <a:lnTo>
                    <a:pt x="179999" y="167039"/>
                  </a:lnTo>
                </a:path>
                <a:path w="1368425" h="311150">
                  <a:moveTo>
                    <a:pt x="539998" y="167039"/>
                  </a:moveTo>
                  <a:lnTo>
                    <a:pt x="539998" y="95040"/>
                  </a:lnTo>
                  <a:lnTo>
                    <a:pt x="647998" y="95040"/>
                  </a:lnTo>
                  <a:lnTo>
                    <a:pt x="647998" y="311039"/>
                  </a:lnTo>
                </a:path>
                <a:path w="1368425" h="311150">
                  <a:moveTo>
                    <a:pt x="899997" y="167039"/>
                  </a:moveTo>
                  <a:lnTo>
                    <a:pt x="899997" y="23040"/>
                  </a:lnTo>
                  <a:lnTo>
                    <a:pt x="1043997" y="23040"/>
                  </a:lnTo>
                  <a:lnTo>
                    <a:pt x="1043997" y="167039"/>
                  </a:lnTo>
                </a:path>
                <a:path w="1368425" h="311150">
                  <a:moveTo>
                    <a:pt x="1187996" y="167039"/>
                  </a:moveTo>
                  <a:lnTo>
                    <a:pt x="1187996" y="23040"/>
                  </a:lnTo>
                  <a:lnTo>
                    <a:pt x="1331996" y="23040"/>
                  </a:lnTo>
                  <a:lnTo>
                    <a:pt x="1331996" y="167039"/>
                  </a:lnTo>
                </a:path>
                <a:path w="1368425" h="311150">
                  <a:moveTo>
                    <a:pt x="971997" y="23040"/>
                  </a:moveTo>
                  <a:lnTo>
                    <a:pt x="971997" y="5761"/>
                  </a:lnTo>
                  <a:lnTo>
                    <a:pt x="1259996" y="5761"/>
                  </a:lnTo>
                  <a:lnTo>
                    <a:pt x="1259996" y="23040"/>
                  </a:lnTo>
                </a:path>
                <a:path w="1368425" h="311150">
                  <a:moveTo>
                    <a:pt x="395998" y="167039"/>
                  </a:moveTo>
                  <a:lnTo>
                    <a:pt x="395998" y="0"/>
                  </a:lnTo>
                  <a:lnTo>
                    <a:pt x="593998" y="0"/>
                  </a:lnTo>
                  <a:lnTo>
                    <a:pt x="593998" y="95040"/>
                  </a:lnTo>
                </a:path>
              </a:pathLst>
            </a:custGeom>
            <a:ln w="15183">
              <a:solidFill>
                <a:srgbClr val="FF0000"/>
              </a:solidFill>
            </a:ln>
          </p:spPr>
          <p:txBody>
            <a:bodyPr wrap="square" lIns="0" tIns="0" rIns="0" bIns="0" rtlCol="0"/>
            <a:lstStyle/>
            <a:p>
              <a:endParaRPr sz="3565"/>
            </a:p>
          </p:txBody>
        </p:sp>
      </p:grpSp>
      <p:sp>
        <p:nvSpPr>
          <p:cNvPr id="89" name="object 89"/>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0" name="object 100"/>
          <p:cNvSpPr txBox="1"/>
          <p:nvPr/>
        </p:nvSpPr>
        <p:spPr>
          <a:xfrm>
            <a:off x="7145385" y="4169975"/>
            <a:ext cx="176169" cy="614048"/>
          </a:xfrm>
          <a:prstGeom prst="rect">
            <a:avLst/>
          </a:prstGeom>
        </p:spPr>
        <p:txBody>
          <a:bodyPr vert="horz" wrap="square" lIns="0" tIns="23909" rIns="0" bIns="0" rtlCol="0">
            <a:spAutoFit/>
          </a:bodyPr>
          <a:lstStyle/>
          <a:p>
            <a:pPr marL="25400">
              <a:lnSpc>
                <a:spcPts val="2310"/>
              </a:lnSpc>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1" name="object 101"/>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5"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3"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0" name="object 80"/>
          <p:cNvGrpSpPr/>
          <p:nvPr/>
        </p:nvGrpSpPr>
        <p:grpSpPr>
          <a:xfrm>
            <a:off x="3599184" y="1582853"/>
            <a:ext cx="3301905" cy="3330849"/>
            <a:chOff x="1045082" y="798754"/>
            <a:chExt cx="1666239" cy="168084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5"/>
            </a:p>
          </p:txBody>
        </p:sp>
        <p:sp>
          <p:nvSpPr>
            <p:cNvPr id="83" name="object 83"/>
            <p:cNvSpPr/>
            <p:nvPr/>
          </p:nvSpPr>
          <p:spPr>
            <a:xfrm>
              <a:off x="1604187" y="948461"/>
              <a:ext cx="972185" cy="972185"/>
            </a:xfrm>
            <a:custGeom>
              <a:avLst/>
              <a:gdLst/>
              <a:ahLst/>
              <a:cxnLst/>
              <a:rect l="l" t="t" r="r" b="b"/>
              <a:pathLst>
                <a:path w="972185" h="972185">
                  <a:moveTo>
                    <a:pt x="15201" y="0"/>
                  </a:moveTo>
                  <a:lnTo>
                    <a:pt x="0" y="0"/>
                  </a:lnTo>
                  <a:lnTo>
                    <a:pt x="0" y="56248"/>
                  </a:lnTo>
                  <a:lnTo>
                    <a:pt x="15201" y="56248"/>
                  </a:lnTo>
                  <a:lnTo>
                    <a:pt x="15201" y="0"/>
                  </a:lnTo>
                  <a:close/>
                </a:path>
                <a:path w="972185" h="972185">
                  <a:moveTo>
                    <a:pt x="827735" y="812558"/>
                  </a:moveTo>
                  <a:lnTo>
                    <a:pt x="771486" y="812558"/>
                  </a:lnTo>
                  <a:lnTo>
                    <a:pt x="771486" y="827722"/>
                  </a:lnTo>
                  <a:lnTo>
                    <a:pt x="827735" y="827722"/>
                  </a:lnTo>
                  <a:lnTo>
                    <a:pt x="827735" y="812558"/>
                  </a:lnTo>
                  <a:close/>
                </a:path>
                <a:path w="972185" h="972185">
                  <a:moveTo>
                    <a:pt x="879259" y="864031"/>
                  </a:moveTo>
                  <a:lnTo>
                    <a:pt x="864031" y="864031"/>
                  </a:lnTo>
                  <a:lnTo>
                    <a:pt x="864031" y="920280"/>
                  </a:lnTo>
                  <a:lnTo>
                    <a:pt x="879259" y="920280"/>
                  </a:lnTo>
                  <a:lnTo>
                    <a:pt x="879259" y="864031"/>
                  </a:lnTo>
                  <a:close/>
                </a:path>
                <a:path w="972185" h="972185">
                  <a:moveTo>
                    <a:pt x="971740" y="956564"/>
                  </a:moveTo>
                  <a:lnTo>
                    <a:pt x="915492" y="956564"/>
                  </a:lnTo>
                  <a:lnTo>
                    <a:pt x="915492" y="971727"/>
                  </a:lnTo>
                  <a:lnTo>
                    <a:pt x="971740" y="971727"/>
                  </a:lnTo>
                  <a:lnTo>
                    <a:pt x="971740" y="956564"/>
                  </a:lnTo>
                  <a:close/>
                </a:path>
              </a:pathLst>
            </a:custGeom>
            <a:solidFill>
              <a:srgbClr val="FF0000"/>
            </a:solidFill>
          </p:spPr>
          <p:txBody>
            <a:bodyPr wrap="square" lIns="0" tIns="0" rIns="0" bIns="0" rtlCol="0"/>
            <a:lstStyle/>
            <a:p>
              <a:endParaRPr sz="3565"/>
            </a:p>
          </p:txBody>
        </p:sp>
        <p:sp>
          <p:nvSpPr>
            <p:cNvPr id="84" name="object 84"/>
            <p:cNvSpPr/>
            <p:nvPr/>
          </p:nvSpPr>
          <p:spPr>
            <a:xfrm>
              <a:off x="2245356" y="1523832"/>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5"/>
            </a:p>
          </p:txBody>
        </p:sp>
        <p:sp>
          <p:nvSpPr>
            <p:cNvPr id="85" name="object 85"/>
            <p:cNvSpPr/>
            <p:nvPr/>
          </p:nvSpPr>
          <p:spPr>
            <a:xfrm>
              <a:off x="1511654" y="1040984"/>
              <a:ext cx="56515" cy="15240"/>
            </a:xfrm>
            <a:custGeom>
              <a:avLst/>
              <a:gdLst/>
              <a:ahLst/>
              <a:cxnLst/>
              <a:rect l="l" t="t" r="r" b="b"/>
              <a:pathLst>
                <a:path w="56515" h="15240">
                  <a:moveTo>
                    <a:pt x="56242" y="0"/>
                  </a:moveTo>
                  <a:lnTo>
                    <a:pt x="0" y="0"/>
                  </a:lnTo>
                  <a:lnTo>
                    <a:pt x="0" y="15139"/>
                  </a:lnTo>
                  <a:lnTo>
                    <a:pt x="56242" y="15139"/>
                  </a:lnTo>
                  <a:lnTo>
                    <a:pt x="56242" y="0"/>
                  </a:lnTo>
                  <a:close/>
                </a:path>
              </a:pathLst>
            </a:custGeom>
            <a:solidFill>
              <a:srgbClr val="FF0000"/>
            </a:solidFill>
          </p:spPr>
          <p:txBody>
            <a:bodyPr wrap="square" lIns="0" tIns="0" rIns="0" bIns="0" rtlCol="0"/>
            <a:lstStyle/>
            <a:p>
              <a:endParaRPr sz="3565"/>
            </a:p>
          </p:txBody>
        </p:sp>
        <p:sp>
          <p:nvSpPr>
            <p:cNvPr id="86" name="object 86"/>
            <p:cNvSpPr/>
            <p:nvPr/>
          </p:nvSpPr>
          <p:spPr>
            <a:xfrm>
              <a:off x="1309361" y="803834"/>
              <a:ext cx="547370" cy="547370"/>
            </a:xfrm>
            <a:custGeom>
              <a:avLst/>
              <a:gdLst/>
              <a:ahLst/>
              <a:cxnLst/>
              <a:rect l="l" t="t" r="r" b="b"/>
              <a:pathLst>
                <a:path w="547369" h="547369">
                  <a:moveTo>
                    <a:pt x="547196" y="273598"/>
                  </a:moveTo>
                  <a:lnTo>
                    <a:pt x="542788" y="224418"/>
                  </a:lnTo>
                  <a:lnTo>
                    <a:pt x="530079" y="178130"/>
                  </a:lnTo>
                  <a:lnTo>
                    <a:pt x="509842" y="135507"/>
                  </a:lnTo>
                  <a:lnTo>
                    <a:pt x="482850" y="97321"/>
                  </a:lnTo>
                  <a:lnTo>
                    <a:pt x="449874" y="64346"/>
                  </a:lnTo>
                  <a:lnTo>
                    <a:pt x="411689" y="37353"/>
                  </a:lnTo>
                  <a:lnTo>
                    <a:pt x="369066" y="17116"/>
                  </a:lnTo>
                  <a:lnTo>
                    <a:pt x="322778" y="4407"/>
                  </a:lnTo>
                  <a:lnTo>
                    <a:pt x="273598" y="0"/>
                  </a:lnTo>
                  <a:lnTo>
                    <a:pt x="224418" y="4407"/>
                  </a:lnTo>
                  <a:lnTo>
                    <a:pt x="178130" y="17116"/>
                  </a:lnTo>
                  <a:lnTo>
                    <a:pt x="135507" y="37353"/>
                  </a:lnTo>
                  <a:lnTo>
                    <a:pt x="97321" y="64346"/>
                  </a:lnTo>
                  <a:lnTo>
                    <a:pt x="64346" y="97321"/>
                  </a:lnTo>
                  <a:lnTo>
                    <a:pt x="37353" y="135507"/>
                  </a:lnTo>
                  <a:lnTo>
                    <a:pt x="17116" y="178130"/>
                  </a:lnTo>
                  <a:lnTo>
                    <a:pt x="4407" y="224418"/>
                  </a:lnTo>
                  <a:lnTo>
                    <a:pt x="0" y="273598"/>
                  </a:lnTo>
                  <a:lnTo>
                    <a:pt x="4407" y="322778"/>
                  </a:lnTo>
                  <a:lnTo>
                    <a:pt x="17116" y="369066"/>
                  </a:lnTo>
                  <a:lnTo>
                    <a:pt x="37353" y="411689"/>
                  </a:lnTo>
                  <a:lnTo>
                    <a:pt x="64346" y="449874"/>
                  </a:lnTo>
                  <a:lnTo>
                    <a:pt x="97321" y="482850"/>
                  </a:lnTo>
                  <a:lnTo>
                    <a:pt x="135507" y="509842"/>
                  </a:lnTo>
                  <a:lnTo>
                    <a:pt x="178130" y="530079"/>
                  </a:lnTo>
                  <a:lnTo>
                    <a:pt x="224418" y="542788"/>
                  </a:lnTo>
                  <a:lnTo>
                    <a:pt x="273598" y="547196"/>
                  </a:lnTo>
                  <a:lnTo>
                    <a:pt x="322778" y="542788"/>
                  </a:lnTo>
                  <a:lnTo>
                    <a:pt x="369066" y="530079"/>
                  </a:lnTo>
                  <a:lnTo>
                    <a:pt x="411689" y="509842"/>
                  </a:lnTo>
                  <a:lnTo>
                    <a:pt x="449874" y="482850"/>
                  </a:lnTo>
                  <a:lnTo>
                    <a:pt x="482850" y="449874"/>
                  </a:lnTo>
                  <a:lnTo>
                    <a:pt x="509842" y="411689"/>
                  </a:lnTo>
                  <a:lnTo>
                    <a:pt x="530079" y="369066"/>
                  </a:lnTo>
                  <a:lnTo>
                    <a:pt x="542788" y="322778"/>
                  </a:lnTo>
                  <a:lnTo>
                    <a:pt x="547196" y="273598"/>
                  </a:lnTo>
                </a:path>
              </a:pathLst>
            </a:custGeom>
            <a:ln w="10122">
              <a:solidFill>
                <a:srgbClr val="FF0000"/>
              </a:solidFill>
              <a:prstDash val="dash"/>
            </a:ln>
          </p:spPr>
          <p:txBody>
            <a:bodyPr wrap="square" lIns="0" tIns="0" rIns="0" bIns="0" rtlCol="0"/>
            <a:lstStyle/>
            <a:p>
              <a:endParaRPr sz="3565"/>
            </a:p>
          </p:txBody>
        </p:sp>
        <p:sp>
          <p:nvSpPr>
            <p:cNvPr id="87" name="object 87"/>
            <p:cNvSpPr/>
            <p:nvPr/>
          </p:nvSpPr>
          <p:spPr>
            <a:xfrm>
              <a:off x="1787011" y="1043514"/>
              <a:ext cx="226060" cy="10160"/>
            </a:xfrm>
            <a:custGeom>
              <a:avLst/>
              <a:gdLst/>
              <a:ahLst/>
              <a:cxnLst/>
              <a:rect l="l" t="t" r="r" b="b"/>
              <a:pathLst>
                <a:path w="226060" h="10159">
                  <a:moveTo>
                    <a:pt x="225552" y="0"/>
                  </a:moveTo>
                  <a:lnTo>
                    <a:pt x="0" y="0"/>
                  </a:lnTo>
                  <a:lnTo>
                    <a:pt x="0" y="10117"/>
                  </a:lnTo>
                  <a:lnTo>
                    <a:pt x="225552" y="10117"/>
                  </a:lnTo>
                  <a:lnTo>
                    <a:pt x="225552" y="0"/>
                  </a:lnTo>
                  <a:close/>
                </a:path>
              </a:pathLst>
            </a:custGeom>
            <a:solidFill>
              <a:srgbClr val="0000FF"/>
            </a:solidFill>
          </p:spPr>
          <p:txBody>
            <a:bodyPr wrap="square" lIns="0" tIns="0" rIns="0" bIns="0" rtlCol="0"/>
            <a:lstStyle/>
            <a:p>
              <a:endParaRPr sz="3565"/>
            </a:p>
          </p:txBody>
        </p:sp>
      </p:grpSp>
      <p:grpSp>
        <p:nvGrpSpPr>
          <p:cNvPr id="88" name="object 88"/>
          <p:cNvGrpSpPr/>
          <p:nvPr/>
        </p:nvGrpSpPr>
        <p:grpSpPr>
          <a:xfrm>
            <a:off x="7347424" y="4300178"/>
            <a:ext cx="2882877" cy="646791"/>
            <a:chOff x="2936555" y="2169997"/>
            <a:chExt cx="1454785" cy="326390"/>
          </a:xfrm>
        </p:grpSpPr>
        <p:sp>
          <p:nvSpPr>
            <p:cNvPr id="89" name="object 89"/>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2979755" y="2177589"/>
              <a:ext cx="1368425" cy="311150"/>
            </a:xfrm>
            <a:custGeom>
              <a:avLst/>
              <a:gdLst/>
              <a:ahLst/>
              <a:cxnLst/>
              <a:rect l="l" t="t" r="r" b="b"/>
              <a:pathLst>
                <a:path w="1368425" h="311150">
                  <a:moveTo>
                    <a:pt x="0" y="311039"/>
                  </a:moveTo>
                  <a:lnTo>
                    <a:pt x="0" y="167039"/>
                  </a:lnTo>
                  <a:lnTo>
                    <a:pt x="71999" y="167039"/>
                  </a:lnTo>
                  <a:lnTo>
                    <a:pt x="71999" y="311039"/>
                  </a:lnTo>
                </a:path>
                <a:path w="1368425" h="311150">
                  <a:moveTo>
                    <a:pt x="143999" y="311039"/>
                  </a:moveTo>
                  <a:lnTo>
                    <a:pt x="143999" y="167039"/>
                  </a:lnTo>
                  <a:lnTo>
                    <a:pt x="215999" y="167039"/>
                  </a:lnTo>
                  <a:lnTo>
                    <a:pt x="215999" y="311039"/>
                  </a:lnTo>
                </a:path>
                <a:path w="1368425" h="311150">
                  <a:moveTo>
                    <a:pt x="359999" y="311039"/>
                  </a:moveTo>
                  <a:lnTo>
                    <a:pt x="359999" y="167039"/>
                  </a:lnTo>
                  <a:lnTo>
                    <a:pt x="431998" y="167039"/>
                  </a:lnTo>
                  <a:lnTo>
                    <a:pt x="431998" y="311039"/>
                  </a:lnTo>
                </a:path>
                <a:path w="1368425" h="311150">
                  <a:moveTo>
                    <a:pt x="503998" y="311039"/>
                  </a:moveTo>
                  <a:lnTo>
                    <a:pt x="503998" y="167039"/>
                  </a:lnTo>
                  <a:lnTo>
                    <a:pt x="575998" y="167039"/>
                  </a:lnTo>
                  <a:lnTo>
                    <a:pt x="575998" y="311039"/>
                  </a:lnTo>
                </a:path>
                <a:path w="1368425" h="311150">
                  <a:moveTo>
                    <a:pt x="863997" y="311039"/>
                  </a:moveTo>
                  <a:lnTo>
                    <a:pt x="863997" y="167039"/>
                  </a:lnTo>
                  <a:lnTo>
                    <a:pt x="935997" y="167039"/>
                  </a:lnTo>
                  <a:lnTo>
                    <a:pt x="935997" y="311039"/>
                  </a:lnTo>
                </a:path>
                <a:path w="1368425" h="311150">
                  <a:moveTo>
                    <a:pt x="1007997" y="311039"/>
                  </a:moveTo>
                  <a:lnTo>
                    <a:pt x="1007997" y="167039"/>
                  </a:lnTo>
                  <a:lnTo>
                    <a:pt x="1079997" y="167039"/>
                  </a:lnTo>
                  <a:lnTo>
                    <a:pt x="1079997" y="311039"/>
                  </a:lnTo>
                </a:path>
                <a:path w="1368425" h="311150">
                  <a:moveTo>
                    <a:pt x="1151996" y="311039"/>
                  </a:moveTo>
                  <a:lnTo>
                    <a:pt x="1151996" y="167039"/>
                  </a:lnTo>
                  <a:lnTo>
                    <a:pt x="1223996" y="167039"/>
                  </a:lnTo>
                  <a:lnTo>
                    <a:pt x="1223996" y="311039"/>
                  </a:lnTo>
                </a:path>
                <a:path w="1368425" h="311150">
                  <a:moveTo>
                    <a:pt x="1295996" y="311039"/>
                  </a:moveTo>
                  <a:lnTo>
                    <a:pt x="1295996" y="167039"/>
                  </a:lnTo>
                  <a:lnTo>
                    <a:pt x="1367996" y="167039"/>
                  </a:lnTo>
                  <a:lnTo>
                    <a:pt x="1367996" y="311039"/>
                  </a:lnTo>
                </a:path>
                <a:path w="1368425" h="311150">
                  <a:moveTo>
                    <a:pt x="35999" y="167039"/>
                  </a:moveTo>
                  <a:lnTo>
                    <a:pt x="35999" y="95040"/>
                  </a:lnTo>
                  <a:lnTo>
                    <a:pt x="179999" y="95040"/>
                  </a:lnTo>
                  <a:lnTo>
                    <a:pt x="179999" y="167039"/>
                  </a:lnTo>
                </a:path>
                <a:path w="1368425" h="311150">
                  <a:moveTo>
                    <a:pt x="539998" y="167039"/>
                  </a:moveTo>
                  <a:lnTo>
                    <a:pt x="539998" y="95040"/>
                  </a:lnTo>
                  <a:lnTo>
                    <a:pt x="647998" y="95040"/>
                  </a:lnTo>
                  <a:lnTo>
                    <a:pt x="647998" y="311039"/>
                  </a:lnTo>
                </a:path>
                <a:path w="1368425" h="311150">
                  <a:moveTo>
                    <a:pt x="899997" y="167039"/>
                  </a:moveTo>
                  <a:lnTo>
                    <a:pt x="899997" y="23040"/>
                  </a:lnTo>
                  <a:lnTo>
                    <a:pt x="1043997" y="23040"/>
                  </a:lnTo>
                  <a:lnTo>
                    <a:pt x="1043997" y="167039"/>
                  </a:lnTo>
                </a:path>
                <a:path w="1368425" h="311150">
                  <a:moveTo>
                    <a:pt x="1187996" y="167039"/>
                  </a:moveTo>
                  <a:lnTo>
                    <a:pt x="1187996" y="23040"/>
                  </a:lnTo>
                  <a:lnTo>
                    <a:pt x="1331996" y="23040"/>
                  </a:lnTo>
                  <a:lnTo>
                    <a:pt x="1331996" y="167039"/>
                  </a:lnTo>
                </a:path>
                <a:path w="1368425" h="311150">
                  <a:moveTo>
                    <a:pt x="971997" y="23040"/>
                  </a:moveTo>
                  <a:lnTo>
                    <a:pt x="971997" y="5761"/>
                  </a:lnTo>
                  <a:lnTo>
                    <a:pt x="1259996" y="5761"/>
                  </a:lnTo>
                  <a:lnTo>
                    <a:pt x="1259996" y="23040"/>
                  </a:lnTo>
                </a:path>
                <a:path w="1368425" h="311150">
                  <a:moveTo>
                    <a:pt x="395998" y="167039"/>
                  </a:moveTo>
                  <a:lnTo>
                    <a:pt x="395998" y="0"/>
                  </a:lnTo>
                  <a:lnTo>
                    <a:pt x="593998" y="0"/>
                  </a:lnTo>
                  <a:lnTo>
                    <a:pt x="593998" y="95040"/>
                  </a:lnTo>
                </a:path>
              </a:pathLst>
            </a:custGeom>
            <a:ln w="15183">
              <a:solidFill>
                <a:srgbClr val="FF0000"/>
              </a:solidFill>
            </a:ln>
          </p:spPr>
          <p:txBody>
            <a:bodyPr wrap="square" lIns="0" tIns="0" rIns="0" bIns="0" rtlCol="0"/>
            <a:lstStyle/>
            <a:p>
              <a:endParaRPr sz="3565"/>
            </a:p>
          </p:txBody>
        </p:sp>
      </p:grpSp>
      <p:sp>
        <p:nvSpPr>
          <p:cNvPr id="91" name="object 91"/>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1" name="object 101"/>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2" name="object 102"/>
          <p:cNvSpPr txBox="1"/>
          <p:nvPr/>
        </p:nvSpPr>
        <p:spPr>
          <a:xfrm>
            <a:off x="7145385" y="4169975"/>
            <a:ext cx="176169" cy="614048"/>
          </a:xfrm>
          <a:prstGeom prst="rect">
            <a:avLst/>
          </a:prstGeom>
        </p:spPr>
        <p:txBody>
          <a:bodyPr vert="horz" wrap="square" lIns="0" tIns="23909" rIns="0" bIns="0" rtlCol="0">
            <a:spAutoFit/>
          </a:bodyPr>
          <a:lstStyle/>
          <a:p>
            <a:pPr marL="25400">
              <a:lnSpc>
                <a:spcPts val="2310"/>
              </a:lnSpc>
              <a:spcBef>
                <a:spcPts val="190"/>
              </a:spcBef>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3" name="object 103"/>
          <p:cNvSpPr txBox="1"/>
          <p:nvPr/>
        </p:nvSpPr>
        <p:spPr>
          <a:xfrm>
            <a:off x="5163941" y="1799297"/>
            <a:ext cx="257961" cy="207141"/>
          </a:xfrm>
          <a:prstGeom prst="rect">
            <a:avLst/>
          </a:prstGeom>
        </p:spPr>
        <p:txBody>
          <a:bodyPr vert="horz" wrap="square" lIns="0" tIns="23909" rIns="0" bIns="0" rtlCol="0">
            <a:spAutoFit/>
          </a:bodyPr>
          <a:lstStyle/>
          <a:p>
            <a:pPr marL="25400">
              <a:spcBef>
                <a:spcPts val="190"/>
              </a:spcBef>
            </a:pPr>
            <a:r>
              <a:rPr sz="1190" spc="-50" dirty="0">
                <a:solidFill>
                  <a:srgbClr val="0000FF"/>
                </a:solidFill>
                <a:latin typeface="Times New Roman" panose="02020603050405020304"/>
                <a:cs typeface="Times New Roman" panose="02020603050405020304"/>
              </a:rPr>
              <a:t>3</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6</a:t>
            </a:r>
            <a:endParaRPr sz="1190">
              <a:latin typeface="Times New Roman" panose="02020603050405020304"/>
              <a:cs typeface="Times New Roman" panose="02020603050405020304"/>
            </a:endParaRPr>
          </a:p>
        </p:txBody>
      </p:sp>
      <p:sp>
        <p:nvSpPr>
          <p:cNvPr id="104" name="object 104"/>
          <p:cNvSpPr/>
          <p:nvPr/>
        </p:nvSpPr>
        <p:spPr>
          <a:xfrm>
            <a:off x="5640161" y="2077922"/>
            <a:ext cx="795276" cy="223986"/>
          </a:xfrm>
          <a:custGeom>
            <a:avLst/>
            <a:gdLst/>
            <a:ahLst/>
            <a:cxnLst/>
            <a:rect l="l" t="t" r="r" b="b"/>
            <a:pathLst>
              <a:path w="401319" h="113030">
                <a:moveTo>
                  <a:pt x="0" y="0"/>
                </a:moveTo>
                <a:lnTo>
                  <a:pt x="400737" y="50"/>
                </a:lnTo>
                <a:lnTo>
                  <a:pt x="400798" y="112779"/>
                </a:lnTo>
              </a:path>
            </a:pathLst>
          </a:custGeom>
          <a:ln w="10122">
            <a:solidFill>
              <a:srgbClr val="0000FF"/>
            </a:solidFill>
          </a:ln>
        </p:spPr>
        <p:txBody>
          <a:bodyPr wrap="square" lIns="0" tIns="0" rIns="0" bIns="0" rtlCol="0"/>
          <a:lstStyle/>
          <a:p>
            <a:endParaRPr sz="3565"/>
          </a:p>
        </p:txBody>
      </p:sp>
      <p:sp>
        <p:nvSpPr>
          <p:cNvPr id="105" name="object 105"/>
          <p:cNvSpPr txBox="1"/>
          <p:nvPr/>
        </p:nvSpPr>
        <p:spPr>
          <a:xfrm>
            <a:off x="5999484" y="1800857"/>
            <a:ext cx="125835" cy="207141"/>
          </a:xfrm>
          <a:prstGeom prst="rect">
            <a:avLst/>
          </a:prstGeom>
        </p:spPr>
        <p:txBody>
          <a:bodyPr vert="horz" wrap="square" lIns="0" tIns="23909" rIns="0" bIns="0" rtlCol="0">
            <a:spAutoFit/>
          </a:bodyPr>
          <a:lstStyle/>
          <a:p>
            <a:pPr marL="25400">
              <a:spcBef>
                <a:spcPts val="190"/>
              </a:spcBef>
            </a:pPr>
            <a:r>
              <a:rPr sz="1190" spc="-99" dirty="0">
                <a:solidFill>
                  <a:srgbClr val="0000FF"/>
                </a:solidFill>
                <a:latin typeface="Times New Roman" panose="02020603050405020304"/>
                <a:cs typeface="Times New Roman" panose="02020603050405020304"/>
              </a:rPr>
              <a:t>4</a:t>
            </a:r>
            <a:endParaRPr sz="1190">
              <a:latin typeface="Times New Roman" panose="02020603050405020304"/>
              <a:cs typeface="Times New Roman" panose="02020603050405020304"/>
            </a:endParaRPr>
          </a:p>
        </p:txBody>
      </p:sp>
      <p:sp>
        <p:nvSpPr>
          <p:cNvPr id="106" name="object 106"/>
          <p:cNvSpPr/>
          <p:nvPr/>
        </p:nvSpPr>
        <p:spPr>
          <a:xfrm>
            <a:off x="4426782" y="2425180"/>
            <a:ext cx="20134" cy="1018004"/>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5"/>
          </a:p>
        </p:txBody>
      </p:sp>
      <p:sp>
        <p:nvSpPr>
          <p:cNvPr id="107" name="object 107"/>
          <p:cNvSpPr txBox="1"/>
          <p:nvPr/>
        </p:nvSpPr>
        <p:spPr>
          <a:xfrm>
            <a:off x="4102549" y="2808695"/>
            <a:ext cx="257961" cy="207141"/>
          </a:xfrm>
          <a:prstGeom prst="rect">
            <a:avLst/>
          </a:prstGeom>
        </p:spPr>
        <p:txBody>
          <a:bodyPr vert="horz" wrap="square" lIns="0" tIns="23909" rIns="0" bIns="0" rtlCol="0">
            <a:spAutoFit/>
          </a:bodyPr>
          <a:lstStyle/>
          <a:p>
            <a:pPr marL="25400">
              <a:spcBef>
                <a:spcPts val="190"/>
              </a:spcBef>
            </a:pPr>
            <a:r>
              <a:rPr sz="1190" spc="-50" dirty="0">
                <a:solidFill>
                  <a:srgbClr val="0000FF"/>
                </a:solidFill>
                <a:latin typeface="Times New Roman" panose="02020603050405020304"/>
                <a:cs typeface="Times New Roman" panose="02020603050405020304"/>
              </a:rPr>
              <a:t>5</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8</a:t>
            </a:r>
            <a:endParaRPr sz="1190">
              <a:latin typeface="Times New Roman" panose="02020603050405020304"/>
              <a:cs typeface="Times New Roman" panose="02020603050405020304"/>
            </a:endParaRPr>
          </a:p>
        </p:txBody>
      </p:sp>
      <p:sp>
        <p:nvSpPr>
          <p:cNvPr id="108" name="object 108"/>
          <p:cNvSpPr/>
          <p:nvPr/>
        </p:nvSpPr>
        <p:spPr>
          <a:xfrm>
            <a:off x="4213326" y="3566644"/>
            <a:ext cx="223986" cy="795276"/>
          </a:xfrm>
          <a:custGeom>
            <a:avLst/>
            <a:gdLst/>
            <a:ahLst/>
            <a:cxnLst/>
            <a:rect l="l" t="t" r="r" b="b"/>
            <a:pathLst>
              <a:path w="113030" h="401319">
                <a:moveTo>
                  <a:pt x="0" y="400783"/>
                </a:moveTo>
                <a:lnTo>
                  <a:pt x="112762" y="400794"/>
                </a:lnTo>
                <a:lnTo>
                  <a:pt x="112776" y="0"/>
                </a:lnTo>
              </a:path>
            </a:pathLst>
          </a:custGeom>
          <a:ln w="10122">
            <a:solidFill>
              <a:srgbClr val="0000FF"/>
            </a:solidFill>
          </a:ln>
        </p:spPr>
        <p:txBody>
          <a:bodyPr wrap="square" lIns="0" tIns="0" rIns="0" bIns="0" rtlCol="0"/>
          <a:lstStyle/>
          <a:p>
            <a:endParaRPr sz="3565"/>
          </a:p>
        </p:txBody>
      </p:sp>
      <p:sp>
        <p:nvSpPr>
          <p:cNvPr id="109" name="object 109"/>
          <p:cNvSpPr txBox="1"/>
          <p:nvPr/>
        </p:nvSpPr>
        <p:spPr>
          <a:xfrm>
            <a:off x="4513149" y="3863492"/>
            <a:ext cx="257961" cy="207141"/>
          </a:xfrm>
          <a:prstGeom prst="rect">
            <a:avLst/>
          </a:prstGeom>
        </p:spPr>
        <p:txBody>
          <a:bodyPr vert="horz" wrap="square" lIns="0" tIns="23909" rIns="0" bIns="0" rtlCol="0">
            <a:spAutoFit/>
          </a:bodyPr>
          <a:lstStyle/>
          <a:p>
            <a:pPr marL="25400">
              <a:spcBef>
                <a:spcPts val="190"/>
              </a:spcBef>
            </a:pPr>
            <a:r>
              <a:rPr sz="1190" spc="-50" dirty="0">
                <a:solidFill>
                  <a:srgbClr val="0000FF"/>
                </a:solidFill>
                <a:latin typeface="Times New Roman" panose="02020603050405020304"/>
                <a:cs typeface="Times New Roman" panose="02020603050405020304"/>
              </a:rPr>
              <a:t>5</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0</a:t>
            </a:r>
            <a:endParaRPr sz="1190">
              <a:latin typeface="Times New Roman" panose="02020603050405020304"/>
              <a:cs typeface="Times New Roman" panose="02020603050405020304"/>
            </a:endParaRPr>
          </a:p>
        </p:txBody>
      </p:sp>
      <p:sp>
        <p:nvSpPr>
          <p:cNvPr id="110" name="object 110"/>
          <p:cNvSpPr/>
          <p:nvPr/>
        </p:nvSpPr>
        <p:spPr>
          <a:xfrm>
            <a:off x="6424357" y="2425179"/>
            <a:ext cx="20134" cy="732359"/>
          </a:xfrm>
          <a:custGeom>
            <a:avLst/>
            <a:gdLst/>
            <a:ahLst/>
            <a:cxnLst/>
            <a:rect l="l" t="t" r="r" b="b"/>
            <a:pathLst>
              <a:path w="10160" h="369569">
                <a:moveTo>
                  <a:pt x="10123" y="0"/>
                </a:moveTo>
                <a:lnTo>
                  <a:pt x="0" y="0"/>
                </a:lnTo>
                <a:lnTo>
                  <a:pt x="0" y="369556"/>
                </a:lnTo>
                <a:lnTo>
                  <a:pt x="10123" y="369556"/>
                </a:lnTo>
                <a:lnTo>
                  <a:pt x="10123" y="0"/>
                </a:lnTo>
                <a:close/>
              </a:path>
            </a:pathLst>
          </a:custGeom>
          <a:solidFill>
            <a:srgbClr val="0000FF"/>
          </a:solidFill>
        </p:spPr>
        <p:txBody>
          <a:bodyPr wrap="square" lIns="0" tIns="0" rIns="0" bIns="0" rtlCol="0"/>
          <a:lstStyle/>
          <a:p>
            <a:endParaRPr sz="3565"/>
          </a:p>
        </p:txBody>
      </p:sp>
      <p:sp>
        <p:nvSpPr>
          <p:cNvPr id="111" name="object 111"/>
          <p:cNvSpPr txBox="1"/>
          <p:nvPr/>
        </p:nvSpPr>
        <p:spPr>
          <a:xfrm>
            <a:off x="6510727" y="2665998"/>
            <a:ext cx="257961" cy="207141"/>
          </a:xfrm>
          <a:prstGeom prst="rect">
            <a:avLst/>
          </a:prstGeom>
        </p:spPr>
        <p:txBody>
          <a:bodyPr vert="horz" wrap="square" lIns="0" tIns="23909" rIns="0" bIns="0" rtlCol="0">
            <a:spAutoFit/>
          </a:bodyPr>
          <a:lstStyle/>
          <a:p>
            <a:pPr marL="25400">
              <a:spcBef>
                <a:spcPts val="190"/>
              </a:spcBef>
            </a:pPr>
            <a:r>
              <a:rPr sz="1190" spc="-50" dirty="0">
                <a:solidFill>
                  <a:srgbClr val="0000FF"/>
                </a:solidFill>
                <a:latin typeface="Times New Roman" panose="02020603050405020304"/>
                <a:cs typeface="Times New Roman" panose="02020603050405020304"/>
              </a:rPr>
              <a:t>5</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0</a:t>
            </a:r>
            <a:endParaRPr sz="1190">
              <a:latin typeface="Times New Roman" panose="02020603050405020304"/>
              <a:cs typeface="Times New Roman" panose="02020603050405020304"/>
            </a:endParaRPr>
          </a:p>
        </p:txBody>
      </p:sp>
      <p:sp>
        <p:nvSpPr>
          <p:cNvPr id="112" name="object 112"/>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5"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3"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0" name="object 80"/>
          <p:cNvGrpSpPr/>
          <p:nvPr/>
        </p:nvGrpSpPr>
        <p:grpSpPr>
          <a:xfrm>
            <a:off x="3599184" y="1879518"/>
            <a:ext cx="3301905" cy="3033879"/>
            <a:chOff x="1045082" y="948460"/>
            <a:chExt cx="1666239" cy="153098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5"/>
            </a:p>
          </p:txBody>
        </p:sp>
        <p:sp>
          <p:nvSpPr>
            <p:cNvPr id="83" name="object 83"/>
            <p:cNvSpPr/>
            <p:nvPr/>
          </p:nvSpPr>
          <p:spPr>
            <a:xfrm>
              <a:off x="1604187" y="948461"/>
              <a:ext cx="972185" cy="972185"/>
            </a:xfrm>
            <a:custGeom>
              <a:avLst/>
              <a:gdLst/>
              <a:ahLst/>
              <a:cxnLst/>
              <a:rect l="l" t="t" r="r" b="b"/>
              <a:pathLst>
                <a:path w="972185" h="972185">
                  <a:moveTo>
                    <a:pt x="15201" y="0"/>
                  </a:moveTo>
                  <a:lnTo>
                    <a:pt x="0" y="0"/>
                  </a:lnTo>
                  <a:lnTo>
                    <a:pt x="0" y="56248"/>
                  </a:lnTo>
                  <a:lnTo>
                    <a:pt x="15201" y="56248"/>
                  </a:lnTo>
                  <a:lnTo>
                    <a:pt x="15201" y="0"/>
                  </a:lnTo>
                  <a:close/>
                </a:path>
                <a:path w="972185" h="972185">
                  <a:moveTo>
                    <a:pt x="827735" y="812558"/>
                  </a:moveTo>
                  <a:lnTo>
                    <a:pt x="771486" y="812558"/>
                  </a:lnTo>
                  <a:lnTo>
                    <a:pt x="771486" y="827722"/>
                  </a:lnTo>
                  <a:lnTo>
                    <a:pt x="827735" y="827722"/>
                  </a:lnTo>
                  <a:lnTo>
                    <a:pt x="827735" y="812558"/>
                  </a:lnTo>
                  <a:close/>
                </a:path>
                <a:path w="972185" h="972185">
                  <a:moveTo>
                    <a:pt x="879259" y="864031"/>
                  </a:moveTo>
                  <a:lnTo>
                    <a:pt x="864031" y="864031"/>
                  </a:lnTo>
                  <a:lnTo>
                    <a:pt x="864031" y="920280"/>
                  </a:lnTo>
                  <a:lnTo>
                    <a:pt x="879259" y="920280"/>
                  </a:lnTo>
                  <a:lnTo>
                    <a:pt x="879259" y="864031"/>
                  </a:lnTo>
                  <a:close/>
                </a:path>
                <a:path w="972185" h="972185">
                  <a:moveTo>
                    <a:pt x="971740" y="956564"/>
                  </a:moveTo>
                  <a:lnTo>
                    <a:pt x="915492" y="956564"/>
                  </a:lnTo>
                  <a:lnTo>
                    <a:pt x="915492" y="971727"/>
                  </a:lnTo>
                  <a:lnTo>
                    <a:pt x="971740" y="971727"/>
                  </a:lnTo>
                  <a:lnTo>
                    <a:pt x="971740" y="956564"/>
                  </a:lnTo>
                  <a:close/>
                </a:path>
              </a:pathLst>
            </a:custGeom>
            <a:solidFill>
              <a:srgbClr val="FF0000"/>
            </a:solidFill>
          </p:spPr>
          <p:txBody>
            <a:bodyPr wrap="square" lIns="0" tIns="0" rIns="0" bIns="0" rtlCol="0"/>
            <a:lstStyle/>
            <a:p>
              <a:endParaRPr sz="3565"/>
            </a:p>
          </p:txBody>
        </p:sp>
        <p:sp>
          <p:nvSpPr>
            <p:cNvPr id="84" name="object 84"/>
            <p:cNvSpPr/>
            <p:nvPr/>
          </p:nvSpPr>
          <p:spPr>
            <a:xfrm>
              <a:off x="2245356" y="1523831"/>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5"/>
            </a:p>
          </p:txBody>
        </p:sp>
        <p:sp>
          <p:nvSpPr>
            <p:cNvPr id="85" name="object 85"/>
            <p:cNvSpPr/>
            <p:nvPr/>
          </p:nvSpPr>
          <p:spPr>
            <a:xfrm>
              <a:off x="1511643" y="1040993"/>
              <a:ext cx="488315" cy="15240"/>
            </a:xfrm>
            <a:custGeom>
              <a:avLst/>
              <a:gdLst/>
              <a:ahLst/>
              <a:cxnLst/>
              <a:rect l="l" t="t" r="r" b="b"/>
              <a:pathLst>
                <a:path w="488314" h="15240">
                  <a:moveTo>
                    <a:pt x="56248" y="0"/>
                  </a:moveTo>
                  <a:lnTo>
                    <a:pt x="0" y="0"/>
                  </a:lnTo>
                  <a:lnTo>
                    <a:pt x="0" y="15138"/>
                  </a:lnTo>
                  <a:lnTo>
                    <a:pt x="56248" y="15138"/>
                  </a:lnTo>
                  <a:lnTo>
                    <a:pt x="56248" y="0"/>
                  </a:lnTo>
                  <a:close/>
                </a:path>
                <a:path w="488314" h="15240">
                  <a:moveTo>
                    <a:pt x="488264" y="0"/>
                  </a:moveTo>
                  <a:lnTo>
                    <a:pt x="288010" y="0"/>
                  </a:lnTo>
                  <a:lnTo>
                    <a:pt x="288010" y="15176"/>
                  </a:lnTo>
                  <a:lnTo>
                    <a:pt x="488264" y="15176"/>
                  </a:lnTo>
                  <a:lnTo>
                    <a:pt x="488264" y="0"/>
                  </a:lnTo>
                  <a:close/>
                </a:path>
              </a:pathLst>
            </a:custGeom>
            <a:solidFill>
              <a:srgbClr val="FF0000"/>
            </a:solidFill>
          </p:spPr>
          <p:txBody>
            <a:bodyPr wrap="square" lIns="0" tIns="0" rIns="0" bIns="0" rtlCol="0"/>
            <a:lstStyle/>
            <a:p>
              <a:endParaRPr sz="3565"/>
            </a:p>
          </p:txBody>
        </p:sp>
        <p:sp>
          <p:nvSpPr>
            <p:cNvPr id="86" name="object 86"/>
            <p:cNvSpPr/>
            <p:nvPr/>
          </p:nvSpPr>
          <p:spPr>
            <a:xfrm>
              <a:off x="1354997" y="1799834"/>
              <a:ext cx="113030" cy="401320"/>
            </a:xfrm>
            <a:custGeom>
              <a:avLst/>
              <a:gdLst/>
              <a:ahLst/>
              <a:cxnLst/>
              <a:rect l="l" t="t" r="r" b="b"/>
              <a:pathLst>
                <a:path w="113030" h="401319">
                  <a:moveTo>
                    <a:pt x="0" y="400783"/>
                  </a:moveTo>
                  <a:lnTo>
                    <a:pt x="112762" y="400794"/>
                  </a:lnTo>
                  <a:lnTo>
                    <a:pt x="112776" y="0"/>
                  </a:lnTo>
                </a:path>
              </a:pathLst>
            </a:custGeom>
            <a:ln w="10122">
              <a:solidFill>
                <a:srgbClr val="0000FF"/>
              </a:solidFill>
            </a:ln>
          </p:spPr>
          <p:txBody>
            <a:bodyPr wrap="square" lIns="0" tIns="0" rIns="0" bIns="0" rtlCol="0"/>
            <a:lstStyle/>
            <a:p>
              <a:endParaRPr sz="3565"/>
            </a:p>
          </p:txBody>
        </p:sp>
      </p:grpSp>
      <p:grpSp>
        <p:nvGrpSpPr>
          <p:cNvPr id="87" name="object 87"/>
          <p:cNvGrpSpPr/>
          <p:nvPr/>
        </p:nvGrpSpPr>
        <p:grpSpPr>
          <a:xfrm>
            <a:off x="7347424" y="3785150"/>
            <a:ext cx="2882877" cy="1162714"/>
            <a:chOff x="2936555" y="1910099"/>
            <a:chExt cx="1454785" cy="586740"/>
          </a:xfrm>
        </p:grpSpPr>
        <p:sp>
          <p:nvSpPr>
            <p:cNvPr id="88" name="object 88"/>
            <p:cNvSpPr/>
            <p:nvPr/>
          </p:nvSpPr>
          <p:spPr>
            <a:xfrm>
              <a:off x="2936555" y="1912629"/>
              <a:ext cx="1454785" cy="576580"/>
            </a:xfrm>
            <a:custGeom>
              <a:avLst/>
              <a:gdLst/>
              <a:ahLst/>
              <a:cxnLst/>
              <a:rect l="l" t="t" r="r" b="b"/>
              <a:pathLst>
                <a:path w="1454785" h="576580">
                  <a:moveTo>
                    <a:pt x="0" y="575998"/>
                  </a:moveTo>
                  <a:lnTo>
                    <a:pt x="1454396" y="575998"/>
                  </a:lnTo>
                </a:path>
                <a:path w="1454785" h="576580">
                  <a:moveTo>
                    <a:pt x="0" y="431999"/>
                  </a:moveTo>
                  <a:lnTo>
                    <a:pt x="1454396" y="431999"/>
                  </a:lnTo>
                </a:path>
                <a:path w="1454785" h="576580">
                  <a:moveTo>
                    <a:pt x="0" y="287999"/>
                  </a:moveTo>
                  <a:lnTo>
                    <a:pt x="1454396" y="287999"/>
                  </a:lnTo>
                </a:path>
                <a:path w="1454785" h="576580">
                  <a:moveTo>
                    <a:pt x="0" y="143999"/>
                  </a:moveTo>
                  <a:lnTo>
                    <a:pt x="1454396" y="143999"/>
                  </a:lnTo>
                </a:path>
                <a:path w="1454785" h="576580">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89" name="object 89"/>
            <p:cNvSpPr/>
            <p:nvPr/>
          </p:nvSpPr>
          <p:spPr>
            <a:xfrm>
              <a:off x="2979755" y="2177589"/>
              <a:ext cx="1368425" cy="311150"/>
            </a:xfrm>
            <a:custGeom>
              <a:avLst/>
              <a:gdLst/>
              <a:ahLst/>
              <a:cxnLst/>
              <a:rect l="l" t="t" r="r" b="b"/>
              <a:pathLst>
                <a:path w="1368425" h="311150">
                  <a:moveTo>
                    <a:pt x="0" y="311039"/>
                  </a:moveTo>
                  <a:lnTo>
                    <a:pt x="0" y="167039"/>
                  </a:lnTo>
                  <a:lnTo>
                    <a:pt x="71999" y="167039"/>
                  </a:lnTo>
                  <a:lnTo>
                    <a:pt x="71999" y="311039"/>
                  </a:lnTo>
                </a:path>
                <a:path w="1368425" h="311150">
                  <a:moveTo>
                    <a:pt x="143999" y="311039"/>
                  </a:moveTo>
                  <a:lnTo>
                    <a:pt x="143999" y="167039"/>
                  </a:lnTo>
                  <a:lnTo>
                    <a:pt x="215999" y="167039"/>
                  </a:lnTo>
                  <a:lnTo>
                    <a:pt x="215999" y="311039"/>
                  </a:lnTo>
                </a:path>
                <a:path w="1368425" h="311150">
                  <a:moveTo>
                    <a:pt x="359999" y="311039"/>
                  </a:moveTo>
                  <a:lnTo>
                    <a:pt x="359999" y="167039"/>
                  </a:lnTo>
                  <a:lnTo>
                    <a:pt x="431998" y="167039"/>
                  </a:lnTo>
                  <a:lnTo>
                    <a:pt x="431998" y="311039"/>
                  </a:lnTo>
                </a:path>
                <a:path w="1368425" h="311150">
                  <a:moveTo>
                    <a:pt x="503998" y="311039"/>
                  </a:moveTo>
                  <a:lnTo>
                    <a:pt x="503998" y="167039"/>
                  </a:lnTo>
                  <a:lnTo>
                    <a:pt x="575998" y="167039"/>
                  </a:lnTo>
                  <a:lnTo>
                    <a:pt x="575998" y="311039"/>
                  </a:lnTo>
                </a:path>
                <a:path w="1368425" h="311150">
                  <a:moveTo>
                    <a:pt x="863997" y="311039"/>
                  </a:moveTo>
                  <a:lnTo>
                    <a:pt x="863997" y="167039"/>
                  </a:lnTo>
                  <a:lnTo>
                    <a:pt x="935997" y="167039"/>
                  </a:lnTo>
                  <a:lnTo>
                    <a:pt x="935997" y="311039"/>
                  </a:lnTo>
                </a:path>
                <a:path w="1368425" h="311150">
                  <a:moveTo>
                    <a:pt x="1007997" y="311039"/>
                  </a:moveTo>
                  <a:lnTo>
                    <a:pt x="1007997" y="167039"/>
                  </a:lnTo>
                  <a:lnTo>
                    <a:pt x="1079997" y="167039"/>
                  </a:lnTo>
                  <a:lnTo>
                    <a:pt x="1079997" y="311039"/>
                  </a:lnTo>
                </a:path>
                <a:path w="1368425" h="311150">
                  <a:moveTo>
                    <a:pt x="1151996" y="311039"/>
                  </a:moveTo>
                  <a:lnTo>
                    <a:pt x="1151996" y="167039"/>
                  </a:lnTo>
                  <a:lnTo>
                    <a:pt x="1223996" y="167039"/>
                  </a:lnTo>
                  <a:lnTo>
                    <a:pt x="1223996" y="311039"/>
                  </a:lnTo>
                </a:path>
                <a:path w="1368425" h="311150">
                  <a:moveTo>
                    <a:pt x="1295996" y="311039"/>
                  </a:moveTo>
                  <a:lnTo>
                    <a:pt x="1295996" y="167039"/>
                  </a:lnTo>
                  <a:lnTo>
                    <a:pt x="1367996" y="167039"/>
                  </a:lnTo>
                  <a:lnTo>
                    <a:pt x="1367996" y="311039"/>
                  </a:lnTo>
                </a:path>
                <a:path w="1368425" h="311150">
                  <a:moveTo>
                    <a:pt x="35999" y="167039"/>
                  </a:moveTo>
                  <a:lnTo>
                    <a:pt x="35999" y="95040"/>
                  </a:lnTo>
                  <a:lnTo>
                    <a:pt x="179999" y="95040"/>
                  </a:lnTo>
                  <a:lnTo>
                    <a:pt x="179999" y="167039"/>
                  </a:lnTo>
                </a:path>
                <a:path w="1368425" h="311150">
                  <a:moveTo>
                    <a:pt x="539998" y="167039"/>
                  </a:moveTo>
                  <a:lnTo>
                    <a:pt x="539998" y="95040"/>
                  </a:lnTo>
                  <a:lnTo>
                    <a:pt x="647998" y="95040"/>
                  </a:lnTo>
                  <a:lnTo>
                    <a:pt x="647998" y="311039"/>
                  </a:lnTo>
                </a:path>
                <a:path w="1368425" h="311150">
                  <a:moveTo>
                    <a:pt x="899997" y="167039"/>
                  </a:moveTo>
                  <a:lnTo>
                    <a:pt x="899997" y="23040"/>
                  </a:lnTo>
                  <a:lnTo>
                    <a:pt x="1043997" y="23040"/>
                  </a:lnTo>
                  <a:lnTo>
                    <a:pt x="1043997" y="167039"/>
                  </a:lnTo>
                </a:path>
                <a:path w="1368425" h="311150">
                  <a:moveTo>
                    <a:pt x="1187996" y="167039"/>
                  </a:moveTo>
                  <a:lnTo>
                    <a:pt x="1187996" y="23040"/>
                  </a:lnTo>
                  <a:lnTo>
                    <a:pt x="1331996" y="23040"/>
                  </a:lnTo>
                  <a:lnTo>
                    <a:pt x="1331996" y="167039"/>
                  </a:lnTo>
                </a:path>
                <a:path w="1368425" h="311150">
                  <a:moveTo>
                    <a:pt x="971997" y="23040"/>
                  </a:moveTo>
                  <a:lnTo>
                    <a:pt x="971997" y="5761"/>
                  </a:lnTo>
                  <a:lnTo>
                    <a:pt x="1259996" y="5761"/>
                  </a:lnTo>
                  <a:lnTo>
                    <a:pt x="1259996" y="23040"/>
                  </a:lnTo>
                </a:path>
                <a:path w="1368425" h="311150">
                  <a:moveTo>
                    <a:pt x="395998" y="167039"/>
                  </a:moveTo>
                  <a:lnTo>
                    <a:pt x="395998" y="0"/>
                  </a:lnTo>
                  <a:lnTo>
                    <a:pt x="593998" y="0"/>
                  </a:lnTo>
                  <a:lnTo>
                    <a:pt x="593998" y="95040"/>
                  </a:lnTo>
                </a:path>
              </a:pathLst>
            </a:custGeom>
            <a:ln w="15183">
              <a:solidFill>
                <a:srgbClr val="FF0000"/>
              </a:solidFill>
            </a:ln>
          </p:spPr>
          <p:txBody>
            <a:bodyPr wrap="square" lIns="0" tIns="0" rIns="0" bIns="0" rtlCol="0"/>
            <a:lstStyle/>
            <a:p>
              <a:endParaRPr sz="3565"/>
            </a:p>
          </p:txBody>
        </p:sp>
        <p:sp>
          <p:nvSpPr>
            <p:cNvPr id="90" name="object 90"/>
            <p:cNvSpPr/>
            <p:nvPr/>
          </p:nvSpPr>
          <p:spPr>
            <a:xfrm>
              <a:off x="2936555" y="1941430"/>
              <a:ext cx="1454785" cy="57785"/>
            </a:xfrm>
            <a:custGeom>
              <a:avLst/>
              <a:gdLst/>
              <a:ahLst/>
              <a:cxnLst/>
              <a:rect l="l" t="t" r="r" b="b"/>
              <a:pathLst>
                <a:path w="1454785" h="57785">
                  <a:moveTo>
                    <a:pt x="1454396" y="0"/>
                  </a:moveTo>
                  <a:lnTo>
                    <a:pt x="0" y="0"/>
                  </a:lnTo>
                  <a:lnTo>
                    <a:pt x="0" y="57600"/>
                  </a:lnTo>
                  <a:lnTo>
                    <a:pt x="1454396" y="57600"/>
                  </a:lnTo>
                  <a:lnTo>
                    <a:pt x="1454396" y="0"/>
                  </a:lnTo>
                  <a:close/>
                </a:path>
              </a:pathLst>
            </a:custGeom>
            <a:solidFill>
              <a:srgbClr val="0000FF">
                <a:alpha val="19999"/>
              </a:srgbClr>
            </a:solidFill>
          </p:spPr>
          <p:txBody>
            <a:bodyPr wrap="square" lIns="0" tIns="0" rIns="0" bIns="0" rtlCol="0"/>
            <a:lstStyle/>
            <a:p>
              <a:endParaRPr sz="3565"/>
            </a:p>
          </p:txBody>
        </p:sp>
        <p:sp>
          <p:nvSpPr>
            <p:cNvPr id="91" name="object 91"/>
            <p:cNvSpPr/>
            <p:nvPr/>
          </p:nvSpPr>
          <p:spPr>
            <a:xfrm>
              <a:off x="3473673" y="1970229"/>
              <a:ext cx="226695" cy="518795"/>
            </a:xfrm>
            <a:custGeom>
              <a:avLst/>
              <a:gdLst/>
              <a:ahLst/>
              <a:cxnLst/>
              <a:rect l="l" t="t" r="r" b="b"/>
              <a:pathLst>
                <a:path w="226695" h="518794">
                  <a:moveTo>
                    <a:pt x="0" y="207359"/>
                  </a:moveTo>
                  <a:lnTo>
                    <a:pt x="0" y="0"/>
                  </a:lnTo>
                  <a:lnTo>
                    <a:pt x="226080" y="0"/>
                  </a:lnTo>
                  <a:lnTo>
                    <a:pt x="226080" y="518399"/>
                  </a:lnTo>
                </a:path>
              </a:pathLst>
            </a:custGeom>
            <a:ln w="15183">
              <a:solidFill>
                <a:srgbClr val="FF0000"/>
              </a:solidFill>
            </a:ln>
          </p:spPr>
          <p:txBody>
            <a:bodyPr wrap="square" lIns="0" tIns="0" rIns="0" bIns="0" rtlCol="0"/>
            <a:lstStyle/>
            <a:p>
              <a:endParaRPr sz="3565"/>
            </a:p>
          </p:txBody>
        </p:sp>
      </p:grpSp>
      <p:sp>
        <p:nvSpPr>
          <p:cNvPr id="92" name="object 92"/>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1" name="object 101"/>
          <p:cNvSpPr txBox="1"/>
          <p:nvPr/>
        </p:nvSpPr>
        <p:spPr>
          <a:xfrm>
            <a:off x="7145385" y="3599265"/>
            <a:ext cx="176169" cy="1178305"/>
          </a:xfrm>
          <a:prstGeom prst="rect">
            <a:avLst/>
          </a:prstGeom>
        </p:spPr>
        <p:txBody>
          <a:bodyPr vert="horz" wrap="square" lIns="0" tIns="23909" rIns="0" bIns="0" rtlCol="0">
            <a:spAutoFit/>
          </a:bodyPr>
          <a:lstStyle/>
          <a:p>
            <a:pPr marL="25400">
              <a:lnSpc>
                <a:spcPts val="2310"/>
              </a:lnSpc>
              <a:spcBef>
                <a:spcPts val="190"/>
              </a:spcBef>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2" name="object 102"/>
          <p:cNvSpPr txBox="1"/>
          <p:nvPr/>
        </p:nvSpPr>
        <p:spPr>
          <a:xfrm>
            <a:off x="4513149" y="3863492"/>
            <a:ext cx="257961" cy="207141"/>
          </a:xfrm>
          <a:prstGeom prst="rect">
            <a:avLst/>
          </a:prstGeom>
        </p:spPr>
        <p:txBody>
          <a:bodyPr vert="horz" wrap="square" lIns="0" tIns="23909" rIns="0" bIns="0" rtlCol="0">
            <a:spAutoFit/>
          </a:bodyPr>
          <a:lstStyle/>
          <a:p>
            <a:pPr marL="25400">
              <a:spcBef>
                <a:spcPts val="190"/>
              </a:spcBef>
            </a:pPr>
            <a:r>
              <a:rPr sz="1190" spc="-50" dirty="0">
                <a:solidFill>
                  <a:srgbClr val="0000FF"/>
                </a:solidFill>
                <a:latin typeface="Times New Roman" panose="02020603050405020304"/>
                <a:cs typeface="Times New Roman" panose="02020603050405020304"/>
              </a:rPr>
              <a:t>5</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0</a:t>
            </a:r>
            <a:endParaRPr sz="1190">
              <a:latin typeface="Times New Roman" panose="02020603050405020304"/>
              <a:cs typeface="Times New Roman" panose="02020603050405020304"/>
            </a:endParaRPr>
          </a:p>
        </p:txBody>
      </p:sp>
      <p:sp>
        <p:nvSpPr>
          <p:cNvPr id="103" name="object 103"/>
          <p:cNvSpPr/>
          <p:nvPr/>
        </p:nvSpPr>
        <p:spPr>
          <a:xfrm>
            <a:off x="6424357" y="2425179"/>
            <a:ext cx="20134" cy="732359"/>
          </a:xfrm>
          <a:custGeom>
            <a:avLst/>
            <a:gdLst/>
            <a:ahLst/>
            <a:cxnLst/>
            <a:rect l="l" t="t" r="r" b="b"/>
            <a:pathLst>
              <a:path w="10160" h="369569">
                <a:moveTo>
                  <a:pt x="10123" y="0"/>
                </a:moveTo>
                <a:lnTo>
                  <a:pt x="0" y="0"/>
                </a:lnTo>
                <a:lnTo>
                  <a:pt x="0" y="369556"/>
                </a:lnTo>
                <a:lnTo>
                  <a:pt x="10123" y="369556"/>
                </a:lnTo>
                <a:lnTo>
                  <a:pt x="10123" y="0"/>
                </a:lnTo>
                <a:close/>
              </a:path>
            </a:pathLst>
          </a:custGeom>
          <a:solidFill>
            <a:srgbClr val="0000FF"/>
          </a:solidFill>
        </p:spPr>
        <p:txBody>
          <a:bodyPr wrap="square" lIns="0" tIns="0" rIns="0" bIns="0" rtlCol="0"/>
          <a:lstStyle/>
          <a:p>
            <a:endParaRPr sz="3565"/>
          </a:p>
        </p:txBody>
      </p:sp>
      <p:sp>
        <p:nvSpPr>
          <p:cNvPr id="104" name="object 104"/>
          <p:cNvSpPr txBox="1"/>
          <p:nvPr/>
        </p:nvSpPr>
        <p:spPr>
          <a:xfrm>
            <a:off x="6510727" y="2665998"/>
            <a:ext cx="257961" cy="207141"/>
          </a:xfrm>
          <a:prstGeom prst="rect">
            <a:avLst/>
          </a:prstGeom>
        </p:spPr>
        <p:txBody>
          <a:bodyPr vert="horz" wrap="square" lIns="0" tIns="23909" rIns="0" bIns="0" rtlCol="0">
            <a:spAutoFit/>
          </a:bodyPr>
          <a:lstStyle/>
          <a:p>
            <a:pPr marL="25400">
              <a:spcBef>
                <a:spcPts val="190"/>
              </a:spcBef>
            </a:pPr>
            <a:r>
              <a:rPr sz="1190" spc="-50" dirty="0">
                <a:solidFill>
                  <a:srgbClr val="0000FF"/>
                </a:solidFill>
                <a:latin typeface="Times New Roman" panose="02020603050405020304"/>
                <a:cs typeface="Times New Roman" panose="02020603050405020304"/>
              </a:rPr>
              <a:t>5</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0</a:t>
            </a:r>
            <a:endParaRPr sz="1190">
              <a:latin typeface="Times New Roman" panose="02020603050405020304"/>
              <a:cs typeface="Times New Roman" panose="02020603050405020304"/>
            </a:endParaRPr>
          </a:p>
        </p:txBody>
      </p:sp>
      <p:sp>
        <p:nvSpPr>
          <p:cNvPr id="105" name="object 105"/>
          <p:cNvSpPr txBox="1"/>
          <p:nvPr/>
        </p:nvSpPr>
        <p:spPr>
          <a:xfrm>
            <a:off x="1621062"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5"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3"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0" name="object 80"/>
          <p:cNvGrpSpPr/>
          <p:nvPr/>
        </p:nvGrpSpPr>
        <p:grpSpPr>
          <a:xfrm>
            <a:off x="3599184" y="1582853"/>
            <a:ext cx="3301905" cy="3330849"/>
            <a:chOff x="1045082" y="798754"/>
            <a:chExt cx="1666239" cy="168084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5"/>
            </a:p>
          </p:txBody>
        </p:sp>
        <p:sp>
          <p:nvSpPr>
            <p:cNvPr id="83" name="object 83"/>
            <p:cNvSpPr/>
            <p:nvPr/>
          </p:nvSpPr>
          <p:spPr>
            <a:xfrm>
              <a:off x="1604187" y="948461"/>
              <a:ext cx="972185" cy="972185"/>
            </a:xfrm>
            <a:custGeom>
              <a:avLst/>
              <a:gdLst/>
              <a:ahLst/>
              <a:cxnLst/>
              <a:rect l="l" t="t" r="r" b="b"/>
              <a:pathLst>
                <a:path w="972185" h="972185">
                  <a:moveTo>
                    <a:pt x="15201" y="0"/>
                  </a:moveTo>
                  <a:lnTo>
                    <a:pt x="0" y="0"/>
                  </a:lnTo>
                  <a:lnTo>
                    <a:pt x="0" y="56248"/>
                  </a:lnTo>
                  <a:lnTo>
                    <a:pt x="15201" y="56248"/>
                  </a:lnTo>
                  <a:lnTo>
                    <a:pt x="15201" y="0"/>
                  </a:lnTo>
                  <a:close/>
                </a:path>
                <a:path w="972185" h="972185">
                  <a:moveTo>
                    <a:pt x="827735" y="812558"/>
                  </a:moveTo>
                  <a:lnTo>
                    <a:pt x="771486" y="812558"/>
                  </a:lnTo>
                  <a:lnTo>
                    <a:pt x="771486" y="827722"/>
                  </a:lnTo>
                  <a:lnTo>
                    <a:pt x="827735" y="827722"/>
                  </a:lnTo>
                  <a:lnTo>
                    <a:pt x="827735" y="812558"/>
                  </a:lnTo>
                  <a:close/>
                </a:path>
                <a:path w="972185" h="972185">
                  <a:moveTo>
                    <a:pt x="879259" y="864031"/>
                  </a:moveTo>
                  <a:lnTo>
                    <a:pt x="864031" y="864031"/>
                  </a:lnTo>
                  <a:lnTo>
                    <a:pt x="864031" y="920280"/>
                  </a:lnTo>
                  <a:lnTo>
                    <a:pt x="879259" y="920280"/>
                  </a:lnTo>
                  <a:lnTo>
                    <a:pt x="879259" y="864031"/>
                  </a:lnTo>
                  <a:close/>
                </a:path>
                <a:path w="972185" h="972185">
                  <a:moveTo>
                    <a:pt x="971740" y="956564"/>
                  </a:moveTo>
                  <a:lnTo>
                    <a:pt x="915492" y="956564"/>
                  </a:lnTo>
                  <a:lnTo>
                    <a:pt x="915492" y="971727"/>
                  </a:lnTo>
                  <a:lnTo>
                    <a:pt x="971740" y="971727"/>
                  </a:lnTo>
                  <a:lnTo>
                    <a:pt x="971740" y="956564"/>
                  </a:lnTo>
                  <a:close/>
                </a:path>
              </a:pathLst>
            </a:custGeom>
            <a:solidFill>
              <a:srgbClr val="FF0000"/>
            </a:solidFill>
          </p:spPr>
          <p:txBody>
            <a:bodyPr wrap="square" lIns="0" tIns="0" rIns="0" bIns="0" rtlCol="0"/>
            <a:lstStyle/>
            <a:p>
              <a:endParaRPr sz="3565"/>
            </a:p>
          </p:txBody>
        </p:sp>
        <p:sp>
          <p:nvSpPr>
            <p:cNvPr id="84" name="object 84"/>
            <p:cNvSpPr/>
            <p:nvPr/>
          </p:nvSpPr>
          <p:spPr>
            <a:xfrm>
              <a:off x="2245356" y="1523832"/>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5"/>
            </a:p>
          </p:txBody>
        </p:sp>
        <p:sp>
          <p:nvSpPr>
            <p:cNvPr id="85" name="object 85"/>
            <p:cNvSpPr/>
            <p:nvPr/>
          </p:nvSpPr>
          <p:spPr>
            <a:xfrm>
              <a:off x="1511643" y="1040993"/>
              <a:ext cx="488315" cy="15240"/>
            </a:xfrm>
            <a:custGeom>
              <a:avLst/>
              <a:gdLst/>
              <a:ahLst/>
              <a:cxnLst/>
              <a:rect l="l" t="t" r="r" b="b"/>
              <a:pathLst>
                <a:path w="488314" h="15240">
                  <a:moveTo>
                    <a:pt x="56248" y="0"/>
                  </a:moveTo>
                  <a:lnTo>
                    <a:pt x="0" y="0"/>
                  </a:lnTo>
                  <a:lnTo>
                    <a:pt x="0" y="15138"/>
                  </a:lnTo>
                  <a:lnTo>
                    <a:pt x="56248" y="15138"/>
                  </a:lnTo>
                  <a:lnTo>
                    <a:pt x="56248" y="0"/>
                  </a:lnTo>
                  <a:close/>
                </a:path>
                <a:path w="488314" h="15240">
                  <a:moveTo>
                    <a:pt x="488264" y="0"/>
                  </a:moveTo>
                  <a:lnTo>
                    <a:pt x="288010" y="0"/>
                  </a:lnTo>
                  <a:lnTo>
                    <a:pt x="288010" y="15176"/>
                  </a:lnTo>
                  <a:lnTo>
                    <a:pt x="488264" y="15176"/>
                  </a:lnTo>
                  <a:lnTo>
                    <a:pt x="488264" y="0"/>
                  </a:lnTo>
                  <a:close/>
                </a:path>
              </a:pathLst>
            </a:custGeom>
            <a:solidFill>
              <a:srgbClr val="FF0000"/>
            </a:solidFill>
          </p:spPr>
          <p:txBody>
            <a:bodyPr wrap="square" lIns="0" tIns="0" rIns="0" bIns="0" rtlCol="0"/>
            <a:lstStyle/>
            <a:p>
              <a:endParaRPr sz="3565"/>
            </a:p>
          </p:txBody>
        </p:sp>
        <p:sp>
          <p:nvSpPr>
            <p:cNvPr id="86" name="object 86"/>
            <p:cNvSpPr/>
            <p:nvPr/>
          </p:nvSpPr>
          <p:spPr>
            <a:xfrm>
              <a:off x="1309361" y="803834"/>
              <a:ext cx="835660" cy="547370"/>
            </a:xfrm>
            <a:custGeom>
              <a:avLst/>
              <a:gdLst/>
              <a:ahLst/>
              <a:cxnLst/>
              <a:rect l="l" t="t" r="r" b="b"/>
              <a:pathLst>
                <a:path w="835660" h="547369">
                  <a:moveTo>
                    <a:pt x="835195" y="273598"/>
                  </a:moveTo>
                  <a:lnTo>
                    <a:pt x="820278" y="200864"/>
                  </a:lnTo>
                  <a:lnTo>
                    <a:pt x="802379" y="167100"/>
                  </a:lnTo>
                  <a:lnTo>
                    <a:pt x="778181" y="135507"/>
                  </a:lnTo>
                  <a:lnTo>
                    <a:pt x="748184" y="106409"/>
                  </a:lnTo>
                  <a:lnTo>
                    <a:pt x="712885" y="80134"/>
                  </a:lnTo>
                  <a:lnTo>
                    <a:pt x="672780" y="57007"/>
                  </a:lnTo>
                  <a:lnTo>
                    <a:pt x="628368" y="37353"/>
                  </a:lnTo>
                  <a:lnTo>
                    <a:pt x="580146" y="21500"/>
                  </a:lnTo>
                  <a:lnTo>
                    <a:pt x="528612" y="9773"/>
                  </a:lnTo>
                  <a:lnTo>
                    <a:pt x="474263" y="2497"/>
                  </a:lnTo>
                  <a:lnTo>
                    <a:pt x="417597" y="0"/>
                  </a:lnTo>
                  <a:lnTo>
                    <a:pt x="360931" y="2497"/>
                  </a:lnTo>
                  <a:lnTo>
                    <a:pt x="306582" y="9773"/>
                  </a:lnTo>
                  <a:lnTo>
                    <a:pt x="255048" y="21500"/>
                  </a:lnTo>
                  <a:lnTo>
                    <a:pt x="206826" y="37353"/>
                  </a:lnTo>
                  <a:lnTo>
                    <a:pt x="162415" y="57007"/>
                  </a:lnTo>
                  <a:lnTo>
                    <a:pt x="122310" y="80134"/>
                  </a:lnTo>
                  <a:lnTo>
                    <a:pt x="87010" y="106409"/>
                  </a:lnTo>
                  <a:lnTo>
                    <a:pt x="57013" y="135507"/>
                  </a:lnTo>
                  <a:lnTo>
                    <a:pt x="32816" y="167100"/>
                  </a:lnTo>
                  <a:lnTo>
                    <a:pt x="14916" y="200864"/>
                  </a:lnTo>
                  <a:lnTo>
                    <a:pt x="0" y="273598"/>
                  </a:lnTo>
                  <a:lnTo>
                    <a:pt x="3812" y="310724"/>
                  </a:lnTo>
                  <a:lnTo>
                    <a:pt x="32816" y="380095"/>
                  </a:lnTo>
                  <a:lnTo>
                    <a:pt x="57013" y="411689"/>
                  </a:lnTo>
                  <a:lnTo>
                    <a:pt x="87010" y="440786"/>
                  </a:lnTo>
                  <a:lnTo>
                    <a:pt x="122310" y="467061"/>
                  </a:lnTo>
                  <a:lnTo>
                    <a:pt x="162415" y="490189"/>
                  </a:lnTo>
                  <a:lnTo>
                    <a:pt x="206826" y="509842"/>
                  </a:lnTo>
                  <a:lnTo>
                    <a:pt x="255048" y="525695"/>
                  </a:lnTo>
                  <a:lnTo>
                    <a:pt x="306582" y="537423"/>
                  </a:lnTo>
                  <a:lnTo>
                    <a:pt x="360931" y="544698"/>
                  </a:lnTo>
                  <a:lnTo>
                    <a:pt x="417597" y="547196"/>
                  </a:lnTo>
                  <a:lnTo>
                    <a:pt x="474263" y="544698"/>
                  </a:lnTo>
                  <a:lnTo>
                    <a:pt x="528612" y="537423"/>
                  </a:lnTo>
                  <a:lnTo>
                    <a:pt x="580146" y="525695"/>
                  </a:lnTo>
                  <a:lnTo>
                    <a:pt x="628368" y="509842"/>
                  </a:lnTo>
                  <a:lnTo>
                    <a:pt x="672780" y="490189"/>
                  </a:lnTo>
                  <a:lnTo>
                    <a:pt x="712885" y="467061"/>
                  </a:lnTo>
                  <a:lnTo>
                    <a:pt x="748184" y="440786"/>
                  </a:lnTo>
                  <a:lnTo>
                    <a:pt x="778181" y="411689"/>
                  </a:lnTo>
                  <a:lnTo>
                    <a:pt x="802379" y="380095"/>
                  </a:lnTo>
                  <a:lnTo>
                    <a:pt x="820278" y="346332"/>
                  </a:lnTo>
                  <a:lnTo>
                    <a:pt x="835195" y="273598"/>
                  </a:lnTo>
                </a:path>
              </a:pathLst>
            </a:custGeom>
            <a:ln w="10122">
              <a:solidFill>
                <a:srgbClr val="FF0000"/>
              </a:solidFill>
              <a:prstDash val="dash"/>
            </a:ln>
          </p:spPr>
          <p:txBody>
            <a:bodyPr wrap="square" lIns="0" tIns="0" rIns="0" bIns="0" rtlCol="0"/>
            <a:lstStyle/>
            <a:p>
              <a:endParaRPr sz="3565"/>
            </a:p>
          </p:txBody>
        </p:sp>
        <p:sp>
          <p:nvSpPr>
            <p:cNvPr id="87" name="object 87"/>
            <p:cNvSpPr/>
            <p:nvPr/>
          </p:nvSpPr>
          <p:spPr>
            <a:xfrm>
              <a:off x="1354997" y="1799834"/>
              <a:ext cx="113030" cy="401320"/>
            </a:xfrm>
            <a:custGeom>
              <a:avLst/>
              <a:gdLst/>
              <a:ahLst/>
              <a:cxnLst/>
              <a:rect l="l" t="t" r="r" b="b"/>
              <a:pathLst>
                <a:path w="113030" h="401319">
                  <a:moveTo>
                    <a:pt x="0" y="400783"/>
                  </a:moveTo>
                  <a:lnTo>
                    <a:pt x="112762" y="400794"/>
                  </a:lnTo>
                  <a:lnTo>
                    <a:pt x="112776" y="0"/>
                  </a:lnTo>
                </a:path>
              </a:pathLst>
            </a:custGeom>
            <a:ln w="10122">
              <a:solidFill>
                <a:srgbClr val="0000FF"/>
              </a:solidFill>
            </a:ln>
          </p:spPr>
          <p:txBody>
            <a:bodyPr wrap="square" lIns="0" tIns="0" rIns="0" bIns="0" rtlCol="0"/>
            <a:lstStyle/>
            <a:p>
              <a:endParaRPr sz="3565"/>
            </a:p>
          </p:txBody>
        </p:sp>
      </p:grpSp>
      <p:grpSp>
        <p:nvGrpSpPr>
          <p:cNvPr id="88" name="object 88"/>
          <p:cNvGrpSpPr/>
          <p:nvPr/>
        </p:nvGrpSpPr>
        <p:grpSpPr>
          <a:xfrm>
            <a:off x="7347424" y="3889263"/>
            <a:ext cx="2882877" cy="1058271"/>
            <a:chOff x="2936555" y="1962637"/>
            <a:chExt cx="1454785" cy="534035"/>
          </a:xfrm>
        </p:grpSpPr>
        <p:sp>
          <p:nvSpPr>
            <p:cNvPr id="89" name="object 89"/>
            <p:cNvSpPr/>
            <p:nvPr/>
          </p:nvSpPr>
          <p:spPr>
            <a:xfrm>
              <a:off x="2936555" y="2056629"/>
              <a:ext cx="1454785" cy="432434"/>
            </a:xfrm>
            <a:custGeom>
              <a:avLst/>
              <a:gdLst/>
              <a:ahLst/>
              <a:cxnLst/>
              <a:rect l="l" t="t" r="r" b="b"/>
              <a:pathLst>
                <a:path w="1454785" h="432435">
                  <a:moveTo>
                    <a:pt x="0" y="431998"/>
                  </a:moveTo>
                  <a:lnTo>
                    <a:pt x="1454396" y="431998"/>
                  </a:lnTo>
                </a:path>
                <a:path w="1454785" h="432435">
                  <a:moveTo>
                    <a:pt x="0" y="287999"/>
                  </a:moveTo>
                  <a:lnTo>
                    <a:pt x="1454396" y="287999"/>
                  </a:lnTo>
                </a:path>
                <a:path w="1454785" h="432435">
                  <a:moveTo>
                    <a:pt x="0" y="143999"/>
                  </a:moveTo>
                  <a:lnTo>
                    <a:pt x="1454396" y="143999"/>
                  </a:lnTo>
                </a:path>
                <a:path w="1454785" h="43243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0" name="object 90"/>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5"/>
            </a:p>
          </p:txBody>
        </p:sp>
      </p:grpSp>
      <p:sp>
        <p:nvSpPr>
          <p:cNvPr id="91" name="object 91"/>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1" name="object 101"/>
          <p:cNvSpPr txBox="1"/>
          <p:nvPr/>
        </p:nvSpPr>
        <p:spPr>
          <a:xfrm>
            <a:off x="7145385" y="3599265"/>
            <a:ext cx="176169" cy="1178305"/>
          </a:xfrm>
          <a:prstGeom prst="rect">
            <a:avLst/>
          </a:prstGeom>
        </p:spPr>
        <p:txBody>
          <a:bodyPr vert="horz" wrap="square" lIns="0" tIns="23909" rIns="0" bIns="0" rtlCol="0">
            <a:spAutoFit/>
          </a:bodyPr>
          <a:lstStyle/>
          <a:p>
            <a:pPr marL="25400">
              <a:lnSpc>
                <a:spcPts val="2310"/>
              </a:lnSpc>
              <a:spcBef>
                <a:spcPts val="190"/>
              </a:spcBef>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2" name="object 102"/>
          <p:cNvSpPr txBox="1"/>
          <p:nvPr/>
        </p:nvSpPr>
        <p:spPr>
          <a:xfrm>
            <a:off x="4513149" y="3863492"/>
            <a:ext cx="257961" cy="207141"/>
          </a:xfrm>
          <a:prstGeom prst="rect">
            <a:avLst/>
          </a:prstGeom>
        </p:spPr>
        <p:txBody>
          <a:bodyPr vert="horz" wrap="square" lIns="0" tIns="23909" rIns="0" bIns="0" rtlCol="0">
            <a:spAutoFit/>
          </a:bodyPr>
          <a:lstStyle/>
          <a:p>
            <a:pPr marL="25400">
              <a:spcBef>
                <a:spcPts val="190"/>
              </a:spcBef>
            </a:pPr>
            <a:r>
              <a:rPr sz="1190" spc="-50" dirty="0">
                <a:solidFill>
                  <a:srgbClr val="0000FF"/>
                </a:solidFill>
                <a:latin typeface="Times New Roman" panose="02020603050405020304"/>
                <a:cs typeface="Times New Roman" panose="02020603050405020304"/>
              </a:rPr>
              <a:t>5</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0</a:t>
            </a:r>
            <a:endParaRPr sz="1190">
              <a:latin typeface="Times New Roman" panose="02020603050405020304"/>
              <a:cs typeface="Times New Roman" panose="02020603050405020304"/>
            </a:endParaRPr>
          </a:p>
        </p:txBody>
      </p:sp>
      <p:sp>
        <p:nvSpPr>
          <p:cNvPr id="103" name="object 103"/>
          <p:cNvSpPr/>
          <p:nvPr/>
        </p:nvSpPr>
        <p:spPr>
          <a:xfrm>
            <a:off x="6424357" y="2425179"/>
            <a:ext cx="20134" cy="732359"/>
          </a:xfrm>
          <a:custGeom>
            <a:avLst/>
            <a:gdLst/>
            <a:ahLst/>
            <a:cxnLst/>
            <a:rect l="l" t="t" r="r" b="b"/>
            <a:pathLst>
              <a:path w="10160" h="369569">
                <a:moveTo>
                  <a:pt x="10123" y="0"/>
                </a:moveTo>
                <a:lnTo>
                  <a:pt x="0" y="0"/>
                </a:lnTo>
                <a:lnTo>
                  <a:pt x="0" y="369556"/>
                </a:lnTo>
                <a:lnTo>
                  <a:pt x="10123" y="369556"/>
                </a:lnTo>
                <a:lnTo>
                  <a:pt x="10123" y="0"/>
                </a:lnTo>
                <a:close/>
              </a:path>
            </a:pathLst>
          </a:custGeom>
          <a:solidFill>
            <a:srgbClr val="0000FF"/>
          </a:solidFill>
        </p:spPr>
        <p:txBody>
          <a:bodyPr wrap="square" lIns="0" tIns="0" rIns="0" bIns="0" rtlCol="0"/>
          <a:lstStyle/>
          <a:p>
            <a:endParaRPr sz="3565"/>
          </a:p>
        </p:txBody>
      </p:sp>
      <p:sp>
        <p:nvSpPr>
          <p:cNvPr id="104" name="object 104"/>
          <p:cNvSpPr txBox="1"/>
          <p:nvPr/>
        </p:nvSpPr>
        <p:spPr>
          <a:xfrm>
            <a:off x="6510727" y="2665998"/>
            <a:ext cx="257961" cy="207141"/>
          </a:xfrm>
          <a:prstGeom prst="rect">
            <a:avLst/>
          </a:prstGeom>
        </p:spPr>
        <p:txBody>
          <a:bodyPr vert="horz" wrap="square" lIns="0" tIns="23909" rIns="0" bIns="0" rtlCol="0">
            <a:spAutoFit/>
          </a:bodyPr>
          <a:lstStyle/>
          <a:p>
            <a:pPr marL="25400">
              <a:spcBef>
                <a:spcPts val="190"/>
              </a:spcBef>
            </a:pPr>
            <a:r>
              <a:rPr sz="1190" spc="-50" dirty="0">
                <a:solidFill>
                  <a:srgbClr val="0000FF"/>
                </a:solidFill>
                <a:latin typeface="Times New Roman" panose="02020603050405020304"/>
                <a:cs typeface="Times New Roman" panose="02020603050405020304"/>
              </a:rPr>
              <a:t>5</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0</a:t>
            </a:r>
            <a:endParaRPr sz="1190">
              <a:latin typeface="Times New Roman" panose="02020603050405020304"/>
              <a:cs typeface="Times New Roman" panose="02020603050405020304"/>
            </a:endParaRPr>
          </a:p>
        </p:txBody>
      </p:sp>
      <p:sp>
        <p:nvSpPr>
          <p:cNvPr id="105" name="object 105"/>
          <p:cNvSpPr/>
          <p:nvPr/>
        </p:nvSpPr>
        <p:spPr>
          <a:xfrm>
            <a:off x="5640161" y="2077922"/>
            <a:ext cx="795276" cy="223986"/>
          </a:xfrm>
          <a:custGeom>
            <a:avLst/>
            <a:gdLst/>
            <a:ahLst/>
            <a:cxnLst/>
            <a:rect l="l" t="t" r="r" b="b"/>
            <a:pathLst>
              <a:path w="401319" h="113030">
                <a:moveTo>
                  <a:pt x="0" y="0"/>
                </a:moveTo>
                <a:lnTo>
                  <a:pt x="400737" y="50"/>
                </a:lnTo>
                <a:lnTo>
                  <a:pt x="400798" y="112779"/>
                </a:lnTo>
              </a:path>
            </a:pathLst>
          </a:custGeom>
          <a:ln w="10122">
            <a:solidFill>
              <a:srgbClr val="0000FF"/>
            </a:solidFill>
          </a:ln>
        </p:spPr>
        <p:txBody>
          <a:bodyPr wrap="square" lIns="0" tIns="0" rIns="0" bIns="0" rtlCol="0"/>
          <a:lstStyle/>
          <a:p>
            <a:endParaRPr sz="3565"/>
          </a:p>
        </p:txBody>
      </p:sp>
      <p:sp>
        <p:nvSpPr>
          <p:cNvPr id="106" name="object 106"/>
          <p:cNvSpPr txBox="1"/>
          <p:nvPr/>
        </p:nvSpPr>
        <p:spPr>
          <a:xfrm>
            <a:off x="5895722" y="1799373"/>
            <a:ext cx="333462" cy="207141"/>
          </a:xfrm>
          <a:prstGeom prst="rect">
            <a:avLst/>
          </a:prstGeom>
        </p:spPr>
        <p:txBody>
          <a:bodyPr vert="horz" wrap="square" lIns="0" tIns="23909" rIns="0" bIns="0" rtlCol="0">
            <a:spAutoFit/>
          </a:bodyPr>
          <a:lstStyle/>
          <a:p>
            <a:pPr marL="25400">
              <a:spcBef>
                <a:spcPts val="190"/>
              </a:spcBef>
            </a:pPr>
            <a:r>
              <a:rPr sz="1190" spc="-40" dirty="0">
                <a:solidFill>
                  <a:srgbClr val="0000FF"/>
                </a:solidFill>
                <a:latin typeface="Times New Roman" panose="02020603050405020304"/>
                <a:cs typeface="Times New Roman" panose="02020603050405020304"/>
              </a:rPr>
              <a:t>6</a:t>
            </a:r>
            <a:r>
              <a:rPr sz="1190" i="1" spc="-40" dirty="0">
                <a:solidFill>
                  <a:srgbClr val="0000FF"/>
                </a:solidFill>
                <a:latin typeface="Trebuchet MS" panose="020B0603020202020204"/>
                <a:cs typeface="Trebuchet MS" panose="020B0603020202020204"/>
              </a:rPr>
              <a:t>.</a:t>
            </a:r>
            <a:r>
              <a:rPr sz="1190" spc="-40" dirty="0">
                <a:solidFill>
                  <a:srgbClr val="0000FF"/>
                </a:solidFill>
                <a:latin typeface="Times New Roman" panose="02020603050405020304"/>
                <a:cs typeface="Times New Roman" panose="02020603050405020304"/>
              </a:rPr>
              <a:t>66</a:t>
            </a:r>
            <a:endParaRPr sz="1190">
              <a:latin typeface="Times New Roman" panose="02020603050405020304"/>
              <a:cs typeface="Times New Roman" panose="02020603050405020304"/>
            </a:endParaRPr>
          </a:p>
        </p:txBody>
      </p:sp>
      <p:sp>
        <p:nvSpPr>
          <p:cNvPr id="107" name="object 107"/>
          <p:cNvSpPr/>
          <p:nvPr/>
        </p:nvSpPr>
        <p:spPr>
          <a:xfrm>
            <a:off x="4426782" y="2425180"/>
            <a:ext cx="20134" cy="1018004"/>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5"/>
          </a:p>
        </p:txBody>
      </p:sp>
      <p:sp>
        <p:nvSpPr>
          <p:cNvPr id="108" name="object 108"/>
          <p:cNvSpPr txBox="1"/>
          <p:nvPr/>
        </p:nvSpPr>
        <p:spPr>
          <a:xfrm>
            <a:off x="4027326" y="2808694"/>
            <a:ext cx="333462" cy="207141"/>
          </a:xfrm>
          <a:prstGeom prst="rect">
            <a:avLst/>
          </a:prstGeom>
        </p:spPr>
        <p:txBody>
          <a:bodyPr vert="horz" wrap="square" lIns="0" tIns="23909" rIns="0" bIns="0" rtlCol="0">
            <a:spAutoFit/>
          </a:bodyPr>
          <a:lstStyle/>
          <a:p>
            <a:pPr marL="25400">
              <a:spcBef>
                <a:spcPts val="190"/>
              </a:spcBef>
            </a:pPr>
            <a:r>
              <a:rPr sz="1190" spc="-40" dirty="0">
                <a:solidFill>
                  <a:srgbClr val="0000FF"/>
                </a:solidFill>
                <a:latin typeface="Times New Roman" panose="02020603050405020304"/>
                <a:cs typeface="Times New Roman" panose="02020603050405020304"/>
              </a:rPr>
              <a:t>6</a:t>
            </a:r>
            <a:r>
              <a:rPr sz="1190" i="1" spc="-40" dirty="0">
                <a:solidFill>
                  <a:srgbClr val="0000FF"/>
                </a:solidFill>
                <a:latin typeface="Trebuchet MS" panose="020B0603020202020204"/>
                <a:cs typeface="Trebuchet MS" panose="020B0603020202020204"/>
              </a:rPr>
              <a:t>.</a:t>
            </a:r>
            <a:r>
              <a:rPr sz="1190" spc="-40" dirty="0">
                <a:solidFill>
                  <a:srgbClr val="0000FF"/>
                </a:solidFill>
                <a:latin typeface="Times New Roman" panose="02020603050405020304"/>
                <a:cs typeface="Times New Roman" panose="02020603050405020304"/>
              </a:rPr>
              <a:t>33</a:t>
            </a:r>
            <a:endParaRPr sz="1190">
              <a:latin typeface="Times New Roman" panose="02020603050405020304"/>
              <a:cs typeface="Times New Roman" panose="02020603050405020304"/>
            </a:endParaRPr>
          </a:p>
        </p:txBody>
      </p:sp>
      <p:sp>
        <p:nvSpPr>
          <p:cNvPr id="109" name="object 109"/>
          <p:cNvSpPr txBox="1"/>
          <p:nvPr/>
        </p:nvSpPr>
        <p:spPr>
          <a:xfrm>
            <a:off x="1621062"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K-means 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Given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the </a:t>
            </a:r>
            <a:r>
              <a:rPr lang="en-US" i="1" dirty="0">
                <a:latin typeface="Times New Roman" panose="02020603050405020304" pitchFamily="18" charset="0"/>
                <a:cs typeface="Times New Roman" panose="02020603050405020304" pitchFamily="18" charset="0"/>
              </a:rPr>
              <a:t>k-means</a:t>
            </a:r>
            <a:r>
              <a:rPr lang="en-US" dirty="0">
                <a:latin typeface="Times New Roman" panose="02020603050405020304" pitchFamily="18" charset="0"/>
                <a:cs typeface="Times New Roman" panose="02020603050405020304" pitchFamily="18" charset="0"/>
              </a:rPr>
              <a:t> algorithm works as follows: </a:t>
            </a:r>
            <a:endParaRPr lang="en-US" dirty="0">
              <a:latin typeface="Times New Roman" panose="02020603050405020304" pitchFamily="18" charset="0"/>
              <a:cs typeface="Times New Roman" panose="02020603050405020304" pitchFamily="18" charset="0"/>
            </a:endParaRPr>
          </a:p>
          <a:p>
            <a:pPr lvl="1" algn="just">
              <a:buSzTx/>
              <a:buFont typeface="Wingdings" panose="05000000000000000000" pitchFamily="2" charset="2"/>
              <a:buAutoNum type="arabicParenR"/>
            </a:pPr>
            <a:r>
              <a:rPr lang="en-US" sz="2800" dirty="0">
                <a:latin typeface="Times New Roman" panose="02020603050405020304" pitchFamily="18" charset="0"/>
                <a:cs typeface="Times New Roman" panose="02020603050405020304" pitchFamily="18" charset="0"/>
              </a:rPr>
              <a:t>Randomly choose </a:t>
            </a:r>
            <a:r>
              <a:rPr lang="en-US" sz="2800" i="1" dirty="0">
                <a:latin typeface="Times New Roman" panose="02020603050405020304" pitchFamily="18" charset="0"/>
                <a:cs typeface="Times New Roman" panose="02020603050405020304" pitchFamily="18" charset="0"/>
              </a:rPr>
              <a:t>k</a:t>
            </a:r>
            <a:r>
              <a:rPr lang="en-US" sz="2800" dirty="0">
                <a:latin typeface="Times New Roman" panose="02020603050405020304" pitchFamily="18" charset="0"/>
                <a:cs typeface="Times New Roman" panose="02020603050405020304" pitchFamily="18" charset="0"/>
              </a:rPr>
              <a:t> data points (seeds) to be the initial centroids, cluster centers</a:t>
            </a:r>
            <a:endParaRPr lang="en-US" sz="2800" dirty="0">
              <a:latin typeface="Times New Roman" panose="02020603050405020304" pitchFamily="18" charset="0"/>
              <a:cs typeface="Times New Roman" panose="02020603050405020304" pitchFamily="18" charset="0"/>
            </a:endParaRPr>
          </a:p>
          <a:p>
            <a:pPr lvl="1" algn="just">
              <a:buSzTx/>
              <a:buFont typeface="Wingdings" panose="05000000000000000000" pitchFamily="2" charset="2"/>
              <a:buAutoNum type="arabicParenR"/>
            </a:pPr>
            <a:r>
              <a:rPr lang="en-US" sz="2800" dirty="0">
                <a:latin typeface="Times New Roman" panose="02020603050405020304" pitchFamily="18" charset="0"/>
                <a:cs typeface="Times New Roman" panose="02020603050405020304" pitchFamily="18" charset="0"/>
              </a:rPr>
              <a:t>Assign each data point to the closest centroid</a:t>
            </a:r>
            <a:endParaRPr lang="en-US" sz="2800" dirty="0">
              <a:latin typeface="Times New Roman" panose="02020603050405020304" pitchFamily="18" charset="0"/>
              <a:cs typeface="Times New Roman" panose="02020603050405020304" pitchFamily="18" charset="0"/>
            </a:endParaRPr>
          </a:p>
          <a:p>
            <a:pPr lvl="1" algn="just">
              <a:buSzTx/>
              <a:buFont typeface="Wingdings" panose="05000000000000000000" pitchFamily="2" charset="2"/>
              <a:buAutoNum type="arabicParenR"/>
            </a:pPr>
            <a:r>
              <a:rPr lang="en-US" sz="2800" dirty="0">
                <a:latin typeface="Times New Roman" panose="02020603050405020304" pitchFamily="18" charset="0"/>
                <a:cs typeface="Times New Roman" panose="02020603050405020304" pitchFamily="18" charset="0"/>
              </a:rPr>
              <a:t>Re-compute the centroids using the current cluster memberships.</a:t>
            </a:r>
            <a:endParaRPr lang="en-US" sz="2800" dirty="0">
              <a:latin typeface="Times New Roman" panose="02020603050405020304" pitchFamily="18" charset="0"/>
              <a:cs typeface="Times New Roman" panose="02020603050405020304" pitchFamily="18" charset="0"/>
            </a:endParaRPr>
          </a:p>
          <a:p>
            <a:pPr lvl="1" algn="just">
              <a:buSzTx/>
              <a:buFont typeface="Wingdings" panose="05000000000000000000" pitchFamily="2" charset="2"/>
              <a:buAutoNum type="arabicParenR"/>
            </a:pPr>
            <a:r>
              <a:rPr lang="en-US" sz="2800" dirty="0">
                <a:latin typeface="Times New Roman" panose="02020603050405020304" pitchFamily="18" charset="0"/>
                <a:cs typeface="Times New Roman" panose="02020603050405020304" pitchFamily="18" charset="0"/>
              </a:rPr>
              <a:t>If a convergence criterion is not met, go to 2).</a:t>
            </a:r>
            <a:endParaRPr lang="en-US" sz="28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46" name="object 46"/>
            <p:cNvPicPr/>
            <p:nvPr/>
          </p:nvPicPr>
          <p:blipFill>
            <a:blip r:embed="rId4"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2" name="object 52"/>
          <p:cNvPicPr/>
          <p:nvPr/>
        </p:nvPicPr>
        <p:blipFill>
          <a:blip r:embed="rId5"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4" name="object 54"/>
          <p:cNvPicPr/>
          <p:nvPr/>
        </p:nvPicPr>
        <p:blipFill>
          <a:blip r:embed="rId3"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0" name="object 80"/>
          <p:cNvGrpSpPr/>
          <p:nvPr/>
        </p:nvGrpSpPr>
        <p:grpSpPr>
          <a:xfrm>
            <a:off x="3599184" y="1582853"/>
            <a:ext cx="3301905" cy="3330849"/>
            <a:chOff x="1045082" y="798754"/>
            <a:chExt cx="1666239" cy="168084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5"/>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5"/>
            </a:p>
          </p:txBody>
        </p:sp>
        <p:sp>
          <p:nvSpPr>
            <p:cNvPr id="83" name="object 83"/>
            <p:cNvSpPr/>
            <p:nvPr/>
          </p:nvSpPr>
          <p:spPr>
            <a:xfrm>
              <a:off x="1604187" y="948461"/>
              <a:ext cx="972185" cy="972185"/>
            </a:xfrm>
            <a:custGeom>
              <a:avLst/>
              <a:gdLst/>
              <a:ahLst/>
              <a:cxnLst/>
              <a:rect l="l" t="t" r="r" b="b"/>
              <a:pathLst>
                <a:path w="972185" h="972185">
                  <a:moveTo>
                    <a:pt x="15201" y="0"/>
                  </a:moveTo>
                  <a:lnTo>
                    <a:pt x="0" y="0"/>
                  </a:lnTo>
                  <a:lnTo>
                    <a:pt x="0" y="56248"/>
                  </a:lnTo>
                  <a:lnTo>
                    <a:pt x="15201" y="56248"/>
                  </a:lnTo>
                  <a:lnTo>
                    <a:pt x="15201" y="0"/>
                  </a:lnTo>
                  <a:close/>
                </a:path>
                <a:path w="972185" h="972185">
                  <a:moveTo>
                    <a:pt x="827735" y="812558"/>
                  </a:moveTo>
                  <a:lnTo>
                    <a:pt x="771486" y="812558"/>
                  </a:lnTo>
                  <a:lnTo>
                    <a:pt x="771486" y="827722"/>
                  </a:lnTo>
                  <a:lnTo>
                    <a:pt x="827735" y="827722"/>
                  </a:lnTo>
                  <a:lnTo>
                    <a:pt x="827735" y="812558"/>
                  </a:lnTo>
                  <a:close/>
                </a:path>
                <a:path w="972185" h="972185">
                  <a:moveTo>
                    <a:pt x="879259" y="864031"/>
                  </a:moveTo>
                  <a:lnTo>
                    <a:pt x="864031" y="864031"/>
                  </a:lnTo>
                  <a:lnTo>
                    <a:pt x="864031" y="920280"/>
                  </a:lnTo>
                  <a:lnTo>
                    <a:pt x="879259" y="920280"/>
                  </a:lnTo>
                  <a:lnTo>
                    <a:pt x="879259" y="864031"/>
                  </a:lnTo>
                  <a:close/>
                </a:path>
                <a:path w="972185" h="972185">
                  <a:moveTo>
                    <a:pt x="971740" y="956564"/>
                  </a:moveTo>
                  <a:lnTo>
                    <a:pt x="915492" y="956564"/>
                  </a:lnTo>
                  <a:lnTo>
                    <a:pt x="915492" y="971727"/>
                  </a:lnTo>
                  <a:lnTo>
                    <a:pt x="971740" y="971727"/>
                  </a:lnTo>
                  <a:lnTo>
                    <a:pt x="971740" y="956564"/>
                  </a:lnTo>
                  <a:close/>
                </a:path>
              </a:pathLst>
            </a:custGeom>
            <a:solidFill>
              <a:srgbClr val="FF0000"/>
            </a:solidFill>
          </p:spPr>
          <p:txBody>
            <a:bodyPr wrap="square" lIns="0" tIns="0" rIns="0" bIns="0" rtlCol="0"/>
            <a:lstStyle/>
            <a:p>
              <a:endParaRPr sz="3565"/>
            </a:p>
          </p:txBody>
        </p:sp>
        <p:sp>
          <p:nvSpPr>
            <p:cNvPr id="84" name="object 84"/>
            <p:cNvSpPr/>
            <p:nvPr/>
          </p:nvSpPr>
          <p:spPr>
            <a:xfrm>
              <a:off x="2245356" y="1523832"/>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5"/>
            </a:p>
          </p:txBody>
        </p:sp>
        <p:sp>
          <p:nvSpPr>
            <p:cNvPr id="85" name="object 85"/>
            <p:cNvSpPr/>
            <p:nvPr/>
          </p:nvSpPr>
          <p:spPr>
            <a:xfrm>
              <a:off x="1511643" y="1040993"/>
              <a:ext cx="488315" cy="15240"/>
            </a:xfrm>
            <a:custGeom>
              <a:avLst/>
              <a:gdLst/>
              <a:ahLst/>
              <a:cxnLst/>
              <a:rect l="l" t="t" r="r" b="b"/>
              <a:pathLst>
                <a:path w="488314" h="15240">
                  <a:moveTo>
                    <a:pt x="56248" y="0"/>
                  </a:moveTo>
                  <a:lnTo>
                    <a:pt x="0" y="0"/>
                  </a:lnTo>
                  <a:lnTo>
                    <a:pt x="0" y="15138"/>
                  </a:lnTo>
                  <a:lnTo>
                    <a:pt x="56248" y="15138"/>
                  </a:lnTo>
                  <a:lnTo>
                    <a:pt x="56248" y="0"/>
                  </a:lnTo>
                  <a:close/>
                </a:path>
                <a:path w="488314" h="15240">
                  <a:moveTo>
                    <a:pt x="488264" y="0"/>
                  </a:moveTo>
                  <a:lnTo>
                    <a:pt x="288010" y="0"/>
                  </a:lnTo>
                  <a:lnTo>
                    <a:pt x="288010" y="15176"/>
                  </a:lnTo>
                  <a:lnTo>
                    <a:pt x="488264" y="15176"/>
                  </a:lnTo>
                  <a:lnTo>
                    <a:pt x="488264" y="0"/>
                  </a:lnTo>
                  <a:close/>
                </a:path>
              </a:pathLst>
            </a:custGeom>
            <a:solidFill>
              <a:srgbClr val="FF0000"/>
            </a:solidFill>
          </p:spPr>
          <p:txBody>
            <a:bodyPr wrap="square" lIns="0" tIns="0" rIns="0" bIns="0" rtlCol="0"/>
            <a:lstStyle/>
            <a:p>
              <a:endParaRPr sz="3565"/>
            </a:p>
          </p:txBody>
        </p:sp>
        <p:sp>
          <p:nvSpPr>
            <p:cNvPr id="86" name="object 86"/>
            <p:cNvSpPr/>
            <p:nvPr/>
          </p:nvSpPr>
          <p:spPr>
            <a:xfrm>
              <a:off x="1309361" y="803834"/>
              <a:ext cx="835660" cy="547370"/>
            </a:xfrm>
            <a:custGeom>
              <a:avLst/>
              <a:gdLst/>
              <a:ahLst/>
              <a:cxnLst/>
              <a:rect l="l" t="t" r="r" b="b"/>
              <a:pathLst>
                <a:path w="835660" h="547369">
                  <a:moveTo>
                    <a:pt x="835195" y="273598"/>
                  </a:moveTo>
                  <a:lnTo>
                    <a:pt x="820278" y="200864"/>
                  </a:lnTo>
                  <a:lnTo>
                    <a:pt x="802379" y="167100"/>
                  </a:lnTo>
                  <a:lnTo>
                    <a:pt x="778181" y="135507"/>
                  </a:lnTo>
                  <a:lnTo>
                    <a:pt x="748184" y="106409"/>
                  </a:lnTo>
                  <a:lnTo>
                    <a:pt x="712885" y="80134"/>
                  </a:lnTo>
                  <a:lnTo>
                    <a:pt x="672780" y="57007"/>
                  </a:lnTo>
                  <a:lnTo>
                    <a:pt x="628368" y="37353"/>
                  </a:lnTo>
                  <a:lnTo>
                    <a:pt x="580146" y="21500"/>
                  </a:lnTo>
                  <a:lnTo>
                    <a:pt x="528612" y="9773"/>
                  </a:lnTo>
                  <a:lnTo>
                    <a:pt x="474263" y="2497"/>
                  </a:lnTo>
                  <a:lnTo>
                    <a:pt x="417597" y="0"/>
                  </a:lnTo>
                  <a:lnTo>
                    <a:pt x="360931" y="2497"/>
                  </a:lnTo>
                  <a:lnTo>
                    <a:pt x="306582" y="9773"/>
                  </a:lnTo>
                  <a:lnTo>
                    <a:pt x="255048" y="21500"/>
                  </a:lnTo>
                  <a:lnTo>
                    <a:pt x="206826" y="37353"/>
                  </a:lnTo>
                  <a:lnTo>
                    <a:pt x="162415" y="57007"/>
                  </a:lnTo>
                  <a:lnTo>
                    <a:pt x="122310" y="80134"/>
                  </a:lnTo>
                  <a:lnTo>
                    <a:pt x="87010" y="106409"/>
                  </a:lnTo>
                  <a:lnTo>
                    <a:pt x="57013" y="135507"/>
                  </a:lnTo>
                  <a:lnTo>
                    <a:pt x="32816" y="167100"/>
                  </a:lnTo>
                  <a:lnTo>
                    <a:pt x="14916" y="200864"/>
                  </a:lnTo>
                  <a:lnTo>
                    <a:pt x="0" y="273598"/>
                  </a:lnTo>
                  <a:lnTo>
                    <a:pt x="3812" y="310724"/>
                  </a:lnTo>
                  <a:lnTo>
                    <a:pt x="32816" y="380095"/>
                  </a:lnTo>
                  <a:lnTo>
                    <a:pt x="57013" y="411689"/>
                  </a:lnTo>
                  <a:lnTo>
                    <a:pt x="87010" y="440786"/>
                  </a:lnTo>
                  <a:lnTo>
                    <a:pt x="122310" y="467061"/>
                  </a:lnTo>
                  <a:lnTo>
                    <a:pt x="162415" y="490189"/>
                  </a:lnTo>
                  <a:lnTo>
                    <a:pt x="206826" y="509842"/>
                  </a:lnTo>
                  <a:lnTo>
                    <a:pt x="255048" y="525695"/>
                  </a:lnTo>
                  <a:lnTo>
                    <a:pt x="306582" y="537423"/>
                  </a:lnTo>
                  <a:lnTo>
                    <a:pt x="360931" y="544698"/>
                  </a:lnTo>
                  <a:lnTo>
                    <a:pt x="417597" y="547196"/>
                  </a:lnTo>
                  <a:lnTo>
                    <a:pt x="474263" y="544698"/>
                  </a:lnTo>
                  <a:lnTo>
                    <a:pt x="528612" y="537423"/>
                  </a:lnTo>
                  <a:lnTo>
                    <a:pt x="580146" y="525695"/>
                  </a:lnTo>
                  <a:lnTo>
                    <a:pt x="628368" y="509842"/>
                  </a:lnTo>
                  <a:lnTo>
                    <a:pt x="672780" y="490189"/>
                  </a:lnTo>
                  <a:lnTo>
                    <a:pt x="712885" y="467061"/>
                  </a:lnTo>
                  <a:lnTo>
                    <a:pt x="748184" y="440786"/>
                  </a:lnTo>
                  <a:lnTo>
                    <a:pt x="778181" y="411689"/>
                  </a:lnTo>
                  <a:lnTo>
                    <a:pt x="802379" y="380095"/>
                  </a:lnTo>
                  <a:lnTo>
                    <a:pt x="820278" y="346332"/>
                  </a:lnTo>
                  <a:lnTo>
                    <a:pt x="835195" y="273598"/>
                  </a:lnTo>
                </a:path>
              </a:pathLst>
            </a:custGeom>
            <a:ln w="10122">
              <a:solidFill>
                <a:srgbClr val="FF0000"/>
              </a:solidFill>
              <a:prstDash val="dash"/>
            </a:ln>
          </p:spPr>
          <p:txBody>
            <a:bodyPr wrap="square" lIns="0" tIns="0" rIns="0" bIns="0" rtlCol="0"/>
            <a:lstStyle/>
            <a:p>
              <a:endParaRPr sz="3565"/>
            </a:p>
          </p:txBody>
        </p:sp>
        <p:sp>
          <p:nvSpPr>
            <p:cNvPr id="87" name="object 87"/>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5"/>
            </a:p>
          </p:txBody>
        </p:sp>
        <p:sp>
          <p:nvSpPr>
            <p:cNvPr id="88" name="object 88"/>
            <p:cNvSpPr/>
            <p:nvPr/>
          </p:nvSpPr>
          <p:spPr>
            <a:xfrm>
              <a:off x="2470749" y="1223817"/>
              <a:ext cx="10160" cy="369570"/>
            </a:xfrm>
            <a:custGeom>
              <a:avLst/>
              <a:gdLst/>
              <a:ahLst/>
              <a:cxnLst/>
              <a:rect l="l" t="t" r="r" b="b"/>
              <a:pathLst>
                <a:path w="10160" h="369569">
                  <a:moveTo>
                    <a:pt x="10123" y="0"/>
                  </a:moveTo>
                  <a:lnTo>
                    <a:pt x="0" y="0"/>
                  </a:lnTo>
                  <a:lnTo>
                    <a:pt x="0" y="369556"/>
                  </a:lnTo>
                  <a:lnTo>
                    <a:pt x="10123" y="369556"/>
                  </a:lnTo>
                  <a:lnTo>
                    <a:pt x="10123" y="0"/>
                  </a:lnTo>
                  <a:close/>
                </a:path>
              </a:pathLst>
            </a:custGeom>
            <a:solidFill>
              <a:srgbClr val="0000FF"/>
            </a:solidFill>
          </p:spPr>
          <p:txBody>
            <a:bodyPr wrap="square" lIns="0" tIns="0" rIns="0" bIns="0" rtlCol="0"/>
            <a:lstStyle/>
            <a:p>
              <a:endParaRPr sz="3565"/>
            </a:p>
          </p:txBody>
        </p:sp>
      </p:grpSp>
      <p:grpSp>
        <p:nvGrpSpPr>
          <p:cNvPr id="89" name="object 89"/>
          <p:cNvGrpSpPr/>
          <p:nvPr/>
        </p:nvGrpSpPr>
        <p:grpSpPr>
          <a:xfrm>
            <a:off x="7347424" y="3889263"/>
            <a:ext cx="2882877" cy="1058271"/>
            <a:chOff x="2936555" y="1962637"/>
            <a:chExt cx="1454785" cy="534035"/>
          </a:xfrm>
        </p:grpSpPr>
        <p:sp>
          <p:nvSpPr>
            <p:cNvPr id="90" name="object 90"/>
            <p:cNvSpPr/>
            <p:nvPr/>
          </p:nvSpPr>
          <p:spPr>
            <a:xfrm>
              <a:off x="2936555" y="2056629"/>
              <a:ext cx="1454785" cy="432434"/>
            </a:xfrm>
            <a:custGeom>
              <a:avLst/>
              <a:gdLst/>
              <a:ahLst/>
              <a:cxnLst/>
              <a:rect l="l" t="t" r="r" b="b"/>
              <a:pathLst>
                <a:path w="1454785" h="432435">
                  <a:moveTo>
                    <a:pt x="0" y="431998"/>
                  </a:moveTo>
                  <a:lnTo>
                    <a:pt x="1454396" y="431998"/>
                  </a:lnTo>
                </a:path>
                <a:path w="1454785" h="432435">
                  <a:moveTo>
                    <a:pt x="0" y="287999"/>
                  </a:moveTo>
                  <a:lnTo>
                    <a:pt x="1454396" y="287999"/>
                  </a:lnTo>
                </a:path>
                <a:path w="1454785" h="432435">
                  <a:moveTo>
                    <a:pt x="0" y="143999"/>
                  </a:moveTo>
                  <a:lnTo>
                    <a:pt x="1454396" y="143999"/>
                  </a:lnTo>
                </a:path>
                <a:path w="1454785" h="43243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5"/>
            </a:p>
          </p:txBody>
        </p:sp>
      </p:grpSp>
      <p:sp>
        <p:nvSpPr>
          <p:cNvPr id="92" name="object 9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1" name="object 101"/>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2" name="object 102"/>
          <p:cNvSpPr txBox="1"/>
          <p:nvPr/>
        </p:nvSpPr>
        <p:spPr>
          <a:xfrm>
            <a:off x="7145385" y="3599265"/>
            <a:ext cx="176169" cy="1178305"/>
          </a:xfrm>
          <a:prstGeom prst="rect">
            <a:avLst/>
          </a:prstGeom>
        </p:spPr>
        <p:txBody>
          <a:bodyPr vert="horz" wrap="square" lIns="0" tIns="23909" rIns="0" bIns="0" rtlCol="0">
            <a:spAutoFit/>
          </a:bodyPr>
          <a:lstStyle/>
          <a:p>
            <a:pPr marL="25400">
              <a:lnSpc>
                <a:spcPts val="2310"/>
              </a:lnSpc>
              <a:spcBef>
                <a:spcPts val="190"/>
              </a:spcBef>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3" name="object 103"/>
          <p:cNvSpPr txBox="1"/>
          <p:nvPr/>
        </p:nvSpPr>
        <p:spPr>
          <a:xfrm>
            <a:off x="6510727" y="2665998"/>
            <a:ext cx="257961" cy="207141"/>
          </a:xfrm>
          <a:prstGeom prst="rect">
            <a:avLst/>
          </a:prstGeom>
        </p:spPr>
        <p:txBody>
          <a:bodyPr vert="horz" wrap="square" lIns="0" tIns="23909" rIns="0" bIns="0" rtlCol="0">
            <a:spAutoFit/>
          </a:bodyPr>
          <a:lstStyle/>
          <a:p>
            <a:pPr marL="25400">
              <a:spcBef>
                <a:spcPts val="190"/>
              </a:spcBef>
            </a:pPr>
            <a:r>
              <a:rPr sz="1190" spc="-50" dirty="0">
                <a:solidFill>
                  <a:srgbClr val="0000FF"/>
                </a:solidFill>
                <a:latin typeface="Times New Roman" panose="02020603050405020304"/>
                <a:cs typeface="Times New Roman" panose="02020603050405020304"/>
              </a:rPr>
              <a:t>5</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0</a:t>
            </a:r>
            <a:endParaRPr sz="1190">
              <a:latin typeface="Times New Roman" panose="02020603050405020304"/>
              <a:cs typeface="Times New Roman" panose="02020603050405020304"/>
            </a:endParaRPr>
          </a:p>
        </p:txBody>
      </p:sp>
      <p:sp>
        <p:nvSpPr>
          <p:cNvPr id="104" name="object 104"/>
          <p:cNvSpPr/>
          <p:nvPr/>
        </p:nvSpPr>
        <p:spPr>
          <a:xfrm>
            <a:off x="5640161" y="2077922"/>
            <a:ext cx="795276" cy="223986"/>
          </a:xfrm>
          <a:custGeom>
            <a:avLst/>
            <a:gdLst/>
            <a:ahLst/>
            <a:cxnLst/>
            <a:rect l="l" t="t" r="r" b="b"/>
            <a:pathLst>
              <a:path w="401319" h="113030">
                <a:moveTo>
                  <a:pt x="0" y="0"/>
                </a:moveTo>
                <a:lnTo>
                  <a:pt x="400737" y="50"/>
                </a:lnTo>
                <a:lnTo>
                  <a:pt x="400798" y="112779"/>
                </a:lnTo>
              </a:path>
            </a:pathLst>
          </a:custGeom>
          <a:ln w="10122">
            <a:solidFill>
              <a:srgbClr val="0000FF"/>
            </a:solidFill>
          </a:ln>
        </p:spPr>
        <p:txBody>
          <a:bodyPr wrap="square" lIns="0" tIns="0" rIns="0" bIns="0" rtlCol="0"/>
          <a:lstStyle/>
          <a:p>
            <a:endParaRPr sz="3565"/>
          </a:p>
        </p:txBody>
      </p:sp>
      <p:sp>
        <p:nvSpPr>
          <p:cNvPr id="105" name="object 105"/>
          <p:cNvSpPr txBox="1"/>
          <p:nvPr/>
        </p:nvSpPr>
        <p:spPr>
          <a:xfrm>
            <a:off x="5895722" y="1799373"/>
            <a:ext cx="333462" cy="207141"/>
          </a:xfrm>
          <a:prstGeom prst="rect">
            <a:avLst/>
          </a:prstGeom>
        </p:spPr>
        <p:txBody>
          <a:bodyPr vert="horz" wrap="square" lIns="0" tIns="23909" rIns="0" bIns="0" rtlCol="0">
            <a:spAutoFit/>
          </a:bodyPr>
          <a:lstStyle/>
          <a:p>
            <a:pPr marL="25400">
              <a:spcBef>
                <a:spcPts val="190"/>
              </a:spcBef>
            </a:pPr>
            <a:r>
              <a:rPr sz="1190" spc="-40" dirty="0">
                <a:solidFill>
                  <a:srgbClr val="0000FF"/>
                </a:solidFill>
                <a:latin typeface="Times New Roman" panose="02020603050405020304"/>
                <a:cs typeface="Times New Roman" panose="02020603050405020304"/>
              </a:rPr>
              <a:t>6</a:t>
            </a:r>
            <a:r>
              <a:rPr sz="1190" i="1" spc="-40" dirty="0">
                <a:solidFill>
                  <a:srgbClr val="0000FF"/>
                </a:solidFill>
                <a:latin typeface="Trebuchet MS" panose="020B0603020202020204"/>
                <a:cs typeface="Trebuchet MS" panose="020B0603020202020204"/>
              </a:rPr>
              <a:t>.</a:t>
            </a:r>
            <a:r>
              <a:rPr sz="1190" spc="-40" dirty="0">
                <a:solidFill>
                  <a:srgbClr val="0000FF"/>
                </a:solidFill>
                <a:latin typeface="Times New Roman" panose="02020603050405020304"/>
                <a:cs typeface="Times New Roman" panose="02020603050405020304"/>
              </a:rPr>
              <a:t>66</a:t>
            </a:r>
            <a:endParaRPr sz="1190">
              <a:latin typeface="Times New Roman" panose="02020603050405020304"/>
              <a:cs typeface="Times New Roman" panose="02020603050405020304"/>
            </a:endParaRPr>
          </a:p>
        </p:txBody>
      </p:sp>
      <p:sp>
        <p:nvSpPr>
          <p:cNvPr id="106" name="object 106"/>
          <p:cNvSpPr txBox="1"/>
          <p:nvPr/>
        </p:nvSpPr>
        <p:spPr>
          <a:xfrm>
            <a:off x="1621062"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4"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3"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1" name="object 81"/>
          <p:cNvGrpSpPr/>
          <p:nvPr/>
        </p:nvGrpSpPr>
        <p:grpSpPr>
          <a:xfrm>
            <a:off x="3587664" y="1582853"/>
            <a:ext cx="3314488" cy="3272965"/>
            <a:chOff x="1039269" y="798754"/>
            <a:chExt cx="1672589" cy="165163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3" name="object 83"/>
            <p:cNvSpPr/>
            <p:nvPr/>
          </p:nvSpPr>
          <p:spPr>
            <a:xfrm>
              <a:off x="2245357" y="1523832"/>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5"/>
            </a:p>
          </p:txBody>
        </p:sp>
        <p:sp>
          <p:nvSpPr>
            <p:cNvPr id="84" name="object 84"/>
            <p:cNvSpPr/>
            <p:nvPr/>
          </p:nvSpPr>
          <p:spPr>
            <a:xfrm>
              <a:off x="1511643" y="1040993"/>
              <a:ext cx="488315" cy="15240"/>
            </a:xfrm>
            <a:custGeom>
              <a:avLst/>
              <a:gdLst/>
              <a:ahLst/>
              <a:cxnLst/>
              <a:rect l="l" t="t" r="r" b="b"/>
              <a:pathLst>
                <a:path w="488314" h="15240">
                  <a:moveTo>
                    <a:pt x="56248" y="0"/>
                  </a:moveTo>
                  <a:lnTo>
                    <a:pt x="0" y="0"/>
                  </a:lnTo>
                  <a:lnTo>
                    <a:pt x="0" y="15138"/>
                  </a:lnTo>
                  <a:lnTo>
                    <a:pt x="56248" y="15138"/>
                  </a:lnTo>
                  <a:lnTo>
                    <a:pt x="56248" y="0"/>
                  </a:lnTo>
                  <a:close/>
                </a:path>
                <a:path w="488314" h="15240">
                  <a:moveTo>
                    <a:pt x="488264" y="0"/>
                  </a:moveTo>
                  <a:lnTo>
                    <a:pt x="288010" y="0"/>
                  </a:lnTo>
                  <a:lnTo>
                    <a:pt x="288010" y="15176"/>
                  </a:lnTo>
                  <a:lnTo>
                    <a:pt x="488264" y="15176"/>
                  </a:lnTo>
                  <a:lnTo>
                    <a:pt x="488264" y="0"/>
                  </a:lnTo>
                  <a:close/>
                </a:path>
              </a:pathLst>
            </a:custGeom>
            <a:solidFill>
              <a:srgbClr val="FF0000"/>
            </a:solidFill>
          </p:spPr>
          <p:txBody>
            <a:bodyPr wrap="square" lIns="0" tIns="0" rIns="0" bIns="0" rtlCol="0"/>
            <a:lstStyle/>
            <a:p>
              <a:endParaRPr sz="3565"/>
            </a:p>
          </p:txBody>
        </p:sp>
        <p:sp>
          <p:nvSpPr>
            <p:cNvPr id="85" name="object 85"/>
            <p:cNvSpPr/>
            <p:nvPr/>
          </p:nvSpPr>
          <p:spPr>
            <a:xfrm>
              <a:off x="1309361" y="803834"/>
              <a:ext cx="835660" cy="547370"/>
            </a:xfrm>
            <a:custGeom>
              <a:avLst/>
              <a:gdLst/>
              <a:ahLst/>
              <a:cxnLst/>
              <a:rect l="l" t="t" r="r" b="b"/>
              <a:pathLst>
                <a:path w="835660" h="547369">
                  <a:moveTo>
                    <a:pt x="835195" y="273598"/>
                  </a:moveTo>
                  <a:lnTo>
                    <a:pt x="820278" y="200864"/>
                  </a:lnTo>
                  <a:lnTo>
                    <a:pt x="802379" y="167100"/>
                  </a:lnTo>
                  <a:lnTo>
                    <a:pt x="778181" y="135507"/>
                  </a:lnTo>
                  <a:lnTo>
                    <a:pt x="748184" y="106409"/>
                  </a:lnTo>
                  <a:lnTo>
                    <a:pt x="712885" y="80134"/>
                  </a:lnTo>
                  <a:lnTo>
                    <a:pt x="672780" y="57007"/>
                  </a:lnTo>
                  <a:lnTo>
                    <a:pt x="628368" y="37353"/>
                  </a:lnTo>
                  <a:lnTo>
                    <a:pt x="580146" y="21500"/>
                  </a:lnTo>
                  <a:lnTo>
                    <a:pt x="528612" y="9773"/>
                  </a:lnTo>
                  <a:lnTo>
                    <a:pt x="474263" y="2497"/>
                  </a:lnTo>
                  <a:lnTo>
                    <a:pt x="417597" y="0"/>
                  </a:lnTo>
                  <a:lnTo>
                    <a:pt x="360931" y="2497"/>
                  </a:lnTo>
                  <a:lnTo>
                    <a:pt x="306582" y="9773"/>
                  </a:lnTo>
                  <a:lnTo>
                    <a:pt x="255048" y="21500"/>
                  </a:lnTo>
                  <a:lnTo>
                    <a:pt x="206826" y="37353"/>
                  </a:lnTo>
                  <a:lnTo>
                    <a:pt x="162415" y="57007"/>
                  </a:lnTo>
                  <a:lnTo>
                    <a:pt x="122310" y="80134"/>
                  </a:lnTo>
                  <a:lnTo>
                    <a:pt x="87010" y="106409"/>
                  </a:lnTo>
                  <a:lnTo>
                    <a:pt x="57013" y="135507"/>
                  </a:lnTo>
                  <a:lnTo>
                    <a:pt x="32816" y="167100"/>
                  </a:lnTo>
                  <a:lnTo>
                    <a:pt x="14916" y="200864"/>
                  </a:lnTo>
                  <a:lnTo>
                    <a:pt x="0" y="273598"/>
                  </a:lnTo>
                  <a:lnTo>
                    <a:pt x="3812" y="310724"/>
                  </a:lnTo>
                  <a:lnTo>
                    <a:pt x="32816" y="380095"/>
                  </a:lnTo>
                  <a:lnTo>
                    <a:pt x="57013" y="411689"/>
                  </a:lnTo>
                  <a:lnTo>
                    <a:pt x="87010" y="440786"/>
                  </a:lnTo>
                  <a:lnTo>
                    <a:pt x="122310" y="467061"/>
                  </a:lnTo>
                  <a:lnTo>
                    <a:pt x="162415" y="490189"/>
                  </a:lnTo>
                  <a:lnTo>
                    <a:pt x="206826" y="509842"/>
                  </a:lnTo>
                  <a:lnTo>
                    <a:pt x="255048" y="525695"/>
                  </a:lnTo>
                  <a:lnTo>
                    <a:pt x="306582" y="537423"/>
                  </a:lnTo>
                  <a:lnTo>
                    <a:pt x="360931" y="544698"/>
                  </a:lnTo>
                  <a:lnTo>
                    <a:pt x="417597" y="547196"/>
                  </a:lnTo>
                  <a:lnTo>
                    <a:pt x="474263" y="544698"/>
                  </a:lnTo>
                  <a:lnTo>
                    <a:pt x="528612" y="537423"/>
                  </a:lnTo>
                  <a:lnTo>
                    <a:pt x="580146" y="525695"/>
                  </a:lnTo>
                  <a:lnTo>
                    <a:pt x="628368" y="509842"/>
                  </a:lnTo>
                  <a:lnTo>
                    <a:pt x="672780" y="490189"/>
                  </a:lnTo>
                  <a:lnTo>
                    <a:pt x="712885" y="467061"/>
                  </a:lnTo>
                  <a:lnTo>
                    <a:pt x="748184" y="440786"/>
                  </a:lnTo>
                  <a:lnTo>
                    <a:pt x="778181" y="411689"/>
                  </a:lnTo>
                  <a:lnTo>
                    <a:pt x="802379" y="380095"/>
                  </a:lnTo>
                  <a:lnTo>
                    <a:pt x="820278" y="346332"/>
                  </a:lnTo>
                  <a:lnTo>
                    <a:pt x="835195" y="273598"/>
                  </a:lnTo>
                </a:path>
              </a:pathLst>
            </a:custGeom>
            <a:ln w="10122">
              <a:solidFill>
                <a:srgbClr val="FF0000"/>
              </a:solidFill>
              <a:prstDash val="dash"/>
            </a:ln>
          </p:spPr>
          <p:txBody>
            <a:bodyPr wrap="square" lIns="0" tIns="0" rIns="0" bIns="0" rtlCol="0"/>
            <a:lstStyle/>
            <a:p>
              <a:endParaRPr sz="3565"/>
            </a:p>
          </p:txBody>
        </p:sp>
        <p:sp>
          <p:nvSpPr>
            <p:cNvPr id="86" name="object 86"/>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5"/>
            </a:p>
          </p:txBody>
        </p:sp>
        <p:sp>
          <p:nvSpPr>
            <p:cNvPr id="87" name="object 87"/>
            <p:cNvSpPr/>
            <p:nvPr/>
          </p:nvSpPr>
          <p:spPr>
            <a:xfrm>
              <a:off x="1044349" y="1668187"/>
              <a:ext cx="559435" cy="777240"/>
            </a:xfrm>
            <a:custGeom>
              <a:avLst/>
              <a:gdLst/>
              <a:ahLst/>
              <a:cxnLst/>
              <a:rect l="l" t="t" r="r" b="b"/>
              <a:pathLst>
                <a:path w="559435" h="777239">
                  <a:moveTo>
                    <a:pt x="522977" y="477086"/>
                  </a:moveTo>
                  <a:lnTo>
                    <a:pt x="540713" y="420136"/>
                  </a:lnTo>
                  <a:lnTo>
                    <a:pt x="552490" y="363906"/>
                  </a:lnTo>
                  <a:lnTo>
                    <a:pt x="558471" y="309119"/>
                  </a:lnTo>
                  <a:lnTo>
                    <a:pt x="558821" y="256499"/>
                  </a:lnTo>
                  <a:lnTo>
                    <a:pt x="553702" y="206768"/>
                  </a:lnTo>
                  <a:lnTo>
                    <a:pt x="543278" y="160650"/>
                  </a:lnTo>
                  <a:lnTo>
                    <a:pt x="527712" y="118868"/>
                  </a:lnTo>
                  <a:lnTo>
                    <a:pt x="507168" y="82144"/>
                  </a:lnTo>
                  <a:lnTo>
                    <a:pt x="481809" y="51203"/>
                  </a:lnTo>
                  <a:lnTo>
                    <a:pt x="451799" y="26767"/>
                  </a:lnTo>
                  <a:lnTo>
                    <a:pt x="417301" y="9560"/>
                  </a:lnTo>
                  <a:lnTo>
                    <a:pt x="379813" y="569"/>
                  </a:lnTo>
                  <a:lnTo>
                    <a:pt x="341117" y="0"/>
                  </a:lnTo>
                  <a:lnTo>
                    <a:pt x="301803" y="7403"/>
                  </a:lnTo>
                  <a:lnTo>
                    <a:pt x="262461" y="22332"/>
                  </a:lnTo>
                  <a:lnTo>
                    <a:pt x="223681" y="44335"/>
                  </a:lnTo>
                  <a:lnTo>
                    <a:pt x="186053" y="72965"/>
                  </a:lnTo>
                  <a:lnTo>
                    <a:pt x="150167" y="107772"/>
                  </a:lnTo>
                  <a:lnTo>
                    <a:pt x="116613" y="148308"/>
                  </a:lnTo>
                  <a:lnTo>
                    <a:pt x="85981" y="194124"/>
                  </a:lnTo>
                  <a:lnTo>
                    <a:pt x="58861" y="244770"/>
                  </a:lnTo>
                  <a:lnTo>
                    <a:pt x="35843" y="299797"/>
                  </a:lnTo>
                  <a:lnTo>
                    <a:pt x="18107" y="356747"/>
                  </a:lnTo>
                  <a:lnTo>
                    <a:pt x="6331" y="412977"/>
                  </a:lnTo>
                  <a:lnTo>
                    <a:pt x="349" y="467764"/>
                  </a:lnTo>
                  <a:lnTo>
                    <a:pt x="0" y="520384"/>
                  </a:lnTo>
                  <a:lnTo>
                    <a:pt x="5119" y="570115"/>
                  </a:lnTo>
                  <a:lnTo>
                    <a:pt x="15543" y="616233"/>
                  </a:lnTo>
                  <a:lnTo>
                    <a:pt x="31109" y="658016"/>
                  </a:lnTo>
                  <a:lnTo>
                    <a:pt x="51652" y="694739"/>
                  </a:lnTo>
                  <a:lnTo>
                    <a:pt x="77011" y="725680"/>
                  </a:lnTo>
                  <a:lnTo>
                    <a:pt x="107021" y="750116"/>
                  </a:lnTo>
                  <a:lnTo>
                    <a:pt x="141519" y="767323"/>
                  </a:lnTo>
                  <a:lnTo>
                    <a:pt x="179007" y="776315"/>
                  </a:lnTo>
                  <a:lnTo>
                    <a:pt x="217703" y="776884"/>
                  </a:lnTo>
                  <a:lnTo>
                    <a:pt x="257017" y="769480"/>
                  </a:lnTo>
                  <a:lnTo>
                    <a:pt x="296359" y="754552"/>
                  </a:lnTo>
                  <a:lnTo>
                    <a:pt x="335140" y="732548"/>
                  </a:lnTo>
                  <a:lnTo>
                    <a:pt x="372768" y="703918"/>
                  </a:lnTo>
                  <a:lnTo>
                    <a:pt x="408654" y="669111"/>
                  </a:lnTo>
                  <a:lnTo>
                    <a:pt x="442208" y="628575"/>
                  </a:lnTo>
                  <a:lnTo>
                    <a:pt x="472840" y="582760"/>
                  </a:lnTo>
                  <a:lnTo>
                    <a:pt x="499960" y="532114"/>
                  </a:lnTo>
                  <a:lnTo>
                    <a:pt x="522977" y="477086"/>
                  </a:lnTo>
                </a:path>
              </a:pathLst>
            </a:custGeom>
            <a:ln w="10122">
              <a:solidFill>
                <a:srgbClr val="FF0000"/>
              </a:solidFill>
              <a:prstDash val="dash"/>
            </a:ln>
          </p:spPr>
          <p:txBody>
            <a:bodyPr wrap="square" lIns="0" tIns="0" rIns="0" bIns="0" rtlCol="0"/>
            <a:lstStyle/>
            <a:p>
              <a:endParaRPr sz="3565"/>
            </a:p>
          </p:txBody>
        </p:sp>
        <p:sp>
          <p:nvSpPr>
            <p:cNvPr id="88" name="object 88"/>
            <p:cNvSpPr/>
            <p:nvPr/>
          </p:nvSpPr>
          <p:spPr>
            <a:xfrm>
              <a:off x="2470749" y="1223817"/>
              <a:ext cx="10160" cy="369570"/>
            </a:xfrm>
            <a:custGeom>
              <a:avLst/>
              <a:gdLst/>
              <a:ahLst/>
              <a:cxnLst/>
              <a:rect l="l" t="t" r="r" b="b"/>
              <a:pathLst>
                <a:path w="10160" h="369569">
                  <a:moveTo>
                    <a:pt x="10123" y="0"/>
                  </a:moveTo>
                  <a:lnTo>
                    <a:pt x="0" y="0"/>
                  </a:lnTo>
                  <a:lnTo>
                    <a:pt x="0" y="369556"/>
                  </a:lnTo>
                  <a:lnTo>
                    <a:pt x="10123" y="369556"/>
                  </a:lnTo>
                  <a:lnTo>
                    <a:pt x="10123" y="0"/>
                  </a:lnTo>
                  <a:close/>
                </a:path>
              </a:pathLst>
            </a:custGeom>
            <a:solidFill>
              <a:srgbClr val="0000FF"/>
            </a:solidFill>
          </p:spPr>
          <p:txBody>
            <a:bodyPr wrap="square" lIns="0" tIns="0" rIns="0" bIns="0" rtlCol="0"/>
            <a:lstStyle/>
            <a:p>
              <a:endParaRPr sz="3565"/>
            </a:p>
          </p:txBody>
        </p:sp>
      </p:grpSp>
      <p:grpSp>
        <p:nvGrpSpPr>
          <p:cNvPr id="89" name="object 89"/>
          <p:cNvGrpSpPr/>
          <p:nvPr/>
        </p:nvGrpSpPr>
        <p:grpSpPr>
          <a:xfrm>
            <a:off x="7347424" y="3447738"/>
            <a:ext cx="2882877" cy="1499952"/>
            <a:chOff x="2936555" y="1739831"/>
            <a:chExt cx="1454785" cy="756920"/>
          </a:xfrm>
        </p:grpSpPr>
        <p:sp>
          <p:nvSpPr>
            <p:cNvPr id="90" name="object 90"/>
            <p:cNvSpPr/>
            <p:nvPr/>
          </p:nvSpPr>
          <p:spPr>
            <a:xfrm>
              <a:off x="2936555" y="1768630"/>
              <a:ext cx="1454785" cy="720090"/>
            </a:xfrm>
            <a:custGeom>
              <a:avLst/>
              <a:gdLst/>
              <a:ahLst/>
              <a:cxnLst/>
              <a:rect l="l" t="t" r="r" b="b"/>
              <a:pathLst>
                <a:path w="1454785" h="720089">
                  <a:moveTo>
                    <a:pt x="0" y="719998"/>
                  </a:moveTo>
                  <a:lnTo>
                    <a:pt x="1454396" y="719998"/>
                  </a:lnTo>
                </a:path>
                <a:path w="1454785" h="720089">
                  <a:moveTo>
                    <a:pt x="0" y="575998"/>
                  </a:moveTo>
                  <a:lnTo>
                    <a:pt x="1454396" y="575998"/>
                  </a:lnTo>
                </a:path>
                <a:path w="1454785" h="720089">
                  <a:moveTo>
                    <a:pt x="0" y="431998"/>
                  </a:moveTo>
                  <a:lnTo>
                    <a:pt x="1454396" y="431998"/>
                  </a:lnTo>
                </a:path>
                <a:path w="1454785" h="720089">
                  <a:moveTo>
                    <a:pt x="0" y="287999"/>
                  </a:moveTo>
                  <a:lnTo>
                    <a:pt x="1454396" y="287999"/>
                  </a:lnTo>
                </a:path>
                <a:path w="1454785" h="720089">
                  <a:moveTo>
                    <a:pt x="0" y="143999"/>
                  </a:moveTo>
                  <a:lnTo>
                    <a:pt x="1454396" y="143999"/>
                  </a:lnTo>
                </a:path>
                <a:path w="1454785" h="7200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5"/>
            </a:p>
          </p:txBody>
        </p:sp>
        <p:sp>
          <p:nvSpPr>
            <p:cNvPr id="92" name="object 92"/>
            <p:cNvSpPr/>
            <p:nvPr/>
          </p:nvSpPr>
          <p:spPr>
            <a:xfrm>
              <a:off x="2936555" y="1739831"/>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93" name="object 93"/>
            <p:cNvSpPr/>
            <p:nvPr/>
          </p:nvSpPr>
          <p:spPr>
            <a:xfrm>
              <a:off x="3087755" y="1768630"/>
              <a:ext cx="180340" cy="720090"/>
            </a:xfrm>
            <a:custGeom>
              <a:avLst/>
              <a:gdLst/>
              <a:ahLst/>
              <a:cxnLst/>
              <a:rect l="l" t="t" r="r" b="b"/>
              <a:pathLst>
                <a:path w="180339" h="720089">
                  <a:moveTo>
                    <a:pt x="0" y="503998"/>
                  </a:moveTo>
                  <a:lnTo>
                    <a:pt x="0" y="0"/>
                  </a:lnTo>
                  <a:lnTo>
                    <a:pt x="179999" y="0"/>
                  </a:lnTo>
                  <a:lnTo>
                    <a:pt x="179999" y="719997"/>
                  </a:lnTo>
                </a:path>
              </a:pathLst>
            </a:custGeom>
            <a:ln w="15183">
              <a:solidFill>
                <a:srgbClr val="FF0000"/>
              </a:solidFill>
            </a:ln>
          </p:spPr>
          <p:txBody>
            <a:bodyPr wrap="square" lIns="0" tIns="0" rIns="0" bIns="0" rtlCol="0"/>
            <a:lstStyle/>
            <a:p>
              <a:endParaRPr sz="3565"/>
            </a:p>
          </p:txBody>
        </p:sp>
      </p:grpSp>
      <p:sp>
        <p:nvSpPr>
          <p:cNvPr id="94" name="object 9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1" name="object 101"/>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2" name="object 102"/>
          <p:cNvSpPr txBox="1"/>
          <p:nvPr/>
        </p:nvSpPr>
        <p:spPr>
          <a:xfrm>
            <a:off x="7145385" y="3312664"/>
            <a:ext cx="176169" cy="1460433"/>
          </a:xfrm>
          <a:prstGeom prst="rect">
            <a:avLst/>
          </a:prstGeom>
        </p:spPr>
        <p:txBody>
          <a:bodyPr vert="horz" wrap="square" lIns="0" tIns="23909" rIns="0" bIns="0" rtlCol="0">
            <a:spAutoFit/>
          </a:bodyPr>
          <a:lstStyle/>
          <a:p>
            <a:pPr marL="25400">
              <a:lnSpc>
                <a:spcPts val="2320"/>
              </a:lnSpc>
              <a:spcBef>
                <a:spcPts val="190"/>
              </a:spcBef>
            </a:pPr>
            <a:r>
              <a:rPr sz="1980" spc="-99" dirty="0">
                <a:latin typeface="Times New Roman" panose="02020603050405020304"/>
                <a:cs typeface="Times New Roman" panose="02020603050405020304"/>
              </a:rPr>
              <a:t>5</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3" name="object 103"/>
          <p:cNvSpPr txBox="1"/>
          <p:nvPr/>
        </p:nvSpPr>
        <p:spPr>
          <a:xfrm>
            <a:off x="6510727" y="2665998"/>
            <a:ext cx="257961" cy="207141"/>
          </a:xfrm>
          <a:prstGeom prst="rect">
            <a:avLst/>
          </a:prstGeom>
        </p:spPr>
        <p:txBody>
          <a:bodyPr vert="horz" wrap="square" lIns="0" tIns="23909" rIns="0" bIns="0" rtlCol="0">
            <a:spAutoFit/>
          </a:bodyPr>
          <a:lstStyle/>
          <a:p>
            <a:pPr marL="25400">
              <a:spcBef>
                <a:spcPts val="190"/>
              </a:spcBef>
            </a:pPr>
            <a:r>
              <a:rPr sz="1190" spc="-50" dirty="0">
                <a:solidFill>
                  <a:srgbClr val="0000FF"/>
                </a:solidFill>
                <a:latin typeface="Times New Roman" panose="02020603050405020304"/>
                <a:cs typeface="Times New Roman" panose="02020603050405020304"/>
              </a:rPr>
              <a:t>5</a:t>
            </a:r>
            <a:r>
              <a:rPr sz="1190" i="1" spc="-50" dirty="0">
                <a:solidFill>
                  <a:srgbClr val="0000FF"/>
                </a:solidFill>
                <a:latin typeface="Trebuchet MS" panose="020B0603020202020204"/>
                <a:cs typeface="Trebuchet MS" panose="020B0603020202020204"/>
              </a:rPr>
              <a:t>.</a:t>
            </a:r>
            <a:r>
              <a:rPr sz="1190" spc="-50" dirty="0">
                <a:solidFill>
                  <a:srgbClr val="0000FF"/>
                </a:solidFill>
                <a:latin typeface="Times New Roman" panose="02020603050405020304"/>
                <a:cs typeface="Times New Roman" panose="02020603050405020304"/>
              </a:rPr>
              <a:t>0</a:t>
            </a:r>
            <a:endParaRPr sz="1190">
              <a:latin typeface="Times New Roman" panose="02020603050405020304"/>
              <a:cs typeface="Times New Roman" panose="02020603050405020304"/>
            </a:endParaRPr>
          </a:p>
        </p:txBody>
      </p:sp>
      <p:sp>
        <p:nvSpPr>
          <p:cNvPr id="104" name="object 104"/>
          <p:cNvSpPr/>
          <p:nvPr/>
        </p:nvSpPr>
        <p:spPr>
          <a:xfrm>
            <a:off x="5640161" y="2077922"/>
            <a:ext cx="795276" cy="223986"/>
          </a:xfrm>
          <a:custGeom>
            <a:avLst/>
            <a:gdLst/>
            <a:ahLst/>
            <a:cxnLst/>
            <a:rect l="l" t="t" r="r" b="b"/>
            <a:pathLst>
              <a:path w="401319" h="113030">
                <a:moveTo>
                  <a:pt x="0" y="0"/>
                </a:moveTo>
                <a:lnTo>
                  <a:pt x="400737" y="50"/>
                </a:lnTo>
                <a:lnTo>
                  <a:pt x="400798" y="112779"/>
                </a:lnTo>
              </a:path>
            </a:pathLst>
          </a:custGeom>
          <a:ln w="10122">
            <a:solidFill>
              <a:srgbClr val="0000FF"/>
            </a:solidFill>
          </a:ln>
        </p:spPr>
        <p:txBody>
          <a:bodyPr wrap="square" lIns="0" tIns="0" rIns="0" bIns="0" rtlCol="0"/>
          <a:lstStyle/>
          <a:p>
            <a:endParaRPr sz="3565"/>
          </a:p>
        </p:txBody>
      </p:sp>
      <p:sp>
        <p:nvSpPr>
          <p:cNvPr id="105" name="object 105"/>
          <p:cNvSpPr txBox="1"/>
          <p:nvPr/>
        </p:nvSpPr>
        <p:spPr>
          <a:xfrm>
            <a:off x="5895722" y="1799373"/>
            <a:ext cx="333462" cy="207141"/>
          </a:xfrm>
          <a:prstGeom prst="rect">
            <a:avLst/>
          </a:prstGeom>
        </p:spPr>
        <p:txBody>
          <a:bodyPr vert="horz" wrap="square" lIns="0" tIns="23909" rIns="0" bIns="0" rtlCol="0">
            <a:spAutoFit/>
          </a:bodyPr>
          <a:lstStyle/>
          <a:p>
            <a:pPr marL="25400">
              <a:spcBef>
                <a:spcPts val="190"/>
              </a:spcBef>
            </a:pPr>
            <a:r>
              <a:rPr sz="1190" spc="-40" dirty="0">
                <a:solidFill>
                  <a:srgbClr val="0000FF"/>
                </a:solidFill>
                <a:latin typeface="Times New Roman" panose="02020603050405020304"/>
                <a:cs typeface="Times New Roman" panose="02020603050405020304"/>
              </a:rPr>
              <a:t>6</a:t>
            </a:r>
            <a:r>
              <a:rPr sz="1190" i="1" spc="-40" dirty="0">
                <a:solidFill>
                  <a:srgbClr val="0000FF"/>
                </a:solidFill>
                <a:latin typeface="Trebuchet MS" panose="020B0603020202020204"/>
                <a:cs typeface="Trebuchet MS" panose="020B0603020202020204"/>
              </a:rPr>
              <a:t>.</a:t>
            </a:r>
            <a:r>
              <a:rPr sz="1190" spc="-40" dirty="0">
                <a:solidFill>
                  <a:srgbClr val="0000FF"/>
                </a:solidFill>
                <a:latin typeface="Times New Roman" panose="02020603050405020304"/>
                <a:cs typeface="Times New Roman" panose="02020603050405020304"/>
              </a:rPr>
              <a:t>66</a:t>
            </a:r>
            <a:endParaRPr sz="1190">
              <a:latin typeface="Times New Roman" panose="02020603050405020304"/>
              <a:cs typeface="Times New Roman" panose="02020603050405020304"/>
            </a:endParaRPr>
          </a:p>
        </p:txBody>
      </p:sp>
      <p:sp>
        <p:nvSpPr>
          <p:cNvPr id="106" name="object 106"/>
          <p:cNvSpPr/>
          <p:nvPr/>
        </p:nvSpPr>
        <p:spPr>
          <a:xfrm>
            <a:off x="4426782" y="2425180"/>
            <a:ext cx="20134" cy="1018004"/>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5"/>
          </a:p>
        </p:txBody>
      </p:sp>
      <p:sp>
        <p:nvSpPr>
          <p:cNvPr id="107" name="object 107"/>
          <p:cNvSpPr txBox="1"/>
          <p:nvPr/>
        </p:nvSpPr>
        <p:spPr>
          <a:xfrm>
            <a:off x="4027326" y="2807788"/>
            <a:ext cx="333462" cy="207141"/>
          </a:xfrm>
          <a:prstGeom prst="rect">
            <a:avLst/>
          </a:prstGeom>
        </p:spPr>
        <p:txBody>
          <a:bodyPr vert="horz" wrap="square" lIns="0" tIns="23909" rIns="0" bIns="0" rtlCol="0">
            <a:spAutoFit/>
          </a:bodyPr>
          <a:lstStyle/>
          <a:p>
            <a:pPr marL="25400">
              <a:spcBef>
                <a:spcPts val="190"/>
              </a:spcBef>
            </a:pPr>
            <a:r>
              <a:rPr sz="1190" spc="-40" dirty="0">
                <a:solidFill>
                  <a:srgbClr val="0000FF"/>
                </a:solidFill>
                <a:latin typeface="Times New Roman" panose="02020603050405020304"/>
                <a:cs typeface="Times New Roman" panose="02020603050405020304"/>
              </a:rPr>
              <a:t>9</a:t>
            </a:r>
            <a:r>
              <a:rPr sz="1190" i="1" spc="-40" dirty="0">
                <a:solidFill>
                  <a:srgbClr val="0000FF"/>
                </a:solidFill>
                <a:latin typeface="Trebuchet MS" panose="020B0603020202020204"/>
                <a:cs typeface="Trebuchet MS" panose="020B0603020202020204"/>
              </a:rPr>
              <a:t>.</a:t>
            </a:r>
            <a:r>
              <a:rPr sz="1190" spc="-40" dirty="0">
                <a:solidFill>
                  <a:srgbClr val="0000FF"/>
                </a:solidFill>
                <a:latin typeface="Times New Roman" panose="02020603050405020304"/>
                <a:cs typeface="Times New Roman" panose="02020603050405020304"/>
              </a:rPr>
              <a:t>33</a:t>
            </a:r>
            <a:endParaRPr sz="1190">
              <a:latin typeface="Times New Roman" panose="02020603050405020304"/>
              <a:cs typeface="Times New Roman" panose="02020603050405020304"/>
            </a:endParaRPr>
          </a:p>
        </p:txBody>
      </p:sp>
      <p:sp>
        <p:nvSpPr>
          <p:cNvPr id="108" name="object 108"/>
          <p:cNvSpPr txBox="1"/>
          <p:nvPr/>
        </p:nvSpPr>
        <p:spPr>
          <a:xfrm>
            <a:off x="1621062"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pic>
        <p:nvPicPr>
          <p:cNvPr id="53" name="object 53"/>
          <p:cNvPicPr/>
          <p:nvPr/>
        </p:nvPicPr>
        <p:blipFill>
          <a:blip r:embed="rId4"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5" name="object 55"/>
          <p:cNvPicPr/>
          <p:nvPr/>
        </p:nvPicPr>
        <p:blipFill>
          <a:blip r:embed="rId3"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1" name="object 81"/>
          <p:cNvGrpSpPr/>
          <p:nvPr/>
        </p:nvGrpSpPr>
        <p:grpSpPr>
          <a:xfrm>
            <a:off x="3587702" y="1582890"/>
            <a:ext cx="3313232" cy="3272965"/>
            <a:chOff x="1039288" y="798773"/>
            <a:chExt cx="1671955" cy="165163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3" name="object 83"/>
            <p:cNvSpPr/>
            <p:nvPr/>
          </p:nvSpPr>
          <p:spPr>
            <a:xfrm>
              <a:off x="2245356" y="1523832"/>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5"/>
            </a:p>
          </p:txBody>
        </p:sp>
        <p:sp>
          <p:nvSpPr>
            <p:cNvPr id="84" name="object 84"/>
            <p:cNvSpPr/>
            <p:nvPr/>
          </p:nvSpPr>
          <p:spPr>
            <a:xfrm>
              <a:off x="1511642" y="1040993"/>
              <a:ext cx="488315" cy="15240"/>
            </a:xfrm>
            <a:custGeom>
              <a:avLst/>
              <a:gdLst/>
              <a:ahLst/>
              <a:cxnLst/>
              <a:rect l="l" t="t" r="r" b="b"/>
              <a:pathLst>
                <a:path w="488314" h="15240">
                  <a:moveTo>
                    <a:pt x="56248" y="0"/>
                  </a:moveTo>
                  <a:lnTo>
                    <a:pt x="0" y="0"/>
                  </a:lnTo>
                  <a:lnTo>
                    <a:pt x="0" y="15138"/>
                  </a:lnTo>
                  <a:lnTo>
                    <a:pt x="56248" y="15138"/>
                  </a:lnTo>
                  <a:lnTo>
                    <a:pt x="56248" y="0"/>
                  </a:lnTo>
                  <a:close/>
                </a:path>
                <a:path w="488314" h="15240">
                  <a:moveTo>
                    <a:pt x="488264" y="0"/>
                  </a:moveTo>
                  <a:lnTo>
                    <a:pt x="288010" y="0"/>
                  </a:lnTo>
                  <a:lnTo>
                    <a:pt x="288010" y="15176"/>
                  </a:lnTo>
                  <a:lnTo>
                    <a:pt x="488264" y="15176"/>
                  </a:lnTo>
                  <a:lnTo>
                    <a:pt x="488264" y="0"/>
                  </a:lnTo>
                  <a:close/>
                </a:path>
              </a:pathLst>
            </a:custGeom>
            <a:solidFill>
              <a:srgbClr val="FF0000"/>
            </a:solidFill>
          </p:spPr>
          <p:txBody>
            <a:bodyPr wrap="square" lIns="0" tIns="0" rIns="0" bIns="0" rtlCol="0"/>
            <a:lstStyle/>
            <a:p>
              <a:endParaRPr sz="3565"/>
            </a:p>
          </p:txBody>
        </p:sp>
        <p:sp>
          <p:nvSpPr>
            <p:cNvPr id="85" name="object 85"/>
            <p:cNvSpPr/>
            <p:nvPr/>
          </p:nvSpPr>
          <p:spPr>
            <a:xfrm>
              <a:off x="1309361" y="803834"/>
              <a:ext cx="835660" cy="547370"/>
            </a:xfrm>
            <a:custGeom>
              <a:avLst/>
              <a:gdLst/>
              <a:ahLst/>
              <a:cxnLst/>
              <a:rect l="l" t="t" r="r" b="b"/>
              <a:pathLst>
                <a:path w="835660" h="547369">
                  <a:moveTo>
                    <a:pt x="835195" y="273598"/>
                  </a:moveTo>
                  <a:lnTo>
                    <a:pt x="820278" y="200864"/>
                  </a:lnTo>
                  <a:lnTo>
                    <a:pt x="802379" y="167100"/>
                  </a:lnTo>
                  <a:lnTo>
                    <a:pt x="778181" y="135507"/>
                  </a:lnTo>
                  <a:lnTo>
                    <a:pt x="748184" y="106409"/>
                  </a:lnTo>
                  <a:lnTo>
                    <a:pt x="712885" y="80134"/>
                  </a:lnTo>
                  <a:lnTo>
                    <a:pt x="672780" y="57007"/>
                  </a:lnTo>
                  <a:lnTo>
                    <a:pt x="628368" y="37353"/>
                  </a:lnTo>
                  <a:lnTo>
                    <a:pt x="580146" y="21500"/>
                  </a:lnTo>
                  <a:lnTo>
                    <a:pt x="528612" y="9773"/>
                  </a:lnTo>
                  <a:lnTo>
                    <a:pt x="474263" y="2497"/>
                  </a:lnTo>
                  <a:lnTo>
                    <a:pt x="417597" y="0"/>
                  </a:lnTo>
                  <a:lnTo>
                    <a:pt x="360931" y="2497"/>
                  </a:lnTo>
                  <a:lnTo>
                    <a:pt x="306582" y="9773"/>
                  </a:lnTo>
                  <a:lnTo>
                    <a:pt x="255048" y="21500"/>
                  </a:lnTo>
                  <a:lnTo>
                    <a:pt x="206826" y="37353"/>
                  </a:lnTo>
                  <a:lnTo>
                    <a:pt x="162415" y="57007"/>
                  </a:lnTo>
                  <a:lnTo>
                    <a:pt x="122310" y="80134"/>
                  </a:lnTo>
                  <a:lnTo>
                    <a:pt x="87010" y="106409"/>
                  </a:lnTo>
                  <a:lnTo>
                    <a:pt x="57013" y="135507"/>
                  </a:lnTo>
                  <a:lnTo>
                    <a:pt x="32816" y="167100"/>
                  </a:lnTo>
                  <a:lnTo>
                    <a:pt x="14916" y="200864"/>
                  </a:lnTo>
                  <a:lnTo>
                    <a:pt x="0" y="273598"/>
                  </a:lnTo>
                  <a:lnTo>
                    <a:pt x="3812" y="310724"/>
                  </a:lnTo>
                  <a:lnTo>
                    <a:pt x="32816" y="380095"/>
                  </a:lnTo>
                  <a:lnTo>
                    <a:pt x="57013" y="411689"/>
                  </a:lnTo>
                  <a:lnTo>
                    <a:pt x="87010" y="440786"/>
                  </a:lnTo>
                  <a:lnTo>
                    <a:pt x="122310" y="467061"/>
                  </a:lnTo>
                  <a:lnTo>
                    <a:pt x="162415" y="490189"/>
                  </a:lnTo>
                  <a:lnTo>
                    <a:pt x="206826" y="509842"/>
                  </a:lnTo>
                  <a:lnTo>
                    <a:pt x="255048" y="525695"/>
                  </a:lnTo>
                  <a:lnTo>
                    <a:pt x="306582" y="537423"/>
                  </a:lnTo>
                  <a:lnTo>
                    <a:pt x="360931" y="544698"/>
                  </a:lnTo>
                  <a:lnTo>
                    <a:pt x="417597" y="547196"/>
                  </a:lnTo>
                  <a:lnTo>
                    <a:pt x="474263" y="544698"/>
                  </a:lnTo>
                  <a:lnTo>
                    <a:pt x="528612" y="537423"/>
                  </a:lnTo>
                  <a:lnTo>
                    <a:pt x="580146" y="525695"/>
                  </a:lnTo>
                  <a:lnTo>
                    <a:pt x="628368" y="509842"/>
                  </a:lnTo>
                  <a:lnTo>
                    <a:pt x="672780" y="490189"/>
                  </a:lnTo>
                  <a:lnTo>
                    <a:pt x="712885" y="467061"/>
                  </a:lnTo>
                  <a:lnTo>
                    <a:pt x="748184" y="440786"/>
                  </a:lnTo>
                  <a:lnTo>
                    <a:pt x="778181" y="411689"/>
                  </a:lnTo>
                  <a:lnTo>
                    <a:pt x="802379" y="380095"/>
                  </a:lnTo>
                  <a:lnTo>
                    <a:pt x="820278" y="346332"/>
                  </a:lnTo>
                  <a:lnTo>
                    <a:pt x="835195" y="273598"/>
                  </a:lnTo>
                </a:path>
              </a:pathLst>
            </a:custGeom>
            <a:ln w="10122">
              <a:solidFill>
                <a:srgbClr val="FF0000"/>
              </a:solidFill>
              <a:prstDash val="dash"/>
            </a:ln>
          </p:spPr>
          <p:txBody>
            <a:bodyPr wrap="square" lIns="0" tIns="0" rIns="0" bIns="0" rtlCol="0"/>
            <a:lstStyle/>
            <a:p>
              <a:endParaRPr sz="3565"/>
            </a:p>
          </p:txBody>
        </p:sp>
        <p:sp>
          <p:nvSpPr>
            <p:cNvPr id="86" name="object 86"/>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5"/>
            </a:p>
          </p:txBody>
        </p:sp>
        <p:sp>
          <p:nvSpPr>
            <p:cNvPr id="87" name="object 87"/>
            <p:cNvSpPr/>
            <p:nvPr/>
          </p:nvSpPr>
          <p:spPr>
            <a:xfrm>
              <a:off x="1044349" y="1668187"/>
              <a:ext cx="559435" cy="777240"/>
            </a:xfrm>
            <a:custGeom>
              <a:avLst/>
              <a:gdLst/>
              <a:ahLst/>
              <a:cxnLst/>
              <a:rect l="l" t="t" r="r" b="b"/>
              <a:pathLst>
                <a:path w="559435" h="777239">
                  <a:moveTo>
                    <a:pt x="522977" y="477086"/>
                  </a:moveTo>
                  <a:lnTo>
                    <a:pt x="540713" y="420136"/>
                  </a:lnTo>
                  <a:lnTo>
                    <a:pt x="552490" y="363906"/>
                  </a:lnTo>
                  <a:lnTo>
                    <a:pt x="558471" y="309119"/>
                  </a:lnTo>
                  <a:lnTo>
                    <a:pt x="558821" y="256499"/>
                  </a:lnTo>
                  <a:lnTo>
                    <a:pt x="553702" y="206768"/>
                  </a:lnTo>
                  <a:lnTo>
                    <a:pt x="543278" y="160650"/>
                  </a:lnTo>
                  <a:lnTo>
                    <a:pt x="527712" y="118868"/>
                  </a:lnTo>
                  <a:lnTo>
                    <a:pt x="507168" y="82144"/>
                  </a:lnTo>
                  <a:lnTo>
                    <a:pt x="481809" y="51203"/>
                  </a:lnTo>
                  <a:lnTo>
                    <a:pt x="451799" y="26767"/>
                  </a:lnTo>
                  <a:lnTo>
                    <a:pt x="417301" y="9560"/>
                  </a:lnTo>
                  <a:lnTo>
                    <a:pt x="379813" y="569"/>
                  </a:lnTo>
                  <a:lnTo>
                    <a:pt x="341117" y="0"/>
                  </a:lnTo>
                  <a:lnTo>
                    <a:pt x="301803" y="7403"/>
                  </a:lnTo>
                  <a:lnTo>
                    <a:pt x="262461" y="22332"/>
                  </a:lnTo>
                  <a:lnTo>
                    <a:pt x="223681" y="44335"/>
                  </a:lnTo>
                  <a:lnTo>
                    <a:pt x="186053" y="72965"/>
                  </a:lnTo>
                  <a:lnTo>
                    <a:pt x="150167" y="107772"/>
                  </a:lnTo>
                  <a:lnTo>
                    <a:pt x="116613" y="148308"/>
                  </a:lnTo>
                  <a:lnTo>
                    <a:pt x="85981" y="194124"/>
                  </a:lnTo>
                  <a:lnTo>
                    <a:pt x="58861" y="244770"/>
                  </a:lnTo>
                  <a:lnTo>
                    <a:pt x="35843" y="299797"/>
                  </a:lnTo>
                  <a:lnTo>
                    <a:pt x="18107" y="356747"/>
                  </a:lnTo>
                  <a:lnTo>
                    <a:pt x="6331" y="412977"/>
                  </a:lnTo>
                  <a:lnTo>
                    <a:pt x="349" y="467764"/>
                  </a:lnTo>
                  <a:lnTo>
                    <a:pt x="0" y="520384"/>
                  </a:lnTo>
                  <a:lnTo>
                    <a:pt x="5119" y="570115"/>
                  </a:lnTo>
                  <a:lnTo>
                    <a:pt x="15543" y="616233"/>
                  </a:lnTo>
                  <a:lnTo>
                    <a:pt x="31109" y="658016"/>
                  </a:lnTo>
                  <a:lnTo>
                    <a:pt x="51652" y="694739"/>
                  </a:lnTo>
                  <a:lnTo>
                    <a:pt x="77011" y="725680"/>
                  </a:lnTo>
                  <a:lnTo>
                    <a:pt x="107021" y="750116"/>
                  </a:lnTo>
                  <a:lnTo>
                    <a:pt x="141519" y="767323"/>
                  </a:lnTo>
                  <a:lnTo>
                    <a:pt x="179007" y="776315"/>
                  </a:lnTo>
                  <a:lnTo>
                    <a:pt x="217703" y="776884"/>
                  </a:lnTo>
                  <a:lnTo>
                    <a:pt x="257017" y="769480"/>
                  </a:lnTo>
                  <a:lnTo>
                    <a:pt x="296359" y="754552"/>
                  </a:lnTo>
                  <a:lnTo>
                    <a:pt x="335140" y="732548"/>
                  </a:lnTo>
                  <a:lnTo>
                    <a:pt x="372768" y="703918"/>
                  </a:lnTo>
                  <a:lnTo>
                    <a:pt x="408654" y="669111"/>
                  </a:lnTo>
                  <a:lnTo>
                    <a:pt x="442208" y="628575"/>
                  </a:lnTo>
                  <a:lnTo>
                    <a:pt x="472840" y="582760"/>
                  </a:lnTo>
                  <a:lnTo>
                    <a:pt x="499960" y="532114"/>
                  </a:lnTo>
                  <a:lnTo>
                    <a:pt x="522977" y="477086"/>
                  </a:lnTo>
                </a:path>
              </a:pathLst>
            </a:custGeom>
            <a:ln w="10122">
              <a:solidFill>
                <a:srgbClr val="FF0000"/>
              </a:solidFill>
              <a:prstDash val="dash"/>
            </a:ln>
          </p:spPr>
          <p:txBody>
            <a:bodyPr wrap="square" lIns="0" tIns="0" rIns="0" bIns="0" rtlCol="0"/>
            <a:lstStyle/>
            <a:p>
              <a:endParaRPr sz="3565"/>
            </a:p>
          </p:txBody>
        </p:sp>
        <p:sp>
          <p:nvSpPr>
            <p:cNvPr id="88" name="object 88"/>
            <p:cNvSpPr/>
            <p:nvPr/>
          </p:nvSpPr>
          <p:spPr>
            <a:xfrm>
              <a:off x="2468218" y="1236469"/>
              <a:ext cx="15240" cy="344805"/>
            </a:xfrm>
            <a:custGeom>
              <a:avLst/>
              <a:gdLst/>
              <a:ahLst/>
              <a:cxnLst/>
              <a:rect l="l" t="t" r="r" b="b"/>
              <a:pathLst>
                <a:path w="15239" h="344805">
                  <a:moveTo>
                    <a:pt x="15184" y="0"/>
                  </a:moveTo>
                  <a:lnTo>
                    <a:pt x="0" y="0"/>
                  </a:lnTo>
                  <a:lnTo>
                    <a:pt x="0" y="344251"/>
                  </a:lnTo>
                  <a:lnTo>
                    <a:pt x="15184" y="344251"/>
                  </a:lnTo>
                  <a:lnTo>
                    <a:pt x="15184" y="0"/>
                  </a:lnTo>
                  <a:close/>
                </a:path>
              </a:pathLst>
            </a:custGeom>
            <a:solidFill>
              <a:srgbClr val="FF0000"/>
            </a:solidFill>
          </p:spPr>
          <p:txBody>
            <a:bodyPr wrap="square" lIns="0" tIns="0" rIns="0" bIns="0" rtlCol="0"/>
            <a:lstStyle/>
            <a:p>
              <a:endParaRPr sz="3565"/>
            </a:p>
          </p:txBody>
        </p:sp>
        <p:sp>
          <p:nvSpPr>
            <p:cNvPr id="89" name="object 89"/>
            <p:cNvSpPr/>
            <p:nvPr/>
          </p:nvSpPr>
          <p:spPr>
            <a:xfrm>
              <a:off x="1462713" y="1223817"/>
              <a:ext cx="10160" cy="513715"/>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5"/>
            </a:p>
          </p:txBody>
        </p:sp>
      </p:grpSp>
      <p:grpSp>
        <p:nvGrpSpPr>
          <p:cNvPr id="90" name="object 90"/>
          <p:cNvGrpSpPr/>
          <p:nvPr/>
        </p:nvGrpSpPr>
        <p:grpSpPr>
          <a:xfrm>
            <a:off x="7347424" y="3447738"/>
            <a:ext cx="2882877" cy="1499952"/>
            <a:chOff x="2936555" y="1739831"/>
            <a:chExt cx="1454785" cy="756920"/>
          </a:xfrm>
        </p:grpSpPr>
        <p:sp>
          <p:nvSpPr>
            <p:cNvPr id="91" name="object 91"/>
            <p:cNvSpPr/>
            <p:nvPr/>
          </p:nvSpPr>
          <p:spPr>
            <a:xfrm>
              <a:off x="2936555" y="1768630"/>
              <a:ext cx="1454785" cy="720090"/>
            </a:xfrm>
            <a:custGeom>
              <a:avLst/>
              <a:gdLst/>
              <a:ahLst/>
              <a:cxnLst/>
              <a:rect l="l" t="t" r="r" b="b"/>
              <a:pathLst>
                <a:path w="1454785" h="720089">
                  <a:moveTo>
                    <a:pt x="0" y="719998"/>
                  </a:moveTo>
                  <a:lnTo>
                    <a:pt x="1454396" y="719998"/>
                  </a:lnTo>
                </a:path>
                <a:path w="1454785" h="720089">
                  <a:moveTo>
                    <a:pt x="0" y="575998"/>
                  </a:moveTo>
                  <a:lnTo>
                    <a:pt x="1454396" y="575998"/>
                  </a:lnTo>
                </a:path>
                <a:path w="1454785" h="720089">
                  <a:moveTo>
                    <a:pt x="0" y="431998"/>
                  </a:moveTo>
                  <a:lnTo>
                    <a:pt x="1454396" y="431998"/>
                  </a:lnTo>
                </a:path>
                <a:path w="1454785" h="720089">
                  <a:moveTo>
                    <a:pt x="0" y="287999"/>
                  </a:moveTo>
                  <a:lnTo>
                    <a:pt x="1454396" y="287999"/>
                  </a:lnTo>
                </a:path>
                <a:path w="1454785" h="720089">
                  <a:moveTo>
                    <a:pt x="0" y="143999"/>
                  </a:moveTo>
                  <a:lnTo>
                    <a:pt x="1454396" y="143999"/>
                  </a:lnTo>
                </a:path>
                <a:path w="1454785" h="7200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5"/>
            </a:p>
          </p:txBody>
        </p:sp>
        <p:sp>
          <p:nvSpPr>
            <p:cNvPr id="93" name="object 93"/>
            <p:cNvSpPr/>
            <p:nvPr/>
          </p:nvSpPr>
          <p:spPr>
            <a:xfrm>
              <a:off x="2936555" y="1739831"/>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5"/>
            </a:p>
          </p:txBody>
        </p:sp>
        <p:sp>
          <p:nvSpPr>
            <p:cNvPr id="94" name="object 94"/>
            <p:cNvSpPr/>
            <p:nvPr/>
          </p:nvSpPr>
          <p:spPr>
            <a:xfrm>
              <a:off x="3087755" y="1768630"/>
              <a:ext cx="1008380" cy="720090"/>
            </a:xfrm>
            <a:custGeom>
              <a:avLst/>
              <a:gdLst/>
              <a:ahLst/>
              <a:cxnLst/>
              <a:rect l="l" t="t" r="r" b="b"/>
              <a:pathLst>
                <a:path w="1008379" h="720089">
                  <a:moveTo>
                    <a:pt x="0" y="503998"/>
                  </a:moveTo>
                  <a:lnTo>
                    <a:pt x="0" y="0"/>
                  </a:lnTo>
                  <a:lnTo>
                    <a:pt x="179999" y="0"/>
                  </a:lnTo>
                  <a:lnTo>
                    <a:pt x="179999" y="719997"/>
                  </a:lnTo>
                </a:path>
                <a:path w="1008379" h="720089">
                  <a:moveTo>
                    <a:pt x="683998" y="719997"/>
                  </a:moveTo>
                  <a:lnTo>
                    <a:pt x="683998" y="0"/>
                  </a:lnTo>
                  <a:lnTo>
                    <a:pt x="1007997" y="0"/>
                  </a:lnTo>
                  <a:lnTo>
                    <a:pt x="1007997" y="414719"/>
                  </a:lnTo>
                </a:path>
              </a:pathLst>
            </a:custGeom>
            <a:ln w="15183">
              <a:solidFill>
                <a:srgbClr val="FF0000"/>
              </a:solidFill>
            </a:ln>
          </p:spPr>
          <p:txBody>
            <a:bodyPr wrap="square" lIns="0" tIns="0" rIns="0" bIns="0" rtlCol="0"/>
            <a:lstStyle/>
            <a:p>
              <a:endParaRPr sz="3565"/>
            </a:p>
          </p:txBody>
        </p:sp>
      </p:grpSp>
      <p:sp>
        <p:nvSpPr>
          <p:cNvPr id="95" name="object 95"/>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1" name="object 101"/>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2" name="object 102"/>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3" name="object 103"/>
          <p:cNvSpPr txBox="1"/>
          <p:nvPr/>
        </p:nvSpPr>
        <p:spPr>
          <a:xfrm>
            <a:off x="7145385" y="3312664"/>
            <a:ext cx="176169" cy="1460433"/>
          </a:xfrm>
          <a:prstGeom prst="rect">
            <a:avLst/>
          </a:prstGeom>
        </p:spPr>
        <p:txBody>
          <a:bodyPr vert="horz" wrap="square" lIns="0" tIns="23909" rIns="0" bIns="0" rtlCol="0">
            <a:spAutoFit/>
          </a:bodyPr>
          <a:lstStyle/>
          <a:p>
            <a:pPr marL="25400">
              <a:lnSpc>
                <a:spcPts val="2320"/>
              </a:lnSpc>
              <a:spcBef>
                <a:spcPts val="190"/>
              </a:spcBef>
            </a:pPr>
            <a:r>
              <a:rPr sz="1980" spc="-99" dirty="0">
                <a:latin typeface="Times New Roman" panose="02020603050405020304"/>
                <a:cs typeface="Times New Roman" panose="02020603050405020304"/>
              </a:rPr>
              <a:t>5</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4" name="object 104"/>
          <p:cNvSpPr txBox="1"/>
          <p:nvPr/>
        </p:nvSpPr>
        <p:spPr>
          <a:xfrm>
            <a:off x="4027326" y="2807788"/>
            <a:ext cx="333462" cy="207141"/>
          </a:xfrm>
          <a:prstGeom prst="rect">
            <a:avLst/>
          </a:prstGeom>
        </p:spPr>
        <p:txBody>
          <a:bodyPr vert="horz" wrap="square" lIns="0" tIns="23909" rIns="0" bIns="0" rtlCol="0">
            <a:spAutoFit/>
          </a:bodyPr>
          <a:lstStyle/>
          <a:p>
            <a:pPr marL="25400">
              <a:spcBef>
                <a:spcPts val="190"/>
              </a:spcBef>
            </a:pPr>
            <a:r>
              <a:rPr sz="1190" spc="-40" dirty="0">
                <a:solidFill>
                  <a:srgbClr val="0000FF"/>
                </a:solidFill>
                <a:latin typeface="Times New Roman" panose="02020603050405020304"/>
                <a:cs typeface="Times New Roman" panose="02020603050405020304"/>
              </a:rPr>
              <a:t>9</a:t>
            </a:r>
            <a:r>
              <a:rPr sz="1190" i="1" spc="-40" dirty="0">
                <a:solidFill>
                  <a:srgbClr val="0000FF"/>
                </a:solidFill>
                <a:latin typeface="Trebuchet MS" panose="020B0603020202020204"/>
                <a:cs typeface="Trebuchet MS" panose="020B0603020202020204"/>
              </a:rPr>
              <a:t>.</a:t>
            </a:r>
            <a:r>
              <a:rPr sz="1190" spc="-40" dirty="0">
                <a:solidFill>
                  <a:srgbClr val="0000FF"/>
                </a:solidFill>
                <a:latin typeface="Times New Roman" panose="02020603050405020304"/>
                <a:cs typeface="Times New Roman" panose="02020603050405020304"/>
              </a:rPr>
              <a:t>33</a:t>
            </a:r>
            <a:endParaRPr sz="1190">
              <a:latin typeface="Times New Roman" panose="02020603050405020304"/>
              <a:cs typeface="Times New Roman" panose="02020603050405020304"/>
            </a:endParaRPr>
          </a:p>
        </p:txBody>
      </p:sp>
      <p:sp>
        <p:nvSpPr>
          <p:cNvPr id="105" name="object 105"/>
          <p:cNvSpPr txBox="1"/>
          <p:nvPr/>
        </p:nvSpPr>
        <p:spPr>
          <a:xfrm>
            <a:off x="1621062"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grpSp>
        <p:nvGrpSpPr>
          <p:cNvPr id="53" name="object 53"/>
          <p:cNvGrpSpPr/>
          <p:nvPr/>
        </p:nvGrpSpPr>
        <p:grpSpPr>
          <a:xfrm>
            <a:off x="5466167" y="1965980"/>
            <a:ext cx="1080921" cy="509631"/>
            <a:chOff x="1987217" y="992091"/>
            <a:chExt cx="545465" cy="257175"/>
          </a:xfrm>
        </p:grpSpPr>
        <p:sp>
          <p:nvSpPr>
            <p:cNvPr id="54"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55"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pic>
          <p:nvPicPr>
            <p:cNvPr id="56" name="object 56"/>
            <p:cNvPicPr/>
            <p:nvPr/>
          </p:nvPicPr>
          <p:blipFill>
            <a:blip r:embed="rId3" cstate="print"/>
            <a:stretch>
              <a:fillRect/>
            </a:stretch>
          </p:blipFill>
          <p:spPr>
            <a:xfrm>
              <a:off x="2419225" y="1136100"/>
              <a:ext cx="113063" cy="113063"/>
            </a:xfrm>
            <a:prstGeom prst="rect">
              <a:avLst/>
            </a:prstGeom>
          </p:spPr>
        </p:pic>
      </p:grpSp>
      <p:sp>
        <p:nvSpPr>
          <p:cNvPr id="57" name="object 57"/>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8" name="object 58"/>
          <p:cNvGrpSpPr/>
          <p:nvPr/>
        </p:nvGrpSpPr>
        <p:grpSpPr>
          <a:xfrm>
            <a:off x="6322235" y="3107408"/>
            <a:ext cx="225242" cy="225242"/>
            <a:chOff x="2419215" y="1568090"/>
            <a:chExt cx="113664" cy="113664"/>
          </a:xfrm>
        </p:grpSpPr>
        <p:sp>
          <p:nvSpPr>
            <p:cNvPr id="59" name="object 59"/>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0" name="object 60"/>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1" name="object 61"/>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2" name="object 62"/>
          <p:cNvGrpSpPr/>
          <p:nvPr/>
        </p:nvGrpSpPr>
        <p:grpSpPr>
          <a:xfrm>
            <a:off x="6036880" y="3392764"/>
            <a:ext cx="795276" cy="225242"/>
            <a:chOff x="2275216" y="1712089"/>
            <a:chExt cx="401320" cy="113664"/>
          </a:xfrm>
        </p:grpSpPr>
        <p:sp>
          <p:nvSpPr>
            <p:cNvPr id="63" name="object 63"/>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4" name="object 64"/>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5" name="object 65"/>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6" name="object 66"/>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7" name="object 67"/>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8" name="object 68"/>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69" name="object 69"/>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70" name="object 70"/>
          <p:cNvGrpSpPr/>
          <p:nvPr/>
        </p:nvGrpSpPr>
        <p:grpSpPr>
          <a:xfrm>
            <a:off x="6036880" y="3678122"/>
            <a:ext cx="795276" cy="225242"/>
            <a:chOff x="2275216" y="1856089"/>
            <a:chExt cx="401320" cy="113664"/>
          </a:xfrm>
        </p:grpSpPr>
        <p:sp>
          <p:nvSpPr>
            <p:cNvPr id="71" name="object 71"/>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2" name="object 72"/>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3" name="object 73"/>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4" name="object 74"/>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5" name="object 75"/>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6" name="object 76"/>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7" name="object 77"/>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8" name="object 78"/>
          <p:cNvGrpSpPr/>
          <p:nvPr/>
        </p:nvGrpSpPr>
        <p:grpSpPr>
          <a:xfrm>
            <a:off x="6322235" y="3963477"/>
            <a:ext cx="225242" cy="225242"/>
            <a:chOff x="2419215" y="2000088"/>
            <a:chExt cx="113664" cy="113664"/>
          </a:xfrm>
        </p:grpSpPr>
        <p:sp>
          <p:nvSpPr>
            <p:cNvPr id="79" name="object 79"/>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80" name="object 80"/>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1" name="object 81"/>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2" name="object 82"/>
          <p:cNvGrpSpPr/>
          <p:nvPr/>
        </p:nvGrpSpPr>
        <p:grpSpPr>
          <a:xfrm>
            <a:off x="3587664" y="1582853"/>
            <a:ext cx="3314488" cy="3272965"/>
            <a:chOff x="1039269" y="798754"/>
            <a:chExt cx="1672589" cy="1651635"/>
          </a:xfrm>
        </p:grpSpPr>
        <p:sp>
          <p:nvSpPr>
            <p:cNvPr id="83" name="object 83"/>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4" name="object 84"/>
            <p:cNvSpPr/>
            <p:nvPr/>
          </p:nvSpPr>
          <p:spPr>
            <a:xfrm>
              <a:off x="1309361" y="803834"/>
              <a:ext cx="835660" cy="547370"/>
            </a:xfrm>
            <a:custGeom>
              <a:avLst/>
              <a:gdLst/>
              <a:ahLst/>
              <a:cxnLst/>
              <a:rect l="l" t="t" r="r" b="b"/>
              <a:pathLst>
                <a:path w="835660" h="547369">
                  <a:moveTo>
                    <a:pt x="835195" y="273598"/>
                  </a:moveTo>
                  <a:lnTo>
                    <a:pt x="820278" y="200864"/>
                  </a:lnTo>
                  <a:lnTo>
                    <a:pt x="802379" y="167100"/>
                  </a:lnTo>
                  <a:lnTo>
                    <a:pt x="778181" y="135507"/>
                  </a:lnTo>
                  <a:lnTo>
                    <a:pt x="748184" y="106409"/>
                  </a:lnTo>
                  <a:lnTo>
                    <a:pt x="712885" y="80134"/>
                  </a:lnTo>
                  <a:lnTo>
                    <a:pt x="672780" y="57007"/>
                  </a:lnTo>
                  <a:lnTo>
                    <a:pt x="628368" y="37353"/>
                  </a:lnTo>
                  <a:lnTo>
                    <a:pt x="580146" y="21500"/>
                  </a:lnTo>
                  <a:lnTo>
                    <a:pt x="528612" y="9773"/>
                  </a:lnTo>
                  <a:lnTo>
                    <a:pt x="474263" y="2497"/>
                  </a:lnTo>
                  <a:lnTo>
                    <a:pt x="417597" y="0"/>
                  </a:lnTo>
                  <a:lnTo>
                    <a:pt x="360931" y="2497"/>
                  </a:lnTo>
                  <a:lnTo>
                    <a:pt x="306582" y="9773"/>
                  </a:lnTo>
                  <a:lnTo>
                    <a:pt x="255048" y="21500"/>
                  </a:lnTo>
                  <a:lnTo>
                    <a:pt x="206826" y="37353"/>
                  </a:lnTo>
                  <a:lnTo>
                    <a:pt x="162415" y="57007"/>
                  </a:lnTo>
                  <a:lnTo>
                    <a:pt x="122310" y="80134"/>
                  </a:lnTo>
                  <a:lnTo>
                    <a:pt x="87010" y="106409"/>
                  </a:lnTo>
                  <a:lnTo>
                    <a:pt x="57013" y="135507"/>
                  </a:lnTo>
                  <a:lnTo>
                    <a:pt x="32816" y="167100"/>
                  </a:lnTo>
                  <a:lnTo>
                    <a:pt x="14916" y="200864"/>
                  </a:lnTo>
                  <a:lnTo>
                    <a:pt x="0" y="273598"/>
                  </a:lnTo>
                  <a:lnTo>
                    <a:pt x="3812" y="310724"/>
                  </a:lnTo>
                  <a:lnTo>
                    <a:pt x="32816" y="380095"/>
                  </a:lnTo>
                  <a:lnTo>
                    <a:pt x="57013" y="411689"/>
                  </a:lnTo>
                  <a:lnTo>
                    <a:pt x="87010" y="440786"/>
                  </a:lnTo>
                  <a:lnTo>
                    <a:pt x="122310" y="467061"/>
                  </a:lnTo>
                  <a:lnTo>
                    <a:pt x="162415" y="490189"/>
                  </a:lnTo>
                  <a:lnTo>
                    <a:pt x="206826" y="509842"/>
                  </a:lnTo>
                  <a:lnTo>
                    <a:pt x="255048" y="525695"/>
                  </a:lnTo>
                  <a:lnTo>
                    <a:pt x="306582" y="537423"/>
                  </a:lnTo>
                  <a:lnTo>
                    <a:pt x="360931" y="544698"/>
                  </a:lnTo>
                  <a:lnTo>
                    <a:pt x="417597" y="547196"/>
                  </a:lnTo>
                  <a:lnTo>
                    <a:pt x="474263" y="544698"/>
                  </a:lnTo>
                  <a:lnTo>
                    <a:pt x="528612" y="537423"/>
                  </a:lnTo>
                  <a:lnTo>
                    <a:pt x="580146" y="525695"/>
                  </a:lnTo>
                  <a:lnTo>
                    <a:pt x="628368" y="509842"/>
                  </a:lnTo>
                  <a:lnTo>
                    <a:pt x="672780" y="490189"/>
                  </a:lnTo>
                  <a:lnTo>
                    <a:pt x="712885" y="467061"/>
                  </a:lnTo>
                  <a:lnTo>
                    <a:pt x="748184" y="440786"/>
                  </a:lnTo>
                  <a:lnTo>
                    <a:pt x="778181" y="411689"/>
                  </a:lnTo>
                  <a:lnTo>
                    <a:pt x="802379" y="380095"/>
                  </a:lnTo>
                  <a:lnTo>
                    <a:pt x="820278" y="346332"/>
                  </a:lnTo>
                  <a:lnTo>
                    <a:pt x="835195" y="273598"/>
                  </a:lnTo>
                </a:path>
              </a:pathLst>
            </a:custGeom>
            <a:ln w="10122">
              <a:solidFill>
                <a:srgbClr val="FF0000"/>
              </a:solidFill>
              <a:prstDash val="dash"/>
            </a:ln>
          </p:spPr>
          <p:txBody>
            <a:bodyPr wrap="square" lIns="0" tIns="0" rIns="0" bIns="0" rtlCol="0"/>
            <a:lstStyle/>
            <a:p>
              <a:endParaRPr sz="3565"/>
            </a:p>
          </p:txBody>
        </p:sp>
        <p:sp>
          <p:nvSpPr>
            <p:cNvPr id="85"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5"/>
            </a:p>
          </p:txBody>
        </p:sp>
        <p:sp>
          <p:nvSpPr>
            <p:cNvPr id="86" name="object 86"/>
            <p:cNvSpPr/>
            <p:nvPr/>
          </p:nvSpPr>
          <p:spPr>
            <a:xfrm>
              <a:off x="1044349" y="1668187"/>
              <a:ext cx="559435" cy="777240"/>
            </a:xfrm>
            <a:custGeom>
              <a:avLst/>
              <a:gdLst/>
              <a:ahLst/>
              <a:cxnLst/>
              <a:rect l="l" t="t" r="r" b="b"/>
              <a:pathLst>
                <a:path w="559435" h="777239">
                  <a:moveTo>
                    <a:pt x="522977" y="477086"/>
                  </a:moveTo>
                  <a:lnTo>
                    <a:pt x="540713" y="420136"/>
                  </a:lnTo>
                  <a:lnTo>
                    <a:pt x="552490" y="363906"/>
                  </a:lnTo>
                  <a:lnTo>
                    <a:pt x="558471" y="309119"/>
                  </a:lnTo>
                  <a:lnTo>
                    <a:pt x="558821" y="256499"/>
                  </a:lnTo>
                  <a:lnTo>
                    <a:pt x="553702" y="206768"/>
                  </a:lnTo>
                  <a:lnTo>
                    <a:pt x="543278" y="160650"/>
                  </a:lnTo>
                  <a:lnTo>
                    <a:pt x="527712" y="118868"/>
                  </a:lnTo>
                  <a:lnTo>
                    <a:pt x="507168" y="82144"/>
                  </a:lnTo>
                  <a:lnTo>
                    <a:pt x="481809" y="51203"/>
                  </a:lnTo>
                  <a:lnTo>
                    <a:pt x="451799" y="26767"/>
                  </a:lnTo>
                  <a:lnTo>
                    <a:pt x="417301" y="9560"/>
                  </a:lnTo>
                  <a:lnTo>
                    <a:pt x="379813" y="569"/>
                  </a:lnTo>
                  <a:lnTo>
                    <a:pt x="341117" y="0"/>
                  </a:lnTo>
                  <a:lnTo>
                    <a:pt x="301803" y="7403"/>
                  </a:lnTo>
                  <a:lnTo>
                    <a:pt x="262461" y="22332"/>
                  </a:lnTo>
                  <a:lnTo>
                    <a:pt x="223681" y="44335"/>
                  </a:lnTo>
                  <a:lnTo>
                    <a:pt x="186053" y="72965"/>
                  </a:lnTo>
                  <a:lnTo>
                    <a:pt x="150167" y="107772"/>
                  </a:lnTo>
                  <a:lnTo>
                    <a:pt x="116613" y="148308"/>
                  </a:lnTo>
                  <a:lnTo>
                    <a:pt x="85981" y="194124"/>
                  </a:lnTo>
                  <a:lnTo>
                    <a:pt x="58861" y="244770"/>
                  </a:lnTo>
                  <a:lnTo>
                    <a:pt x="35843" y="299797"/>
                  </a:lnTo>
                  <a:lnTo>
                    <a:pt x="18107" y="356747"/>
                  </a:lnTo>
                  <a:lnTo>
                    <a:pt x="6331" y="412977"/>
                  </a:lnTo>
                  <a:lnTo>
                    <a:pt x="349" y="467764"/>
                  </a:lnTo>
                  <a:lnTo>
                    <a:pt x="0" y="520384"/>
                  </a:lnTo>
                  <a:lnTo>
                    <a:pt x="5119" y="570115"/>
                  </a:lnTo>
                  <a:lnTo>
                    <a:pt x="15543" y="616233"/>
                  </a:lnTo>
                  <a:lnTo>
                    <a:pt x="31109" y="658016"/>
                  </a:lnTo>
                  <a:lnTo>
                    <a:pt x="51652" y="694739"/>
                  </a:lnTo>
                  <a:lnTo>
                    <a:pt x="77011" y="725680"/>
                  </a:lnTo>
                  <a:lnTo>
                    <a:pt x="107021" y="750116"/>
                  </a:lnTo>
                  <a:lnTo>
                    <a:pt x="141519" y="767323"/>
                  </a:lnTo>
                  <a:lnTo>
                    <a:pt x="179007" y="776315"/>
                  </a:lnTo>
                  <a:lnTo>
                    <a:pt x="217703" y="776884"/>
                  </a:lnTo>
                  <a:lnTo>
                    <a:pt x="257017" y="769480"/>
                  </a:lnTo>
                  <a:lnTo>
                    <a:pt x="296359" y="754552"/>
                  </a:lnTo>
                  <a:lnTo>
                    <a:pt x="335140" y="732548"/>
                  </a:lnTo>
                  <a:lnTo>
                    <a:pt x="372768" y="703918"/>
                  </a:lnTo>
                  <a:lnTo>
                    <a:pt x="408654" y="669111"/>
                  </a:lnTo>
                  <a:lnTo>
                    <a:pt x="442208" y="628575"/>
                  </a:lnTo>
                  <a:lnTo>
                    <a:pt x="472840" y="582760"/>
                  </a:lnTo>
                  <a:lnTo>
                    <a:pt x="499960" y="532114"/>
                  </a:lnTo>
                  <a:lnTo>
                    <a:pt x="522977" y="477086"/>
                  </a:lnTo>
                </a:path>
              </a:pathLst>
            </a:custGeom>
            <a:ln w="10122">
              <a:solidFill>
                <a:srgbClr val="FF0000"/>
              </a:solidFill>
              <a:prstDash val="dash"/>
            </a:ln>
          </p:spPr>
          <p:txBody>
            <a:bodyPr wrap="square" lIns="0" tIns="0" rIns="0" bIns="0" rtlCol="0"/>
            <a:lstStyle/>
            <a:p>
              <a:endParaRPr sz="3565"/>
            </a:p>
          </p:txBody>
        </p:sp>
        <p:sp>
          <p:nvSpPr>
            <p:cNvPr id="87" name="object 87"/>
            <p:cNvSpPr/>
            <p:nvPr/>
          </p:nvSpPr>
          <p:spPr>
            <a:xfrm>
              <a:off x="2468218" y="1236469"/>
              <a:ext cx="15240" cy="344805"/>
            </a:xfrm>
            <a:custGeom>
              <a:avLst/>
              <a:gdLst/>
              <a:ahLst/>
              <a:cxnLst/>
              <a:rect l="l" t="t" r="r" b="b"/>
              <a:pathLst>
                <a:path w="15239" h="344805">
                  <a:moveTo>
                    <a:pt x="15184" y="0"/>
                  </a:moveTo>
                  <a:lnTo>
                    <a:pt x="0" y="0"/>
                  </a:lnTo>
                  <a:lnTo>
                    <a:pt x="0" y="344251"/>
                  </a:lnTo>
                  <a:lnTo>
                    <a:pt x="15184" y="344251"/>
                  </a:lnTo>
                  <a:lnTo>
                    <a:pt x="15184" y="0"/>
                  </a:lnTo>
                  <a:close/>
                </a:path>
              </a:pathLst>
            </a:custGeom>
            <a:solidFill>
              <a:srgbClr val="FF0000"/>
            </a:solidFill>
          </p:spPr>
          <p:txBody>
            <a:bodyPr wrap="square" lIns="0" tIns="0" rIns="0" bIns="0" rtlCol="0"/>
            <a:lstStyle/>
            <a:p>
              <a:endParaRPr sz="3565"/>
            </a:p>
          </p:txBody>
        </p:sp>
        <p:sp>
          <p:nvSpPr>
            <p:cNvPr id="88" name="object 88"/>
            <p:cNvSpPr/>
            <p:nvPr/>
          </p:nvSpPr>
          <p:spPr>
            <a:xfrm>
              <a:off x="2245357" y="1063033"/>
              <a:ext cx="461009" cy="1123315"/>
            </a:xfrm>
            <a:custGeom>
              <a:avLst/>
              <a:gdLst/>
              <a:ahLst/>
              <a:cxnLst/>
              <a:rect l="l" t="t" r="r" b="b"/>
              <a:pathLst>
                <a:path w="461010" h="1123314">
                  <a:moveTo>
                    <a:pt x="460800" y="561597"/>
                  </a:moveTo>
                  <a:lnTo>
                    <a:pt x="459250" y="496102"/>
                  </a:lnTo>
                  <a:lnTo>
                    <a:pt x="454715" y="432827"/>
                  </a:lnTo>
                  <a:lnTo>
                    <a:pt x="447368" y="372192"/>
                  </a:lnTo>
                  <a:lnTo>
                    <a:pt x="437382" y="314619"/>
                  </a:lnTo>
                  <a:lnTo>
                    <a:pt x="424930" y="260530"/>
                  </a:lnTo>
                  <a:lnTo>
                    <a:pt x="410184" y="210345"/>
                  </a:lnTo>
                  <a:lnTo>
                    <a:pt x="393318" y="164486"/>
                  </a:lnTo>
                  <a:lnTo>
                    <a:pt x="374504" y="123375"/>
                  </a:lnTo>
                  <a:lnTo>
                    <a:pt x="353915" y="87433"/>
                  </a:lnTo>
                  <a:lnTo>
                    <a:pt x="308105" y="32739"/>
                  </a:lnTo>
                  <a:lnTo>
                    <a:pt x="257269" y="3778"/>
                  </a:lnTo>
                  <a:lnTo>
                    <a:pt x="230400" y="0"/>
                  </a:lnTo>
                  <a:lnTo>
                    <a:pt x="203530" y="3778"/>
                  </a:lnTo>
                  <a:lnTo>
                    <a:pt x="152695" y="32739"/>
                  </a:lnTo>
                  <a:lnTo>
                    <a:pt x="106884" y="87433"/>
                  </a:lnTo>
                  <a:lnTo>
                    <a:pt x="86295" y="123375"/>
                  </a:lnTo>
                  <a:lnTo>
                    <a:pt x="67482" y="164486"/>
                  </a:lnTo>
                  <a:lnTo>
                    <a:pt x="50615" y="210345"/>
                  </a:lnTo>
                  <a:lnTo>
                    <a:pt x="35870" y="260530"/>
                  </a:lnTo>
                  <a:lnTo>
                    <a:pt x="23417" y="314619"/>
                  </a:lnTo>
                  <a:lnTo>
                    <a:pt x="13431" y="372192"/>
                  </a:lnTo>
                  <a:lnTo>
                    <a:pt x="6084" y="432827"/>
                  </a:lnTo>
                  <a:lnTo>
                    <a:pt x="1550" y="496102"/>
                  </a:lnTo>
                  <a:lnTo>
                    <a:pt x="0" y="561597"/>
                  </a:lnTo>
                  <a:lnTo>
                    <a:pt x="1550" y="627092"/>
                  </a:lnTo>
                  <a:lnTo>
                    <a:pt x="6084" y="690367"/>
                  </a:lnTo>
                  <a:lnTo>
                    <a:pt x="13431" y="751002"/>
                  </a:lnTo>
                  <a:lnTo>
                    <a:pt x="23417" y="808575"/>
                  </a:lnTo>
                  <a:lnTo>
                    <a:pt x="35870" y="862665"/>
                  </a:lnTo>
                  <a:lnTo>
                    <a:pt x="50615" y="912849"/>
                  </a:lnTo>
                  <a:lnTo>
                    <a:pt x="67482" y="958708"/>
                  </a:lnTo>
                  <a:lnTo>
                    <a:pt x="86295" y="999819"/>
                  </a:lnTo>
                  <a:lnTo>
                    <a:pt x="106884" y="1035761"/>
                  </a:lnTo>
                  <a:lnTo>
                    <a:pt x="152695" y="1090455"/>
                  </a:lnTo>
                  <a:lnTo>
                    <a:pt x="203530" y="1119416"/>
                  </a:lnTo>
                  <a:lnTo>
                    <a:pt x="230400" y="1123194"/>
                  </a:lnTo>
                  <a:lnTo>
                    <a:pt x="257269" y="1119416"/>
                  </a:lnTo>
                  <a:lnTo>
                    <a:pt x="308105" y="1090455"/>
                  </a:lnTo>
                  <a:lnTo>
                    <a:pt x="353915" y="1035761"/>
                  </a:lnTo>
                  <a:lnTo>
                    <a:pt x="374504" y="999819"/>
                  </a:lnTo>
                  <a:lnTo>
                    <a:pt x="393318" y="958708"/>
                  </a:lnTo>
                  <a:lnTo>
                    <a:pt x="410184" y="912849"/>
                  </a:lnTo>
                  <a:lnTo>
                    <a:pt x="424930" y="862665"/>
                  </a:lnTo>
                  <a:lnTo>
                    <a:pt x="437382" y="808575"/>
                  </a:lnTo>
                  <a:lnTo>
                    <a:pt x="447368" y="751002"/>
                  </a:lnTo>
                  <a:lnTo>
                    <a:pt x="454715" y="690367"/>
                  </a:lnTo>
                  <a:lnTo>
                    <a:pt x="459250" y="627092"/>
                  </a:lnTo>
                  <a:lnTo>
                    <a:pt x="460800" y="561597"/>
                  </a:lnTo>
                </a:path>
              </a:pathLst>
            </a:custGeom>
            <a:ln w="10122">
              <a:solidFill>
                <a:srgbClr val="FF0000"/>
              </a:solidFill>
              <a:prstDash val="dash"/>
            </a:ln>
          </p:spPr>
          <p:txBody>
            <a:bodyPr wrap="square" lIns="0" tIns="0" rIns="0" bIns="0" rtlCol="0"/>
            <a:lstStyle/>
            <a:p>
              <a:endParaRPr sz="3565"/>
            </a:p>
          </p:txBody>
        </p:sp>
        <p:sp>
          <p:nvSpPr>
            <p:cNvPr id="89" name="object 89"/>
            <p:cNvSpPr/>
            <p:nvPr/>
          </p:nvSpPr>
          <p:spPr>
            <a:xfrm>
              <a:off x="1462713" y="1223817"/>
              <a:ext cx="10160" cy="513715"/>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5"/>
            </a:p>
          </p:txBody>
        </p:sp>
      </p:grpSp>
      <p:grpSp>
        <p:nvGrpSpPr>
          <p:cNvPr id="90" name="object 90"/>
          <p:cNvGrpSpPr/>
          <p:nvPr/>
        </p:nvGrpSpPr>
        <p:grpSpPr>
          <a:xfrm>
            <a:off x="7347424" y="3489765"/>
            <a:ext cx="2882877" cy="1457168"/>
            <a:chOff x="2936555" y="1761039"/>
            <a:chExt cx="1454785" cy="735330"/>
          </a:xfrm>
        </p:grpSpPr>
        <p:sp>
          <p:nvSpPr>
            <p:cNvPr id="91" name="object 91"/>
            <p:cNvSpPr/>
            <p:nvPr/>
          </p:nvSpPr>
          <p:spPr>
            <a:xfrm>
              <a:off x="2936555" y="1768630"/>
              <a:ext cx="1454785" cy="720090"/>
            </a:xfrm>
            <a:custGeom>
              <a:avLst/>
              <a:gdLst/>
              <a:ahLst/>
              <a:cxnLst/>
              <a:rect l="l" t="t" r="r" b="b"/>
              <a:pathLst>
                <a:path w="1454785" h="720089">
                  <a:moveTo>
                    <a:pt x="0" y="719998"/>
                  </a:moveTo>
                  <a:lnTo>
                    <a:pt x="1454396" y="719998"/>
                  </a:lnTo>
                </a:path>
                <a:path w="1454785" h="720089">
                  <a:moveTo>
                    <a:pt x="0" y="575998"/>
                  </a:moveTo>
                  <a:lnTo>
                    <a:pt x="1454396" y="575998"/>
                  </a:lnTo>
                </a:path>
                <a:path w="1454785" h="720089">
                  <a:moveTo>
                    <a:pt x="0" y="431998"/>
                  </a:moveTo>
                  <a:lnTo>
                    <a:pt x="1454396" y="431998"/>
                  </a:lnTo>
                </a:path>
                <a:path w="1454785" h="720089">
                  <a:moveTo>
                    <a:pt x="0" y="287999"/>
                  </a:moveTo>
                  <a:lnTo>
                    <a:pt x="1454396" y="287999"/>
                  </a:lnTo>
                </a:path>
                <a:path w="1454785" h="720089">
                  <a:moveTo>
                    <a:pt x="0" y="143999"/>
                  </a:moveTo>
                  <a:lnTo>
                    <a:pt x="1454396" y="143999"/>
                  </a:lnTo>
                </a:path>
                <a:path w="1454785" h="720089">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2" name="object 92"/>
            <p:cNvSpPr/>
            <p:nvPr/>
          </p:nvSpPr>
          <p:spPr>
            <a:xfrm>
              <a:off x="2979755" y="1768630"/>
              <a:ext cx="1368425" cy="720090"/>
            </a:xfrm>
            <a:custGeom>
              <a:avLst/>
              <a:gdLst/>
              <a:ahLst/>
              <a:cxnLst/>
              <a:rect l="l" t="t" r="r" b="b"/>
              <a:pathLst>
                <a:path w="1368425" h="720089">
                  <a:moveTo>
                    <a:pt x="0" y="719997"/>
                  </a:moveTo>
                  <a:lnTo>
                    <a:pt x="0" y="575998"/>
                  </a:lnTo>
                  <a:lnTo>
                    <a:pt x="71999" y="575998"/>
                  </a:lnTo>
                  <a:lnTo>
                    <a:pt x="71999" y="719997"/>
                  </a:lnTo>
                </a:path>
                <a:path w="1368425" h="720089">
                  <a:moveTo>
                    <a:pt x="143999" y="719997"/>
                  </a:moveTo>
                  <a:lnTo>
                    <a:pt x="143999" y="575998"/>
                  </a:lnTo>
                  <a:lnTo>
                    <a:pt x="215999" y="575998"/>
                  </a:lnTo>
                  <a:lnTo>
                    <a:pt x="215999" y="719997"/>
                  </a:lnTo>
                </a:path>
                <a:path w="1368425" h="720089">
                  <a:moveTo>
                    <a:pt x="359999" y="719997"/>
                  </a:moveTo>
                  <a:lnTo>
                    <a:pt x="359999" y="575998"/>
                  </a:lnTo>
                  <a:lnTo>
                    <a:pt x="431998" y="575998"/>
                  </a:lnTo>
                  <a:lnTo>
                    <a:pt x="431998" y="719997"/>
                  </a:lnTo>
                </a:path>
                <a:path w="1368425" h="720089">
                  <a:moveTo>
                    <a:pt x="503998" y="719997"/>
                  </a:moveTo>
                  <a:lnTo>
                    <a:pt x="503998" y="575998"/>
                  </a:lnTo>
                  <a:lnTo>
                    <a:pt x="575998" y="575998"/>
                  </a:lnTo>
                  <a:lnTo>
                    <a:pt x="575998" y="719997"/>
                  </a:lnTo>
                </a:path>
                <a:path w="1368425" h="720089">
                  <a:moveTo>
                    <a:pt x="863997" y="719997"/>
                  </a:moveTo>
                  <a:lnTo>
                    <a:pt x="863997" y="575998"/>
                  </a:lnTo>
                  <a:lnTo>
                    <a:pt x="935997" y="575998"/>
                  </a:lnTo>
                  <a:lnTo>
                    <a:pt x="935997" y="719997"/>
                  </a:lnTo>
                </a:path>
                <a:path w="1368425" h="720089">
                  <a:moveTo>
                    <a:pt x="1007997" y="719997"/>
                  </a:moveTo>
                  <a:lnTo>
                    <a:pt x="1007997" y="575998"/>
                  </a:lnTo>
                  <a:lnTo>
                    <a:pt x="1079997" y="575998"/>
                  </a:lnTo>
                  <a:lnTo>
                    <a:pt x="1079997" y="719997"/>
                  </a:lnTo>
                </a:path>
                <a:path w="1368425" h="720089">
                  <a:moveTo>
                    <a:pt x="1151996" y="719997"/>
                  </a:moveTo>
                  <a:lnTo>
                    <a:pt x="1151996" y="575998"/>
                  </a:lnTo>
                  <a:lnTo>
                    <a:pt x="1223996" y="575998"/>
                  </a:lnTo>
                  <a:lnTo>
                    <a:pt x="1223996" y="719997"/>
                  </a:lnTo>
                </a:path>
                <a:path w="1368425" h="720089">
                  <a:moveTo>
                    <a:pt x="1295996" y="719997"/>
                  </a:moveTo>
                  <a:lnTo>
                    <a:pt x="1295996" y="575998"/>
                  </a:lnTo>
                  <a:lnTo>
                    <a:pt x="1367996" y="575998"/>
                  </a:lnTo>
                  <a:lnTo>
                    <a:pt x="1367996" y="719997"/>
                  </a:lnTo>
                </a:path>
                <a:path w="1368425" h="720089">
                  <a:moveTo>
                    <a:pt x="35999" y="575998"/>
                  </a:moveTo>
                  <a:lnTo>
                    <a:pt x="35999" y="503998"/>
                  </a:lnTo>
                  <a:lnTo>
                    <a:pt x="179999" y="503998"/>
                  </a:lnTo>
                  <a:lnTo>
                    <a:pt x="179999" y="575998"/>
                  </a:lnTo>
                </a:path>
                <a:path w="1368425" h="720089">
                  <a:moveTo>
                    <a:pt x="539998" y="575998"/>
                  </a:moveTo>
                  <a:lnTo>
                    <a:pt x="539998" y="503998"/>
                  </a:lnTo>
                  <a:lnTo>
                    <a:pt x="647998" y="503998"/>
                  </a:lnTo>
                  <a:lnTo>
                    <a:pt x="647998" y="719997"/>
                  </a:lnTo>
                </a:path>
                <a:path w="1368425" h="720089">
                  <a:moveTo>
                    <a:pt x="899997" y="575998"/>
                  </a:moveTo>
                  <a:lnTo>
                    <a:pt x="899997" y="431998"/>
                  </a:lnTo>
                  <a:lnTo>
                    <a:pt x="1043997" y="431998"/>
                  </a:lnTo>
                  <a:lnTo>
                    <a:pt x="1043997" y="575998"/>
                  </a:lnTo>
                </a:path>
                <a:path w="1368425" h="720089">
                  <a:moveTo>
                    <a:pt x="1187996" y="575998"/>
                  </a:moveTo>
                  <a:lnTo>
                    <a:pt x="1187996" y="431998"/>
                  </a:lnTo>
                  <a:lnTo>
                    <a:pt x="1331996" y="431998"/>
                  </a:lnTo>
                  <a:lnTo>
                    <a:pt x="1331996" y="575998"/>
                  </a:lnTo>
                </a:path>
                <a:path w="1368425" h="720089">
                  <a:moveTo>
                    <a:pt x="971997" y="431998"/>
                  </a:moveTo>
                  <a:lnTo>
                    <a:pt x="971997" y="414719"/>
                  </a:lnTo>
                  <a:lnTo>
                    <a:pt x="1259996" y="414719"/>
                  </a:lnTo>
                  <a:lnTo>
                    <a:pt x="1259996" y="431998"/>
                  </a:lnTo>
                </a:path>
                <a:path w="1368425" h="720089">
                  <a:moveTo>
                    <a:pt x="395998" y="575998"/>
                  </a:moveTo>
                  <a:lnTo>
                    <a:pt x="395998" y="408958"/>
                  </a:lnTo>
                  <a:lnTo>
                    <a:pt x="593998" y="408958"/>
                  </a:lnTo>
                  <a:lnTo>
                    <a:pt x="593998" y="503998"/>
                  </a:lnTo>
                </a:path>
                <a:path w="1368425" h="720089">
                  <a:moveTo>
                    <a:pt x="493917" y="408958"/>
                  </a:moveTo>
                  <a:lnTo>
                    <a:pt x="493917" y="201598"/>
                  </a:lnTo>
                  <a:lnTo>
                    <a:pt x="719997" y="201598"/>
                  </a:lnTo>
                  <a:lnTo>
                    <a:pt x="719997" y="719997"/>
                  </a:lnTo>
                </a:path>
                <a:path w="1368425" h="720089">
                  <a:moveTo>
                    <a:pt x="107999" y="503998"/>
                  </a:moveTo>
                  <a:lnTo>
                    <a:pt x="107999" y="0"/>
                  </a:lnTo>
                  <a:lnTo>
                    <a:pt x="287999" y="0"/>
                  </a:lnTo>
                  <a:lnTo>
                    <a:pt x="287999" y="719997"/>
                  </a:lnTo>
                </a:path>
                <a:path w="1368425" h="720089">
                  <a:moveTo>
                    <a:pt x="791997" y="719997"/>
                  </a:moveTo>
                  <a:lnTo>
                    <a:pt x="791997" y="0"/>
                  </a:lnTo>
                  <a:lnTo>
                    <a:pt x="1115996" y="0"/>
                  </a:lnTo>
                  <a:lnTo>
                    <a:pt x="1115996" y="414719"/>
                  </a:lnTo>
                </a:path>
              </a:pathLst>
            </a:custGeom>
            <a:ln w="15183">
              <a:solidFill>
                <a:srgbClr val="FF0000"/>
              </a:solidFill>
            </a:ln>
          </p:spPr>
          <p:txBody>
            <a:bodyPr wrap="square" lIns="0" tIns="0" rIns="0" bIns="0" rtlCol="0"/>
            <a:lstStyle/>
            <a:p>
              <a:endParaRPr sz="3565"/>
            </a:p>
          </p:txBody>
        </p:sp>
      </p:grpSp>
      <p:sp>
        <p:nvSpPr>
          <p:cNvPr id="93"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5" name="object 95"/>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7" name="object 97"/>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9" name="object 9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100" name="object 100"/>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101" name="object 101"/>
          <p:cNvSpPr txBox="1"/>
          <p:nvPr/>
        </p:nvSpPr>
        <p:spPr>
          <a:xfrm>
            <a:off x="7145385" y="3312664"/>
            <a:ext cx="176169" cy="1460433"/>
          </a:xfrm>
          <a:prstGeom prst="rect">
            <a:avLst/>
          </a:prstGeom>
        </p:spPr>
        <p:txBody>
          <a:bodyPr vert="horz" wrap="square" lIns="0" tIns="23909" rIns="0" bIns="0" rtlCol="0">
            <a:spAutoFit/>
          </a:bodyPr>
          <a:lstStyle/>
          <a:p>
            <a:pPr marL="25400">
              <a:lnSpc>
                <a:spcPts val="2320"/>
              </a:lnSpc>
              <a:spcBef>
                <a:spcPts val="190"/>
              </a:spcBef>
            </a:pPr>
            <a:r>
              <a:rPr sz="1980" spc="-99" dirty="0">
                <a:latin typeface="Times New Roman" panose="02020603050405020304"/>
                <a:cs typeface="Times New Roman" panose="02020603050405020304"/>
              </a:rPr>
              <a:t>5</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2" name="object 102"/>
          <p:cNvSpPr txBox="1"/>
          <p:nvPr/>
        </p:nvSpPr>
        <p:spPr>
          <a:xfrm>
            <a:off x="4027326" y="2807788"/>
            <a:ext cx="333462" cy="207141"/>
          </a:xfrm>
          <a:prstGeom prst="rect">
            <a:avLst/>
          </a:prstGeom>
        </p:spPr>
        <p:txBody>
          <a:bodyPr vert="horz" wrap="square" lIns="0" tIns="23909" rIns="0" bIns="0" rtlCol="0">
            <a:spAutoFit/>
          </a:bodyPr>
          <a:lstStyle/>
          <a:p>
            <a:pPr marL="25400">
              <a:spcBef>
                <a:spcPts val="190"/>
              </a:spcBef>
            </a:pPr>
            <a:r>
              <a:rPr sz="1190" spc="-40" dirty="0">
                <a:solidFill>
                  <a:srgbClr val="0000FF"/>
                </a:solidFill>
                <a:latin typeface="Times New Roman" panose="02020603050405020304"/>
                <a:cs typeface="Times New Roman" panose="02020603050405020304"/>
              </a:rPr>
              <a:t>9</a:t>
            </a:r>
            <a:r>
              <a:rPr sz="1190" i="1" spc="-40" dirty="0">
                <a:solidFill>
                  <a:srgbClr val="0000FF"/>
                </a:solidFill>
                <a:latin typeface="Trebuchet MS" panose="020B0603020202020204"/>
                <a:cs typeface="Trebuchet MS" panose="020B0603020202020204"/>
              </a:rPr>
              <a:t>.</a:t>
            </a:r>
            <a:r>
              <a:rPr sz="1190" spc="-40" dirty="0">
                <a:solidFill>
                  <a:srgbClr val="0000FF"/>
                </a:solidFill>
                <a:latin typeface="Times New Roman" panose="02020603050405020304"/>
                <a:cs typeface="Times New Roman" panose="02020603050405020304"/>
              </a:rPr>
              <a:t>33</a:t>
            </a:r>
            <a:endParaRPr sz="1190">
              <a:latin typeface="Times New Roman" panose="02020603050405020304"/>
              <a:cs typeface="Times New Roman" panose="02020603050405020304"/>
            </a:endParaRPr>
          </a:p>
        </p:txBody>
      </p:sp>
      <p:sp>
        <p:nvSpPr>
          <p:cNvPr id="103" name="object 103"/>
          <p:cNvSpPr/>
          <p:nvPr/>
        </p:nvSpPr>
        <p:spPr>
          <a:xfrm>
            <a:off x="5637042" y="2097499"/>
            <a:ext cx="738651" cy="246636"/>
          </a:xfrm>
          <a:custGeom>
            <a:avLst/>
            <a:gdLst/>
            <a:ahLst/>
            <a:cxnLst/>
            <a:rect l="l" t="t" r="r" b="b"/>
            <a:pathLst>
              <a:path w="372744" h="124459">
                <a:moveTo>
                  <a:pt x="0" y="0"/>
                </a:moveTo>
                <a:lnTo>
                  <a:pt x="372703" y="124236"/>
                </a:lnTo>
              </a:path>
            </a:pathLst>
          </a:custGeom>
          <a:ln w="10122">
            <a:solidFill>
              <a:srgbClr val="0000FF"/>
            </a:solidFill>
          </a:ln>
        </p:spPr>
        <p:txBody>
          <a:bodyPr wrap="square" lIns="0" tIns="0" rIns="0" bIns="0" rtlCol="0"/>
          <a:lstStyle/>
          <a:p>
            <a:endParaRPr sz="3565"/>
          </a:p>
        </p:txBody>
      </p:sp>
      <p:sp>
        <p:nvSpPr>
          <p:cNvPr id="104" name="object 104"/>
          <p:cNvSpPr txBox="1"/>
          <p:nvPr/>
        </p:nvSpPr>
        <p:spPr>
          <a:xfrm>
            <a:off x="5498711" y="1955709"/>
            <a:ext cx="712225" cy="207206"/>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K</a:t>
            </a:r>
            <a:r>
              <a:rPr sz="1190" b="1" spc="404" dirty="0">
                <a:latin typeface="Arial" panose="020B0604020202020204"/>
                <a:cs typeface="Arial" panose="020B0604020202020204"/>
              </a:rPr>
              <a:t>  </a:t>
            </a:r>
            <a:r>
              <a:rPr sz="1785" spc="-59" baseline="5000" dirty="0">
                <a:solidFill>
                  <a:srgbClr val="0000FF"/>
                </a:solidFill>
                <a:latin typeface="Times New Roman" panose="02020603050405020304"/>
                <a:cs typeface="Times New Roman" panose="02020603050405020304"/>
              </a:rPr>
              <a:t>10</a:t>
            </a:r>
            <a:r>
              <a:rPr sz="1785" i="1" spc="-59" baseline="5000" dirty="0">
                <a:solidFill>
                  <a:srgbClr val="0000FF"/>
                </a:solidFill>
                <a:latin typeface="Trebuchet MS" panose="020B0603020202020204"/>
                <a:cs typeface="Trebuchet MS" panose="020B0603020202020204"/>
              </a:rPr>
              <a:t>.</a:t>
            </a:r>
            <a:r>
              <a:rPr sz="1785" spc="-59" baseline="5000" dirty="0">
                <a:solidFill>
                  <a:srgbClr val="0000FF"/>
                </a:solidFill>
                <a:latin typeface="Times New Roman" panose="02020603050405020304"/>
                <a:cs typeface="Times New Roman" panose="02020603050405020304"/>
              </a:rPr>
              <a:t>67</a:t>
            </a:r>
            <a:endParaRPr sz="1785" baseline="5000">
              <a:latin typeface="Times New Roman" panose="02020603050405020304"/>
              <a:cs typeface="Times New Roman" panose="02020603050405020304"/>
            </a:endParaRPr>
          </a:p>
        </p:txBody>
      </p:sp>
      <p:sp>
        <p:nvSpPr>
          <p:cNvPr id="105" name="object 105"/>
          <p:cNvSpPr/>
          <p:nvPr/>
        </p:nvSpPr>
        <p:spPr>
          <a:xfrm>
            <a:off x="4497915" y="3514939"/>
            <a:ext cx="1590553" cy="265512"/>
          </a:xfrm>
          <a:custGeom>
            <a:avLst/>
            <a:gdLst/>
            <a:ahLst/>
            <a:cxnLst/>
            <a:rect l="l" t="t" r="r" b="b"/>
            <a:pathLst>
              <a:path w="802639" h="133985">
                <a:moveTo>
                  <a:pt x="0" y="0"/>
                </a:moveTo>
                <a:lnTo>
                  <a:pt x="802355" y="133728"/>
                </a:lnTo>
              </a:path>
            </a:pathLst>
          </a:custGeom>
          <a:ln w="10122">
            <a:solidFill>
              <a:srgbClr val="0000FF"/>
            </a:solidFill>
          </a:ln>
        </p:spPr>
        <p:txBody>
          <a:bodyPr wrap="square" lIns="0" tIns="0" rIns="0" bIns="0" rtlCol="0"/>
          <a:lstStyle/>
          <a:p>
            <a:endParaRPr sz="3565"/>
          </a:p>
        </p:txBody>
      </p:sp>
      <p:sp>
        <p:nvSpPr>
          <p:cNvPr id="106" name="object 106"/>
          <p:cNvSpPr txBox="1"/>
          <p:nvPr/>
        </p:nvSpPr>
        <p:spPr>
          <a:xfrm>
            <a:off x="5088718" y="3370320"/>
            <a:ext cx="408963" cy="207141"/>
          </a:xfrm>
          <a:prstGeom prst="rect">
            <a:avLst/>
          </a:prstGeom>
        </p:spPr>
        <p:txBody>
          <a:bodyPr vert="horz" wrap="square" lIns="0" tIns="23909" rIns="0" bIns="0" rtlCol="0">
            <a:spAutoFit/>
          </a:bodyPr>
          <a:lstStyle/>
          <a:p>
            <a:pPr marL="25400">
              <a:spcBef>
                <a:spcPts val="190"/>
              </a:spcBef>
            </a:pPr>
            <a:r>
              <a:rPr sz="1190" spc="-20" dirty="0">
                <a:solidFill>
                  <a:srgbClr val="0000FF"/>
                </a:solidFill>
                <a:latin typeface="Times New Roman" panose="02020603050405020304"/>
                <a:cs typeface="Times New Roman" panose="02020603050405020304"/>
              </a:rPr>
              <a:t>11</a:t>
            </a:r>
            <a:r>
              <a:rPr sz="1190" i="1" spc="-20" dirty="0">
                <a:solidFill>
                  <a:srgbClr val="0000FF"/>
                </a:solidFill>
                <a:latin typeface="Trebuchet MS" panose="020B0603020202020204"/>
                <a:cs typeface="Trebuchet MS" panose="020B0603020202020204"/>
              </a:rPr>
              <a:t>.</a:t>
            </a:r>
            <a:r>
              <a:rPr sz="1190" spc="-20" dirty="0">
                <a:solidFill>
                  <a:srgbClr val="0000FF"/>
                </a:solidFill>
                <a:latin typeface="Times New Roman" panose="02020603050405020304"/>
                <a:cs typeface="Times New Roman" panose="02020603050405020304"/>
              </a:rPr>
              <a:t>22</a:t>
            </a:r>
            <a:endParaRPr sz="1190">
              <a:latin typeface="Times New Roman" panose="02020603050405020304"/>
              <a:cs typeface="Times New Roman" panose="02020603050405020304"/>
            </a:endParaRPr>
          </a:p>
        </p:txBody>
      </p:sp>
      <p:sp>
        <p:nvSpPr>
          <p:cNvPr id="107" name="object 107"/>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grpSp>
        <p:nvGrpSpPr>
          <p:cNvPr id="53" name="object 53"/>
          <p:cNvGrpSpPr/>
          <p:nvPr/>
        </p:nvGrpSpPr>
        <p:grpSpPr>
          <a:xfrm>
            <a:off x="5466166" y="1965979"/>
            <a:ext cx="225242" cy="225242"/>
            <a:chOff x="1987217" y="992091"/>
            <a:chExt cx="113664" cy="113664"/>
          </a:xfrm>
        </p:grpSpPr>
        <p:sp>
          <p:nvSpPr>
            <p:cNvPr id="54"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55"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6" name="object 56"/>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7" name="object 57"/>
          <p:cNvPicPr/>
          <p:nvPr/>
        </p:nvPicPr>
        <p:blipFill>
          <a:blip r:embed="rId3" cstate="print"/>
          <a:stretch>
            <a:fillRect/>
          </a:stretch>
        </p:blipFill>
        <p:spPr>
          <a:xfrm>
            <a:off x="6322256" y="2251355"/>
            <a:ext cx="224051" cy="224051"/>
          </a:xfrm>
          <a:prstGeom prst="rect">
            <a:avLst/>
          </a:prstGeom>
        </p:spPr>
      </p:pic>
      <p:sp>
        <p:nvSpPr>
          <p:cNvPr id="58" name="object 58"/>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9" name="object 59"/>
          <p:cNvGrpSpPr/>
          <p:nvPr/>
        </p:nvGrpSpPr>
        <p:grpSpPr>
          <a:xfrm>
            <a:off x="6322235" y="3107408"/>
            <a:ext cx="225242" cy="225242"/>
            <a:chOff x="2419215" y="1568090"/>
            <a:chExt cx="113664" cy="113664"/>
          </a:xfrm>
        </p:grpSpPr>
        <p:sp>
          <p:nvSpPr>
            <p:cNvPr id="60"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1"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2" name="object 62"/>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3" name="object 63"/>
          <p:cNvGrpSpPr/>
          <p:nvPr/>
        </p:nvGrpSpPr>
        <p:grpSpPr>
          <a:xfrm>
            <a:off x="6036880" y="3392764"/>
            <a:ext cx="795276" cy="225242"/>
            <a:chOff x="2275216" y="1712089"/>
            <a:chExt cx="401320" cy="113664"/>
          </a:xfrm>
        </p:grpSpPr>
        <p:sp>
          <p:nvSpPr>
            <p:cNvPr id="64"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8"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9"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70" name="object 70"/>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71" name="object 71"/>
          <p:cNvGrpSpPr/>
          <p:nvPr/>
        </p:nvGrpSpPr>
        <p:grpSpPr>
          <a:xfrm>
            <a:off x="6036880" y="3678122"/>
            <a:ext cx="795276" cy="225242"/>
            <a:chOff x="2275216" y="1856089"/>
            <a:chExt cx="401320" cy="113664"/>
          </a:xfrm>
        </p:grpSpPr>
        <p:sp>
          <p:nvSpPr>
            <p:cNvPr id="72"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6"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7"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8" name="object 78"/>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9" name="object 79"/>
          <p:cNvGrpSpPr/>
          <p:nvPr/>
        </p:nvGrpSpPr>
        <p:grpSpPr>
          <a:xfrm>
            <a:off x="6322235" y="3963477"/>
            <a:ext cx="225242" cy="225242"/>
            <a:chOff x="2419215" y="2000088"/>
            <a:chExt cx="113664" cy="113664"/>
          </a:xfrm>
        </p:grpSpPr>
        <p:sp>
          <p:nvSpPr>
            <p:cNvPr id="80"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81"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2" name="object 82"/>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3" name="object 83"/>
          <p:cNvGrpSpPr/>
          <p:nvPr/>
        </p:nvGrpSpPr>
        <p:grpSpPr>
          <a:xfrm>
            <a:off x="3587701" y="1354601"/>
            <a:ext cx="3573710" cy="3500726"/>
            <a:chOff x="1039288" y="683572"/>
            <a:chExt cx="1803400" cy="1766570"/>
          </a:xfrm>
        </p:grpSpPr>
        <p:sp>
          <p:nvSpPr>
            <p:cNvPr id="84"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5"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5"/>
            </a:p>
          </p:txBody>
        </p:sp>
        <p:sp>
          <p:nvSpPr>
            <p:cNvPr id="86" name="object 86"/>
            <p:cNvSpPr/>
            <p:nvPr/>
          </p:nvSpPr>
          <p:spPr>
            <a:xfrm>
              <a:off x="1044349" y="1668187"/>
              <a:ext cx="559435" cy="777240"/>
            </a:xfrm>
            <a:custGeom>
              <a:avLst/>
              <a:gdLst/>
              <a:ahLst/>
              <a:cxnLst/>
              <a:rect l="l" t="t" r="r" b="b"/>
              <a:pathLst>
                <a:path w="559435" h="777239">
                  <a:moveTo>
                    <a:pt x="522977" y="477086"/>
                  </a:moveTo>
                  <a:lnTo>
                    <a:pt x="540713" y="420136"/>
                  </a:lnTo>
                  <a:lnTo>
                    <a:pt x="552490" y="363906"/>
                  </a:lnTo>
                  <a:lnTo>
                    <a:pt x="558471" y="309119"/>
                  </a:lnTo>
                  <a:lnTo>
                    <a:pt x="558821" y="256499"/>
                  </a:lnTo>
                  <a:lnTo>
                    <a:pt x="553702" y="206768"/>
                  </a:lnTo>
                  <a:lnTo>
                    <a:pt x="543278" y="160650"/>
                  </a:lnTo>
                  <a:lnTo>
                    <a:pt x="527712" y="118868"/>
                  </a:lnTo>
                  <a:lnTo>
                    <a:pt x="507168" y="82144"/>
                  </a:lnTo>
                  <a:lnTo>
                    <a:pt x="481809" y="51203"/>
                  </a:lnTo>
                  <a:lnTo>
                    <a:pt x="451799" y="26767"/>
                  </a:lnTo>
                  <a:lnTo>
                    <a:pt x="417301" y="9560"/>
                  </a:lnTo>
                  <a:lnTo>
                    <a:pt x="379813" y="569"/>
                  </a:lnTo>
                  <a:lnTo>
                    <a:pt x="341117" y="0"/>
                  </a:lnTo>
                  <a:lnTo>
                    <a:pt x="301803" y="7403"/>
                  </a:lnTo>
                  <a:lnTo>
                    <a:pt x="262461" y="22332"/>
                  </a:lnTo>
                  <a:lnTo>
                    <a:pt x="223681" y="44335"/>
                  </a:lnTo>
                  <a:lnTo>
                    <a:pt x="186053" y="72965"/>
                  </a:lnTo>
                  <a:lnTo>
                    <a:pt x="150167" y="107772"/>
                  </a:lnTo>
                  <a:lnTo>
                    <a:pt x="116613" y="148308"/>
                  </a:lnTo>
                  <a:lnTo>
                    <a:pt x="85981" y="194124"/>
                  </a:lnTo>
                  <a:lnTo>
                    <a:pt x="58861" y="244770"/>
                  </a:lnTo>
                  <a:lnTo>
                    <a:pt x="35843" y="299797"/>
                  </a:lnTo>
                  <a:lnTo>
                    <a:pt x="18107" y="356747"/>
                  </a:lnTo>
                  <a:lnTo>
                    <a:pt x="6331" y="412977"/>
                  </a:lnTo>
                  <a:lnTo>
                    <a:pt x="349" y="467764"/>
                  </a:lnTo>
                  <a:lnTo>
                    <a:pt x="0" y="520384"/>
                  </a:lnTo>
                  <a:lnTo>
                    <a:pt x="5119" y="570115"/>
                  </a:lnTo>
                  <a:lnTo>
                    <a:pt x="15543" y="616233"/>
                  </a:lnTo>
                  <a:lnTo>
                    <a:pt x="31109" y="658016"/>
                  </a:lnTo>
                  <a:lnTo>
                    <a:pt x="51652" y="694739"/>
                  </a:lnTo>
                  <a:lnTo>
                    <a:pt x="77011" y="725680"/>
                  </a:lnTo>
                  <a:lnTo>
                    <a:pt x="107021" y="750116"/>
                  </a:lnTo>
                  <a:lnTo>
                    <a:pt x="141519" y="767323"/>
                  </a:lnTo>
                  <a:lnTo>
                    <a:pt x="179007" y="776315"/>
                  </a:lnTo>
                  <a:lnTo>
                    <a:pt x="217703" y="776884"/>
                  </a:lnTo>
                  <a:lnTo>
                    <a:pt x="257017" y="769480"/>
                  </a:lnTo>
                  <a:lnTo>
                    <a:pt x="296359" y="754552"/>
                  </a:lnTo>
                  <a:lnTo>
                    <a:pt x="335140" y="732548"/>
                  </a:lnTo>
                  <a:lnTo>
                    <a:pt x="372768" y="703918"/>
                  </a:lnTo>
                  <a:lnTo>
                    <a:pt x="408654" y="669111"/>
                  </a:lnTo>
                  <a:lnTo>
                    <a:pt x="442208" y="628575"/>
                  </a:lnTo>
                  <a:lnTo>
                    <a:pt x="472840" y="582760"/>
                  </a:lnTo>
                  <a:lnTo>
                    <a:pt x="499960" y="532114"/>
                  </a:lnTo>
                  <a:lnTo>
                    <a:pt x="522977" y="477086"/>
                  </a:lnTo>
                </a:path>
              </a:pathLst>
            </a:custGeom>
            <a:ln w="10122">
              <a:solidFill>
                <a:srgbClr val="FF0000"/>
              </a:solidFill>
              <a:prstDash val="dash"/>
            </a:ln>
          </p:spPr>
          <p:txBody>
            <a:bodyPr wrap="square" lIns="0" tIns="0" rIns="0" bIns="0" rtlCol="0"/>
            <a:lstStyle/>
            <a:p>
              <a:endParaRPr sz="3565"/>
            </a:p>
          </p:txBody>
        </p:sp>
        <p:sp>
          <p:nvSpPr>
            <p:cNvPr id="87" name="object 87"/>
            <p:cNvSpPr/>
            <p:nvPr/>
          </p:nvSpPr>
          <p:spPr>
            <a:xfrm>
              <a:off x="2468218" y="1236469"/>
              <a:ext cx="15240" cy="344805"/>
            </a:xfrm>
            <a:custGeom>
              <a:avLst/>
              <a:gdLst/>
              <a:ahLst/>
              <a:cxnLst/>
              <a:rect l="l" t="t" r="r" b="b"/>
              <a:pathLst>
                <a:path w="15239" h="344805">
                  <a:moveTo>
                    <a:pt x="15184" y="0"/>
                  </a:moveTo>
                  <a:lnTo>
                    <a:pt x="0" y="0"/>
                  </a:lnTo>
                  <a:lnTo>
                    <a:pt x="0" y="344251"/>
                  </a:lnTo>
                  <a:lnTo>
                    <a:pt x="15184" y="344251"/>
                  </a:lnTo>
                  <a:lnTo>
                    <a:pt x="15184" y="0"/>
                  </a:lnTo>
                  <a:close/>
                </a:path>
              </a:pathLst>
            </a:custGeom>
            <a:solidFill>
              <a:srgbClr val="FF0000"/>
            </a:solidFill>
          </p:spPr>
          <p:txBody>
            <a:bodyPr wrap="square" lIns="0" tIns="0" rIns="0" bIns="0" rtlCol="0"/>
            <a:lstStyle/>
            <a:p>
              <a:endParaRPr sz="3565"/>
            </a:p>
          </p:txBody>
        </p:sp>
        <p:sp>
          <p:nvSpPr>
            <p:cNvPr id="88" name="object 88"/>
            <p:cNvSpPr/>
            <p:nvPr/>
          </p:nvSpPr>
          <p:spPr>
            <a:xfrm>
              <a:off x="2087672" y="1048583"/>
              <a:ext cx="388620" cy="100330"/>
            </a:xfrm>
            <a:custGeom>
              <a:avLst/>
              <a:gdLst/>
              <a:ahLst/>
              <a:cxnLst/>
              <a:rect l="l" t="t" r="r" b="b"/>
              <a:pathLst>
                <a:path w="388619" h="100330">
                  <a:moveTo>
                    <a:pt x="0" y="0"/>
                  </a:moveTo>
                  <a:lnTo>
                    <a:pt x="388084" y="49"/>
                  </a:lnTo>
                  <a:lnTo>
                    <a:pt x="388139" y="100125"/>
                  </a:lnTo>
                </a:path>
              </a:pathLst>
            </a:custGeom>
            <a:ln w="15183">
              <a:solidFill>
                <a:srgbClr val="FF0000"/>
              </a:solidFill>
            </a:ln>
          </p:spPr>
          <p:txBody>
            <a:bodyPr wrap="square" lIns="0" tIns="0" rIns="0" bIns="0" rtlCol="0"/>
            <a:lstStyle/>
            <a:p>
              <a:endParaRPr sz="3565"/>
            </a:p>
          </p:txBody>
        </p:sp>
        <p:sp>
          <p:nvSpPr>
            <p:cNvPr id="89" name="object 89"/>
            <p:cNvSpPr/>
            <p:nvPr/>
          </p:nvSpPr>
          <p:spPr>
            <a:xfrm>
              <a:off x="1394427" y="688633"/>
              <a:ext cx="1442720" cy="1441450"/>
            </a:xfrm>
            <a:custGeom>
              <a:avLst/>
              <a:gdLst/>
              <a:ahLst/>
              <a:cxnLst/>
              <a:rect l="l" t="t" r="r" b="b"/>
              <a:pathLst>
                <a:path w="1442720" h="1441450">
                  <a:moveTo>
                    <a:pt x="337892" y="0"/>
                  </a:moveTo>
                  <a:lnTo>
                    <a:pt x="291705" y="5006"/>
                  </a:lnTo>
                  <a:lnTo>
                    <a:pt x="219846" y="23618"/>
                  </a:lnTo>
                  <a:lnTo>
                    <a:pt x="155622" y="54809"/>
                  </a:lnTo>
                  <a:lnTo>
                    <a:pt x="100211" y="98879"/>
                  </a:lnTo>
                  <a:lnTo>
                    <a:pt x="56141" y="154290"/>
                  </a:lnTo>
                  <a:lnTo>
                    <a:pt x="24951" y="218513"/>
                  </a:lnTo>
                  <a:lnTo>
                    <a:pt x="6338" y="290373"/>
                  </a:lnTo>
                  <a:lnTo>
                    <a:pt x="1653" y="328798"/>
                  </a:lnTo>
                  <a:lnTo>
                    <a:pt x="0" y="368691"/>
                  </a:lnTo>
                  <a:lnTo>
                    <a:pt x="1338" y="409905"/>
                  </a:lnTo>
                  <a:lnTo>
                    <a:pt x="5632" y="452292"/>
                  </a:lnTo>
                  <a:lnTo>
                    <a:pt x="12842" y="495705"/>
                  </a:lnTo>
                  <a:lnTo>
                    <a:pt x="22932" y="539998"/>
                  </a:lnTo>
                  <a:lnTo>
                    <a:pt x="35863" y="585023"/>
                  </a:lnTo>
                  <a:lnTo>
                    <a:pt x="51596" y="630634"/>
                  </a:lnTo>
                  <a:lnTo>
                    <a:pt x="70095" y="676682"/>
                  </a:lnTo>
                  <a:lnTo>
                    <a:pt x="91322" y="723021"/>
                  </a:lnTo>
                  <a:lnTo>
                    <a:pt x="115237" y="769504"/>
                  </a:lnTo>
                  <a:lnTo>
                    <a:pt x="141805" y="815984"/>
                  </a:lnTo>
                  <a:lnTo>
                    <a:pt x="170986" y="862314"/>
                  </a:lnTo>
                  <a:lnTo>
                    <a:pt x="202742" y="908346"/>
                  </a:lnTo>
                  <a:lnTo>
                    <a:pt x="237037" y="953934"/>
                  </a:lnTo>
                  <a:lnTo>
                    <a:pt x="273831" y="998930"/>
                  </a:lnTo>
                  <a:lnTo>
                    <a:pt x="313087" y="1043188"/>
                  </a:lnTo>
                  <a:lnTo>
                    <a:pt x="354768" y="1086559"/>
                  </a:lnTo>
                  <a:lnTo>
                    <a:pt x="398140" y="1128240"/>
                  </a:lnTo>
                  <a:lnTo>
                    <a:pt x="442397" y="1167496"/>
                  </a:lnTo>
                  <a:lnTo>
                    <a:pt x="487393" y="1204290"/>
                  </a:lnTo>
                  <a:lnTo>
                    <a:pt x="532981" y="1238585"/>
                  </a:lnTo>
                  <a:lnTo>
                    <a:pt x="579013" y="1270341"/>
                  </a:lnTo>
                  <a:lnTo>
                    <a:pt x="625343" y="1299522"/>
                  </a:lnTo>
                  <a:lnTo>
                    <a:pt x="671823" y="1326090"/>
                  </a:lnTo>
                  <a:lnTo>
                    <a:pt x="718306" y="1350005"/>
                  </a:lnTo>
                  <a:lnTo>
                    <a:pt x="764645" y="1371232"/>
                  </a:lnTo>
                  <a:lnTo>
                    <a:pt x="810693" y="1389731"/>
                  </a:lnTo>
                  <a:lnTo>
                    <a:pt x="856304" y="1405465"/>
                  </a:lnTo>
                  <a:lnTo>
                    <a:pt x="901329" y="1418395"/>
                  </a:lnTo>
                  <a:lnTo>
                    <a:pt x="945622" y="1428485"/>
                  </a:lnTo>
                  <a:lnTo>
                    <a:pt x="989035" y="1435695"/>
                  </a:lnTo>
                  <a:lnTo>
                    <a:pt x="1031422" y="1439989"/>
                  </a:lnTo>
                  <a:lnTo>
                    <a:pt x="1072636" y="1441328"/>
                  </a:lnTo>
                  <a:lnTo>
                    <a:pt x="1112529" y="1439674"/>
                  </a:lnTo>
                  <a:lnTo>
                    <a:pt x="1150954" y="1434989"/>
                  </a:lnTo>
                  <a:lnTo>
                    <a:pt x="1222814" y="1416377"/>
                  </a:lnTo>
                  <a:lnTo>
                    <a:pt x="1287037" y="1385186"/>
                  </a:lnTo>
                  <a:lnTo>
                    <a:pt x="1342448" y="1341116"/>
                  </a:lnTo>
                  <a:lnTo>
                    <a:pt x="1386519" y="1285705"/>
                  </a:lnTo>
                  <a:lnTo>
                    <a:pt x="1417709" y="1221482"/>
                  </a:lnTo>
                  <a:lnTo>
                    <a:pt x="1436321" y="1149622"/>
                  </a:lnTo>
                  <a:lnTo>
                    <a:pt x="1441006" y="1111197"/>
                  </a:lnTo>
                  <a:lnTo>
                    <a:pt x="1442660" y="1071304"/>
                  </a:lnTo>
                  <a:lnTo>
                    <a:pt x="1441321" y="1030090"/>
                  </a:lnTo>
                  <a:lnTo>
                    <a:pt x="1437027" y="987703"/>
                  </a:lnTo>
                  <a:lnTo>
                    <a:pt x="1429817" y="944290"/>
                  </a:lnTo>
                  <a:lnTo>
                    <a:pt x="1419727" y="899997"/>
                  </a:lnTo>
                  <a:lnTo>
                    <a:pt x="1406797" y="854972"/>
                  </a:lnTo>
                  <a:lnTo>
                    <a:pt x="1391063" y="809361"/>
                  </a:lnTo>
                  <a:lnTo>
                    <a:pt x="1372564" y="763313"/>
                  </a:lnTo>
                  <a:lnTo>
                    <a:pt x="1351338" y="716974"/>
                  </a:lnTo>
                  <a:lnTo>
                    <a:pt x="1327422" y="670491"/>
                  </a:lnTo>
                  <a:lnTo>
                    <a:pt x="1300854" y="624011"/>
                  </a:lnTo>
                  <a:lnTo>
                    <a:pt x="1271674" y="577681"/>
                  </a:lnTo>
                  <a:lnTo>
                    <a:pt x="1239917" y="531649"/>
                  </a:lnTo>
                  <a:lnTo>
                    <a:pt x="1205622" y="486061"/>
                  </a:lnTo>
                  <a:lnTo>
                    <a:pt x="1168828" y="441065"/>
                  </a:lnTo>
                  <a:lnTo>
                    <a:pt x="1129572" y="396807"/>
                  </a:lnTo>
                  <a:lnTo>
                    <a:pt x="1087891" y="353436"/>
                  </a:lnTo>
                  <a:lnTo>
                    <a:pt x="1044520" y="311755"/>
                  </a:lnTo>
                  <a:lnTo>
                    <a:pt x="1000262" y="272499"/>
                  </a:lnTo>
                  <a:lnTo>
                    <a:pt x="955266" y="235705"/>
                  </a:lnTo>
                  <a:lnTo>
                    <a:pt x="909678" y="201410"/>
                  </a:lnTo>
                  <a:lnTo>
                    <a:pt x="863646" y="169654"/>
                  </a:lnTo>
                  <a:lnTo>
                    <a:pt x="817317" y="140473"/>
                  </a:lnTo>
                  <a:lnTo>
                    <a:pt x="770837" y="113905"/>
                  </a:lnTo>
                  <a:lnTo>
                    <a:pt x="724353" y="89990"/>
                  </a:lnTo>
                  <a:lnTo>
                    <a:pt x="678014" y="68763"/>
                  </a:lnTo>
                  <a:lnTo>
                    <a:pt x="631966" y="50264"/>
                  </a:lnTo>
                  <a:lnTo>
                    <a:pt x="586356" y="34530"/>
                  </a:lnTo>
                  <a:lnTo>
                    <a:pt x="541330" y="21600"/>
                  </a:lnTo>
                  <a:lnTo>
                    <a:pt x="497038" y="11510"/>
                  </a:lnTo>
                  <a:lnTo>
                    <a:pt x="453624" y="4300"/>
                  </a:lnTo>
                  <a:lnTo>
                    <a:pt x="411237" y="0"/>
                  </a:lnTo>
                </a:path>
              </a:pathLst>
            </a:custGeom>
            <a:ln w="10122">
              <a:solidFill>
                <a:srgbClr val="FF0000"/>
              </a:solidFill>
              <a:prstDash val="dash"/>
            </a:ln>
          </p:spPr>
          <p:txBody>
            <a:bodyPr wrap="square" lIns="0" tIns="0" rIns="0" bIns="0" rtlCol="0"/>
            <a:lstStyle/>
            <a:p>
              <a:endParaRPr sz="3565"/>
            </a:p>
          </p:txBody>
        </p:sp>
      </p:grpSp>
      <p:sp>
        <p:nvSpPr>
          <p:cNvPr id="90" name="object 90"/>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grpSp>
        <p:nvGrpSpPr>
          <p:cNvPr id="91" name="object 91"/>
          <p:cNvGrpSpPr/>
          <p:nvPr/>
        </p:nvGrpSpPr>
        <p:grpSpPr>
          <a:xfrm>
            <a:off x="7342391" y="2358347"/>
            <a:ext cx="2892943" cy="2588423"/>
            <a:chOff x="2934015" y="1190091"/>
            <a:chExt cx="1459865" cy="1306195"/>
          </a:xfrm>
        </p:grpSpPr>
        <p:sp>
          <p:nvSpPr>
            <p:cNvPr id="92" name="object 92"/>
            <p:cNvSpPr/>
            <p:nvPr/>
          </p:nvSpPr>
          <p:spPr>
            <a:xfrm>
              <a:off x="2936555" y="1192631"/>
              <a:ext cx="1454785" cy="1296035"/>
            </a:xfrm>
            <a:custGeom>
              <a:avLst/>
              <a:gdLst/>
              <a:ahLst/>
              <a:cxnLst/>
              <a:rect l="l" t="t" r="r" b="b"/>
              <a:pathLst>
                <a:path w="1454785" h="1296035">
                  <a:moveTo>
                    <a:pt x="0" y="1295996"/>
                  </a:moveTo>
                  <a:lnTo>
                    <a:pt x="1454396" y="1295996"/>
                  </a:lnTo>
                </a:path>
                <a:path w="1454785" h="1296035">
                  <a:moveTo>
                    <a:pt x="0" y="1151997"/>
                  </a:moveTo>
                  <a:lnTo>
                    <a:pt x="1454396" y="1151997"/>
                  </a:lnTo>
                </a:path>
                <a:path w="1454785" h="1296035">
                  <a:moveTo>
                    <a:pt x="0" y="1007997"/>
                  </a:moveTo>
                  <a:lnTo>
                    <a:pt x="1454396" y="1007997"/>
                  </a:lnTo>
                </a:path>
                <a:path w="1454785" h="1296035">
                  <a:moveTo>
                    <a:pt x="0" y="863997"/>
                  </a:moveTo>
                  <a:lnTo>
                    <a:pt x="1454396" y="863997"/>
                  </a:lnTo>
                </a:path>
                <a:path w="1454785" h="1296035">
                  <a:moveTo>
                    <a:pt x="0" y="719998"/>
                  </a:moveTo>
                  <a:lnTo>
                    <a:pt x="1454396" y="719998"/>
                  </a:lnTo>
                </a:path>
                <a:path w="1454785" h="1296035">
                  <a:moveTo>
                    <a:pt x="0" y="575998"/>
                  </a:moveTo>
                  <a:lnTo>
                    <a:pt x="1454396" y="575998"/>
                  </a:lnTo>
                </a:path>
                <a:path w="1454785" h="1296035">
                  <a:moveTo>
                    <a:pt x="0" y="431999"/>
                  </a:moveTo>
                  <a:lnTo>
                    <a:pt x="1454396" y="431999"/>
                  </a:lnTo>
                </a:path>
                <a:path w="1454785" h="1296035">
                  <a:moveTo>
                    <a:pt x="0" y="287999"/>
                  </a:moveTo>
                  <a:lnTo>
                    <a:pt x="1454396" y="287999"/>
                  </a:lnTo>
                </a:path>
                <a:path w="1454785" h="1296035">
                  <a:moveTo>
                    <a:pt x="0" y="143999"/>
                  </a:moveTo>
                  <a:lnTo>
                    <a:pt x="1454396" y="143999"/>
                  </a:lnTo>
                </a:path>
                <a:path w="1454785" h="129603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5"/>
            </a:p>
          </p:txBody>
        </p:sp>
      </p:grpSp>
      <p:grpSp>
        <p:nvGrpSpPr>
          <p:cNvPr id="94" name="object 94"/>
          <p:cNvGrpSpPr/>
          <p:nvPr/>
        </p:nvGrpSpPr>
        <p:grpSpPr>
          <a:xfrm>
            <a:off x="7347424" y="1935344"/>
            <a:ext cx="2882877" cy="148485"/>
            <a:chOff x="2936555" y="976632"/>
            <a:chExt cx="1454785" cy="74930"/>
          </a:xfrm>
        </p:grpSpPr>
        <p:sp>
          <p:nvSpPr>
            <p:cNvPr id="95" name="object 95"/>
            <p:cNvSpPr/>
            <p:nvPr/>
          </p:nvSpPr>
          <p:spPr>
            <a:xfrm>
              <a:off x="2936555" y="1048632"/>
              <a:ext cx="1454785"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p:nvPr/>
          </p:nvSpPr>
          <p:spPr>
            <a:xfrm>
              <a:off x="2936555" y="976632"/>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grpSp>
      <p:sp>
        <p:nvSpPr>
          <p:cNvPr id="97" name="object 9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8" name="object 98"/>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9" name="object 99"/>
          <p:cNvSpPr txBox="1"/>
          <p:nvPr/>
        </p:nvSpPr>
        <p:spPr>
          <a:xfrm>
            <a:off x="7145385" y="3312664"/>
            <a:ext cx="176169" cy="1460433"/>
          </a:xfrm>
          <a:prstGeom prst="rect">
            <a:avLst/>
          </a:prstGeom>
        </p:spPr>
        <p:txBody>
          <a:bodyPr vert="horz" wrap="square" lIns="0" tIns="23909" rIns="0" bIns="0" rtlCol="0">
            <a:spAutoFit/>
          </a:bodyPr>
          <a:lstStyle/>
          <a:p>
            <a:pPr marL="25400">
              <a:lnSpc>
                <a:spcPts val="2320"/>
              </a:lnSpc>
              <a:spcBef>
                <a:spcPts val="190"/>
              </a:spcBef>
            </a:pPr>
            <a:r>
              <a:rPr sz="1980" spc="-99" dirty="0">
                <a:latin typeface="Times New Roman" panose="02020603050405020304"/>
                <a:cs typeface="Times New Roman" panose="02020603050405020304"/>
              </a:rPr>
              <a:t>5</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100" name="object 100"/>
          <p:cNvSpPr/>
          <p:nvPr/>
        </p:nvSpPr>
        <p:spPr>
          <a:xfrm>
            <a:off x="7647048" y="2269213"/>
            <a:ext cx="1998258" cy="2662666"/>
          </a:xfrm>
          <a:custGeom>
            <a:avLst/>
            <a:gdLst/>
            <a:ahLst/>
            <a:cxnLst/>
            <a:rect l="l" t="t" r="r" b="b"/>
            <a:pathLst>
              <a:path w="1008379" h="1343660">
                <a:moveTo>
                  <a:pt x="0" y="1127517"/>
                </a:moveTo>
                <a:lnTo>
                  <a:pt x="0" y="623518"/>
                </a:lnTo>
                <a:lnTo>
                  <a:pt x="179999" y="623518"/>
                </a:lnTo>
                <a:lnTo>
                  <a:pt x="179999" y="1343516"/>
                </a:lnTo>
              </a:path>
              <a:path w="1008379" h="1343660">
                <a:moveTo>
                  <a:pt x="683998" y="1343516"/>
                </a:moveTo>
                <a:lnTo>
                  <a:pt x="683998" y="623518"/>
                </a:lnTo>
                <a:lnTo>
                  <a:pt x="1007997" y="623518"/>
                </a:lnTo>
                <a:lnTo>
                  <a:pt x="1007997" y="1038238"/>
                </a:lnTo>
              </a:path>
              <a:path w="1008379" h="1343660">
                <a:moveTo>
                  <a:pt x="499678" y="825117"/>
                </a:moveTo>
                <a:lnTo>
                  <a:pt x="499678" y="0"/>
                </a:lnTo>
                <a:lnTo>
                  <a:pt x="845997" y="0"/>
                </a:lnTo>
                <a:lnTo>
                  <a:pt x="845997" y="623518"/>
                </a:lnTo>
              </a:path>
            </a:pathLst>
          </a:custGeom>
          <a:ln w="15183">
            <a:solidFill>
              <a:srgbClr val="FF0000"/>
            </a:solidFill>
          </a:ln>
        </p:spPr>
        <p:txBody>
          <a:bodyPr wrap="square" lIns="0" tIns="0" rIns="0" bIns="0" rtlCol="0"/>
          <a:lstStyle/>
          <a:p>
            <a:endParaRPr sz="3565"/>
          </a:p>
        </p:txBody>
      </p:sp>
      <p:sp>
        <p:nvSpPr>
          <p:cNvPr id="101" name="object 101"/>
          <p:cNvSpPr txBox="1"/>
          <p:nvPr/>
        </p:nvSpPr>
        <p:spPr>
          <a:xfrm>
            <a:off x="7082696" y="1885896"/>
            <a:ext cx="302004" cy="614048"/>
          </a:xfrm>
          <a:prstGeom prst="rect">
            <a:avLst/>
          </a:prstGeom>
        </p:spPr>
        <p:txBody>
          <a:bodyPr vert="horz" wrap="square" lIns="0" tIns="23909" rIns="0" bIns="0" rtlCol="0">
            <a:spAutoFit/>
          </a:bodyPr>
          <a:lstStyle/>
          <a:p>
            <a:pPr marL="25400">
              <a:lnSpc>
                <a:spcPts val="2310"/>
              </a:lnSpc>
              <a:spcBef>
                <a:spcPts val="190"/>
              </a:spcBef>
            </a:pPr>
            <a:r>
              <a:rPr sz="1980" spc="-50" dirty="0">
                <a:latin typeface="Times New Roman" panose="02020603050405020304"/>
                <a:cs typeface="Times New Roman" panose="02020603050405020304"/>
              </a:rPr>
              <a:t>10</a:t>
            </a:r>
            <a:endParaRPr sz="1980">
              <a:latin typeface="Times New Roman" panose="02020603050405020304"/>
              <a:cs typeface="Times New Roman" panose="02020603050405020304"/>
            </a:endParaRPr>
          </a:p>
          <a:p>
            <a:pPr marL="86995">
              <a:lnSpc>
                <a:spcPts val="2310"/>
              </a:lnSpc>
            </a:pPr>
            <a:r>
              <a:rPr sz="1980" spc="-99" dirty="0">
                <a:latin typeface="Times New Roman" panose="02020603050405020304"/>
                <a:cs typeface="Times New Roman" panose="02020603050405020304"/>
              </a:rPr>
              <a:t>9</a:t>
            </a:r>
            <a:endParaRPr sz="1980">
              <a:latin typeface="Times New Roman" panose="02020603050405020304"/>
              <a:cs typeface="Times New Roman" panose="02020603050405020304"/>
            </a:endParaRPr>
          </a:p>
        </p:txBody>
      </p:sp>
      <p:sp>
        <p:nvSpPr>
          <p:cNvPr id="102" name="object 102"/>
          <p:cNvSpPr txBox="1"/>
          <p:nvPr/>
        </p:nvSpPr>
        <p:spPr>
          <a:xfrm>
            <a:off x="7082696" y="1601810"/>
            <a:ext cx="302004" cy="329162"/>
          </a:xfrm>
          <a:prstGeom prst="rect">
            <a:avLst/>
          </a:prstGeom>
        </p:spPr>
        <p:txBody>
          <a:bodyPr vert="horz" wrap="square" lIns="0" tIns="23909" rIns="0" bIns="0" rtlCol="0">
            <a:spAutoFit/>
          </a:bodyPr>
          <a:lstStyle/>
          <a:p>
            <a:pPr marL="25400">
              <a:spcBef>
                <a:spcPts val="190"/>
              </a:spcBef>
            </a:pPr>
            <a:r>
              <a:rPr sz="1980" spc="-50" dirty="0">
                <a:latin typeface="Times New Roman" panose="02020603050405020304"/>
                <a:cs typeface="Times New Roman" panose="02020603050405020304"/>
              </a:rPr>
              <a:t>11</a:t>
            </a:r>
            <a:endParaRPr sz="1980">
              <a:latin typeface="Times New Roman" panose="02020603050405020304"/>
              <a:cs typeface="Times New Roman" panose="02020603050405020304"/>
            </a:endParaRPr>
          </a:p>
        </p:txBody>
      </p:sp>
      <p:sp>
        <p:nvSpPr>
          <p:cNvPr id="103" name="object 103"/>
          <p:cNvSpPr txBox="1"/>
          <p:nvPr/>
        </p:nvSpPr>
        <p:spPr>
          <a:xfrm>
            <a:off x="1621062"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695" marR="10160" indent="-75565">
              <a:lnSpc>
                <a:spcPts val="1385"/>
              </a:lnSpc>
              <a:spcBef>
                <a:spcPts val="270"/>
              </a:spcBef>
            </a:pPr>
            <a:r>
              <a:rPr sz="1190" dirty="0">
                <a:solidFill>
                  <a:srgbClr val="009440"/>
                </a:solidFill>
                <a:latin typeface="Arial MT"/>
                <a:cs typeface="Arial MT"/>
              </a:rPr>
              <a:t>Introduction</a:t>
            </a:r>
            <a:r>
              <a:rPr sz="1190" spc="-79" dirty="0">
                <a:solidFill>
                  <a:srgbClr val="009440"/>
                </a:solidFill>
                <a:latin typeface="Arial MT"/>
                <a:cs typeface="Arial MT"/>
              </a:rPr>
              <a:t> </a:t>
            </a:r>
            <a:r>
              <a:rPr sz="1190" spc="-50" dirty="0">
                <a:solidFill>
                  <a:srgbClr val="009440"/>
                </a:solidFill>
                <a:latin typeface="Arial MT"/>
                <a:cs typeface="Arial MT"/>
              </a:rPr>
              <a:t>to</a:t>
            </a:r>
            <a:r>
              <a:rPr sz="1190" spc="991" dirty="0">
                <a:solidFill>
                  <a:srgbClr val="009440"/>
                </a:solidFill>
                <a:latin typeface="Arial MT"/>
                <a:cs typeface="Arial MT"/>
              </a:rPr>
              <a:t> </a:t>
            </a:r>
            <a:r>
              <a:rPr sz="1190" dirty="0">
                <a:solidFill>
                  <a:srgbClr val="009440"/>
                </a:solidFill>
                <a:latin typeface="Arial MT"/>
                <a:cs typeface="Arial MT"/>
              </a:rPr>
              <a:t>Data</a:t>
            </a:r>
            <a:r>
              <a:rPr sz="1190" spc="-40" dirty="0">
                <a:solidFill>
                  <a:srgbClr val="009440"/>
                </a:solidFill>
                <a:latin typeface="Arial MT"/>
                <a:cs typeface="Arial MT"/>
              </a:rPr>
              <a:t> </a:t>
            </a:r>
            <a:r>
              <a:rPr sz="1190" spc="-20" dirty="0">
                <a:solidFill>
                  <a:srgbClr val="009440"/>
                </a:solidFill>
                <a:latin typeface="Arial MT"/>
                <a:cs typeface="Arial MT"/>
              </a:rPr>
              <a:t>Mining</a:t>
            </a:r>
            <a:endParaRPr sz="1190">
              <a:latin typeface="Arial MT"/>
              <a:cs typeface="Arial MT"/>
            </a:endParaRPr>
          </a:p>
          <a:p>
            <a:pPr marL="67945">
              <a:spcBef>
                <a:spcPts val="1120"/>
              </a:spcBef>
            </a:pPr>
            <a:r>
              <a:rPr sz="1190" dirty="0">
                <a:latin typeface="Arial MT"/>
                <a:cs typeface="Arial MT"/>
              </a:rPr>
              <a:t>Arthur</a:t>
            </a:r>
            <a:r>
              <a:rPr sz="1190" spc="-10" dirty="0">
                <a:latin typeface="Arial MT"/>
                <a:cs typeface="Arial MT"/>
              </a:rPr>
              <a:t> </a:t>
            </a:r>
            <a:r>
              <a:rPr sz="1190" spc="-20" dirty="0">
                <a:latin typeface="Arial MT"/>
                <a:cs typeface="Arial MT"/>
              </a:rPr>
              <a:t>Zimek</a:t>
            </a:r>
            <a:endParaRPr sz="1190">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Introduction</a:t>
            </a:r>
            <a:endParaRPr sz="795">
              <a:latin typeface="Arial MT"/>
              <a:cs typeface="Arial MT"/>
            </a:endParaRPr>
          </a:p>
          <a:p>
            <a:pPr marL="74295" marR="10160" indent="-50165">
              <a:lnSpc>
                <a:spcPct val="142000"/>
              </a:lnSpc>
              <a:spcBef>
                <a:spcPts val="415"/>
              </a:spcBef>
            </a:pPr>
            <a:r>
              <a:rPr sz="795" spc="-20" dirty="0">
                <a:solidFill>
                  <a:srgbClr val="009440"/>
                </a:solidFill>
                <a:latin typeface="Arial MT"/>
                <a:cs typeface="Arial MT"/>
              </a:rPr>
              <a:t>Clustering</a:t>
            </a:r>
            <a:r>
              <a:rPr sz="795" spc="991" dirty="0">
                <a:solidFill>
                  <a:srgbClr val="009440"/>
                </a:solidFill>
                <a:latin typeface="Arial MT"/>
                <a:cs typeface="Arial MT"/>
              </a:rPr>
              <a:t> </a:t>
            </a:r>
            <a:r>
              <a:rPr sz="795" spc="-20" dirty="0">
                <a:latin typeface="Arial MT"/>
                <a:cs typeface="Arial MT"/>
              </a:rPr>
              <a:t>Introduction</a:t>
            </a:r>
            <a:r>
              <a:rPr sz="795" spc="991" dirty="0">
                <a:latin typeface="Arial MT"/>
                <a:cs typeface="Arial MT"/>
              </a:rPr>
              <a:t> </a:t>
            </a:r>
            <a:r>
              <a:rPr sz="795" spc="-20" dirty="0">
                <a:latin typeface="Arial MT"/>
                <a:cs typeface="Arial MT"/>
              </a:rPr>
              <a:t>Partitional</a:t>
            </a:r>
            <a:r>
              <a:rPr sz="795" spc="159" dirty="0">
                <a:latin typeface="Arial MT"/>
                <a:cs typeface="Arial MT"/>
              </a:rPr>
              <a:t> </a:t>
            </a:r>
            <a:r>
              <a:rPr sz="795" spc="-20" dirty="0">
                <a:latin typeface="Arial MT"/>
                <a:cs typeface="Arial MT"/>
              </a:rPr>
              <a:t>Clustering</a:t>
            </a:r>
            <a:endParaRPr sz="795">
              <a:latin typeface="Arial MT"/>
              <a:cs typeface="Arial MT"/>
            </a:endParaRPr>
          </a:p>
          <a:p>
            <a:pPr marL="74295" marR="295910">
              <a:lnSpc>
                <a:spcPct val="104000"/>
              </a:lnSpc>
              <a:spcBef>
                <a:spcPts val="365"/>
              </a:spcBef>
            </a:pPr>
            <a:r>
              <a:rPr sz="795" spc="-20" dirty="0">
                <a:latin typeface="Arial MT"/>
                <a:cs typeface="Arial MT"/>
              </a:rPr>
              <a:t>Density-</a:t>
            </a:r>
            <a:r>
              <a:rPr sz="795" spc="-40" dirty="0">
                <a:latin typeface="Arial MT"/>
                <a:cs typeface="Arial MT"/>
              </a:rPr>
              <a:t>based</a:t>
            </a:r>
            <a:r>
              <a:rPr sz="795" spc="991" dirty="0">
                <a:latin typeface="Arial MT"/>
                <a:cs typeface="Arial MT"/>
              </a:rPr>
              <a:t> </a:t>
            </a:r>
            <a:r>
              <a:rPr sz="795" spc="-20" dirty="0">
                <a:latin typeface="Arial MT"/>
                <a:cs typeface="Arial MT"/>
              </a:rPr>
              <a:t>Clustering</a:t>
            </a:r>
            <a:endParaRPr sz="795">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460" marR="459105">
              <a:lnSpc>
                <a:spcPct val="104000"/>
              </a:lnSpc>
              <a:spcBef>
                <a:spcPts val="160"/>
              </a:spcBef>
            </a:pPr>
            <a:r>
              <a:rPr sz="795" spc="-20" dirty="0">
                <a:solidFill>
                  <a:srgbClr val="009440"/>
                </a:solidFill>
                <a:latin typeface="Arial MT"/>
                <a:cs typeface="Arial MT"/>
              </a:rPr>
              <a:t>Hierarchical</a:t>
            </a:r>
            <a:r>
              <a:rPr sz="795" spc="991" dirty="0">
                <a:solidFill>
                  <a:srgbClr val="009440"/>
                </a:solidFill>
                <a:latin typeface="Arial MT"/>
                <a:cs typeface="Arial MT"/>
              </a:rPr>
              <a:t> </a:t>
            </a:r>
            <a:r>
              <a:rPr sz="795" spc="-20" dirty="0">
                <a:solidFill>
                  <a:srgbClr val="009440"/>
                </a:solidFill>
                <a:latin typeface="Arial MT"/>
                <a:cs typeface="Arial MT"/>
              </a:rPr>
              <a:t>Clustering</a:t>
            </a:r>
            <a:endParaRPr sz="795">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400">
              <a:spcBef>
                <a:spcPts val="190"/>
              </a:spcBef>
            </a:pPr>
            <a:r>
              <a:rPr sz="795" spc="-20" dirty="0">
                <a:solidFill>
                  <a:srgbClr val="009440"/>
                </a:solidFill>
                <a:latin typeface="Arial MT"/>
                <a:cs typeface="Arial MT"/>
              </a:rPr>
              <a:t>Outlier</a:t>
            </a:r>
            <a:r>
              <a:rPr sz="795" spc="79" dirty="0">
                <a:solidFill>
                  <a:srgbClr val="009440"/>
                </a:solidFill>
                <a:latin typeface="Arial MT"/>
                <a:cs typeface="Arial MT"/>
              </a:rPr>
              <a:t> </a:t>
            </a:r>
            <a:r>
              <a:rPr sz="795" spc="-20" dirty="0">
                <a:solidFill>
                  <a:srgbClr val="009440"/>
                </a:solidFill>
                <a:latin typeface="Arial MT"/>
                <a:cs typeface="Arial MT"/>
              </a:rPr>
              <a:t>Detection</a:t>
            </a:r>
            <a:endParaRPr sz="795">
              <a:latin typeface="Arial MT"/>
              <a:cs typeface="Arial MT"/>
            </a:endParaRPr>
          </a:p>
          <a:p>
            <a:pPr marL="25400" marR="10160">
              <a:lnSpc>
                <a:spcPct val="104000"/>
              </a:lnSpc>
              <a:spcBef>
                <a:spcPts val="785"/>
              </a:spcBef>
            </a:pPr>
            <a:r>
              <a:rPr sz="795" dirty="0">
                <a:solidFill>
                  <a:srgbClr val="009440"/>
                </a:solidFill>
                <a:latin typeface="Arial MT"/>
                <a:cs typeface="Arial MT"/>
              </a:rPr>
              <a:t>On</a:t>
            </a:r>
            <a:r>
              <a:rPr sz="795" spc="40" dirty="0">
                <a:solidFill>
                  <a:srgbClr val="009440"/>
                </a:solidFill>
                <a:latin typeface="Arial MT"/>
                <a:cs typeface="Arial MT"/>
              </a:rPr>
              <a:t> </a:t>
            </a:r>
            <a:r>
              <a:rPr sz="795" spc="-20" dirty="0">
                <a:solidFill>
                  <a:srgbClr val="009440"/>
                </a:solidFill>
                <a:latin typeface="Arial MT"/>
                <a:cs typeface="Arial MT"/>
              </a:rPr>
              <a:t>Evaluation</a:t>
            </a:r>
            <a:r>
              <a:rPr sz="795" spc="4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Unsupervised</a:t>
            </a:r>
            <a:r>
              <a:rPr sz="795" spc="168" dirty="0">
                <a:solidFill>
                  <a:srgbClr val="009440"/>
                </a:solidFill>
                <a:latin typeface="Arial MT"/>
                <a:cs typeface="Arial MT"/>
              </a:rPr>
              <a:t> </a:t>
            </a:r>
            <a:r>
              <a:rPr sz="795" spc="-40" dirty="0">
                <a:solidFill>
                  <a:srgbClr val="009440"/>
                </a:solidFill>
                <a:latin typeface="Arial MT"/>
                <a:cs typeface="Arial MT"/>
              </a:rPr>
              <a:t>Data</a:t>
            </a:r>
            <a:r>
              <a:rPr sz="795" spc="991" dirty="0">
                <a:solidFill>
                  <a:srgbClr val="009440"/>
                </a:solidFill>
                <a:latin typeface="Arial MT"/>
                <a:cs typeface="Arial MT"/>
              </a:rPr>
              <a:t> </a:t>
            </a:r>
            <a:r>
              <a:rPr sz="795" spc="-20" dirty="0">
                <a:solidFill>
                  <a:srgbClr val="009440"/>
                </a:solidFill>
                <a:latin typeface="Arial MT"/>
                <a:cs typeface="Arial MT"/>
              </a:rPr>
              <a:t>Mining</a:t>
            </a:r>
            <a:endParaRPr sz="795">
              <a:latin typeface="Arial MT"/>
              <a:cs typeface="Arial MT"/>
            </a:endParaRPr>
          </a:p>
          <a:p>
            <a:pPr marL="25400" marR="90805">
              <a:lnSpc>
                <a:spcPct val="104000"/>
              </a:lnSpc>
              <a:spcBef>
                <a:spcPts val="785"/>
              </a:spcBef>
            </a:pPr>
            <a:r>
              <a:rPr sz="795" dirty="0">
                <a:solidFill>
                  <a:srgbClr val="009440"/>
                </a:solidFill>
                <a:latin typeface="Arial MT"/>
                <a:cs typeface="Arial MT"/>
              </a:rPr>
              <a:t>Challenges</a:t>
            </a:r>
            <a:r>
              <a:rPr sz="795" spc="-59"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10"/>
              </a:spcBef>
            </a:pPr>
            <a:r>
              <a:rPr sz="795" spc="-20" dirty="0">
                <a:solidFill>
                  <a:srgbClr val="009440"/>
                </a:solidFill>
                <a:latin typeface="Arial MT"/>
                <a:cs typeface="Arial MT"/>
              </a:rPr>
              <a:t>Clustering</a:t>
            </a:r>
            <a:endParaRPr sz="795">
              <a:latin typeface="Arial MT"/>
              <a:cs typeface="Arial MT"/>
            </a:endParaRPr>
          </a:p>
          <a:p>
            <a:pPr marL="25400" marR="90805">
              <a:lnSpc>
                <a:spcPct val="104000"/>
              </a:lnSpc>
            </a:pP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marR="12700">
              <a:lnSpc>
                <a:spcPct val="104000"/>
              </a:lnSpc>
              <a:spcBef>
                <a:spcPts val="785"/>
              </a:spcBef>
            </a:pPr>
            <a:r>
              <a:rPr sz="795" spc="-20" dirty="0">
                <a:solidFill>
                  <a:srgbClr val="009440"/>
                </a:solidFill>
                <a:latin typeface="Arial MT"/>
                <a:cs typeface="Arial MT"/>
              </a:rPr>
              <a:t>Outlier</a:t>
            </a:r>
            <a:r>
              <a:rPr sz="795" spc="10" dirty="0">
                <a:solidFill>
                  <a:srgbClr val="009440"/>
                </a:solidFill>
                <a:latin typeface="Arial MT"/>
                <a:cs typeface="Arial MT"/>
              </a:rPr>
              <a:t> </a:t>
            </a:r>
            <a:r>
              <a:rPr sz="795" dirty="0">
                <a:solidFill>
                  <a:srgbClr val="009440"/>
                </a:solidFill>
                <a:latin typeface="Arial MT"/>
                <a:cs typeface="Arial MT"/>
              </a:rPr>
              <a:t>Detection</a:t>
            </a:r>
            <a:r>
              <a:rPr sz="795" spc="20" dirty="0">
                <a:solidFill>
                  <a:srgbClr val="009440"/>
                </a:solidFill>
                <a:latin typeface="Arial MT"/>
                <a:cs typeface="Arial MT"/>
              </a:rPr>
              <a:t> </a:t>
            </a:r>
            <a:r>
              <a:rPr sz="795" spc="-50" dirty="0">
                <a:solidFill>
                  <a:srgbClr val="009440"/>
                </a:solidFill>
                <a:latin typeface="Arial MT"/>
                <a:cs typeface="Arial MT"/>
              </a:rPr>
              <a:t>in</a:t>
            </a:r>
            <a:r>
              <a:rPr sz="795" spc="991" dirty="0">
                <a:solidFill>
                  <a:srgbClr val="009440"/>
                </a:solidFill>
                <a:latin typeface="Arial MT"/>
                <a:cs typeface="Arial MT"/>
              </a:rPr>
              <a:t> </a:t>
            </a:r>
            <a:r>
              <a:rPr sz="795" spc="-20" dirty="0">
                <a:solidFill>
                  <a:srgbClr val="009440"/>
                </a:solidFill>
                <a:latin typeface="Arial MT"/>
                <a:cs typeface="Arial MT"/>
              </a:rPr>
              <a:t>High-dimensional</a:t>
            </a:r>
            <a:r>
              <a:rPr sz="795" spc="991" dirty="0">
                <a:solidFill>
                  <a:srgbClr val="009440"/>
                </a:solidFill>
                <a:latin typeface="Arial MT"/>
                <a:cs typeface="Arial MT"/>
              </a:rPr>
              <a:t> </a:t>
            </a:r>
            <a:r>
              <a:rPr sz="795" spc="-40" dirty="0">
                <a:solidFill>
                  <a:srgbClr val="009440"/>
                </a:solidFill>
                <a:latin typeface="Arial MT"/>
                <a:cs typeface="Arial MT"/>
              </a:rPr>
              <a:t>Data</a:t>
            </a:r>
            <a:endParaRPr sz="795">
              <a:latin typeface="Arial MT"/>
              <a:cs typeface="Arial MT"/>
            </a:endParaRPr>
          </a:p>
          <a:p>
            <a:pPr marL="25400">
              <a:spcBef>
                <a:spcPts val="820"/>
              </a:spcBef>
            </a:pPr>
            <a:r>
              <a:rPr sz="795" spc="-20" dirty="0">
                <a:solidFill>
                  <a:srgbClr val="009440"/>
                </a:solidFill>
                <a:latin typeface="Arial MT"/>
                <a:cs typeface="Arial MT"/>
              </a:rPr>
              <a:t>References</a:t>
            </a:r>
            <a:endParaRPr sz="795">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5"/>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5"/>
            </a:p>
          </p:txBody>
        </p:sp>
        <p:pic>
          <p:nvPicPr>
            <p:cNvPr id="9" name="object 9"/>
            <p:cNvPicPr/>
            <p:nvPr/>
          </p:nvPicPr>
          <p:blipFill>
            <a:blip r:embed="rId1" cstate="print"/>
            <a:stretch>
              <a:fillRect/>
            </a:stretch>
          </p:blipFill>
          <p:spPr>
            <a:xfrm>
              <a:off x="54526" y="323383"/>
              <a:ext cx="262228" cy="183493"/>
            </a:xfrm>
            <a:prstGeom prst="rect">
              <a:avLst/>
            </a:prstGeom>
          </p:spPr>
        </p:pic>
        <p:pic>
          <p:nvPicPr>
            <p:cNvPr id="10" name="object 10"/>
            <p:cNvPicPr/>
            <p:nvPr/>
          </p:nvPicPr>
          <p:blipFill>
            <a:blip r:embed="rId2"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5"/>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5"/>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5"/>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5"/>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5"/>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5"/>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400">
              <a:spcBef>
                <a:spcPts val="190"/>
              </a:spcBef>
              <a:tabLst>
                <a:tab pos="1430655" algn="l"/>
              </a:tabLst>
            </a:pPr>
            <a:r>
              <a:rPr sz="1190" dirty="0">
                <a:solidFill>
                  <a:srgbClr val="FFFFFF"/>
                </a:solidFill>
                <a:latin typeface="Arial MT"/>
                <a:cs typeface="Arial MT"/>
              </a:rPr>
              <a:t>Start</a:t>
            </a:r>
            <a:r>
              <a:rPr sz="1190" spc="10" dirty="0">
                <a:solidFill>
                  <a:srgbClr val="FFFFFF"/>
                </a:solidFill>
                <a:latin typeface="Arial MT"/>
                <a:cs typeface="Arial MT"/>
              </a:rPr>
              <a:t> </a:t>
            </a:r>
            <a:r>
              <a:rPr sz="1190" spc="-20" dirty="0">
                <a:solidFill>
                  <a:srgbClr val="FFFFFF"/>
                </a:solidFill>
                <a:latin typeface="Arial MT"/>
                <a:cs typeface="Arial MT"/>
              </a:rPr>
              <a:t>example</a:t>
            </a:r>
            <a:r>
              <a:rPr sz="1190" dirty="0">
                <a:solidFill>
                  <a:srgbClr val="FFFFFF"/>
                </a:solidFill>
                <a:latin typeface="Arial MT"/>
                <a:cs typeface="Arial MT"/>
              </a:rPr>
              <a:t>	Skip</a:t>
            </a:r>
            <a:r>
              <a:rPr sz="1190" spc="-59" dirty="0">
                <a:solidFill>
                  <a:srgbClr val="FFFFFF"/>
                </a:solidFill>
                <a:latin typeface="Arial MT"/>
                <a:cs typeface="Arial MT"/>
              </a:rPr>
              <a:t> </a:t>
            </a:r>
            <a:r>
              <a:rPr sz="1190" spc="-20" dirty="0">
                <a:solidFill>
                  <a:srgbClr val="FFFFFF"/>
                </a:solidFill>
                <a:latin typeface="Arial MT"/>
                <a:cs typeface="Arial MT"/>
              </a:rPr>
              <a:t>example</a:t>
            </a:r>
            <a:endParaRPr sz="119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3"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grpSp>
        <p:nvGrpSpPr>
          <p:cNvPr id="53" name="object 53"/>
          <p:cNvGrpSpPr/>
          <p:nvPr/>
        </p:nvGrpSpPr>
        <p:grpSpPr>
          <a:xfrm>
            <a:off x="5466166" y="1965979"/>
            <a:ext cx="225242" cy="225242"/>
            <a:chOff x="1987217" y="992091"/>
            <a:chExt cx="113664" cy="113664"/>
          </a:xfrm>
        </p:grpSpPr>
        <p:sp>
          <p:nvSpPr>
            <p:cNvPr id="54"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55"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6" name="object 56"/>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7" name="object 57"/>
          <p:cNvPicPr/>
          <p:nvPr/>
        </p:nvPicPr>
        <p:blipFill>
          <a:blip r:embed="rId3" cstate="print"/>
          <a:stretch>
            <a:fillRect/>
          </a:stretch>
        </p:blipFill>
        <p:spPr>
          <a:xfrm>
            <a:off x="6322256" y="2251355"/>
            <a:ext cx="224051" cy="224051"/>
          </a:xfrm>
          <a:prstGeom prst="rect">
            <a:avLst/>
          </a:prstGeom>
        </p:spPr>
      </p:pic>
      <p:sp>
        <p:nvSpPr>
          <p:cNvPr id="58" name="object 58"/>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9" name="object 59"/>
          <p:cNvGrpSpPr/>
          <p:nvPr/>
        </p:nvGrpSpPr>
        <p:grpSpPr>
          <a:xfrm>
            <a:off x="6322235" y="3107408"/>
            <a:ext cx="225242" cy="225242"/>
            <a:chOff x="2419215" y="1568090"/>
            <a:chExt cx="113664" cy="113664"/>
          </a:xfrm>
        </p:grpSpPr>
        <p:sp>
          <p:nvSpPr>
            <p:cNvPr id="60"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1"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2" name="object 62"/>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3" name="object 63"/>
          <p:cNvGrpSpPr/>
          <p:nvPr/>
        </p:nvGrpSpPr>
        <p:grpSpPr>
          <a:xfrm>
            <a:off x="6036880" y="3392764"/>
            <a:ext cx="795276" cy="225242"/>
            <a:chOff x="2275216" y="1712089"/>
            <a:chExt cx="401320" cy="113664"/>
          </a:xfrm>
        </p:grpSpPr>
        <p:sp>
          <p:nvSpPr>
            <p:cNvPr id="64"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8"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9"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70" name="object 70"/>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71" name="object 71"/>
          <p:cNvGrpSpPr/>
          <p:nvPr/>
        </p:nvGrpSpPr>
        <p:grpSpPr>
          <a:xfrm>
            <a:off x="6036880" y="3678122"/>
            <a:ext cx="795276" cy="225242"/>
            <a:chOff x="2275216" y="1856089"/>
            <a:chExt cx="401320" cy="113664"/>
          </a:xfrm>
        </p:grpSpPr>
        <p:sp>
          <p:nvSpPr>
            <p:cNvPr id="72"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6"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7"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8" name="object 78"/>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9" name="object 79"/>
          <p:cNvGrpSpPr/>
          <p:nvPr/>
        </p:nvGrpSpPr>
        <p:grpSpPr>
          <a:xfrm>
            <a:off x="6322235" y="3963477"/>
            <a:ext cx="225242" cy="225242"/>
            <a:chOff x="2419215" y="2000088"/>
            <a:chExt cx="113664" cy="113664"/>
          </a:xfrm>
        </p:grpSpPr>
        <p:sp>
          <p:nvSpPr>
            <p:cNvPr id="80"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81"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2" name="object 82"/>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3" name="object 83"/>
          <p:cNvGrpSpPr/>
          <p:nvPr/>
        </p:nvGrpSpPr>
        <p:grpSpPr>
          <a:xfrm>
            <a:off x="3587663" y="1354565"/>
            <a:ext cx="3573710" cy="3501984"/>
            <a:chOff x="1039269" y="683553"/>
            <a:chExt cx="1803400" cy="1767205"/>
          </a:xfrm>
        </p:grpSpPr>
        <p:sp>
          <p:nvSpPr>
            <p:cNvPr id="84"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5"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5"/>
            </a:p>
          </p:txBody>
        </p:sp>
        <p:sp>
          <p:nvSpPr>
            <p:cNvPr id="86" name="object 86"/>
            <p:cNvSpPr/>
            <p:nvPr/>
          </p:nvSpPr>
          <p:spPr>
            <a:xfrm>
              <a:off x="1044349" y="1668187"/>
              <a:ext cx="559435" cy="777240"/>
            </a:xfrm>
            <a:custGeom>
              <a:avLst/>
              <a:gdLst/>
              <a:ahLst/>
              <a:cxnLst/>
              <a:rect l="l" t="t" r="r" b="b"/>
              <a:pathLst>
                <a:path w="559435" h="777239">
                  <a:moveTo>
                    <a:pt x="522977" y="477086"/>
                  </a:moveTo>
                  <a:lnTo>
                    <a:pt x="540713" y="420136"/>
                  </a:lnTo>
                  <a:lnTo>
                    <a:pt x="552490" y="363906"/>
                  </a:lnTo>
                  <a:lnTo>
                    <a:pt x="558471" y="309119"/>
                  </a:lnTo>
                  <a:lnTo>
                    <a:pt x="558821" y="256499"/>
                  </a:lnTo>
                  <a:lnTo>
                    <a:pt x="553702" y="206768"/>
                  </a:lnTo>
                  <a:lnTo>
                    <a:pt x="543278" y="160650"/>
                  </a:lnTo>
                  <a:lnTo>
                    <a:pt x="527712" y="118868"/>
                  </a:lnTo>
                  <a:lnTo>
                    <a:pt x="507168" y="82144"/>
                  </a:lnTo>
                  <a:lnTo>
                    <a:pt x="481809" y="51203"/>
                  </a:lnTo>
                  <a:lnTo>
                    <a:pt x="451799" y="26767"/>
                  </a:lnTo>
                  <a:lnTo>
                    <a:pt x="417301" y="9560"/>
                  </a:lnTo>
                  <a:lnTo>
                    <a:pt x="379813" y="569"/>
                  </a:lnTo>
                  <a:lnTo>
                    <a:pt x="341117" y="0"/>
                  </a:lnTo>
                  <a:lnTo>
                    <a:pt x="301803" y="7403"/>
                  </a:lnTo>
                  <a:lnTo>
                    <a:pt x="262461" y="22332"/>
                  </a:lnTo>
                  <a:lnTo>
                    <a:pt x="223681" y="44335"/>
                  </a:lnTo>
                  <a:lnTo>
                    <a:pt x="186053" y="72965"/>
                  </a:lnTo>
                  <a:lnTo>
                    <a:pt x="150167" y="107772"/>
                  </a:lnTo>
                  <a:lnTo>
                    <a:pt x="116613" y="148308"/>
                  </a:lnTo>
                  <a:lnTo>
                    <a:pt x="85981" y="194124"/>
                  </a:lnTo>
                  <a:lnTo>
                    <a:pt x="58861" y="244770"/>
                  </a:lnTo>
                  <a:lnTo>
                    <a:pt x="35843" y="299797"/>
                  </a:lnTo>
                  <a:lnTo>
                    <a:pt x="18107" y="356747"/>
                  </a:lnTo>
                  <a:lnTo>
                    <a:pt x="6331" y="412977"/>
                  </a:lnTo>
                  <a:lnTo>
                    <a:pt x="349" y="467764"/>
                  </a:lnTo>
                  <a:lnTo>
                    <a:pt x="0" y="520384"/>
                  </a:lnTo>
                  <a:lnTo>
                    <a:pt x="5119" y="570115"/>
                  </a:lnTo>
                  <a:lnTo>
                    <a:pt x="15543" y="616233"/>
                  </a:lnTo>
                  <a:lnTo>
                    <a:pt x="31109" y="658016"/>
                  </a:lnTo>
                  <a:lnTo>
                    <a:pt x="51652" y="694739"/>
                  </a:lnTo>
                  <a:lnTo>
                    <a:pt x="77011" y="725680"/>
                  </a:lnTo>
                  <a:lnTo>
                    <a:pt x="107021" y="750116"/>
                  </a:lnTo>
                  <a:lnTo>
                    <a:pt x="141519" y="767323"/>
                  </a:lnTo>
                  <a:lnTo>
                    <a:pt x="179007" y="776315"/>
                  </a:lnTo>
                  <a:lnTo>
                    <a:pt x="217703" y="776884"/>
                  </a:lnTo>
                  <a:lnTo>
                    <a:pt x="257017" y="769480"/>
                  </a:lnTo>
                  <a:lnTo>
                    <a:pt x="296359" y="754552"/>
                  </a:lnTo>
                  <a:lnTo>
                    <a:pt x="335140" y="732548"/>
                  </a:lnTo>
                  <a:lnTo>
                    <a:pt x="372768" y="703918"/>
                  </a:lnTo>
                  <a:lnTo>
                    <a:pt x="408654" y="669111"/>
                  </a:lnTo>
                  <a:lnTo>
                    <a:pt x="442208" y="628575"/>
                  </a:lnTo>
                  <a:lnTo>
                    <a:pt x="472840" y="582760"/>
                  </a:lnTo>
                  <a:lnTo>
                    <a:pt x="499960" y="532114"/>
                  </a:lnTo>
                  <a:lnTo>
                    <a:pt x="522977" y="477086"/>
                  </a:lnTo>
                </a:path>
              </a:pathLst>
            </a:custGeom>
            <a:ln w="10122">
              <a:solidFill>
                <a:srgbClr val="FF0000"/>
              </a:solidFill>
              <a:prstDash val="dash"/>
            </a:ln>
          </p:spPr>
          <p:txBody>
            <a:bodyPr wrap="square" lIns="0" tIns="0" rIns="0" bIns="0" rtlCol="0"/>
            <a:lstStyle/>
            <a:p>
              <a:endParaRPr sz="3565"/>
            </a:p>
          </p:txBody>
        </p:sp>
        <p:sp>
          <p:nvSpPr>
            <p:cNvPr id="87" name="object 87"/>
            <p:cNvSpPr/>
            <p:nvPr/>
          </p:nvSpPr>
          <p:spPr>
            <a:xfrm>
              <a:off x="2468218" y="1236469"/>
              <a:ext cx="15240" cy="344805"/>
            </a:xfrm>
            <a:custGeom>
              <a:avLst/>
              <a:gdLst/>
              <a:ahLst/>
              <a:cxnLst/>
              <a:rect l="l" t="t" r="r" b="b"/>
              <a:pathLst>
                <a:path w="15239" h="344805">
                  <a:moveTo>
                    <a:pt x="15184" y="0"/>
                  </a:moveTo>
                  <a:lnTo>
                    <a:pt x="0" y="0"/>
                  </a:lnTo>
                  <a:lnTo>
                    <a:pt x="0" y="344251"/>
                  </a:lnTo>
                  <a:lnTo>
                    <a:pt x="15184" y="344251"/>
                  </a:lnTo>
                  <a:lnTo>
                    <a:pt x="15184" y="0"/>
                  </a:lnTo>
                  <a:close/>
                </a:path>
              </a:pathLst>
            </a:custGeom>
            <a:solidFill>
              <a:srgbClr val="FF0000"/>
            </a:solidFill>
          </p:spPr>
          <p:txBody>
            <a:bodyPr wrap="square" lIns="0" tIns="0" rIns="0" bIns="0" rtlCol="0"/>
            <a:lstStyle/>
            <a:p>
              <a:endParaRPr sz="3565"/>
            </a:p>
          </p:txBody>
        </p:sp>
        <p:sp>
          <p:nvSpPr>
            <p:cNvPr id="88" name="object 88"/>
            <p:cNvSpPr/>
            <p:nvPr/>
          </p:nvSpPr>
          <p:spPr>
            <a:xfrm>
              <a:off x="2087672" y="1048583"/>
              <a:ext cx="388620" cy="100330"/>
            </a:xfrm>
            <a:custGeom>
              <a:avLst/>
              <a:gdLst/>
              <a:ahLst/>
              <a:cxnLst/>
              <a:rect l="l" t="t" r="r" b="b"/>
              <a:pathLst>
                <a:path w="388619" h="100330">
                  <a:moveTo>
                    <a:pt x="0" y="0"/>
                  </a:moveTo>
                  <a:lnTo>
                    <a:pt x="388084" y="49"/>
                  </a:lnTo>
                  <a:lnTo>
                    <a:pt x="388139" y="100125"/>
                  </a:lnTo>
                </a:path>
              </a:pathLst>
            </a:custGeom>
            <a:ln w="15183">
              <a:solidFill>
                <a:srgbClr val="FF0000"/>
              </a:solidFill>
            </a:ln>
          </p:spPr>
          <p:txBody>
            <a:bodyPr wrap="square" lIns="0" tIns="0" rIns="0" bIns="0" rtlCol="0"/>
            <a:lstStyle/>
            <a:p>
              <a:endParaRPr sz="3565"/>
            </a:p>
          </p:txBody>
        </p:sp>
        <p:sp>
          <p:nvSpPr>
            <p:cNvPr id="89" name="object 89"/>
            <p:cNvSpPr/>
            <p:nvPr/>
          </p:nvSpPr>
          <p:spPr>
            <a:xfrm>
              <a:off x="1394427" y="688633"/>
              <a:ext cx="1442720" cy="1441450"/>
            </a:xfrm>
            <a:custGeom>
              <a:avLst/>
              <a:gdLst/>
              <a:ahLst/>
              <a:cxnLst/>
              <a:rect l="l" t="t" r="r" b="b"/>
              <a:pathLst>
                <a:path w="1442720" h="1441450">
                  <a:moveTo>
                    <a:pt x="337892" y="0"/>
                  </a:moveTo>
                  <a:lnTo>
                    <a:pt x="291705" y="5006"/>
                  </a:lnTo>
                  <a:lnTo>
                    <a:pt x="219846" y="23618"/>
                  </a:lnTo>
                  <a:lnTo>
                    <a:pt x="155622" y="54809"/>
                  </a:lnTo>
                  <a:lnTo>
                    <a:pt x="100211" y="98879"/>
                  </a:lnTo>
                  <a:lnTo>
                    <a:pt x="56141" y="154290"/>
                  </a:lnTo>
                  <a:lnTo>
                    <a:pt x="24951" y="218513"/>
                  </a:lnTo>
                  <a:lnTo>
                    <a:pt x="6338" y="290373"/>
                  </a:lnTo>
                  <a:lnTo>
                    <a:pt x="1653" y="328798"/>
                  </a:lnTo>
                  <a:lnTo>
                    <a:pt x="0" y="368691"/>
                  </a:lnTo>
                  <a:lnTo>
                    <a:pt x="1338" y="409905"/>
                  </a:lnTo>
                  <a:lnTo>
                    <a:pt x="5632" y="452292"/>
                  </a:lnTo>
                  <a:lnTo>
                    <a:pt x="12842" y="495705"/>
                  </a:lnTo>
                  <a:lnTo>
                    <a:pt x="22932" y="539998"/>
                  </a:lnTo>
                  <a:lnTo>
                    <a:pt x="35863" y="585023"/>
                  </a:lnTo>
                  <a:lnTo>
                    <a:pt x="51596" y="630634"/>
                  </a:lnTo>
                  <a:lnTo>
                    <a:pt x="70095" y="676682"/>
                  </a:lnTo>
                  <a:lnTo>
                    <a:pt x="91322" y="723021"/>
                  </a:lnTo>
                  <a:lnTo>
                    <a:pt x="115237" y="769504"/>
                  </a:lnTo>
                  <a:lnTo>
                    <a:pt x="141805" y="815984"/>
                  </a:lnTo>
                  <a:lnTo>
                    <a:pt x="170986" y="862314"/>
                  </a:lnTo>
                  <a:lnTo>
                    <a:pt x="202742" y="908346"/>
                  </a:lnTo>
                  <a:lnTo>
                    <a:pt x="237037" y="953934"/>
                  </a:lnTo>
                  <a:lnTo>
                    <a:pt x="273831" y="998930"/>
                  </a:lnTo>
                  <a:lnTo>
                    <a:pt x="313087" y="1043188"/>
                  </a:lnTo>
                  <a:lnTo>
                    <a:pt x="354768" y="1086559"/>
                  </a:lnTo>
                  <a:lnTo>
                    <a:pt x="398140" y="1128240"/>
                  </a:lnTo>
                  <a:lnTo>
                    <a:pt x="442397" y="1167496"/>
                  </a:lnTo>
                  <a:lnTo>
                    <a:pt x="487393" y="1204290"/>
                  </a:lnTo>
                  <a:lnTo>
                    <a:pt x="532981" y="1238585"/>
                  </a:lnTo>
                  <a:lnTo>
                    <a:pt x="579013" y="1270341"/>
                  </a:lnTo>
                  <a:lnTo>
                    <a:pt x="625343" y="1299522"/>
                  </a:lnTo>
                  <a:lnTo>
                    <a:pt x="671823" y="1326090"/>
                  </a:lnTo>
                  <a:lnTo>
                    <a:pt x="718306" y="1350005"/>
                  </a:lnTo>
                  <a:lnTo>
                    <a:pt x="764645" y="1371232"/>
                  </a:lnTo>
                  <a:lnTo>
                    <a:pt x="810693" y="1389731"/>
                  </a:lnTo>
                  <a:lnTo>
                    <a:pt x="856304" y="1405465"/>
                  </a:lnTo>
                  <a:lnTo>
                    <a:pt x="901329" y="1418395"/>
                  </a:lnTo>
                  <a:lnTo>
                    <a:pt x="945622" y="1428485"/>
                  </a:lnTo>
                  <a:lnTo>
                    <a:pt x="989035" y="1435695"/>
                  </a:lnTo>
                  <a:lnTo>
                    <a:pt x="1031422" y="1439989"/>
                  </a:lnTo>
                  <a:lnTo>
                    <a:pt x="1072636" y="1441328"/>
                  </a:lnTo>
                  <a:lnTo>
                    <a:pt x="1112529" y="1439674"/>
                  </a:lnTo>
                  <a:lnTo>
                    <a:pt x="1150954" y="1434989"/>
                  </a:lnTo>
                  <a:lnTo>
                    <a:pt x="1222814" y="1416377"/>
                  </a:lnTo>
                  <a:lnTo>
                    <a:pt x="1287037" y="1385186"/>
                  </a:lnTo>
                  <a:lnTo>
                    <a:pt x="1342448" y="1341116"/>
                  </a:lnTo>
                  <a:lnTo>
                    <a:pt x="1386519" y="1285705"/>
                  </a:lnTo>
                  <a:lnTo>
                    <a:pt x="1417709" y="1221482"/>
                  </a:lnTo>
                  <a:lnTo>
                    <a:pt x="1436321" y="1149622"/>
                  </a:lnTo>
                  <a:lnTo>
                    <a:pt x="1441006" y="1111197"/>
                  </a:lnTo>
                  <a:lnTo>
                    <a:pt x="1442660" y="1071304"/>
                  </a:lnTo>
                  <a:lnTo>
                    <a:pt x="1441321" y="1030090"/>
                  </a:lnTo>
                  <a:lnTo>
                    <a:pt x="1437027" y="987703"/>
                  </a:lnTo>
                  <a:lnTo>
                    <a:pt x="1429817" y="944290"/>
                  </a:lnTo>
                  <a:lnTo>
                    <a:pt x="1419727" y="899997"/>
                  </a:lnTo>
                  <a:lnTo>
                    <a:pt x="1406797" y="854972"/>
                  </a:lnTo>
                  <a:lnTo>
                    <a:pt x="1391063" y="809361"/>
                  </a:lnTo>
                  <a:lnTo>
                    <a:pt x="1372564" y="763313"/>
                  </a:lnTo>
                  <a:lnTo>
                    <a:pt x="1351338" y="716974"/>
                  </a:lnTo>
                  <a:lnTo>
                    <a:pt x="1327422" y="670491"/>
                  </a:lnTo>
                  <a:lnTo>
                    <a:pt x="1300854" y="624011"/>
                  </a:lnTo>
                  <a:lnTo>
                    <a:pt x="1271674" y="577681"/>
                  </a:lnTo>
                  <a:lnTo>
                    <a:pt x="1239917" y="531649"/>
                  </a:lnTo>
                  <a:lnTo>
                    <a:pt x="1205622" y="486061"/>
                  </a:lnTo>
                  <a:lnTo>
                    <a:pt x="1168828" y="441065"/>
                  </a:lnTo>
                  <a:lnTo>
                    <a:pt x="1129572" y="396807"/>
                  </a:lnTo>
                  <a:lnTo>
                    <a:pt x="1087891" y="353436"/>
                  </a:lnTo>
                  <a:lnTo>
                    <a:pt x="1044520" y="311755"/>
                  </a:lnTo>
                  <a:lnTo>
                    <a:pt x="1000262" y="272499"/>
                  </a:lnTo>
                  <a:lnTo>
                    <a:pt x="955266" y="235705"/>
                  </a:lnTo>
                  <a:lnTo>
                    <a:pt x="909678" y="201410"/>
                  </a:lnTo>
                  <a:lnTo>
                    <a:pt x="863646" y="169654"/>
                  </a:lnTo>
                  <a:lnTo>
                    <a:pt x="817317" y="140473"/>
                  </a:lnTo>
                  <a:lnTo>
                    <a:pt x="770837" y="113905"/>
                  </a:lnTo>
                  <a:lnTo>
                    <a:pt x="724353" y="89990"/>
                  </a:lnTo>
                  <a:lnTo>
                    <a:pt x="678014" y="68763"/>
                  </a:lnTo>
                  <a:lnTo>
                    <a:pt x="631966" y="50264"/>
                  </a:lnTo>
                  <a:lnTo>
                    <a:pt x="586356" y="34530"/>
                  </a:lnTo>
                  <a:lnTo>
                    <a:pt x="541330" y="21600"/>
                  </a:lnTo>
                  <a:lnTo>
                    <a:pt x="497038" y="11510"/>
                  </a:lnTo>
                  <a:lnTo>
                    <a:pt x="453624" y="4300"/>
                  </a:lnTo>
                  <a:lnTo>
                    <a:pt x="411237" y="0"/>
                  </a:lnTo>
                </a:path>
              </a:pathLst>
            </a:custGeom>
            <a:ln w="10122">
              <a:solidFill>
                <a:srgbClr val="FF0000"/>
              </a:solidFill>
              <a:prstDash val="dash"/>
            </a:ln>
          </p:spPr>
          <p:txBody>
            <a:bodyPr wrap="square" lIns="0" tIns="0" rIns="0" bIns="0" rtlCol="0"/>
            <a:lstStyle/>
            <a:p>
              <a:endParaRPr sz="3565"/>
            </a:p>
          </p:txBody>
        </p:sp>
      </p:grpSp>
      <p:sp>
        <p:nvSpPr>
          <p:cNvPr id="90" name="object 9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grpSp>
        <p:nvGrpSpPr>
          <p:cNvPr id="92" name="object 92"/>
          <p:cNvGrpSpPr/>
          <p:nvPr/>
        </p:nvGrpSpPr>
        <p:grpSpPr>
          <a:xfrm>
            <a:off x="7342391" y="2358347"/>
            <a:ext cx="2892943" cy="2588423"/>
            <a:chOff x="2934015" y="1190091"/>
            <a:chExt cx="1459865" cy="1306195"/>
          </a:xfrm>
        </p:grpSpPr>
        <p:sp>
          <p:nvSpPr>
            <p:cNvPr id="93" name="object 93"/>
            <p:cNvSpPr/>
            <p:nvPr/>
          </p:nvSpPr>
          <p:spPr>
            <a:xfrm>
              <a:off x="2936555" y="1192631"/>
              <a:ext cx="1454785" cy="1296035"/>
            </a:xfrm>
            <a:custGeom>
              <a:avLst/>
              <a:gdLst/>
              <a:ahLst/>
              <a:cxnLst/>
              <a:rect l="l" t="t" r="r" b="b"/>
              <a:pathLst>
                <a:path w="1454785" h="1296035">
                  <a:moveTo>
                    <a:pt x="0" y="1295996"/>
                  </a:moveTo>
                  <a:lnTo>
                    <a:pt x="1454396" y="1295996"/>
                  </a:lnTo>
                </a:path>
                <a:path w="1454785" h="1296035">
                  <a:moveTo>
                    <a:pt x="0" y="1151997"/>
                  </a:moveTo>
                  <a:lnTo>
                    <a:pt x="1454396" y="1151997"/>
                  </a:lnTo>
                </a:path>
                <a:path w="1454785" h="1296035">
                  <a:moveTo>
                    <a:pt x="0" y="1007997"/>
                  </a:moveTo>
                  <a:lnTo>
                    <a:pt x="1454396" y="1007997"/>
                  </a:lnTo>
                </a:path>
                <a:path w="1454785" h="1296035">
                  <a:moveTo>
                    <a:pt x="0" y="863997"/>
                  </a:moveTo>
                  <a:lnTo>
                    <a:pt x="1454396" y="863997"/>
                  </a:lnTo>
                </a:path>
                <a:path w="1454785" h="1296035">
                  <a:moveTo>
                    <a:pt x="0" y="719998"/>
                  </a:moveTo>
                  <a:lnTo>
                    <a:pt x="1454396" y="719998"/>
                  </a:lnTo>
                </a:path>
                <a:path w="1454785" h="1296035">
                  <a:moveTo>
                    <a:pt x="0" y="575998"/>
                  </a:moveTo>
                  <a:lnTo>
                    <a:pt x="1454396" y="575998"/>
                  </a:lnTo>
                </a:path>
                <a:path w="1454785" h="1296035">
                  <a:moveTo>
                    <a:pt x="0" y="431999"/>
                  </a:moveTo>
                  <a:lnTo>
                    <a:pt x="1454396" y="431999"/>
                  </a:lnTo>
                </a:path>
                <a:path w="1454785" h="1296035">
                  <a:moveTo>
                    <a:pt x="0" y="287999"/>
                  </a:moveTo>
                  <a:lnTo>
                    <a:pt x="1454396" y="287999"/>
                  </a:lnTo>
                </a:path>
                <a:path w="1454785" h="1296035">
                  <a:moveTo>
                    <a:pt x="0" y="143999"/>
                  </a:moveTo>
                  <a:lnTo>
                    <a:pt x="1454396" y="143999"/>
                  </a:lnTo>
                </a:path>
                <a:path w="1454785" h="129603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4" name="object 94"/>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5"/>
            </a:p>
          </p:txBody>
        </p:sp>
      </p:grpSp>
      <p:sp>
        <p:nvSpPr>
          <p:cNvPr id="95" name="object 95"/>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6" name="object 96"/>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7" name="object 97"/>
          <p:cNvSpPr txBox="1"/>
          <p:nvPr/>
        </p:nvSpPr>
        <p:spPr>
          <a:xfrm>
            <a:off x="7145385" y="3312664"/>
            <a:ext cx="176169" cy="1460433"/>
          </a:xfrm>
          <a:prstGeom prst="rect">
            <a:avLst/>
          </a:prstGeom>
        </p:spPr>
        <p:txBody>
          <a:bodyPr vert="horz" wrap="square" lIns="0" tIns="23909" rIns="0" bIns="0" rtlCol="0">
            <a:spAutoFit/>
          </a:bodyPr>
          <a:lstStyle/>
          <a:p>
            <a:pPr marL="25400">
              <a:lnSpc>
                <a:spcPts val="2320"/>
              </a:lnSpc>
              <a:spcBef>
                <a:spcPts val="190"/>
              </a:spcBef>
            </a:pPr>
            <a:r>
              <a:rPr sz="1980" spc="-99" dirty="0">
                <a:latin typeface="Times New Roman" panose="02020603050405020304"/>
                <a:cs typeface="Times New Roman" panose="02020603050405020304"/>
              </a:rPr>
              <a:t>5</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8" name="object 98"/>
          <p:cNvSpPr/>
          <p:nvPr/>
        </p:nvSpPr>
        <p:spPr>
          <a:xfrm>
            <a:off x="7647048" y="2269213"/>
            <a:ext cx="1998258" cy="2662666"/>
          </a:xfrm>
          <a:custGeom>
            <a:avLst/>
            <a:gdLst/>
            <a:ahLst/>
            <a:cxnLst/>
            <a:rect l="l" t="t" r="r" b="b"/>
            <a:pathLst>
              <a:path w="1008379" h="1343660">
                <a:moveTo>
                  <a:pt x="0" y="1127517"/>
                </a:moveTo>
                <a:lnTo>
                  <a:pt x="0" y="623518"/>
                </a:lnTo>
                <a:lnTo>
                  <a:pt x="179999" y="623518"/>
                </a:lnTo>
                <a:lnTo>
                  <a:pt x="179999" y="1343516"/>
                </a:lnTo>
              </a:path>
              <a:path w="1008379" h="1343660">
                <a:moveTo>
                  <a:pt x="683998" y="1343516"/>
                </a:moveTo>
                <a:lnTo>
                  <a:pt x="683998" y="623518"/>
                </a:lnTo>
                <a:lnTo>
                  <a:pt x="1007997" y="623518"/>
                </a:lnTo>
                <a:lnTo>
                  <a:pt x="1007997" y="1038238"/>
                </a:lnTo>
              </a:path>
              <a:path w="1008379" h="1343660">
                <a:moveTo>
                  <a:pt x="499678" y="825117"/>
                </a:moveTo>
                <a:lnTo>
                  <a:pt x="499678" y="0"/>
                </a:lnTo>
                <a:lnTo>
                  <a:pt x="845997" y="0"/>
                </a:lnTo>
                <a:lnTo>
                  <a:pt x="845997" y="623518"/>
                </a:lnTo>
              </a:path>
            </a:pathLst>
          </a:custGeom>
          <a:ln w="15183">
            <a:solidFill>
              <a:srgbClr val="FF0000"/>
            </a:solidFill>
          </a:ln>
        </p:spPr>
        <p:txBody>
          <a:bodyPr wrap="square" lIns="0" tIns="0" rIns="0" bIns="0" rtlCol="0"/>
          <a:lstStyle/>
          <a:p>
            <a:endParaRPr sz="3565"/>
          </a:p>
        </p:txBody>
      </p:sp>
      <p:sp>
        <p:nvSpPr>
          <p:cNvPr id="99" name="object 99"/>
          <p:cNvSpPr txBox="1"/>
          <p:nvPr/>
        </p:nvSpPr>
        <p:spPr>
          <a:xfrm>
            <a:off x="7082696" y="1885896"/>
            <a:ext cx="302004" cy="614048"/>
          </a:xfrm>
          <a:prstGeom prst="rect">
            <a:avLst/>
          </a:prstGeom>
        </p:spPr>
        <p:txBody>
          <a:bodyPr vert="horz" wrap="square" lIns="0" tIns="23909" rIns="0" bIns="0" rtlCol="0">
            <a:spAutoFit/>
          </a:bodyPr>
          <a:lstStyle/>
          <a:p>
            <a:pPr marL="25400">
              <a:lnSpc>
                <a:spcPts val="2310"/>
              </a:lnSpc>
              <a:spcBef>
                <a:spcPts val="190"/>
              </a:spcBef>
            </a:pPr>
            <a:r>
              <a:rPr sz="1980" spc="-50" dirty="0">
                <a:latin typeface="Times New Roman" panose="02020603050405020304"/>
                <a:cs typeface="Times New Roman" panose="02020603050405020304"/>
              </a:rPr>
              <a:t>10</a:t>
            </a:r>
            <a:endParaRPr sz="1980">
              <a:latin typeface="Times New Roman" panose="02020603050405020304"/>
              <a:cs typeface="Times New Roman" panose="02020603050405020304"/>
            </a:endParaRPr>
          </a:p>
          <a:p>
            <a:pPr marL="86995">
              <a:lnSpc>
                <a:spcPts val="2310"/>
              </a:lnSpc>
            </a:pPr>
            <a:r>
              <a:rPr sz="1980" spc="-99" dirty="0">
                <a:latin typeface="Times New Roman" panose="02020603050405020304"/>
                <a:cs typeface="Times New Roman" panose="02020603050405020304"/>
              </a:rPr>
              <a:t>9</a:t>
            </a:r>
            <a:endParaRPr sz="1980">
              <a:latin typeface="Times New Roman" panose="02020603050405020304"/>
              <a:cs typeface="Times New Roman" panose="02020603050405020304"/>
            </a:endParaRPr>
          </a:p>
        </p:txBody>
      </p:sp>
      <p:sp>
        <p:nvSpPr>
          <p:cNvPr id="100" name="object 100"/>
          <p:cNvSpPr txBox="1"/>
          <p:nvPr/>
        </p:nvSpPr>
        <p:spPr>
          <a:xfrm>
            <a:off x="7082696" y="1601810"/>
            <a:ext cx="302004" cy="329162"/>
          </a:xfrm>
          <a:prstGeom prst="rect">
            <a:avLst/>
          </a:prstGeom>
        </p:spPr>
        <p:txBody>
          <a:bodyPr vert="horz" wrap="square" lIns="0" tIns="23909" rIns="0" bIns="0" rtlCol="0">
            <a:spAutoFit/>
          </a:bodyPr>
          <a:lstStyle/>
          <a:p>
            <a:pPr marL="25400">
              <a:spcBef>
                <a:spcPts val="190"/>
              </a:spcBef>
            </a:pPr>
            <a:r>
              <a:rPr sz="1980" spc="-50" dirty="0">
                <a:latin typeface="Times New Roman" panose="02020603050405020304"/>
                <a:cs typeface="Times New Roman" panose="02020603050405020304"/>
              </a:rPr>
              <a:t>11</a:t>
            </a:r>
            <a:endParaRPr sz="1980">
              <a:latin typeface="Times New Roman" panose="02020603050405020304"/>
              <a:cs typeface="Times New Roman" panose="02020603050405020304"/>
            </a:endParaRPr>
          </a:p>
        </p:txBody>
      </p:sp>
      <p:sp>
        <p:nvSpPr>
          <p:cNvPr id="101" name="object 101"/>
          <p:cNvSpPr/>
          <p:nvPr/>
        </p:nvSpPr>
        <p:spPr>
          <a:xfrm>
            <a:off x="4426782" y="2425180"/>
            <a:ext cx="20134" cy="1018004"/>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5"/>
          </a:p>
        </p:txBody>
      </p:sp>
      <p:sp>
        <p:nvSpPr>
          <p:cNvPr id="102" name="object 102"/>
          <p:cNvSpPr txBox="1"/>
          <p:nvPr/>
        </p:nvSpPr>
        <p:spPr>
          <a:xfrm>
            <a:off x="3952102" y="2807789"/>
            <a:ext cx="408963" cy="207141"/>
          </a:xfrm>
          <a:prstGeom prst="rect">
            <a:avLst/>
          </a:prstGeom>
        </p:spPr>
        <p:txBody>
          <a:bodyPr vert="horz" wrap="square" lIns="0" tIns="23909" rIns="0" bIns="0" rtlCol="0">
            <a:spAutoFit/>
          </a:bodyPr>
          <a:lstStyle/>
          <a:p>
            <a:pPr marL="25400">
              <a:spcBef>
                <a:spcPts val="190"/>
              </a:spcBef>
            </a:pPr>
            <a:r>
              <a:rPr sz="1190" spc="-20" dirty="0">
                <a:solidFill>
                  <a:srgbClr val="0000FF"/>
                </a:solidFill>
                <a:latin typeface="Times New Roman" panose="02020603050405020304"/>
                <a:cs typeface="Times New Roman" panose="02020603050405020304"/>
              </a:rPr>
              <a:t>10</a:t>
            </a:r>
            <a:r>
              <a:rPr sz="1190" i="1" spc="-20" dirty="0">
                <a:solidFill>
                  <a:srgbClr val="0000FF"/>
                </a:solidFill>
                <a:latin typeface="Trebuchet MS" panose="020B0603020202020204"/>
                <a:cs typeface="Trebuchet MS" panose="020B0603020202020204"/>
              </a:rPr>
              <a:t>.</a:t>
            </a:r>
            <a:r>
              <a:rPr sz="1190" spc="-20" dirty="0">
                <a:solidFill>
                  <a:srgbClr val="0000FF"/>
                </a:solidFill>
                <a:latin typeface="Times New Roman" panose="02020603050405020304"/>
                <a:cs typeface="Times New Roman" panose="02020603050405020304"/>
              </a:rPr>
              <a:t>91</a:t>
            </a:r>
            <a:endParaRPr sz="1190">
              <a:latin typeface="Times New Roman" panose="02020603050405020304"/>
              <a:cs typeface="Times New Roman" panose="02020603050405020304"/>
            </a:endParaRPr>
          </a:p>
        </p:txBody>
      </p:sp>
      <p:sp>
        <p:nvSpPr>
          <p:cNvPr id="103" name="object 103"/>
          <p:cNvSpPr txBox="1"/>
          <p:nvPr/>
        </p:nvSpPr>
        <p:spPr>
          <a:xfrm>
            <a:off x="1621036" y="6605120"/>
            <a:ext cx="217694" cy="146164"/>
          </a:xfrm>
          <a:prstGeom prst="rect">
            <a:avLst/>
          </a:prstGeom>
        </p:spPr>
        <p:txBody>
          <a:bodyPr vert="horz" wrap="square" lIns="0" tIns="23909" rIns="0" bIns="0" rtlCol="0">
            <a:spAutoFit/>
          </a:bodyPr>
          <a:lstStyle/>
          <a:p>
            <a:pPr marL="25400">
              <a:spcBef>
                <a:spcPts val="190"/>
              </a:spcBef>
            </a:pPr>
            <a:r>
              <a:rPr sz="795" spc="-50" dirty="0">
                <a:latin typeface="Arial MT"/>
                <a:cs typeface="Arial MT"/>
              </a:rPr>
              <a:t>118</a:t>
            </a:r>
            <a:endParaRPr sz="795">
              <a:latin typeface="Arial MT"/>
              <a:cs typeface="Arial MT"/>
            </a:endParaRPr>
          </a:p>
        </p:txBody>
      </p:sp>
    </p:spTree>
  </p:cSld>
  <p:clrMapOvr>
    <a:masterClrMapping/>
  </p:clrMapOvr>
  <p:transition>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598304" y="275024"/>
            <a:ext cx="7646926" cy="711415"/>
          </a:xfrm>
          <a:prstGeom prst="rect">
            <a:avLst/>
          </a:prstGeom>
        </p:spPr>
        <p:txBody>
          <a:bodyPr vert="horz" wrap="square" lIns="0" tIns="33975" rIns="0" bIns="0" rtlCol="0" anchor="ctr">
            <a:spAutoFit/>
          </a:bodyPr>
          <a:lstStyle/>
          <a:p>
            <a:pPr marL="25400">
              <a:lnSpc>
                <a:spcPct val="100000"/>
              </a:lnSpc>
              <a:spcBef>
                <a:spcPts val="270"/>
              </a:spcBef>
            </a:pPr>
            <a:r>
              <a:rPr dirty="0"/>
              <a:t>Example</a:t>
            </a:r>
            <a:r>
              <a:rPr spc="109" dirty="0"/>
              <a:t> </a:t>
            </a:r>
            <a:r>
              <a:rPr dirty="0"/>
              <a:t>Average</a:t>
            </a:r>
            <a:r>
              <a:rPr spc="119" dirty="0"/>
              <a:t> </a:t>
            </a:r>
            <a:r>
              <a:rPr dirty="0"/>
              <a:t>Link</a:t>
            </a:r>
            <a:r>
              <a:rPr spc="119" dirty="0"/>
              <a:t> </a:t>
            </a:r>
            <a:r>
              <a:rPr spc="-20" dirty="0"/>
              <a:t>Clustering</a:t>
            </a:r>
            <a:endParaRPr spc="-20" dirty="0"/>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5"/>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5"/>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400">
              <a:spcBef>
                <a:spcPts val="190"/>
              </a:spcBef>
            </a:pPr>
            <a:r>
              <a:rPr sz="1585" dirty="0">
                <a:latin typeface="Times New Roman" panose="02020603050405020304"/>
                <a:cs typeface="Times New Roman" panose="02020603050405020304"/>
              </a:rPr>
              <a:t>1</a:t>
            </a:r>
            <a:r>
              <a:rPr sz="1585" spc="317" dirty="0">
                <a:latin typeface="Times New Roman" panose="02020603050405020304"/>
                <a:cs typeface="Times New Roman" panose="02020603050405020304"/>
              </a:rPr>
              <a:t>  </a:t>
            </a:r>
            <a:r>
              <a:rPr sz="1585" dirty="0">
                <a:latin typeface="Times New Roman" panose="02020603050405020304"/>
                <a:cs typeface="Times New Roman" panose="02020603050405020304"/>
              </a:rPr>
              <a:t>2</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3</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4</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5</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6</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7</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8</a:t>
            </a:r>
            <a:r>
              <a:rPr sz="1585" spc="327" dirty="0">
                <a:latin typeface="Times New Roman" panose="02020603050405020304"/>
                <a:cs typeface="Times New Roman" panose="02020603050405020304"/>
              </a:rPr>
              <a:t>  </a:t>
            </a:r>
            <a:r>
              <a:rPr sz="1585" dirty="0">
                <a:latin typeface="Times New Roman" panose="02020603050405020304"/>
                <a:cs typeface="Times New Roman" panose="02020603050405020304"/>
              </a:rPr>
              <a:t>9</a:t>
            </a:r>
            <a:r>
              <a:rPr sz="1585" spc="664" dirty="0">
                <a:latin typeface="Times New Roman" panose="02020603050405020304"/>
                <a:cs typeface="Times New Roman" panose="02020603050405020304"/>
              </a:rPr>
              <a:t> </a:t>
            </a:r>
            <a:r>
              <a:rPr sz="1585" dirty="0">
                <a:latin typeface="Times New Roman" panose="02020603050405020304"/>
                <a:cs typeface="Times New Roman" panose="02020603050405020304"/>
              </a:rPr>
              <a:t>10</a:t>
            </a:r>
            <a:r>
              <a:rPr sz="1585" spc="268" dirty="0">
                <a:latin typeface="Times New Roman" panose="02020603050405020304"/>
                <a:cs typeface="Times New Roman" panose="02020603050405020304"/>
              </a:rPr>
              <a:t> </a:t>
            </a:r>
            <a:r>
              <a:rPr sz="1585" dirty="0">
                <a:latin typeface="Times New Roman" panose="02020603050405020304"/>
                <a:cs typeface="Times New Roman" panose="02020603050405020304"/>
              </a:rPr>
              <a:t>11</a:t>
            </a:r>
            <a:r>
              <a:rPr sz="1585" spc="258" dirty="0">
                <a:latin typeface="Times New Roman" panose="02020603050405020304"/>
                <a:cs typeface="Times New Roman" panose="02020603050405020304"/>
              </a:rPr>
              <a:t> </a:t>
            </a: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A</a:t>
            </a:r>
            <a:r>
              <a:rPr sz="1190" b="1" spc="337" dirty="0">
                <a:latin typeface="Arial" panose="020B0604020202020204"/>
                <a:cs typeface="Arial" panose="020B0604020202020204"/>
              </a:rPr>
              <a:t>  </a:t>
            </a:r>
            <a:r>
              <a:rPr sz="1190" b="1" spc="-99" dirty="0">
                <a:latin typeface="Arial" panose="020B0604020202020204"/>
                <a:cs typeface="Arial" panose="020B0604020202020204"/>
              </a:rPr>
              <a:t>B</a:t>
            </a:r>
            <a:endParaRPr sz="1190">
              <a:latin typeface="Arial" panose="020B0604020202020204"/>
              <a:cs typeface="Arial" panose="020B0604020202020204"/>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400">
              <a:spcBef>
                <a:spcPts val="545"/>
              </a:spcBef>
            </a:pPr>
            <a:r>
              <a:rPr sz="1585" spc="-50" dirty="0">
                <a:latin typeface="Times New Roman" panose="02020603050405020304"/>
                <a:cs typeface="Times New Roman" panose="02020603050405020304"/>
              </a:rPr>
              <a:t>12</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11</a:t>
            </a:r>
            <a:endParaRPr sz="1585">
              <a:latin typeface="Times New Roman" panose="02020603050405020304"/>
              <a:cs typeface="Times New Roman" panose="02020603050405020304"/>
            </a:endParaRPr>
          </a:p>
          <a:p>
            <a:pPr marL="25400">
              <a:spcBef>
                <a:spcPts val="335"/>
              </a:spcBef>
            </a:pPr>
            <a:r>
              <a:rPr sz="1585" spc="-50" dirty="0">
                <a:latin typeface="Times New Roman" panose="02020603050405020304"/>
                <a:cs typeface="Times New Roman" panose="02020603050405020304"/>
              </a:rPr>
              <a:t>10</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9</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8</a:t>
            </a:r>
            <a:endParaRPr sz="1585">
              <a:latin typeface="Times New Roman" panose="02020603050405020304"/>
              <a:cs typeface="Times New Roman" panose="02020603050405020304"/>
            </a:endParaRPr>
          </a:p>
          <a:p>
            <a:pPr marL="124460">
              <a:spcBef>
                <a:spcPts val="315"/>
              </a:spcBef>
            </a:pPr>
            <a:r>
              <a:rPr sz="1585" spc="-99" dirty="0">
                <a:latin typeface="Times New Roman" panose="02020603050405020304"/>
                <a:cs typeface="Times New Roman" panose="02020603050405020304"/>
              </a:rPr>
              <a:t>7</a:t>
            </a:r>
            <a:endParaRPr sz="1585">
              <a:latin typeface="Times New Roman" panose="02020603050405020304"/>
              <a:cs typeface="Times New Roman" panose="02020603050405020304"/>
            </a:endParaRPr>
          </a:p>
          <a:p>
            <a:pPr marL="124460">
              <a:spcBef>
                <a:spcPts val="365"/>
              </a:spcBef>
            </a:pPr>
            <a:r>
              <a:rPr sz="1585" spc="-99" dirty="0">
                <a:latin typeface="Times New Roman" panose="02020603050405020304"/>
                <a:cs typeface="Times New Roman" panose="02020603050405020304"/>
              </a:rPr>
              <a:t>6</a:t>
            </a:r>
            <a:endParaRPr sz="1585">
              <a:latin typeface="Times New Roman" panose="02020603050405020304"/>
              <a:cs typeface="Times New Roman" panose="02020603050405020304"/>
            </a:endParaRPr>
          </a:p>
          <a:p>
            <a:pPr marL="124460">
              <a:spcBef>
                <a:spcPts val="345"/>
              </a:spcBef>
            </a:pPr>
            <a:r>
              <a:rPr sz="1585" spc="-99" dirty="0">
                <a:latin typeface="Times New Roman" panose="02020603050405020304"/>
                <a:cs typeface="Times New Roman" panose="02020603050405020304"/>
              </a:rPr>
              <a:t>5</a:t>
            </a:r>
            <a:endParaRPr sz="1585">
              <a:latin typeface="Times New Roman" panose="02020603050405020304"/>
              <a:cs typeface="Times New Roman" panose="02020603050405020304"/>
            </a:endParaRPr>
          </a:p>
          <a:p>
            <a:pPr marL="124460">
              <a:spcBef>
                <a:spcPts val="355"/>
              </a:spcBef>
            </a:pPr>
            <a:r>
              <a:rPr sz="1585" spc="-99" dirty="0">
                <a:latin typeface="Times New Roman" panose="02020603050405020304"/>
                <a:cs typeface="Times New Roman" panose="02020603050405020304"/>
              </a:rPr>
              <a:t>4</a:t>
            </a:r>
            <a:endParaRPr sz="1585">
              <a:latin typeface="Times New Roman" panose="02020603050405020304"/>
              <a:cs typeface="Times New Roman" panose="02020603050405020304"/>
            </a:endParaRPr>
          </a:p>
          <a:p>
            <a:pPr marL="124460">
              <a:spcBef>
                <a:spcPts val="335"/>
              </a:spcBef>
            </a:pPr>
            <a:r>
              <a:rPr sz="1585" spc="-99" dirty="0">
                <a:latin typeface="Times New Roman" panose="02020603050405020304"/>
                <a:cs typeface="Times New Roman" panose="02020603050405020304"/>
              </a:rPr>
              <a:t>3</a:t>
            </a:r>
            <a:endParaRPr sz="1585">
              <a:latin typeface="Times New Roman" panose="02020603050405020304"/>
              <a:cs typeface="Times New Roman" panose="02020603050405020304"/>
            </a:endParaRPr>
          </a:p>
          <a:p>
            <a:pPr marL="124460">
              <a:spcBef>
                <a:spcPts val="345"/>
              </a:spcBef>
              <a:tabLst>
                <a:tab pos="582295" algn="l"/>
              </a:tabLst>
            </a:pPr>
            <a:r>
              <a:rPr sz="1585" spc="-99" dirty="0">
                <a:latin typeface="Times New Roman" panose="02020603050405020304"/>
                <a:cs typeface="Times New Roman" panose="02020603050405020304"/>
              </a:rPr>
              <a:t>2</a:t>
            </a:r>
            <a:r>
              <a:rPr sz="1585" dirty="0">
                <a:latin typeface="Times New Roman" panose="02020603050405020304"/>
                <a:cs typeface="Times New Roman" panose="02020603050405020304"/>
              </a:rPr>
              <a:t>	</a:t>
            </a:r>
            <a:r>
              <a:rPr sz="1785" b="1" baseline="5000" dirty="0">
                <a:latin typeface="Arial" panose="020B0604020202020204"/>
                <a:cs typeface="Arial" panose="020B0604020202020204"/>
              </a:rPr>
              <a:t>C</a:t>
            </a:r>
            <a:r>
              <a:rPr sz="1785" b="1" spc="503" baseline="5000" dirty="0">
                <a:latin typeface="Arial" panose="020B0604020202020204"/>
                <a:cs typeface="Arial" panose="020B0604020202020204"/>
              </a:rPr>
              <a:t>  </a:t>
            </a:r>
            <a:r>
              <a:rPr sz="1785" b="1" spc="-149" baseline="5000" dirty="0">
                <a:latin typeface="Arial" panose="020B0604020202020204"/>
                <a:cs typeface="Arial" panose="020B0604020202020204"/>
              </a:rPr>
              <a:t>D</a:t>
            </a:r>
            <a:endParaRPr sz="1785" baseline="5000">
              <a:latin typeface="Arial" panose="020B0604020202020204"/>
              <a:cs typeface="Arial" panose="020B0604020202020204"/>
            </a:endParaRPr>
          </a:p>
          <a:p>
            <a:pPr marL="124460">
              <a:spcBef>
                <a:spcPts val="345"/>
              </a:spcBef>
            </a:pPr>
            <a:r>
              <a:rPr sz="1585" spc="-99" dirty="0">
                <a:latin typeface="Times New Roman" panose="02020603050405020304"/>
                <a:cs typeface="Times New Roman" panose="02020603050405020304"/>
              </a:rPr>
              <a:t>1</a:t>
            </a:r>
            <a:endParaRPr sz="1585">
              <a:latin typeface="Times New Roman" panose="02020603050405020304"/>
              <a:cs typeface="Times New Roman" panose="02020603050405020304"/>
            </a:endParaRPr>
          </a:p>
        </p:txBody>
      </p:sp>
      <p:pic>
        <p:nvPicPr>
          <p:cNvPr id="35" name="object 35"/>
          <p:cNvPicPr/>
          <p:nvPr/>
        </p:nvPicPr>
        <p:blipFill>
          <a:blip r:embed="rId1"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E</a:t>
            </a:r>
            <a:endParaRPr sz="1190">
              <a:latin typeface="Arial" panose="020B0604020202020204"/>
              <a:cs typeface="Arial" panose="020B0604020202020204"/>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F</a:t>
            </a:r>
            <a:endParaRPr sz="1190">
              <a:latin typeface="Arial" panose="020B0604020202020204"/>
              <a:cs typeface="Arial" panose="020B0604020202020204"/>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I</a:t>
            </a:r>
            <a:endParaRPr sz="1190">
              <a:latin typeface="Arial" panose="020B0604020202020204"/>
              <a:cs typeface="Arial" panose="020B0604020202020204"/>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G</a:t>
            </a:r>
            <a:r>
              <a:rPr sz="1190" b="1" spc="981" dirty="0">
                <a:latin typeface="Arial" panose="020B0604020202020204"/>
                <a:cs typeface="Arial" panose="020B0604020202020204"/>
              </a:rPr>
              <a:t> </a:t>
            </a:r>
            <a:r>
              <a:rPr sz="1190" b="1" dirty="0">
                <a:latin typeface="Arial" panose="020B0604020202020204"/>
                <a:cs typeface="Arial" panose="020B0604020202020204"/>
              </a:rPr>
              <a:t>H</a:t>
            </a:r>
            <a:r>
              <a:rPr sz="1190" b="1" spc="386" dirty="0">
                <a:latin typeface="Arial" panose="020B0604020202020204"/>
                <a:cs typeface="Arial" panose="020B0604020202020204"/>
              </a:rPr>
              <a:t>  </a:t>
            </a:r>
            <a:r>
              <a:rPr sz="1190" b="1" spc="-119" dirty="0">
                <a:latin typeface="Arial" panose="020B0604020202020204"/>
                <a:cs typeface="Arial" panose="020B0604020202020204"/>
              </a:rPr>
              <a:t>J</a:t>
            </a:r>
            <a:endParaRPr sz="1190">
              <a:latin typeface="Arial" panose="020B0604020202020204"/>
              <a:cs typeface="Arial" panose="020B0604020202020204"/>
            </a:endParaRPr>
          </a:p>
        </p:txBody>
      </p:sp>
      <p:grpSp>
        <p:nvGrpSpPr>
          <p:cNvPr id="53" name="object 53"/>
          <p:cNvGrpSpPr/>
          <p:nvPr/>
        </p:nvGrpSpPr>
        <p:grpSpPr>
          <a:xfrm>
            <a:off x="5466166" y="1965979"/>
            <a:ext cx="225242" cy="225242"/>
            <a:chOff x="1987217" y="992091"/>
            <a:chExt cx="113664" cy="113664"/>
          </a:xfrm>
        </p:grpSpPr>
        <p:sp>
          <p:nvSpPr>
            <p:cNvPr id="54"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55"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5"/>
            </a:p>
          </p:txBody>
        </p:sp>
      </p:grpSp>
      <p:sp>
        <p:nvSpPr>
          <p:cNvPr id="56" name="object 56"/>
          <p:cNvSpPr txBox="1"/>
          <p:nvPr/>
        </p:nvSpPr>
        <p:spPr>
          <a:xfrm>
            <a:off x="5498712" y="1955709"/>
            <a:ext cx="159810"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K</a:t>
            </a:r>
            <a:endParaRPr sz="1190">
              <a:latin typeface="Arial" panose="020B0604020202020204"/>
              <a:cs typeface="Arial" panose="020B0604020202020204"/>
            </a:endParaRPr>
          </a:p>
        </p:txBody>
      </p:sp>
      <p:pic>
        <p:nvPicPr>
          <p:cNvPr id="57" name="object 57"/>
          <p:cNvPicPr/>
          <p:nvPr/>
        </p:nvPicPr>
        <p:blipFill>
          <a:blip r:embed="rId1" cstate="print"/>
          <a:stretch>
            <a:fillRect/>
          </a:stretch>
        </p:blipFill>
        <p:spPr>
          <a:xfrm>
            <a:off x="6322256" y="2251355"/>
            <a:ext cx="224051" cy="224051"/>
          </a:xfrm>
          <a:prstGeom prst="rect">
            <a:avLst/>
          </a:prstGeom>
        </p:spPr>
      </p:pic>
      <p:sp>
        <p:nvSpPr>
          <p:cNvPr id="58" name="object 58"/>
          <p:cNvSpPr txBox="1"/>
          <p:nvPr/>
        </p:nvSpPr>
        <p:spPr>
          <a:xfrm>
            <a:off x="6363121" y="2241053"/>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L</a:t>
            </a:r>
            <a:endParaRPr sz="1190">
              <a:latin typeface="Arial" panose="020B0604020202020204"/>
              <a:cs typeface="Arial" panose="020B0604020202020204"/>
            </a:endParaRPr>
          </a:p>
        </p:txBody>
      </p:sp>
      <p:grpSp>
        <p:nvGrpSpPr>
          <p:cNvPr id="59" name="object 59"/>
          <p:cNvGrpSpPr/>
          <p:nvPr/>
        </p:nvGrpSpPr>
        <p:grpSpPr>
          <a:xfrm>
            <a:off x="6322235" y="3107408"/>
            <a:ext cx="225242" cy="225242"/>
            <a:chOff x="2419215" y="1568090"/>
            <a:chExt cx="113664" cy="113664"/>
          </a:xfrm>
        </p:grpSpPr>
        <p:sp>
          <p:nvSpPr>
            <p:cNvPr id="60"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1"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62" name="object 62"/>
          <p:cNvSpPr txBox="1"/>
          <p:nvPr/>
        </p:nvSpPr>
        <p:spPr>
          <a:xfrm>
            <a:off x="6346409" y="3097107"/>
            <a:ext cx="176169"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M</a:t>
            </a:r>
            <a:endParaRPr sz="1190">
              <a:latin typeface="Arial" panose="020B0604020202020204"/>
              <a:cs typeface="Arial" panose="020B0604020202020204"/>
            </a:endParaRPr>
          </a:p>
        </p:txBody>
      </p:sp>
      <p:grpSp>
        <p:nvGrpSpPr>
          <p:cNvPr id="63" name="object 63"/>
          <p:cNvGrpSpPr/>
          <p:nvPr/>
        </p:nvGrpSpPr>
        <p:grpSpPr>
          <a:xfrm>
            <a:off x="6036880" y="3392764"/>
            <a:ext cx="795276" cy="225242"/>
            <a:chOff x="2275216" y="1712089"/>
            <a:chExt cx="401320" cy="113664"/>
          </a:xfrm>
        </p:grpSpPr>
        <p:sp>
          <p:nvSpPr>
            <p:cNvPr id="64"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5"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6"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67"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sp>
          <p:nvSpPr>
            <p:cNvPr id="68"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69"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5"/>
            </a:p>
          </p:txBody>
        </p:sp>
      </p:grpSp>
      <p:sp>
        <p:nvSpPr>
          <p:cNvPr id="70" name="object 70"/>
          <p:cNvSpPr txBox="1"/>
          <p:nvPr/>
        </p:nvSpPr>
        <p:spPr>
          <a:xfrm>
            <a:off x="6069423" y="3383156"/>
            <a:ext cx="726067"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N</a:t>
            </a:r>
            <a:r>
              <a:rPr sz="1190" b="1" spc="981" dirty="0">
                <a:latin typeface="Arial" panose="020B0604020202020204"/>
                <a:cs typeface="Arial" panose="020B0604020202020204"/>
              </a:rPr>
              <a:t> </a:t>
            </a:r>
            <a:r>
              <a:rPr sz="1190" b="1" dirty="0">
                <a:latin typeface="Arial" panose="020B0604020202020204"/>
                <a:cs typeface="Arial" panose="020B0604020202020204"/>
              </a:rPr>
              <a:t>O</a:t>
            </a:r>
            <a:r>
              <a:rPr sz="1190" b="1" spc="347" dirty="0">
                <a:latin typeface="Arial" panose="020B0604020202020204"/>
                <a:cs typeface="Arial" panose="020B0604020202020204"/>
              </a:rPr>
              <a:t>  </a:t>
            </a:r>
            <a:r>
              <a:rPr sz="1190" b="1" spc="-99" dirty="0">
                <a:latin typeface="Arial" panose="020B0604020202020204"/>
                <a:cs typeface="Arial" panose="020B0604020202020204"/>
              </a:rPr>
              <a:t>P</a:t>
            </a:r>
            <a:endParaRPr sz="1190">
              <a:latin typeface="Arial" panose="020B0604020202020204"/>
              <a:cs typeface="Arial" panose="020B0604020202020204"/>
            </a:endParaRPr>
          </a:p>
        </p:txBody>
      </p:sp>
      <p:grpSp>
        <p:nvGrpSpPr>
          <p:cNvPr id="71" name="object 71"/>
          <p:cNvGrpSpPr/>
          <p:nvPr/>
        </p:nvGrpSpPr>
        <p:grpSpPr>
          <a:xfrm>
            <a:off x="6036880" y="3678122"/>
            <a:ext cx="795276" cy="225242"/>
            <a:chOff x="2275216" y="1856089"/>
            <a:chExt cx="401320" cy="113664"/>
          </a:xfrm>
        </p:grpSpPr>
        <p:sp>
          <p:nvSpPr>
            <p:cNvPr id="72"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3"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4"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75"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sp>
          <p:nvSpPr>
            <p:cNvPr id="76"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5"/>
            </a:p>
          </p:txBody>
        </p:sp>
        <p:sp>
          <p:nvSpPr>
            <p:cNvPr id="77"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78" name="object 78"/>
          <p:cNvSpPr txBox="1"/>
          <p:nvPr/>
        </p:nvSpPr>
        <p:spPr>
          <a:xfrm>
            <a:off x="6065195" y="3668499"/>
            <a:ext cx="729842" cy="207141"/>
          </a:xfrm>
          <a:prstGeom prst="rect">
            <a:avLst/>
          </a:prstGeom>
        </p:spPr>
        <p:txBody>
          <a:bodyPr vert="horz" wrap="square" lIns="0" tIns="23909" rIns="0" bIns="0" rtlCol="0">
            <a:spAutoFit/>
          </a:bodyPr>
          <a:lstStyle/>
          <a:p>
            <a:pPr marL="25400">
              <a:spcBef>
                <a:spcPts val="190"/>
              </a:spcBef>
            </a:pPr>
            <a:r>
              <a:rPr sz="1190" b="1" dirty="0">
                <a:latin typeface="Arial" panose="020B0604020202020204"/>
                <a:cs typeface="Arial" panose="020B0604020202020204"/>
              </a:rPr>
              <a:t>Q</a:t>
            </a:r>
            <a:r>
              <a:rPr sz="1190" b="1" spc="981" dirty="0">
                <a:latin typeface="Arial" panose="020B0604020202020204"/>
                <a:cs typeface="Arial" panose="020B0604020202020204"/>
              </a:rPr>
              <a:t> </a:t>
            </a:r>
            <a:r>
              <a:rPr sz="1190" b="1" dirty="0">
                <a:latin typeface="Arial" panose="020B0604020202020204"/>
                <a:cs typeface="Arial" panose="020B0604020202020204"/>
              </a:rPr>
              <a:t>R</a:t>
            </a:r>
            <a:r>
              <a:rPr sz="1190" b="1" spc="357" dirty="0">
                <a:latin typeface="Arial" panose="020B0604020202020204"/>
                <a:cs typeface="Arial" panose="020B0604020202020204"/>
              </a:rPr>
              <a:t>  </a:t>
            </a:r>
            <a:r>
              <a:rPr sz="1190" b="1" spc="-99" dirty="0">
                <a:latin typeface="Arial" panose="020B0604020202020204"/>
                <a:cs typeface="Arial" panose="020B0604020202020204"/>
              </a:rPr>
              <a:t>S</a:t>
            </a:r>
            <a:endParaRPr sz="1190">
              <a:latin typeface="Arial" panose="020B0604020202020204"/>
              <a:cs typeface="Arial" panose="020B0604020202020204"/>
            </a:endParaRPr>
          </a:p>
        </p:txBody>
      </p:sp>
      <p:grpSp>
        <p:nvGrpSpPr>
          <p:cNvPr id="79" name="object 79"/>
          <p:cNvGrpSpPr/>
          <p:nvPr/>
        </p:nvGrpSpPr>
        <p:grpSpPr>
          <a:xfrm>
            <a:off x="6322235" y="3963477"/>
            <a:ext cx="225242" cy="225242"/>
            <a:chOff x="2419215" y="2000088"/>
            <a:chExt cx="113664" cy="113664"/>
          </a:xfrm>
        </p:grpSpPr>
        <p:sp>
          <p:nvSpPr>
            <p:cNvPr id="80"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5"/>
            </a:p>
          </p:txBody>
        </p:sp>
        <p:sp>
          <p:nvSpPr>
            <p:cNvPr id="81"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5"/>
            </a:p>
          </p:txBody>
        </p:sp>
      </p:grpSp>
      <p:sp>
        <p:nvSpPr>
          <p:cNvPr id="82" name="object 82"/>
          <p:cNvSpPr txBox="1"/>
          <p:nvPr/>
        </p:nvSpPr>
        <p:spPr>
          <a:xfrm>
            <a:off x="6363121" y="3953162"/>
            <a:ext cx="143452" cy="207141"/>
          </a:xfrm>
          <a:prstGeom prst="rect">
            <a:avLst/>
          </a:prstGeom>
        </p:spPr>
        <p:txBody>
          <a:bodyPr vert="horz" wrap="square" lIns="0" tIns="23909" rIns="0" bIns="0" rtlCol="0">
            <a:spAutoFit/>
          </a:bodyPr>
          <a:lstStyle/>
          <a:p>
            <a:pPr marL="25400">
              <a:spcBef>
                <a:spcPts val="190"/>
              </a:spcBef>
            </a:pP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grpSp>
        <p:nvGrpSpPr>
          <p:cNvPr id="83" name="object 83"/>
          <p:cNvGrpSpPr/>
          <p:nvPr/>
        </p:nvGrpSpPr>
        <p:grpSpPr>
          <a:xfrm>
            <a:off x="3953035" y="1879518"/>
            <a:ext cx="2782209" cy="2782209"/>
            <a:chOff x="1223646" y="948460"/>
            <a:chExt cx="1403985" cy="1403985"/>
          </a:xfrm>
        </p:grpSpPr>
        <p:sp>
          <p:nvSpPr>
            <p:cNvPr id="84"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5"/>
            </a:p>
          </p:txBody>
        </p:sp>
        <p:sp>
          <p:nvSpPr>
            <p:cNvPr id="85"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5"/>
            </a:p>
          </p:txBody>
        </p:sp>
        <p:sp>
          <p:nvSpPr>
            <p:cNvPr id="86" name="object 86"/>
            <p:cNvSpPr/>
            <p:nvPr/>
          </p:nvSpPr>
          <p:spPr>
            <a:xfrm>
              <a:off x="2468218" y="1236469"/>
              <a:ext cx="15240" cy="344805"/>
            </a:xfrm>
            <a:custGeom>
              <a:avLst/>
              <a:gdLst/>
              <a:ahLst/>
              <a:cxnLst/>
              <a:rect l="l" t="t" r="r" b="b"/>
              <a:pathLst>
                <a:path w="15239" h="344805">
                  <a:moveTo>
                    <a:pt x="15184" y="0"/>
                  </a:moveTo>
                  <a:lnTo>
                    <a:pt x="0" y="0"/>
                  </a:lnTo>
                  <a:lnTo>
                    <a:pt x="0" y="344251"/>
                  </a:lnTo>
                  <a:lnTo>
                    <a:pt x="15184" y="344251"/>
                  </a:lnTo>
                  <a:lnTo>
                    <a:pt x="15184" y="0"/>
                  </a:lnTo>
                  <a:close/>
                </a:path>
              </a:pathLst>
            </a:custGeom>
            <a:solidFill>
              <a:srgbClr val="FF0000"/>
            </a:solidFill>
          </p:spPr>
          <p:txBody>
            <a:bodyPr wrap="square" lIns="0" tIns="0" rIns="0" bIns="0" rtlCol="0"/>
            <a:lstStyle/>
            <a:p>
              <a:endParaRPr sz="3565"/>
            </a:p>
          </p:txBody>
        </p:sp>
        <p:sp>
          <p:nvSpPr>
            <p:cNvPr id="87" name="object 87"/>
            <p:cNvSpPr/>
            <p:nvPr/>
          </p:nvSpPr>
          <p:spPr>
            <a:xfrm>
              <a:off x="2087672" y="1048583"/>
              <a:ext cx="388620" cy="100330"/>
            </a:xfrm>
            <a:custGeom>
              <a:avLst/>
              <a:gdLst/>
              <a:ahLst/>
              <a:cxnLst/>
              <a:rect l="l" t="t" r="r" b="b"/>
              <a:pathLst>
                <a:path w="388619" h="100330">
                  <a:moveTo>
                    <a:pt x="0" y="0"/>
                  </a:moveTo>
                  <a:lnTo>
                    <a:pt x="388084" y="49"/>
                  </a:lnTo>
                  <a:lnTo>
                    <a:pt x="388139" y="100125"/>
                  </a:lnTo>
                </a:path>
              </a:pathLst>
            </a:custGeom>
            <a:ln w="15183">
              <a:solidFill>
                <a:srgbClr val="FF0000"/>
              </a:solidFill>
            </a:ln>
          </p:spPr>
          <p:txBody>
            <a:bodyPr wrap="square" lIns="0" tIns="0" rIns="0" bIns="0" rtlCol="0"/>
            <a:lstStyle/>
            <a:p>
              <a:endParaRPr sz="3565"/>
            </a:p>
          </p:txBody>
        </p:sp>
        <p:sp>
          <p:nvSpPr>
            <p:cNvPr id="88" name="object 88"/>
            <p:cNvSpPr/>
            <p:nvPr/>
          </p:nvSpPr>
          <p:spPr>
            <a:xfrm>
              <a:off x="1460182" y="1236469"/>
              <a:ext cx="15240" cy="488315"/>
            </a:xfrm>
            <a:custGeom>
              <a:avLst/>
              <a:gdLst/>
              <a:ahLst/>
              <a:cxnLst/>
              <a:rect l="l" t="t" r="r" b="b"/>
              <a:pathLst>
                <a:path w="15240" h="488314">
                  <a:moveTo>
                    <a:pt x="15183" y="0"/>
                  </a:moveTo>
                  <a:lnTo>
                    <a:pt x="0" y="0"/>
                  </a:lnTo>
                  <a:lnTo>
                    <a:pt x="0" y="488256"/>
                  </a:lnTo>
                  <a:lnTo>
                    <a:pt x="15183" y="488256"/>
                  </a:lnTo>
                  <a:lnTo>
                    <a:pt x="15183" y="0"/>
                  </a:lnTo>
                  <a:close/>
                </a:path>
              </a:pathLst>
            </a:custGeom>
            <a:solidFill>
              <a:srgbClr val="FF0000"/>
            </a:solidFill>
          </p:spPr>
          <p:txBody>
            <a:bodyPr wrap="square" lIns="0" tIns="0" rIns="0" bIns="0" rtlCol="0"/>
            <a:lstStyle/>
            <a:p>
              <a:endParaRPr sz="3565"/>
            </a:p>
          </p:txBody>
        </p:sp>
      </p:grpSp>
      <p:grpSp>
        <p:nvGrpSpPr>
          <p:cNvPr id="89" name="object 89"/>
          <p:cNvGrpSpPr/>
          <p:nvPr/>
        </p:nvGrpSpPr>
        <p:grpSpPr>
          <a:xfrm>
            <a:off x="7342391" y="1787633"/>
            <a:ext cx="2892943" cy="3159713"/>
            <a:chOff x="2934015" y="902092"/>
            <a:chExt cx="1459865" cy="1594485"/>
          </a:xfrm>
        </p:grpSpPr>
        <p:sp>
          <p:nvSpPr>
            <p:cNvPr id="90" name="object 90"/>
            <p:cNvSpPr/>
            <p:nvPr/>
          </p:nvSpPr>
          <p:spPr>
            <a:xfrm>
              <a:off x="2936555" y="904632"/>
              <a:ext cx="1454785" cy="1584325"/>
            </a:xfrm>
            <a:custGeom>
              <a:avLst/>
              <a:gdLst/>
              <a:ahLst/>
              <a:cxnLst/>
              <a:rect l="l" t="t" r="r" b="b"/>
              <a:pathLst>
                <a:path w="1454785" h="1584325">
                  <a:moveTo>
                    <a:pt x="0" y="1583995"/>
                  </a:moveTo>
                  <a:lnTo>
                    <a:pt x="1454396" y="1583995"/>
                  </a:lnTo>
                </a:path>
                <a:path w="1454785" h="1584325">
                  <a:moveTo>
                    <a:pt x="0" y="1439996"/>
                  </a:moveTo>
                  <a:lnTo>
                    <a:pt x="1454396" y="1439996"/>
                  </a:lnTo>
                </a:path>
                <a:path w="1454785" h="1584325">
                  <a:moveTo>
                    <a:pt x="0" y="1295996"/>
                  </a:moveTo>
                  <a:lnTo>
                    <a:pt x="1454396" y="1295996"/>
                  </a:lnTo>
                </a:path>
                <a:path w="1454785" h="1584325">
                  <a:moveTo>
                    <a:pt x="0" y="1151997"/>
                  </a:moveTo>
                  <a:lnTo>
                    <a:pt x="1454396" y="1151997"/>
                  </a:lnTo>
                </a:path>
                <a:path w="1454785" h="1584325">
                  <a:moveTo>
                    <a:pt x="0" y="1007997"/>
                  </a:moveTo>
                  <a:lnTo>
                    <a:pt x="1454396" y="1007997"/>
                  </a:lnTo>
                </a:path>
                <a:path w="1454785" h="1584325">
                  <a:moveTo>
                    <a:pt x="0" y="863997"/>
                  </a:moveTo>
                  <a:lnTo>
                    <a:pt x="1454396" y="863997"/>
                  </a:lnTo>
                </a:path>
                <a:path w="1454785" h="1584325">
                  <a:moveTo>
                    <a:pt x="0" y="719998"/>
                  </a:moveTo>
                  <a:lnTo>
                    <a:pt x="1454396" y="719998"/>
                  </a:lnTo>
                </a:path>
                <a:path w="1454785" h="1584325">
                  <a:moveTo>
                    <a:pt x="0" y="575998"/>
                  </a:moveTo>
                  <a:lnTo>
                    <a:pt x="1454396" y="575998"/>
                  </a:lnTo>
                </a:path>
                <a:path w="1454785" h="1584325">
                  <a:moveTo>
                    <a:pt x="0" y="431998"/>
                  </a:moveTo>
                  <a:lnTo>
                    <a:pt x="1454396" y="431998"/>
                  </a:lnTo>
                </a:path>
                <a:path w="1454785" h="1584325">
                  <a:moveTo>
                    <a:pt x="0" y="287999"/>
                  </a:moveTo>
                  <a:lnTo>
                    <a:pt x="1454396" y="287999"/>
                  </a:lnTo>
                </a:path>
                <a:path w="1454785" h="1584325">
                  <a:moveTo>
                    <a:pt x="0" y="143999"/>
                  </a:moveTo>
                  <a:lnTo>
                    <a:pt x="1454396" y="143999"/>
                  </a:lnTo>
                </a:path>
                <a:path w="1454785" h="158432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1" name="object 91"/>
            <p:cNvSpPr/>
            <p:nvPr/>
          </p:nvSpPr>
          <p:spPr>
            <a:xfrm>
              <a:off x="2979755" y="1768630"/>
              <a:ext cx="1368425" cy="720090"/>
            </a:xfrm>
            <a:custGeom>
              <a:avLst/>
              <a:gdLst/>
              <a:ahLst/>
              <a:cxnLst/>
              <a:rect l="l" t="t" r="r" b="b"/>
              <a:pathLst>
                <a:path w="1368425" h="720089">
                  <a:moveTo>
                    <a:pt x="0" y="719997"/>
                  </a:moveTo>
                  <a:lnTo>
                    <a:pt x="0" y="575998"/>
                  </a:lnTo>
                  <a:lnTo>
                    <a:pt x="71999" y="575998"/>
                  </a:lnTo>
                  <a:lnTo>
                    <a:pt x="71999" y="719997"/>
                  </a:lnTo>
                </a:path>
                <a:path w="1368425" h="720089">
                  <a:moveTo>
                    <a:pt x="143999" y="719997"/>
                  </a:moveTo>
                  <a:lnTo>
                    <a:pt x="143999" y="575998"/>
                  </a:lnTo>
                  <a:lnTo>
                    <a:pt x="215999" y="575998"/>
                  </a:lnTo>
                  <a:lnTo>
                    <a:pt x="215999" y="719997"/>
                  </a:lnTo>
                </a:path>
                <a:path w="1368425" h="720089">
                  <a:moveTo>
                    <a:pt x="359999" y="719997"/>
                  </a:moveTo>
                  <a:lnTo>
                    <a:pt x="359999" y="575998"/>
                  </a:lnTo>
                  <a:lnTo>
                    <a:pt x="431998" y="575998"/>
                  </a:lnTo>
                  <a:lnTo>
                    <a:pt x="431998" y="719997"/>
                  </a:lnTo>
                </a:path>
                <a:path w="1368425" h="720089">
                  <a:moveTo>
                    <a:pt x="503998" y="719997"/>
                  </a:moveTo>
                  <a:lnTo>
                    <a:pt x="503998" y="575998"/>
                  </a:lnTo>
                  <a:lnTo>
                    <a:pt x="575998" y="575998"/>
                  </a:lnTo>
                  <a:lnTo>
                    <a:pt x="575998" y="719997"/>
                  </a:lnTo>
                </a:path>
                <a:path w="1368425" h="720089">
                  <a:moveTo>
                    <a:pt x="863997" y="719997"/>
                  </a:moveTo>
                  <a:lnTo>
                    <a:pt x="863997" y="575998"/>
                  </a:lnTo>
                  <a:lnTo>
                    <a:pt x="935997" y="575998"/>
                  </a:lnTo>
                  <a:lnTo>
                    <a:pt x="935997" y="719997"/>
                  </a:lnTo>
                </a:path>
                <a:path w="1368425" h="720089">
                  <a:moveTo>
                    <a:pt x="1007997" y="719997"/>
                  </a:moveTo>
                  <a:lnTo>
                    <a:pt x="1007997" y="575998"/>
                  </a:lnTo>
                  <a:lnTo>
                    <a:pt x="1079997" y="575998"/>
                  </a:lnTo>
                  <a:lnTo>
                    <a:pt x="1079997" y="719997"/>
                  </a:lnTo>
                </a:path>
                <a:path w="1368425" h="720089">
                  <a:moveTo>
                    <a:pt x="1151996" y="719997"/>
                  </a:moveTo>
                  <a:lnTo>
                    <a:pt x="1151996" y="575998"/>
                  </a:lnTo>
                  <a:lnTo>
                    <a:pt x="1223996" y="575998"/>
                  </a:lnTo>
                  <a:lnTo>
                    <a:pt x="1223996" y="719997"/>
                  </a:lnTo>
                </a:path>
                <a:path w="1368425" h="720089">
                  <a:moveTo>
                    <a:pt x="1295996" y="719997"/>
                  </a:moveTo>
                  <a:lnTo>
                    <a:pt x="1295996" y="575998"/>
                  </a:lnTo>
                  <a:lnTo>
                    <a:pt x="1367996" y="575998"/>
                  </a:lnTo>
                  <a:lnTo>
                    <a:pt x="1367996" y="719997"/>
                  </a:lnTo>
                </a:path>
                <a:path w="1368425" h="720089">
                  <a:moveTo>
                    <a:pt x="35999" y="575998"/>
                  </a:moveTo>
                  <a:lnTo>
                    <a:pt x="35999" y="503998"/>
                  </a:lnTo>
                  <a:lnTo>
                    <a:pt x="179999" y="503998"/>
                  </a:lnTo>
                  <a:lnTo>
                    <a:pt x="179999" y="575998"/>
                  </a:lnTo>
                </a:path>
                <a:path w="1368425" h="720089">
                  <a:moveTo>
                    <a:pt x="539998" y="575998"/>
                  </a:moveTo>
                  <a:lnTo>
                    <a:pt x="539998" y="503998"/>
                  </a:lnTo>
                  <a:lnTo>
                    <a:pt x="647998" y="503998"/>
                  </a:lnTo>
                  <a:lnTo>
                    <a:pt x="647998" y="719997"/>
                  </a:lnTo>
                </a:path>
                <a:path w="1368425" h="720089">
                  <a:moveTo>
                    <a:pt x="899997" y="575998"/>
                  </a:moveTo>
                  <a:lnTo>
                    <a:pt x="899997" y="431998"/>
                  </a:lnTo>
                  <a:lnTo>
                    <a:pt x="1043997" y="431998"/>
                  </a:lnTo>
                  <a:lnTo>
                    <a:pt x="1043997" y="575998"/>
                  </a:lnTo>
                </a:path>
                <a:path w="1368425" h="720089">
                  <a:moveTo>
                    <a:pt x="1187996" y="575998"/>
                  </a:moveTo>
                  <a:lnTo>
                    <a:pt x="1187996" y="431998"/>
                  </a:lnTo>
                  <a:lnTo>
                    <a:pt x="1331996" y="431998"/>
                  </a:lnTo>
                  <a:lnTo>
                    <a:pt x="1331996" y="575998"/>
                  </a:lnTo>
                </a:path>
                <a:path w="1368425" h="720089">
                  <a:moveTo>
                    <a:pt x="971997" y="431998"/>
                  </a:moveTo>
                  <a:lnTo>
                    <a:pt x="971997" y="414719"/>
                  </a:lnTo>
                  <a:lnTo>
                    <a:pt x="1259996" y="414719"/>
                  </a:lnTo>
                  <a:lnTo>
                    <a:pt x="1259996" y="431998"/>
                  </a:lnTo>
                </a:path>
                <a:path w="1368425" h="720089">
                  <a:moveTo>
                    <a:pt x="395998" y="575998"/>
                  </a:moveTo>
                  <a:lnTo>
                    <a:pt x="395998" y="408958"/>
                  </a:lnTo>
                  <a:lnTo>
                    <a:pt x="593998" y="408958"/>
                  </a:lnTo>
                  <a:lnTo>
                    <a:pt x="593998" y="503998"/>
                  </a:lnTo>
                </a:path>
                <a:path w="1368425" h="720089">
                  <a:moveTo>
                    <a:pt x="493917" y="408958"/>
                  </a:moveTo>
                  <a:lnTo>
                    <a:pt x="493917" y="201598"/>
                  </a:lnTo>
                  <a:lnTo>
                    <a:pt x="719997" y="201598"/>
                  </a:lnTo>
                  <a:lnTo>
                    <a:pt x="719997" y="719997"/>
                  </a:lnTo>
                </a:path>
                <a:path w="1368425" h="720089">
                  <a:moveTo>
                    <a:pt x="107999" y="503998"/>
                  </a:moveTo>
                  <a:lnTo>
                    <a:pt x="107999" y="0"/>
                  </a:lnTo>
                  <a:lnTo>
                    <a:pt x="287999" y="0"/>
                  </a:lnTo>
                  <a:lnTo>
                    <a:pt x="287999" y="719997"/>
                  </a:lnTo>
                </a:path>
                <a:path w="1368425" h="720089">
                  <a:moveTo>
                    <a:pt x="791997" y="719997"/>
                  </a:moveTo>
                  <a:lnTo>
                    <a:pt x="791997" y="0"/>
                  </a:lnTo>
                  <a:lnTo>
                    <a:pt x="1115996" y="0"/>
                  </a:lnTo>
                  <a:lnTo>
                    <a:pt x="1115996" y="414719"/>
                  </a:lnTo>
                </a:path>
              </a:pathLst>
            </a:custGeom>
            <a:ln w="15183">
              <a:solidFill>
                <a:srgbClr val="FF0000"/>
              </a:solidFill>
            </a:ln>
          </p:spPr>
          <p:txBody>
            <a:bodyPr wrap="square" lIns="0" tIns="0" rIns="0" bIns="0" rtlCol="0"/>
            <a:lstStyle/>
            <a:p>
              <a:endParaRPr sz="3565"/>
            </a:p>
          </p:txBody>
        </p:sp>
      </p:grpSp>
      <p:sp>
        <p:nvSpPr>
          <p:cNvPr id="92" name="object 9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5"/>
          </a:p>
        </p:txBody>
      </p:sp>
      <p:sp>
        <p:nvSpPr>
          <p:cNvPr id="93" name="object 93"/>
          <p:cNvSpPr txBox="1"/>
          <p:nvPr/>
        </p:nvSpPr>
        <p:spPr>
          <a:xfrm>
            <a:off x="7353516" y="4952593"/>
            <a:ext cx="2861485" cy="207141"/>
          </a:xfrm>
          <a:prstGeom prst="rect">
            <a:avLst/>
          </a:prstGeom>
        </p:spPr>
        <p:txBody>
          <a:bodyPr vert="horz" wrap="square" lIns="0" tIns="23909" rIns="0" bIns="0" rtlCol="0">
            <a:spAutoFit/>
          </a:bodyPr>
          <a:lstStyle/>
          <a:p>
            <a:pPr marL="25400">
              <a:spcBef>
                <a:spcPts val="190"/>
              </a:spcBef>
            </a:pPr>
            <a:r>
              <a:rPr sz="1190" b="1" spc="-20" dirty="0">
                <a:latin typeface="Arial" panose="020B0604020202020204"/>
                <a:cs typeface="Arial" panose="020B0604020202020204"/>
              </a:rPr>
              <a:t>A</a:t>
            </a:r>
            <a:r>
              <a:rPr sz="1190" b="1" spc="-69" dirty="0">
                <a:latin typeface="Arial" panose="020B0604020202020204"/>
                <a:cs typeface="Arial" panose="020B0604020202020204"/>
              </a:rPr>
              <a:t> </a:t>
            </a:r>
            <a:r>
              <a:rPr sz="1190" b="1" spc="-20" dirty="0">
                <a:latin typeface="Arial" panose="020B0604020202020204"/>
                <a:cs typeface="Arial" panose="020B0604020202020204"/>
              </a:rPr>
              <a:t>B</a:t>
            </a:r>
            <a:r>
              <a:rPr sz="1190" b="1" spc="-69" dirty="0">
                <a:latin typeface="Arial" panose="020B0604020202020204"/>
                <a:cs typeface="Arial" panose="020B0604020202020204"/>
              </a:rPr>
              <a:t> </a:t>
            </a:r>
            <a:r>
              <a:rPr sz="1190" b="1" spc="-20" dirty="0">
                <a:latin typeface="Arial" panose="020B0604020202020204"/>
                <a:cs typeface="Arial" panose="020B0604020202020204"/>
              </a:rPr>
              <a:t>C</a:t>
            </a:r>
            <a:r>
              <a:rPr sz="1190" b="1" spc="-69" dirty="0">
                <a:latin typeface="Arial" panose="020B0604020202020204"/>
                <a:cs typeface="Arial" panose="020B0604020202020204"/>
              </a:rPr>
              <a:t> </a:t>
            </a:r>
            <a:r>
              <a:rPr sz="1190" b="1" dirty="0">
                <a:latin typeface="Arial" panose="020B0604020202020204"/>
                <a:cs typeface="Arial" panose="020B0604020202020204"/>
              </a:rPr>
              <a:t>D</a:t>
            </a:r>
            <a:r>
              <a:rPr sz="1190" b="1" spc="-59" dirty="0">
                <a:latin typeface="Arial" panose="020B0604020202020204"/>
                <a:cs typeface="Arial" panose="020B0604020202020204"/>
              </a:rPr>
              <a:t> </a:t>
            </a:r>
            <a:r>
              <a:rPr sz="1190" b="1" dirty="0">
                <a:latin typeface="Arial" panose="020B0604020202020204"/>
                <a:cs typeface="Arial" panose="020B0604020202020204"/>
              </a:rPr>
              <a:t>E</a:t>
            </a:r>
            <a:r>
              <a:rPr sz="1190" b="1" spc="20" dirty="0">
                <a:latin typeface="Arial" panose="020B0604020202020204"/>
                <a:cs typeface="Arial" panose="020B0604020202020204"/>
              </a:rPr>
              <a:t> </a:t>
            </a:r>
            <a:r>
              <a:rPr sz="1190" b="1" dirty="0">
                <a:latin typeface="Arial" panose="020B0604020202020204"/>
                <a:cs typeface="Arial" panose="020B0604020202020204"/>
              </a:rPr>
              <a:t>F</a:t>
            </a:r>
            <a:r>
              <a:rPr sz="1190" b="1" spc="-40" dirty="0">
                <a:latin typeface="Arial" panose="020B0604020202020204"/>
                <a:cs typeface="Arial" panose="020B0604020202020204"/>
              </a:rPr>
              <a:t> </a:t>
            </a:r>
            <a:r>
              <a:rPr sz="1190" b="1" dirty="0">
                <a:latin typeface="Arial" panose="020B0604020202020204"/>
                <a:cs typeface="Arial" panose="020B0604020202020204"/>
              </a:rPr>
              <a:t>G</a:t>
            </a:r>
            <a:r>
              <a:rPr sz="1190" b="1" spc="-99" dirty="0">
                <a:latin typeface="Arial" panose="020B0604020202020204"/>
                <a:cs typeface="Arial" panose="020B0604020202020204"/>
              </a:rPr>
              <a:t> </a:t>
            </a:r>
            <a:r>
              <a:rPr sz="1190" b="1" dirty="0">
                <a:latin typeface="Arial" panose="020B0604020202020204"/>
                <a:cs typeface="Arial" panose="020B0604020202020204"/>
              </a:rPr>
              <a:t>H</a:t>
            </a:r>
            <a:r>
              <a:rPr sz="1190" b="1" spc="30" dirty="0">
                <a:latin typeface="Arial" panose="020B0604020202020204"/>
                <a:cs typeface="Arial" panose="020B0604020202020204"/>
              </a:rPr>
              <a:t> </a:t>
            </a:r>
            <a:r>
              <a:rPr sz="1190" b="1" dirty="0">
                <a:latin typeface="Arial" panose="020B0604020202020204"/>
                <a:cs typeface="Arial" panose="020B0604020202020204"/>
              </a:rPr>
              <a:t>J</a:t>
            </a:r>
            <a:r>
              <a:rPr sz="1190" b="1" spc="268" dirty="0">
                <a:latin typeface="Arial" panose="020B0604020202020204"/>
                <a:cs typeface="Arial" panose="020B0604020202020204"/>
              </a:rPr>
              <a:t> </a:t>
            </a:r>
            <a:r>
              <a:rPr sz="1190" b="1" dirty="0">
                <a:latin typeface="Arial" panose="020B0604020202020204"/>
                <a:cs typeface="Arial" panose="020B0604020202020204"/>
              </a:rPr>
              <a:t>I</a:t>
            </a:r>
            <a:r>
              <a:rPr sz="1190" b="1" spc="168" dirty="0">
                <a:latin typeface="Arial" panose="020B0604020202020204"/>
                <a:cs typeface="Arial" panose="020B0604020202020204"/>
              </a:rPr>
              <a:t> </a:t>
            </a:r>
            <a:r>
              <a:rPr sz="1190" b="1" dirty="0">
                <a:latin typeface="Arial" panose="020B0604020202020204"/>
                <a:cs typeface="Arial" panose="020B0604020202020204"/>
              </a:rPr>
              <a:t>K</a:t>
            </a:r>
            <a:r>
              <a:rPr sz="1190" b="1" spc="-10" dirty="0">
                <a:latin typeface="Arial" panose="020B0604020202020204"/>
                <a:cs typeface="Arial" panose="020B0604020202020204"/>
              </a:rPr>
              <a:t> </a:t>
            </a:r>
            <a:r>
              <a:rPr sz="1190" b="1" dirty="0">
                <a:latin typeface="Arial" panose="020B0604020202020204"/>
                <a:cs typeface="Arial" panose="020B0604020202020204"/>
              </a:rPr>
              <a:t>L</a:t>
            </a:r>
            <a:r>
              <a:rPr sz="1190" b="1" spc="-69" dirty="0">
                <a:latin typeface="Arial" panose="020B0604020202020204"/>
                <a:cs typeface="Arial" panose="020B0604020202020204"/>
              </a:rPr>
              <a:t> </a:t>
            </a:r>
            <a:r>
              <a:rPr sz="1190" b="1" spc="-20" dirty="0">
                <a:latin typeface="Arial" panose="020B0604020202020204"/>
                <a:cs typeface="Arial" panose="020B0604020202020204"/>
              </a:rPr>
              <a:t>M</a:t>
            </a:r>
            <a:r>
              <a:rPr sz="1190" b="1" spc="-168" dirty="0">
                <a:latin typeface="Arial" panose="020B0604020202020204"/>
                <a:cs typeface="Arial" panose="020B0604020202020204"/>
              </a:rPr>
              <a:t> </a:t>
            </a:r>
            <a:r>
              <a:rPr sz="1190" b="1" dirty="0">
                <a:latin typeface="Arial" panose="020B0604020202020204"/>
                <a:cs typeface="Arial" panose="020B0604020202020204"/>
              </a:rPr>
              <a:t>O</a:t>
            </a:r>
            <a:r>
              <a:rPr sz="1190" b="1" spc="-99" dirty="0">
                <a:latin typeface="Arial" panose="020B0604020202020204"/>
                <a:cs typeface="Arial" panose="020B0604020202020204"/>
              </a:rPr>
              <a:t> </a:t>
            </a:r>
            <a:r>
              <a:rPr sz="1190" b="1" dirty="0">
                <a:latin typeface="Arial" panose="020B0604020202020204"/>
                <a:cs typeface="Arial" panose="020B0604020202020204"/>
              </a:rPr>
              <a:t>N</a:t>
            </a:r>
            <a:r>
              <a:rPr sz="1190" b="1" spc="-40" dirty="0">
                <a:latin typeface="Arial" panose="020B0604020202020204"/>
                <a:cs typeface="Arial" panose="020B0604020202020204"/>
              </a:rPr>
              <a:t> </a:t>
            </a:r>
            <a:r>
              <a:rPr sz="1190" b="1" dirty="0">
                <a:latin typeface="Arial" panose="020B0604020202020204"/>
                <a:cs typeface="Arial" panose="020B0604020202020204"/>
              </a:rPr>
              <a:t>P</a:t>
            </a:r>
            <a:r>
              <a:rPr sz="1190" b="1" spc="-69" dirty="0">
                <a:latin typeface="Arial" panose="020B0604020202020204"/>
                <a:cs typeface="Arial" panose="020B0604020202020204"/>
              </a:rPr>
              <a:t> </a:t>
            </a:r>
            <a:r>
              <a:rPr sz="1190" b="1" dirty="0">
                <a:latin typeface="Arial" panose="020B0604020202020204"/>
                <a:cs typeface="Arial" panose="020B0604020202020204"/>
              </a:rPr>
              <a:t>Q</a:t>
            </a:r>
            <a:r>
              <a:rPr sz="1190" b="1" spc="-79" dirty="0">
                <a:latin typeface="Arial" panose="020B0604020202020204"/>
                <a:cs typeface="Arial" panose="020B0604020202020204"/>
              </a:rPr>
              <a:t> </a:t>
            </a:r>
            <a:r>
              <a:rPr sz="1190" b="1" dirty="0">
                <a:latin typeface="Arial" panose="020B0604020202020204"/>
                <a:cs typeface="Arial" panose="020B0604020202020204"/>
              </a:rPr>
              <a:t>S</a:t>
            </a:r>
            <a:r>
              <a:rPr sz="1190" b="1" spc="-30" dirty="0">
                <a:latin typeface="Arial" panose="020B0604020202020204"/>
                <a:cs typeface="Arial" panose="020B0604020202020204"/>
              </a:rPr>
              <a:t> </a:t>
            </a:r>
            <a:r>
              <a:rPr sz="1190" b="1" dirty="0">
                <a:latin typeface="Arial" panose="020B0604020202020204"/>
                <a:cs typeface="Arial" panose="020B0604020202020204"/>
              </a:rPr>
              <a:t>R</a:t>
            </a:r>
            <a:r>
              <a:rPr sz="1190" b="1" spc="-10" dirty="0">
                <a:latin typeface="Arial" panose="020B0604020202020204"/>
                <a:cs typeface="Arial" panose="020B0604020202020204"/>
              </a:rPr>
              <a:t> </a:t>
            </a:r>
            <a:r>
              <a:rPr sz="1190" b="1" spc="-99" dirty="0">
                <a:latin typeface="Arial" panose="020B0604020202020204"/>
                <a:cs typeface="Arial" panose="020B0604020202020204"/>
              </a:rPr>
              <a:t>T</a:t>
            </a:r>
            <a:endParaRPr sz="1190">
              <a:latin typeface="Arial" panose="020B0604020202020204"/>
              <a:cs typeface="Arial" panose="020B0604020202020204"/>
            </a:endParaRPr>
          </a:p>
        </p:txBody>
      </p:sp>
      <p:sp>
        <p:nvSpPr>
          <p:cNvPr id="94" name="object 94"/>
          <p:cNvSpPr txBox="1"/>
          <p:nvPr/>
        </p:nvSpPr>
        <p:spPr>
          <a:xfrm>
            <a:off x="7145385" y="3312664"/>
            <a:ext cx="176169" cy="1460433"/>
          </a:xfrm>
          <a:prstGeom prst="rect">
            <a:avLst/>
          </a:prstGeom>
        </p:spPr>
        <p:txBody>
          <a:bodyPr vert="horz" wrap="square" lIns="0" tIns="23909" rIns="0" bIns="0" rtlCol="0">
            <a:spAutoFit/>
          </a:bodyPr>
          <a:lstStyle/>
          <a:p>
            <a:pPr marL="25400">
              <a:lnSpc>
                <a:spcPts val="2320"/>
              </a:lnSpc>
              <a:spcBef>
                <a:spcPts val="190"/>
              </a:spcBef>
            </a:pPr>
            <a:r>
              <a:rPr sz="1980" spc="-99" dirty="0">
                <a:latin typeface="Times New Roman" panose="02020603050405020304"/>
                <a:cs typeface="Times New Roman" panose="02020603050405020304"/>
              </a:rPr>
              <a:t>5</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4</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3</a:t>
            </a:r>
            <a:endParaRPr sz="1980">
              <a:latin typeface="Times New Roman" panose="02020603050405020304"/>
              <a:cs typeface="Times New Roman" panose="02020603050405020304"/>
            </a:endParaRPr>
          </a:p>
          <a:p>
            <a:pPr marL="25400">
              <a:lnSpc>
                <a:spcPts val="2250"/>
              </a:lnSpc>
            </a:pPr>
            <a:r>
              <a:rPr sz="1980" spc="-99" dirty="0">
                <a:latin typeface="Times New Roman" panose="02020603050405020304"/>
                <a:cs typeface="Times New Roman" panose="02020603050405020304"/>
              </a:rPr>
              <a:t>2</a:t>
            </a:r>
            <a:endParaRPr sz="1980">
              <a:latin typeface="Times New Roman" panose="02020603050405020304"/>
              <a:cs typeface="Times New Roman" panose="02020603050405020304"/>
            </a:endParaRPr>
          </a:p>
          <a:p>
            <a:pPr marL="25400">
              <a:lnSpc>
                <a:spcPts val="2310"/>
              </a:lnSpc>
            </a:pPr>
            <a:r>
              <a:rPr sz="1980" spc="-99" dirty="0">
                <a:latin typeface="Times New Roman" panose="02020603050405020304"/>
                <a:cs typeface="Times New Roman" panose="02020603050405020304"/>
              </a:rPr>
              <a:t>1</a:t>
            </a:r>
            <a:endParaRPr sz="1980">
              <a:latin typeface="Times New Roman" panose="02020603050405020304"/>
              <a:cs typeface="Times New Roman" panose="02020603050405020304"/>
            </a:endParaRPr>
          </a:p>
        </p:txBody>
      </p:sp>
      <p:sp>
        <p:nvSpPr>
          <p:cNvPr id="95" name="object 95"/>
          <p:cNvSpPr txBox="1"/>
          <p:nvPr/>
        </p:nvSpPr>
        <p:spPr>
          <a:xfrm>
            <a:off x="7145385" y="2169755"/>
            <a:ext cx="176169" cy="329162"/>
          </a:xfrm>
          <a:prstGeom prst="rect">
            <a:avLst/>
          </a:prstGeom>
        </p:spPr>
        <p:txBody>
          <a:bodyPr vert="horz" wrap="square" lIns="0" tIns="23909" rIns="0" bIns="0" rtlCol="0">
            <a:spAutoFit/>
          </a:bodyPr>
          <a:lstStyle/>
          <a:p>
            <a:pPr marL="25400">
              <a:spcBef>
                <a:spcPts val="190"/>
              </a:spcBef>
            </a:pPr>
            <a:r>
              <a:rPr sz="1980" spc="-99" dirty="0">
                <a:latin typeface="Times New Roman" panose="02020603050405020304"/>
                <a:cs typeface="Times New Roman" panose="02020603050405020304"/>
              </a:rPr>
              <a:t>9</a:t>
            </a:r>
            <a:endParaRPr sz="1980">
              <a:latin typeface="Times New Roman" panose="02020603050405020304"/>
              <a:cs typeface="Times New Roman" panose="02020603050405020304"/>
            </a:endParaRPr>
          </a:p>
        </p:txBody>
      </p:sp>
      <p:sp>
        <p:nvSpPr>
          <p:cNvPr id="96" name="object 96"/>
          <p:cNvSpPr txBox="1"/>
          <p:nvPr/>
        </p:nvSpPr>
        <p:spPr>
          <a:xfrm>
            <a:off x="7082696" y="1885896"/>
            <a:ext cx="302004" cy="329162"/>
          </a:xfrm>
          <a:prstGeom prst="rect">
            <a:avLst/>
          </a:prstGeom>
        </p:spPr>
        <p:txBody>
          <a:bodyPr vert="horz" wrap="square" lIns="0" tIns="23909" rIns="0" bIns="0" rtlCol="0">
            <a:spAutoFit/>
          </a:bodyPr>
          <a:lstStyle/>
          <a:p>
            <a:pPr marL="25400">
              <a:spcBef>
                <a:spcPts val="190"/>
              </a:spcBef>
            </a:pPr>
            <a:r>
              <a:rPr sz="1980" spc="-50" dirty="0">
                <a:latin typeface="Times New Roman" panose="02020603050405020304"/>
                <a:cs typeface="Times New Roman" panose="02020603050405020304"/>
              </a:rPr>
              <a:t>10</a:t>
            </a:r>
            <a:endParaRPr sz="1980">
              <a:latin typeface="Times New Roman" panose="02020603050405020304"/>
              <a:cs typeface="Times New Roman" panose="02020603050405020304"/>
            </a:endParaRPr>
          </a:p>
        </p:txBody>
      </p:sp>
      <p:sp>
        <p:nvSpPr>
          <p:cNvPr id="97" name="object 97"/>
          <p:cNvSpPr txBox="1"/>
          <p:nvPr/>
        </p:nvSpPr>
        <p:spPr>
          <a:xfrm>
            <a:off x="7082696" y="1601810"/>
            <a:ext cx="302004" cy="329162"/>
          </a:xfrm>
          <a:prstGeom prst="rect">
            <a:avLst/>
          </a:prstGeom>
        </p:spPr>
        <p:txBody>
          <a:bodyPr vert="horz" wrap="square" lIns="0" tIns="23909" rIns="0" bIns="0" rtlCol="0">
            <a:spAutoFit/>
          </a:bodyPr>
          <a:lstStyle/>
          <a:p>
            <a:pPr marL="25400">
              <a:spcBef>
                <a:spcPts val="190"/>
              </a:spcBef>
            </a:pPr>
            <a:r>
              <a:rPr sz="1980" spc="-50" dirty="0">
                <a:latin typeface="Times New Roman" panose="02020603050405020304"/>
                <a:cs typeface="Times New Roman" panose="02020603050405020304"/>
              </a:rPr>
              <a:t>11</a:t>
            </a:r>
            <a:endParaRPr sz="1980">
              <a:latin typeface="Times New Roman" panose="02020603050405020304"/>
              <a:cs typeface="Times New Roman" panose="02020603050405020304"/>
            </a:endParaRPr>
          </a:p>
        </p:txBody>
      </p:sp>
      <p:grpSp>
        <p:nvGrpSpPr>
          <p:cNvPr id="98" name="object 98"/>
          <p:cNvGrpSpPr/>
          <p:nvPr/>
        </p:nvGrpSpPr>
        <p:grpSpPr>
          <a:xfrm>
            <a:off x="7347424" y="1735596"/>
            <a:ext cx="2882877" cy="2184493"/>
            <a:chOff x="2936555" y="875833"/>
            <a:chExt cx="1454785" cy="1102360"/>
          </a:xfrm>
        </p:grpSpPr>
        <p:sp>
          <p:nvSpPr>
            <p:cNvPr id="99" name="object 99"/>
            <p:cNvSpPr/>
            <p:nvPr/>
          </p:nvSpPr>
          <p:spPr>
            <a:xfrm>
              <a:off x="3587433" y="1145112"/>
              <a:ext cx="346710" cy="825500"/>
            </a:xfrm>
            <a:custGeom>
              <a:avLst/>
              <a:gdLst/>
              <a:ahLst/>
              <a:cxnLst/>
              <a:rect l="l" t="t" r="r" b="b"/>
              <a:pathLst>
                <a:path w="346710" h="825500">
                  <a:moveTo>
                    <a:pt x="0" y="825117"/>
                  </a:moveTo>
                  <a:lnTo>
                    <a:pt x="0" y="0"/>
                  </a:lnTo>
                  <a:lnTo>
                    <a:pt x="346318" y="0"/>
                  </a:lnTo>
                  <a:lnTo>
                    <a:pt x="346318" y="623518"/>
                  </a:lnTo>
                </a:path>
              </a:pathLst>
            </a:custGeom>
            <a:ln w="15183">
              <a:solidFill>
                <a:srgbClr val="FF0000"/>
              </a:solidFill>
            </a:ln>
          </p:spPr>
          <p:txBody>
            <a:bodyPr wrap="square" lIns="0" tIns="0" rIns="0" bIns="0" rtlCol="0"/>
            <a:lstStyle/>
            <a:p>
              <a:endParaRPr sz="3565"/>
            </a:p>
          </p:txBody>
        </p:sp>
        <p:sp>
          <p:nvSpPr>
            <p:cNvPr id="100" name="object 100"/>
            <p:cNvSpPr/>
            <p:nvPr/>
          </p:nvSpPr>
          <p:spPr>
            <a:xfrm>
              <a:off x="2936555" y="875833"/>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5"/>
            </a:p>
          </p:txBody>
        </p:sp>
        <p:sp>
          <p:nvSpPr>
            <p:cNvPr id="101" name="object 101"/>
            <p:cNvSpPr/>
            <p:nvPr/>
          </p:nvSpPr>
          <p:spPr>
            <a:xfrm>
              <a:off x="3177754" y="917592"/>
              <a:ext cx="582930" cy="851535"/>
            </a:xfrm>
            <a:custGeom>
              <a:avLst/>
              <a:gdLst/>
              <a:ahLst/>
              <a:cxnLst/>
              <a:rect l="l" t="t" r="r" b="b"/>
              <a:pathLst>
                <a:path w="582929" h="851535">
                  <a:moveTo>
                    <a:pt x="0" y="851037"/>
                  </a:moveTo>
                  <a:lnTo>
                    <a:pt x="0" y="0"/>
                  </a:lnTo>
                  <a:lnTo>
                    <a:pt x="582478" y="0"/>
                  </a:lnTo>
                  <a:lnTo>
                    <a:pt x="582478" y="227519"/>
                  </a:lnTo>
                </a:path>
              </a:pathLst>
            </a:custGeom>
            <a:ln w="15183">
              <a:solidFill>
                <a:srgbClr val="FF0000"/>
              </a:solidFill>
            </a:ln>
          </p:spPr>
          <p:txBody>
            <a:bodyPr wrap="square" lIns="0" tIns="0" rIns="0" bIns="0" rtlCol="0"/>
            <a:lstStyle/>
            <a:p>
              <a:endParaRPr sz="3565"/>
            </a:p>
          </p:txBody>
        </p:sp>
      </p:grpSp>
    </p:spTree>
  </p:cSld>
  <p:clrMapOvr>
    <a:masterClrMapping/>
  </p:clrMapOvr>
  <p:transition>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Distance functions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Most commonly used functions </a:t>
            </a:r>
            <a:r>
              <a:rPr lang="en-US" dirty="0" smtClean="0">
                <a:latin typeface="Times New Roman" panose="02020603050405020304" pitchFamily="18" charset="0"/>
                <a:cs typeface="Times New Roman" panose="02020603050405020304" pitchFamily="18" charset="0"/>
              </a:rPr>
              <a:t>for numeric values</a:t>
            </a:r>
            <a:endParaRPr lang="en-US" dirty="0">
              <a:latin typeface="Times New Roman" panose="02020603050405020304" pitchFamily="18" charset="0"/>
              <a:cs typeface="Times New Roman" panose="02020603050405020304" pitchFamily="18" charset="0"/>
            </a:endParaRPr>
          </a:p>
          <a:p>
            <a:pPr algn="just"/>
            <a:r>
              <a:rPr lang="en-US" altLang="ja-JP" b="1" dirty="0" smtClean="0">
                <a:latin typeface="Times New Roman" panose="02020603050405020304" pitchFamily="18" charset="0"/>
                <a:cs typeface="Times New Roman" panose="02020603050405020304" pitchFamily="18" charset="0"/>
              </a:rPr>
              <a:t>Euclidean distance </a:t>
            </a:r>
            <a:endParaRPr lang="en-US" altLang="ja-JP" b="1" dirty="0" smtClean="0">
              <a:latin typeface="Times New Roman" panose="02020603050405020304" pitchFamily="18" charset="0"/>
              <a:cs typeface="Times New Roman" panose="02020603050405020304" pitchFamily="18" charset="0"/>
            </a:endParaRPr>
          </a:p>
          <a:p>
            <a:pPr marL="457200" lvl="1" indent="0">
              <a:buNone/>
            </a:pPr>
            <a:endParaRPr lang="en-US" altLang="ja-JP" dirty="0"/>
          </a:p>
          <a:p>
            <a:pPr marL="457200" lvl="1" indent="0">
              <a:buNone/>
            </a:pPr>
            <a:endParaRPr lang="en-US" altLang="ja-JP" dirty="0" smtClean="0">
              <a:solidFill>
                <a:srgbClr val="3333CC"/>
              </a:solidFill>
            </a:endParaRPr>
          </a:p>
          <a:p>
            <a:r>
              <a:rPr lang="en-US" altLang="ja-JP" b="1" dirty="0" smtClean="0">
                <a:latin typeface="Times New Roman" panose="02020603050405020304" pitchFamily="18" charset="0"/>
                <a:cs typeface="Times New Roman" panose="02020603050405020304" pitchFamily="18" charset="0"/>
              </a:rPr>
              <a:t>Manhattan </a:t>
            </a:r>
            <a:r>
              <a:rPr lang="en-US" altLang="ja-JP" b="1" dirty="0">
                <a:latin typeface="Times New Roman" panose="02020603050405020304" pitchFamily="18" charset="0"/>
                <a:cs typeface="Times New Roman" panose="02020603050405020304" pitchFamily="18" charset="0"/>
              </a:rPr>
              <a:t>(city </a:t>
            </a:r>
            <a:r>
              <a:rPr lang="en-US" altLang="ja-JP" b="1" dirty="0" smtClean="0">
                <a:latin typeface="Times New Roman" panose="02020603050405020304" pitchFamily="18" charset="0"/>
                <a:cs typeface="Times New Roman" panose="02020603050405020304" pitchFamily="18" charset="0"/>
              </a:rPr>
              <a:t>block) distance</a:t>
            </a:r>
            <a:endParaRPr lang="en-US" altLang="ja-JP" b="1" dirty="0" smtClean="0">
              <a:latin typeface="Times New Roman" panose="02020603050405020304" pitchFamily="18" charset="0"/>
              <a:cs typeface="Times New Roman" panose="02020603050405020304" pitchFamily="18" charset="0"/>
            </a:endParaRPr>
          </a:p>
          <a:p>
            <a:pPr lvl="1"/>
            <a:endParaRPr lang="en-US" altLang="ja-JP" dirty="0">
              <a:solidFill>
                <a:srgbClr val="3333CC"/>
              </a:solidFill>
            </a:endParaRPr>
          </a:p>
          <a:p>
            <a:pPr lvl="1"/>
            <a:endParaRPr lang="en-US" altLang="ja-JP" dirty="0">
              <a:solidFill>
                <a:srgbClr val="3333CC"/>
              </a:solidFill>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graphicFrame>
        <p:nvGraphicFramePr>
          <p:cNvPr id="7" name="Object 4"/>
          <p:cNvGraphicFramePr>
            <a:graphicFrameLocks noChangeAspect="1"/>
          </p:cNvGraphicFramePr>
          <p:nvPr/>
        </p:nvGraphicFramePr>
        <p:xfrm>
          <a:off x="1569584" y="2834979"/>
          <a:ext cx="7381875" cy="674687"/>
        </p:xfrm>
        <a:graphic>
          <a:graphicData uri="http://schemas.openxmlformats.org/presentationml/2006/ole">
            <mc:AlternateContent xmlns:mc="http://schemas.openxmlformats.org/markup-compatibility/2006">
              <mc:Choice xmlns:v="urn:schemas-microsoft-com:vml" Requires="v">
                <p:oleObj spid="_x0000_s2224" name="Equation" r:id="rId1" imgW="3225800" imgH="292100" progId="Equation.3">
                  <p:embed/>
                </p:oleObj>
              </mc:Choice>
              <mc:Fallback>
                <p:oleObj name="Equation" r:id="rId1" imgW="3225800" imgH="292100" progId="Equation.3">
                  <p:embed/>
                  <p:pic>
                    <p:nvPicPr>
                      <p:cNvPr id="0" name="Picture 22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584" y="2834979"/>
                        <a:ext cx="7381875" cy="674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p:cNvGraphicFramePr>
            <a:graphicFrameLocks noChangeAspect="1"/>
          </p:cNvGraphicFramePr>
          <p:nvPr/>
        </p:nvGraphicFramePr>
        <p:xfrm>
          <a:off x="1990725" y="4226832"/>
          <a:ext cx="7991475" cy="633412"/>
        </p:xfrm>
        <a:graphic>
          <a:graphicData uri="http://schemas.openxmlformats.org/presentationml/2006/ole">
            <mc:AlternateContent xmlns:mc="http://schemas.openxmlformats.org/markup-compatibility/2006">
              <mc:Choice xmlns:v="urn:schemas-microsoft-com:vml" Requires="v">
                <p:oleObj spid="_x0000_s2225" name="Equation" r:id="rId3" imgW="73152000" imgH="5791200" progId="Equation.3">
                  <p:embed/>
                </p:oleObj>
              </mc:Choice>
              <mc:Fallback>
                <p:oleObj name="Equation" r:id="rId3" imgW="73152000" imgH="5791200" progId="Equation.3">
                  <p:embed/>
                  <p:pic>
                    <p:nvPicPr>
                      <p:cNvPr id="0" name="Picture 2224"/>
                      <p:cNvPicPr>
                        <a:picLocks noChangeAspect="1" noChangeArrowheads="1"/>
                      </p:cNvPicPr>
                      <p:nvPr/>
                    </p:nvPicPr>
                    <p:blipFill>
                      <a:blip r:embed="rId4"/>
                      <a:srcRect/>
                      <a:stretch>
                        <a:fillRect/>
                      </a:stretch>
                    </p:blipFill>
                    <p:spPr bwMode="auto">
                      <a:xfrm>
                        <a:off x="1990725" y="4226832"/>
                        <a:ext cx="7991475" cy="633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Distance function for text documents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2473" y="2506662"/>
            <a:ext cx="10515600" cy="4351338"/>
          </a:xfrm>
        </p:spPr>
        <p:txBody>
          <a:bodyPr>
            <a:normAutofit/>
          </a:bodyPr>
          <a:lstStyle/>
          <a:p>
            <a:pPr algn="just"/>
            <a:r>
              <a:rPr lang="en-US" altLang="ja-JP" dirty="0">
                <a:latin typeface="Times New Roman" panose="02020603050405020304" pitchFamily="18" charset="0"/>
                <a:cs typeface="Times New Roman" panose="02020603050405020304" pitchFamily="18" charset="0"/>
              </a:rPr>
              <a:t>The most commonly used similarity function is the </a:t>
            </a:r>
            <a:r>
              <a:rPr lang="en-US" altLang="ja-JP" b="1" dirty="0">
                <a:latin typeface="Times New Roman" panose="02020603050405020304" pitchFamily="18" charset="0"/>
                <a:cs typeface="Times New Roman" panose="02020603050405020304" pitchFamily="18" charset="0"/>
              </a:rPr>
              <a:t>cosine similarity</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Stopping criteria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6218" y="1690688"/>
            <a:ext cx="10515600" cy="4351338"/>
          </a:xfrm>
        </p:spPr>
        <p:txBody>
          <a:bodyPr>
            <a:normAutofit/>
          </a:bodyPr>
          <a:lstStyle/>
          <a:p>
            <a:r>
              <a:rPr lang="en-US" b="1" dirty="0"/>
              <a:t>Fixed Number of Clusters</a:t>
            </a:r>
            <a:r>
              <a:rPr lang="en-US" dirty="0"/>
              <a:t>:</a:t>
            </a:r>
            <a:endParaRPr lang="en-US" dirty="0"/>
          </a:p>
          <a:p>
            <a:pPr lvl="1"/>
            <a:r>
              <a:rPr lang="en-US" dirty="0"/>
              <a:t>Stop when a predefined number of clusters is reached</a:t>
            </a:r>
            <a:r>
              <a:rPr lang="en-US" dirty="0" smtClean="0"/>
              <a:t>.</a:t>
            </a:r>
            <a:endParaRPr lang="en-US" dirty="0" smtClean="0"/>
          </a:p>
          <a:p>
            <a:r>
              <a:rPr lang="en-US" b="1" dirty="0" err="1"/>
              <a:t>Dendrogram</a:t>
            </a:r>
            <a:r>
              <a:rPr lang="en-US" b="1" dirty="0"/>
              <a:t> Cut-Off</a:t>
            </a:r>
            <a:r>
              <a:rPr lang="en-US" dirty="0"/>
              <a:t>:</a:t>
            </a:r>
            <a:endParaRPr lang="en-US" dirty="0"/>
          </a:p>
          <a:p>
            <a:pPr lvl="1"/>
            <a:r>
              <a:rPr lang="en-US" dirty="0"/>
              <a:t>Use visual inspection to decide where to cut the </a:t>
            </a:r>
            <a:r>
              <a:rPr lang="en-US" dirty="0" err="1"/>
              <a:t>dendrogram</a:t>
            </a:r>
            <a:r>
              <a:rPr lang="en-US" dirty="0" smtClean="0"/>
              <a:t>.</a:t>
            </a:r>
            <a:endParaRPr lang="en-US" dirty="0" smtClean="0"/>
          </a:p>
          <a:p>
            <a:r>
              <a:rPr lang="en-US" b="1" dirty="0"/>
              <a:t>Stability/Convergence</a:t>
            </a:r>
            <a:r>
              <a:rPr lang="en-US" dirty="0"/>
              <a:t>:</a:t>
            </a:r>
            <a:endParaRPr lang="en-US" dirty="0"/>
          </a:p>
          <a:p>
            <a:pPr lvl="1"/>
            <a:r>
              <a:rPr lang="en-US" dirty="0"/>
              <a:t>Stop when further merging results in minimal change.</a:t>
            </a:r>
            <a:endParaRPr lang="en-US" dirty="0"/>
          </a:p>
          <a:p>
            <a:pPr algn="just"/>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fld>
            <a:endParaRPr 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LATEXADDIN" val="\documentclass{article}&#10;\usepackage{amsmath}&#10;\pagestyle{empty}&#10;\begin{document}&#10;&#10;&#10;$&#10;x_1&#10;$&#10;&#10;\end{document}"/>
  <p:tag name="IGUANATEXSIZE" val="20"/>
</p:tagLst>
</file>

<file path=ppt/tags/tag10.xml><?xml version="1.0" encoding="utf-8"?>
<p:tagLst xmlns:p="http://schemas.openxmlformats.org/presentationml/2006/main">
  <p:tag name="LATEXADDIN" val="\documentclass{article}&#10;\usepackage{amsmath}&#10;\pagestyle{empty}&#10;\begin{document}&#10;&#10;&#10;$&#10;\vdots&#10;$&#10;&#10;\end{document}"/>
  <p:tag name="IGUANATEXSIZE" val="26"/>
</p:tagLst>
</file>

<file path=ppt/tags/tag100.xml><?xml version="1.0" encoding="utf-8"?>
<p:tagLst xmlns:p="http://schemas.openxmlformats.org/presentationml/2006/main">
  <p:tag name="LATEXADDIN" val="\documentclass{article}&#10;\usepackage{amsmath}&#10;\usepackage{amssymb}&#10;\pagestyle{empty}&#10;\begin{document}&#10;&#10;&#10;$\displaystyle&#10;j&#10;$&#10;&#10;\end{document}"/>
  <p:tag name="IGUANATEXSIZE" val="24"/>
</p:tagLst>
</file>

<file path=ppt/tags/tag101.xml><?xml version="1.0" encoding="utf-8"?>
<p:tagLst xmlns:p="http://schemas.openxmlformats.org/presentationml/2006/main">
  <p:tag name="LATEXADDIN" val="\documentclass{article}&#10;\usepackage{amsmath}&#10;\usepackage{amssymb}&#10;\pagestyle{empty}&#10;\begin{document}&#10;&#10;&#10;$\displaystyle&#10;\theta^{(j)}&#10;$&#10;&#10;\end{document}"/>
  <p:tag name="IGUANATEXSIZE" val="24"/>
</p:tagLst>
</file>

<file path=ppt/tags/tag102.xml><?xml version="1.0" encoding="utf-8"?>
<p:tagLst xmlns:p="http://schemas.openxmlformats.org/presentationml/2006/main">
  <p:tag name="LATEXADDIN" val="\documentclass{article}&#10;\usepackage{amsmath}&#10;\usepackage{amssymb}&#10;\pagestyle{empty}&#10;\begin{document}&#10;&#10;&#10;$\displaystyle&#10;j&#10;$&#10;&#10;\end{document}"/>
  <p:tag name="IGUANATEXSIZE" val="24"/>
</p:tagLst>
</file>

<file path=ppt/tags/tag103.xml><?xml version="1.0" encoding="utf-8"?>
<p:tagLst xmlns:p="http://schemas.openxmlformats.org/presentationml/2006/main">
  <p:tag name="LATEXADDIN" val="\documentclass{article}&#10;\usepackage{amsmath}&#10;\usepackage{amssymb}&#10;\pagestyle{empty}&#10;\begin{document}&#10;&#10;&#10;$\displaystyle&#10;\min_{\theta^{(j)}} &#10;\frac{1}{2} \sum_{i:r(i,j)=1}&#10; \left((\theta^{(j)})^Tx^{(i)} - y^{(i,j)}\right)^2 + &#10;\frac{\lambda}{2} \sum_{k=1}^{n} (\theta_k^{(j)})^2&#10;$&#10;&#10;\end{document}"/>
  <p:tag name="IGUANATEXSIZE" val="24"/>
</p:tagLst>
</file>

<file path=ppt/tags/tag104.xml><?xml version="1.0" encoding="utf-8"?>
<p:tagLst xmlns:p="http://schemas.openxmlformats.org/presentationml/2006/main">
  <p:tag name="LATEXADDIN" val="\documentclass{article}&#10;\usepackage{amsmath}&#10;\usepackage{amssymb}&#10;\pagestyle{empty}&#10;\begin{document}&#10;&#10;&#10;$\displaystyle&#10;\theta^{(1)}, \theta^{(2)}, \dots, \theta^{(n_u)}&#10;$&#10;&#10;\end{document}"/>
  <p:tag name="IGUANATEXSIZE" val="20"/>
</p:tagLst>
</file>

<file path=ppt/tags/tag105.xml><?xml version="1.0" encoding="utf-8"?>
<p:tagLst xmlns:p="http://schemas.openxmlformats.org/presentationml/2006/main">
  <p:tag name="LATEXADDIN" val="\documentclass{article}&#10;\usepackage{amsmath}&#10;\usepackage{amssymb}&#10;\pagestyle{empty}&#10;\begin{document}&#10;&#10;&#10;$\displaystyle&#10;\min_{\theta^{(1)}, \dots, \theta^{(n_u)}} \frac{1}{2} &#10;\sum_{j=1}^{n_u}\sum_{i:r(i,j)=1} \left(&#10;(\theta^{(j)})^Tx^{(i)} - y^{(i,j)} \right)^2&#10; + \frac{\lambda}{2} \sum_{j=1}^{n_u}\sum_{k=1}^{n} (\theta_k^{(j)})^2&#10;$&#10;&#10;\end{document}"/>
  <p:tag name="IGUANATEXSIZE" val="24"/>
</p:tagLst>
</file>

<file path=ppt/tags/tag106.xml><?xml version="1.0" encoding="utf-8"?>
<p:tagLst xmlns:p="http://schemas.openxmlformats.org/presentationml/2006/main">
  <p:tag name="LATEXADDIN" val="\documentclass{article}&#10;\usepackage{amsmath}&#10;\usepackage{amssymb}&#10;\pagestyle{empty}&#10;\begin{document}&#10;&#10;&#10;$\displaystyle&#10;\theta_k^{(j)} := \theta_k^{(j)} - \alpha \sum_{i:r(i,j)=1} ((\theta^{(j)})^Tx^{(i)} - y^{(i,j)}) x_k^{(i)}&#10;$ (for $k=0$)&#10;&#10;\end{document}"/>
  <p:tag name="IGUANATEXSIZE" val="24"/>
</p:tagLst>
</file>

<file path=ppt/tags/tag107.xml><?xml version="1.0" encoding="utf-8"?>
<p:tagLst xmlns:p="http://schemas.openxmlformats.org/presentationml/2006/main">
  <p:tag name="LATEXADDIN" val="\documentclass{article}&#10;\usepackage{amsmath}&#10;\usepackage{amssymb}&#10;\pagestyle{empty}&#10;\begin{document}&#10;&#10;&#10;$\displaystyle&#10;\theta_k^{(j)} := \theta_k^{(j)} &#10;- \alpha \left( \sum_{i:r(i,j)=1} &#10;((\theta^{(j)})^Tx^{(i)} - y^{(i,j)}) x_k^{(i)} &#10;+ \lambda \theta_k^{(j)} \right)&#10;$ (for $k\neq 0$)&#10;&#10;\end{document}"/>
  <p:tag name="IGUANATEXSIZE" val="24"/>
</p:tagLst>
</file>

<file path=ppt/tags/tag108.xml><?xml version="1.0" encoding="utf-8"?>
<p:tagLst xmlns:p="http://schemas.openxmlformats.org/presentationml/2006/main">
  <p:tag name="LATEXADDIN" val="\documentclass{article}&#10;\usepackage{amsmath}&#10;\usepackage{amssymb}&#10;\pagestyle{empty}&#10;\begin{document}&#10;&#10;&#10;$\displaystyle&#10;\min_{\theta^{(1)}, \dots, \theta^{(n_u)}} \frac{1}{2} &#10;\sum_{j=1}^{n_u}\sum_{i:r(i,j)=1} \left(&#10;(\theta^{(j)})^Tx^{(i)} - y^{(i,j)} \right)^2&#10; + \frac{\lambda}{2} \sum_{j=1}^{n_u}\sum_{k=1}^{n} (\theta_k^{(j)})^2&#10;$&#10;&#10;\end{document}"/>
  <p:tag name="IGUANATEXSIZE" val="24"/>
</p:tagLst>
</file>

<file path=ppt/tags/tag11.xml><?xml version="1.0" encoding="utf-8"?>
<p:tagLst xmlns:p="http://schemas.openxmlformats.org/presentationml/2006/main">
  <p:tag name="LATEXADDIN" val="\documentclass{article}&#10;\usepackage{amsmath}&#10;\pagestyle{empty}&#10;\begin{document}&#10;&#10;&#10;$&#10;x_1&#10;$&#10;&#10;\end{document}"/>
  <p:tag name="IGUANATEXSIZE" val="20"/>
</p:tagLst>
</file>

<file path=ppt/tags/tag12.xml><?xml version="1.0" encoding="utf-8"?>
<p:tagLst xmlns:p="http://schemas.openxmlformats.org/presentationml/2006/main">
  <p:tag name="LATEXADDIN" val="\documentclass{article}&#10;\usepackage{amsmath}&#10;\pagestyle{empty}&#10;\begin{document}&#10;&#10;&#10;$&#10;x_2&#10;$&#10;&#10;\end{document}"/>
  <p:tag name="IGUANATEXSIZE" val="20"/>
</p:tagLst>
</file>

<file path=ppt/tags/tag13.xml><?xml version="1.0" encoding="utf-8"?>
<p:tagLst xmlns:p="http://schemas.openxmlformats.org/presentationml/2006/main">
  <p:tag name="LATEXADDIN" val="\documentclass{article}&#10;\usepackage{amsmath}&#10;\pagestyle{empty}&#10;\begin{document}&#10;&#10;&#10;$&#10;x_1&#10;$&#10;&#10;\end{document}"/>
  <p:tag name="IGUANATEXSIZE" val="20"/>
</p:tagLst>
</file>

<file path=ppt/tags/tag14.xml><?xml version="1.0" encoding="utf-8"?>
<p:tagLst xmlns:p="http://schemas.openxmlformats.org/presentationml/2006/main">
  <p:tag name="LATEXADDIN" val="\documentclass{article}&#10;\usepackage{amsmath}&#10;\pagestyle{empty}&#10;\begin{document}&#10;&#10;&#10;$&#10;x_2&#10;$&#10;&#10;\end{document}"/>
  <p:tag name="IGUANATEXSIZE" val="20"/>
</p:tagLst>
</file>

<file path=ppt/tags/tag15.xml><?xml version="1.0" encoding="utf-8"?>
<p:tagLst xmlns:p="http://schemas.openxmlformats.org/presentationml/2006/main">
  <p:tag name="LATEXADDIN" val="\documentclass{article}&#10;\usepackage{amsmath}&#10;\pagestyle{empty}&#10;\begin{document}&#10;&#10;&#10;$&#10;x_2&#10;$&#10;&#10;\end{document}"/>
  <p:tag name="IGUANATEXSIZE" val="20"/>
</p:tagLst>
</file>

<file path=ppt/tags/tag16.xml><?xml version="1.0" encoding="utf-8"?>
<p:tagLst xmlns:p="http://schemas.openxmlformats.org/presentationml/2006/main">
  <p:tag name="LATEXADDIN" val="\documentclass{article}&#10;\usepackage{amsmath}&#10;\pagestyle{empty}&#10;\begin{document}&#10;&#10;&#10;$&#10;x_1&#10;$&#10;&#10;\end{document}"/>
  <p:tag name="IGUANATEXSIZE" val="20"/>
</p:tagLst>
</file>

<file path=ppt/tags/tag17.xml><?xml version="1.0" encoding="utf-8"?>
<p:tagLst xmlns:p="http://schemas.openxmlformats.org/presentationml/2006/main">
  <p:tag name="LATEXADDIN" val="\documentclass{article}&#10;\usepackage{amsmath}&#10;\pagestyle{empty}&#10;\begin{document}&#10;&#10;&#10;$&#10;x_3&#10;$&#10;&#10;\end{document}"/>
  <p:tag name="IGUANATEXSIZE" val="20"/>
</p:tagLst>
</file>

<file path=ppt/tags/tag18.xml><?xml version="1.0" encoding="utf-8"?>
<p:tagLst xmlns:p="http://schemas.openxmlformats.org/presentationml/2006/main">
  <p:tag name="LATEXADDIN" val="\documentclass{article}&#10;\usepackage{amsmath}&#10;\pagestyle{empty}&#10;\begin{document}&#10;&#10;&#10;$&#10;x_3&#10;$&#10;&#10;\end{document}"/>
  <p:tag name="IGUANATEXSIZE" val="20"/>
</p:tagLst>
</file>

<file path=ppt/tags/tag19.xml><?xml version="1.0" encoding="utf-8"?>
<p:tagLst xmlns:p="http://schemas.openxmlformats.org/presentationml/2006/main">
  <p:tag name="LATEXADDIN" val="\documentclass{article}&#10;\usepackage{amsmath}&#10;\pagestyle{empty}&#10;\begin{document}&#10;&#10;&#10;$&#10;z_1&#10;$&#10;&#10;\end{document}"/>
  <p:tag name="IGUANATEXSIZE" val="20"/>
</p:tagLst>
</file>

<file path=ppt/tags/tag2.xml><?xml version="1.0" encoding="utf-8"?>
<p:tagLst xmlns:p="http://schemas.openxmlformats.org/presentationml/2006/main">
  <p:tag name="LATEXADDIN" val="\documentclass{article}&#10;\usepackage{amsmath}&#10;\pagestyle{empty}&#10;\begin{document}&#10;&#10;&#10;$&#10;x_2&#10;$&#10;&#10;\end{document}"/>
  <p:tag name="IGUANATEXSIZE" val="20"/>
</p:tagLst>
</file>

<file path=ppt/tags/tag20.xml><?xml version="1.0" encoding="utf-8"?>
<p:tagLst xmlns:p="http://schemas.openxmlformats.org/presentationml/2006/main">
  <p:tag name="LATEXADDIN" val="\documentclass{article}&#10;\usepackage{amsmath}&#10;\pagestyle{empty}&#10;\begin{document}&#10;&#10;&#10;$&#10;z_2&#10;$&#10;&#10;\end{document}"/>
  <p:tag name="IGUANATEXSIZE" val="20"/>
</p:tagLst>
</file>

<file path=ppt/tags/tag21.xml><?xml version="1.0" encoding="utf-8"?>
<p:tagLst xmlns:p="http://schemas.openxmlformats.org/presentationml/2006/main">
  <p:tag name="LATEXADDIN" val="\documentclass{article}&#10;\usepackage{amsmath}&#10;\usepackage{amssymb}&#10;\pagestyle{empty}&#10;\begin{document}&#10;&#10;&#10;$\displaystyle&#10;z_2&#10;$&#10;&#10;\end{document}"/>
  <p:tag name="IGUANATEXSIZE" val="20"/>
</p:tagLst>
</file>

<file path=ppt/tags/tag22.xml><?xml version="1.0" encoding="utf-8"?>
<p:tagLst xmlns:p="http://schemas.openxmlformats.org/presentationml/2006/main">
  <p:tag name="LATEXADDIN" val="\documentclass{article}&#10;\usepackage{amsmath}&#10;\usepackage{amssymb}&#10;\pagestyle{empty}&#10;\begin{document}&#10;&#10;&#10;$\displaystyle&#10;z_1&#10;$&#10;&#10;\end{document}"/>
  <p:tag name="IGUANATEXSIZE" val="20"/>
</p:tagLst>
</file>

<file path=ppt/tags/tag23.xml><?xml version="1.0" encoding="utf-8"?>
<p:tagLst xmlns:p="http://schemas.openxmlformats.org/presentationml/2006/main">
  <p:tag name="LATEXADDIN" val="\documentclass{article}&#10;\usepackage{amsmath}&#10;\usepackage{amssymb}&#10;\pagestyle{empty}&#10;\begin{document}&#10;&#10;&#10;$\displaystyle&#10;z_1&#10;$&#10;&#10;\end{document}"/>
  <p:tag name="IGUANATEXSIZE" val="20"/>
</p:tagLst>
</file>

<file path=ppt/tags/tag24.xml><?xml version="1.0" encoding="utf-8"?>
<p:tagLst xmlns:p="http://schemas.openxmlformats.org/presentationml/2006/main">
  <p:tag name="LATEXADDIN" val="\documentclass{article}&#10;\usepackage{amsmath}&#10;\usepackage{amssymb}&#10;\pagestyle{empty}&#10;\begin{document}&#10;&#10;&#10;$\displaystyle&#10;z_2&#10;$&#10;&#10;\end{document}"/>
  <p:tag name="IGUANATEXSIZE" val="20"/>
</p:tagLst>
</file>

<file path=ppt/tags/tag25.xml><?xml version="1.0" encoding="utf-8"?>
<p:tagLst xmlns:p="http://schemas.openxmlformats.org/presentationml/2006/main">
  <p:tag name="LATEXADDIN" val="\documentclass{article}&#10;\usepackage{amsmath}&#10;\pagestyle{empty}&#10;\begin{document}&#10;&#10;&#10;$&#10;x_2&#10;$&#10;&#10;\end{document}"/>
  <p:tag name="IGUANATEXSIZE" val="20"/>
</p:tagLst>
</file>

<file path=ppt/tags/tag26.xml><?xml version="1.0" encoding="utf-8"?>
<p:tagLst xmlns:p="http://schemas.openxmlformats.org/presentationml/2006/main">
  <p:tag name="LATEXADDIN" val="\documentclass{article}&#10;\usepackage{amsmath}&#10;\pagestyle{empty}&#10;\begin{document}&#10;&#10;&#10;$&#10;x_1&#10;$&#10;&#10;\end{document}"/>
  <p:tag name="IGUANATEXSIZE" val="20"/>
</p:tagLst>
</file>

<file path=ppt/tags/tag27.xml><?xml version="1.0" encoding="utf-8"?>
<p:tagLst xmlns:p="http://schemas.openxmlformats.org/presentationml/2006/main">
  <p:tag name="LATEXADDIN" val="\documentclass{article}&#10;\usepackage{amsmath}&#10;\pagestyle{empty}&#10;\begin{document}&#10;&#10;&#10;$&#10;x_1&#10;$&#10;&#10;\end{document}"/>
  <p:tag name="IGUANATEXSIZE" val="20"/>
</p:tagLst>
</file>

<file path=ppt/tags/tag28.xml><?xml version="1.0" encoding="utf-8"?>
<p:tagLst xmlns:p="http://schemas.openxmlformats.org/presentationml/2006/main">
  <p:tag name="LATEXADDIN" val="\documentclass{article}&#10;\usepackage{amsmath}&#10;\pagestyle{empty}&#10;\begin{document}&#10;&#10;&#10;$&#10;x_2&#10;$&#10;&#10;\end{document}"/>
  <p:tag name="IGUANATEXSIZE" val="20"/>
</p:tagLst>
</file>

<file path=ppt/tags/tag29.xml><?xml version="1.0" encoding="utf-8"?>
<p:tagLst xmlns:p="http://schemas.openxmlformats.org/presentationml/2006/main">
  <p:tag name="LATEXADDIN" val="\documentclass{article}&#10;\usepackage{amsmath}&#10;\pagestyle{empty}&#10;\begin{document}&#10;&#10;&#10;$&#10;x_3&#10;$&#10;&#10;\end{document}"/>
  <p:tag name="IGUANATEXSIZE" val="20"/>
</p:tagLst>
</file>

<file path=ppt/tags/tag3.xml><?xml version="1.0" encoding="utf-8"?>
<p:tagLst xmlns:p="http://schemas.openxmlformats.org/presentationml/2006/main">
  <p:tag name="LATEXADDIN" val="\documentclass{article}&#10;\usepackage{amsmath}&#10;\pagestyle{empty}&#10;\begin{document}&#10;&#10;&#10;$&#10;z_1&#10;$&#10;&#10;\end{document}"/>
  <p:tag name="IGUANATEXSIZE" val="20"/>
</p:tagLst>
</file>

<file path=ppt/tags/tag30.xml><?xml version="1.0" encoding="utf-8"?>
<p:tagLst xmlns:p="http://schemas.openxmlformats.org/presentationml/2006/main">
  <p:tag name="LATEXADDIN" val="\documentclass{article}&#10;\usepackage{amsmath}&#10;\pagestyle{empty}&#10;\begin{document}&#10;&#10;&#10;$&#10;k&#10;$&#10;&#10;\end{document}"/>
  <p:tag name="IGUANATEXSIZE" val="20"/>
</p:tagLst>
</file>

<file path=ppt/tags/tag31.xml><?xml version="1.0" encoding="utf-8"?>
<p:tagLst xmlns:p="http://schemas.openxmlformats.org/presentationml/2006/main">
  <p:tag name="LATEXADDIN" val="\documentclass{article}&#10;\usepackage{amsmath}&#10;\pagestyle{empty}&#10;\begin{document}&#10;&#10;&#10;$&#10;u^{(1)}, u^{(2)}, \dots, u^{(k)}&#10;$&#10;&#10;\end{document}"/>
  <p:tag name="IGUANATEXSIZE" val="20"/>
</p:tagLst>
</file>

<file path=ppt/tags/tag32.xml><?xml version="1.0" encoding="utf-8"?>
<p:tagLst xmlns:p="http://schemas.openxmlformats.org/presentationml/2006/main">
  <p:tag name="LATEXADDIN" val="\documentclass{article}&#10;\usepackage{amsmath}&#10;\usepackage{amssymb}&#10;\pagestyle{empty}&#10;\begin{document}&#10;&#10;&#10;$&#10;u^{(1)} \in \mathbb{R}^n&#10;$&#10;&#10;\end{document}&#10;"/>
  <p:tag name="IGUANATEXSIZE" val="20"/>
</p:tagLst>
</file>

<file path=ppt/tags/tag33.xml><?xml version="1.0" encoding="utf-8"?>
<p:tagLst xmlns:p="http://schemas.openxmlformats.org/presentationml/2006/main">
  <p:tag name="LATEXADDIN" val="\documentclass{article}&#10;\usepackage{amsmath}&#10;\usepackage{amssymb}&#10;\pagestyle{empty}&#10;\begin{document}&#10;&#10;&#10;$&#10;3D \rightarrow 2D&#10;$&#10;&#10;\end{document}&#10;"/>
  <p:tag name="IGUANATEXSIZE" val="20"/>
</p:tagLst>
</file>

<file path=ppt/tags/tag34.xml><?xml version="1.0" encoding="utf-8"?>
<p:tagLst xmlns:p="http://schemas.openxmlformats.org/presentationml/2006/main">
  <p:tag name="LATEXADDIN" val="\documentclass{article}&#10;\usepackage{amsmath}&#10;\usepackage{amssymb}&#10;\pagestyle{empty}&#10;\begin{document}&#10;&#10;&#10;$&#10;K = 2&#10;$&#10;&#10;\end{document}&#10;"/>
  <p:tag name="IGUANATEXSIZE" val="20"/>
</p:tagLst>
</file>

<file path=ppt/tags/tag35.xml><?xml version="1.0" encoding="utf-8"?>
<p:tagLst xmlns:p="http://schemas.openxmlformats.org/presentationml/2006/main">
  <p:tag name="LATEXADDIN" val="\documentclass{article}&#10;\usepackage{amsmath}&#10;\pagestyle{empty}&#10;\begin{document}&#10;&#10;&#10;$&#10;x_2&#10;$&#10;&#10;\end{document}"/>
  <p:tag name="IGUANATEXSIZE" val="20"/>
</p:tagLst>
</file>

<file path=ppt/tags/tag36.xml><?xml version="1.0" encoding="utf-8"?>
<p:tagLst xmlns:p="http://schemas.openxmlformats.org/presentationml/2006/main">
  <p:tag name="LATEXADDIN" val="\documentclass{article}&#10;\usepackage{amsmath}&#10;\pagestyle{empty}&#10;\begin{document}&#10;&#10;&#10;$&#10;x_1&#10;$&#10;&#10;\end{document}"/>
  <p:tag name="IGUANATEXSIZE" val="20"/>
</p:tagLst>
</file>

<file path=ppt/tags/tag37.xml><?xml version="1.0" encoding="utf-8"?>
<p:tagLst xmlns:p="http://schemas.openxmlformats.org/presentationml/2006/main">
  <p:tag name="LATEXADDIN" val="\documentclass{article}&#10;\usepackage{amsmath}&#10;\pagestyle{empty}&#10;\begin{document}&#10;&#10;&#10;$&#10;y&#10;$&#10;&#10;\end{document}"/>
  <p:tag name="IGUANATEXSIZE" val="20"/>
</p:tagLst>
</file>

<file path=ppt/tags/tag38.xml><?xml version="1.0" encoding="utf-8"?>
<p:tagLst xmlns:p="http://schemas.openxmlformats.org/presentationml/2006/main">
  <p:tag name="LATEXADDIN" val="\documentclass{article}&#10;\usepackage{amsmath}&#10;\pagestyle{empty}&#10;\begin{document}&#10;&#10;&#10;$&#10;x_1&#10;$&#10;&#10;\end{document}"/>
  <p:tag name="IGUANATEXSIZE" val="20"/>
</p:tagLst>
</file>

<file path=ppt/tags/tag39.xml><?xml version="1.0" encoding="utf-8"?>
<p:tagLst xmlns:p="http://schemas.openxmlformats.org/presentationml/2006/main">
  <p:tag name="LATEXADDIN" val="\documentclass{article}&#10;\usepackage{amsmath}&#10;\pagestyle{empty}&#10;\begin{document}&#10;&#10;&#10;$&#10;x_2&#10;$&#10;&#10;\end{document}"/>
  <p:tag name="IGUANATEXSIZE" val="20"/>
</p:tagLst>
</file>

<file path=ppt/tags/tag4.xml><?xml version="1.0" encoding="utf-8"?>
<p:tagLst xmlns:p="http://schemas.openxmlformats.org/presentationml/2006/main">
  <p:tag name="LATEXADDIN" val="\documentclass{article}&#10;\usepackage{amsmath}&#10;\pagestyle{empty}&#10;\begin{document}&#10;&#10;&#10;$&#10;x^{(1)}&#10;$&#10;&#10;\end{document}"/>
  <p:tag name="IGUANATEXSIZE" val="26"/>
</p:tagLst>
</file>

<file path=ppt/tags/tag40.xml><?xml version="1.0" encoding="utf-8"?>
<p:tagLst xmlns:p="http://schemas.openxmlformats.org/presentationml/2006/main">
  <p:tag name="LATEXADDIN" val="\documentclass{article}&#10;\usepackage{amsmath}&#10;\pagestyle{empty}&#10;\begin{document}&#10;&#10;&#10;$&#10;x_1&#10;$&#10;&#10;\end{document}"/>
  <p:tag name="IGUANATEXSIZE" val="20"/>
</p:tagLst>
</file>

<file path=ppt/tags/tag41.xml><?xml version="1.0" encoding="utf-8"?>
<p:tagLst xmlns:p="http://schemas.openxmlformats.org/presentationml/2006/main">
  <p:tag name="LATEXADDIN" val="\documentclass{article}&#10;\usepackage{amsmath}&#10;\pagestyle{empty}&#10;\begin{document}&#10;&#10;&#10;$&#10;y&#10;$&#10;&#10;\end{document}"/>
  <p:tag name="IGUANATEXSIZE" val="20"/>
</p:tagLst>
</file>

<file path=ppt/tags/tag42.xml><?xml version="1.0" encoding="utf-8"?>
<p:tagLst xmlns:p="http://schemas.openxmlformats.org/presentationml/2006/main">
  <p:tag name="LATEXADDIN" val="\documentclass{article}&#10;\usepackage{amsmath}&#10;\pagestyle{empty}&#10;\begin{document}&#10;&#10;&#10;$&#10;x_1&#10;$&#10;&#10;\end{document}"/>
  <p:tag name="IGUANATEXSIZE" val="20"/>
</p:tagLst>
</file>

<file path=ppt/tags/tag43.xml><?xml version="1.0" encoding="utf-8"?>
<p:tagLst xmlns:p="http://schemas.openxmlformats.org/presentationml/2006/main">
  <p:tag name="LATEXADDIN" val="\documentclass{article}&#10;\usepackage{amsmath}&#10;\pagestyle{empty}&#10;\begin{document}&#10;&#10;&#10;$&#10;x_2&#10;$&#10;&#10;\end{document}"/>
  <p:tag name="IGUANATEXSIZE" val="20"/>
</p:tagLst>
</file>

<file path=ppt/tags/tag44.xml><?xml version="1.0" encoding="utf-8"?>
<p:tagLst xmlns:p="http://schemas.openxmlformats.org/presentationml/2006/main">
  <p:tag name="LATEXADDIN" val="\documentclass{article}&#10;\usepackage{amsmath}&#10;\pagestyle{empty}&#10;\begin{document}&#10;&#10;&#10;$&#10;x_1&#10;$&#10;&#10;\end{document}"/>
  <p:tag name="IGUANATEXSIZE" val="20"/>
</p:tagLst>
</file>

<file path=ppt/tags/tag45.xml><?xml version="1.0" encoding="utf-8"?>
<p:tagLst xmlns:p="http://schemas.openxmlformats.org/presentationml/2006/main">
  <p:tag name="LATEXADDIN" val="\documentclass{article}&#10;\usepackage{amsmath}&#10;\pagestyle{empty}&#10;\begin{document}&#10;&#10;&#10;$&#10;x_1&#10;$&#10;&#10;\end{document}"/>
  <p:tag name="IGUANATEXSIZE" val="20"/>
</p:tagLst>
</file>

<file path=ppt/tags/tag46.xml><?xml version="1.0" encoding="utf-8"?>
<p:tagLst xmlns:p="http://schemas.openxmlformats.org/presentationml/2006/main">
  <p:tag name="LATEXADDIN" val="\documentclass{article}&#10;\usepackage{amsmath}&#10;\pagestyle{empty}&#10;\begin{document}&#10;&#10;&#10;$&#10;x_2&#10;$&#10;&#10;\end{document}"/>
  <p:tag name="IGUANATEXSIZE" val="20"/>
</p:tagLst>
</file>

<file path=ppt/tags/tag47.xml><?xml version="1.0" encoding="utf-8"?>
<p:tagLst xmlns:p="http://schemas.openxmlformats.org/presentationml/2006/main">
  <p:tag name="LATEXADDIN" val="\documentclass{article}&#10;\usepackage{amsmath}&#10;\pagestyle{empty}&#10;\begin{document}&#10;&#10;&#10;$&#10;x_3&#10;$&#10;&#10;\end{document}"/>
  <p:tag name="IGUANATEXSIZE" val="20"/>
</p:tagLst>
</file>

<file path=ppt/tags/tag48.xml><?xml version="1.0" encoding="utf-8"?>
<p:tagLst xmlns:p="http://schemas.openxmlformats.org/presentationml/2006/main">
  <p:tag name="LATEXADDIN" val="\documentclass{article}&#10;\usepackage{amsmath}&#10;\pagestyle{empty}&#10;\begin{document}&#10;&#10;&#10;$&#10;x_1&#10;$&#10;&#10;\end{document}"/>
  <p:tag name="IGUANATEXSIZE" val="20"/>
</p:tagLst>
</file>

<file path=ppt/tags/tag49.xml><?xml version="1.0" encoding="utf-8"?>
<p:tagLst xmlns:p="http://schemas.openxmlformats.org/presentationml/2006/main">
  <p:tag name="LATEXADDIN" val="\documentclass{article}&#10;\usepackage{amsmath}&#10;\pagestyle{empty}&#10;\begin{document}&#10;&#10;&#10;$&#10;x_2&#10;$&#10;&#10;\end{document}"/>
  <p:tag name="IGUANATEXSIZE" val="20"/>
</p:tagLst>
</file>

<file path=ppt/tags/tag5.xml><?xml version="1.0" encoding="utf-8"?>
<p:tagLst xmlns:p="http://schemas.openxmlformats.org/presentationml/2006/main">
  <p:tag name="LATEXADDIN" val="\documentclass{article}&#10;\usepackage{amsmath}&#10;\pagestyle{empty}&#10;\begin{document}&#10;&#10;&#10;$&#10;\rightarrow z^{(1)}&#10;$&#10;&#10;\end{document}"/>
  <p:tag name="IGUANATEXSIZE" val="26"/>
</p:tagLst>
</file>

<file path=ppt/tags/tag50.xml><?xml version="1.0" encoding="utf-8"?>
<p:tagLst xmlns:p="http://schemas.openxmlformats.org/presentationml/2006/main">
  <p:tag name="LATEXADDIN" val="\documentclass{article}&#10;\usepackage{amsmath}&#10;\pagestyle{empty}&#10;\begin{document}&#10;&#10;&#10;$&#10;x_3&#10;$&#10;&#10;\end{document}"/>
  <p:tag name="IGUANATEXSIZE" val="20"/>
</p:tagLst>
</file>

<file path=ppt/tags/tag51.xml><?xml version="1.0" encoding="utf-8"?>
<p:tagLst xmlns:p="http://schemas.openxmlformats.org/presentationml/2006/main">
  <p:tag name="LATEXADDIN" val="\documentclass{article}&#10;\usepackage{amsmath}&#10;\pagestyle{empty}&#10;\begin{document}&#10;&#10;&#10;$&#10;x^{(1)}, x^{(2)}, \dots, x^{(m)}&#10;$&#10;&#10;\end{document}"/>
  <p:tag name="IGUANATEXSIZE" val="24"/>
</p:tagLst>
</file>

<file path=ppt/tags/tag52.xml><?xml version="1.0" encoding="utf-8"?>
<p:tagLst xmlns:p="http://schemas.openxmlformats.org/presentationml/2006/main">
  <p:tag name="LATEXADDIN" val="\documentclass{article}&#10;\usepackage{amsmath}&#10;\pagestyle{empty}&#10;\begin{document}&#10;&#10;&#10;$\displaystyle&#10;\mu_j = \frac{1}{m} \sum_{i=1}^m x_j^{(i)}&#10;$&#10;&#10;\end{document}"/>
  <p:tag name="IGUANATEXSIZE" val="24"/>
</p:tagLst>
</file>

<file path=ppt/tags/tag53.xml><?xml version="1.0" encoding="utf-8"?>
<p:tagLst xmlns:p="http://schemas.openxmlformats.org/presentationml/2006/main">
  <p:tag name="LATEXADDIN" val="\documentclass{article}&#10;\usepackage{amsmath}&#10;\pagestyle{empty}&#10;\begin{document}&#10;&#10;&#10;$\displaystyle&#10;x_j^{(i)}&#10;$&#10;&#10;\end{document}"/>
  <p:tag name="IGUANATEXSIZE" val="24"/>
</p:tagLst>
</file>

<file path=ppt/tags/tag54.xml><?xml version="1.0" encoding="utf-8"?>
<p:tagLst xmlns:p="http://schemas.openxmlformats.org/presentationml/2006/main">
  <p:tag name="LATEXADDIN" val="\documentclass{article}&#10;\usepackage{amsmath}&#10;\pagestyle{empty}&#10;\begin{document}&#10;&#10;&#10;$\displaystyle&#10;x_j - \mu_j&#10;$&#10;&#10;\end{document}"/>
  <p:tag name="IGUANATEXSIZE" val="24"/>
</p:tagLst>
</file>

<file path=ppt/tags/tag55.xml><?xml version="1.0" encoding="utf-8"?>
<p:tagLst xmlns:p="http://schemas.openxmlformats.org/presentationml/2006/main">
  <p:tag name="LATEXADDIN" val="\documentclass{article}&#10;\usepackage{amsmath}&#10;\pagestyle{empty}&#10;\begin{document}&#10;&#10;&#10;$\displaystyle&#10;x_1=&#10;$&#10;&#10;\end{document}"/>
  <p:tag name="IGUANATEXSIZE" val="24"/>
</p:tagLst>
</file>

<file path=ppt/tags/tag56.xml><?xml version="1.0" encoding="utf-8"?>
<p:tagLst xmlns:p="http://schemas.openxmlformats.org/presentationml/2006/main">
  <p:tag name="LATEXADDIN" val="\documentclass{article}&#10;\usepackage{amsmath}&#10;\pagestyle{empty}&#10;\begin{document}&#10;&#10;&#10;$\displaystyle&#10;x_2=&#10;$&#10;&#10;\end{document}"/>
  <p:tag name="IGUANATEXSIZE" val="24"/>
</p:tagLst>
</file>

<file path=ppt/tags/tag57.xml><?xml version="1.0" encoding="utf-8"?>
<p:tagLst xmlns:p="http://schemas.openxmlformats.org/presentationml/2006/main">
  <p:tag name="LATEXADDIN" val="\documentclass{article}&#10;\usepackage{amsmath}&#10;\pagestyle{empty}&#10;\begin{document}&#10;&#10;&#10;$&#10;x_1&#10;$&#10;&#10;\end{document}"/>
  <p:tag name="IGUANATEXSIZE" val="20"/>
</p:tagLst>
</file>

<file path=ppt/tags/tag58.xml><?xml version="1.0" encoding="utf-8"?>
<p:tagLst xmlns:p="http://schemas.openxmlformats.org/presentationml/2006/main">
  <p:tag name="LATEXADDIN" val="\documentclass{article}&#10;\usepackage{amsmath}&#10;\pagestyle{empty}&#10;\begin{document}&#10;&#10;&#10;$&#10;x_2&#10;$&#10;&#10;\end{document}"/>
  <p:tag name="IGUANATEXSIZE" val="20"/>
</p:tagLst>
</file>

<file path=ppt/tags/tag59.xml><?xml version="1.0" encoding="utf-8"?>
<p:tagLst xmlns:p="http://schemas.openxmlformats.org/presentationml/2006/main">
  <p:tag name="LATEXADDIN" val="\documentclass{article}&#10;\usepackage{amsmath}&#10;\pagestyle{empty}&#10;\begin{document}&#10;&#10;&#10;$&#10;x_3&#10;$&#10;&#10;\end{document}"/>
  <p:tag name="IGUANATEXSIZE" val="20"/>
</p:tagLst>
</file>

<file path=ppt/tags/tag6.xml><?xml version="1.0" encoding="utf-8"?>
<p:tagLst xmlns:p="http://schemas.openxmlformats.org/presentationml/2006/main">
  <p:tag name="LATEXADDIN" val="\documentclass{article}&#10;\usepackage{amsmath}&#10;\pagestyle{empty}&#10;\begin{document}&#10;&#10;&#10;$&#10;\rightarrow z^{(2)}&#10;$&#10;&#10;\end{document}"/>
  <p:tag name="IGUANATEXSIZE" val="26"/>
</p:tagLst>
</file>

<file path=ppt/tags/tag60.xml><?xml version="1.0" encoding="utf-8"?>
<p:tagLst xmlns:p="http://schemas.openxmlformats.org/presentationml/2006/main">
  <p:tag name="LATEXADDIN" val="\documentclass{article}&#10;\usepackage{amsmath}&#10;\pagestyle{empty}&#10;\begin{document}&#10;&#10;&#10;$&#10;x_2&#10;$&#10;&#10;\end{document}"/>
  <p:tag name="IGUANATEXSIZE" val="20"/>
</p:tagLst>
</file>

<file path=ppt/tags/tag61.xml><?xml version="1.0" encoding="utf-8"?>
<p:tagLst xmlns:p="http://schemas.openxmlformats.org/presentationml/2006/main">
  <p:tag name="LATEXADDIN" val="\documentclass{article}&#10;\usepackage{amsmath}&#10;\pagestyle{empty}&#10;\begin{document}&#10;&#10;&#10;$&#10;x_1&#10;$&#10;&#10;\end{document}"/>
  <p:tag name="IGUANATEXSIZE" val="20"/>
</p:tagLst>
</file>

<file path=ppt/tags/tag62.xml><?xml version="1.0" encoding="utf-8"?>
<p:tagLst xmlns:p="http://schemas.openxmlformats.org/presentationml/2006/main">
  <p:tag name="LATEXADDIN" val="\documentclass{article}&#10;\usepackage{amsmath}&#10;\pagestyle{empty}&#10;\begin{document}&#10;&#10;&#10;$\displaystyle&#10;n&#10;$&#10;&#10;\end{document}"/>
  <p:tag name="IGUANATEXSIZE" val="24"/>
</p:tagLst>
</file>

<file path=ppt/tags/tag63.xml><?xml version="1.0" encoding="utf-8"?>
<p:tagLst xmlns:p="http://schemas.openxmlformats.org/presentationml/2006/main">
  <p:tag name="LATEXADDIN" val="\documentclass{article}&#10;\usepackage{amsmath}&#10;\pagestyle{empty}&#10;\begin{document}&#10;&#10;&#10;$\displaystyle&#10;k&#10;$&#10;&#10;\end{document}"/>
  <p:tag name="IGUANATEXSIZE" val="24"/>
</p:tagLst>
</file>

<file path=ppt/tags/tag64.xml><?xml version="1.0" encoding="utf-8"?>
<p:tagLst xmlns:p="http://schemas.openxmlformats.org/presentationml/2006/main">
  <p:tag name="LATEXADDIN" val="\documentclass{article}&#10;\usepackage{amsmath}&#10;\pagestyle{empty}&#10;\begin{document}&#10;&#10;&#10;$\displaystyle&#10;\Sigma = \frac{1}{m} \sum_{i=1}^n (x^{(i)})(x^{(i)})^T&#10;$&#10;&#10;\end{document}"/>
  <p:tag name="IGUANATEXSIZE" val="24"/>
</p:tagLst>
</file>

<file path=ppt/tags/tag65.xml><?xml version="1.0" encoding="utf-8"?>
<p:tagLst xmlns:p="http://schemas.openxmlformats.org/presentationml/2006/main">
  <p:tag name="LATEXADDIN" val="\documentclass{article}&#10;\usepackage{amsmath}&#10;\pagestyle{empty}&#10;\begin{document}&#10;&#10;&#10;$\displaystyle&#10;\Sigma&#10;$&#10;&#10;\end{document}"/>
  <p:tag name="IGUANATEXSIZE" val="24"/>
</p:tagLst>
</file>

<file path=ppt/tags/tag66.xml><?xml version="1.0" encoding="utf-8"?>
<p:tagLst xmlns:p="http://schemas.openxmlformats.org/presentationml/2006/main">
  <p:tag name="LATEXADDIN" val="\documentclass{article}&#10;\usepackage{amsmath}&#10;\usepackage{amssymb}&#10;\pagestyle{empty}&#10;\begin{document}&#10;&#10;&#10;$\displaystyle&#10;U = \begin{bmatrix} &#10;| &amp; | &amp;  &amp; | \\&#10;u^{(1)} &amp; u^{(2)} &amp; \dots &amp; u^{(n)}\\&#10;| &amp; | &amp;  &amp; | \\&#10;\end{bmatrix} \in \mathbb{R}^{n \times n}&#10;$&#10;&#10;\end{document}"/>
  <p:tag name="IGUANATEXSIZE" val="24"/>
</p:tagLst>
</file>

<file path=ppt/tags/tag67.xml><?xml version="1.0" encoding="utf-8"?>
<p:tagLst xmlns:p="http://schemas.openxmlformats.org/presentationml/2006/main">
  <p:tag name="LATEXADDIN" val="\documentclass{article}&#10;\usepackage{amsmath}&#10;\usepackage{amssymb}&#10;\pagestyle{empty}&#10;\begin{document}&#10;&#10;&#10;$\displaystyle&#10;n_{u}&#10;$&#10;&#10;\end{document}"/>
  <p:tag name="IGUANATEXSIZE" val="20"/>
</p:tagLst>
</file>

<file path=ppt/tags/tag68.xml><?xml version="1.0" encoding="utf-8"?>
<p:tagLst xmlns:p="http://schemas.openxmlformats.org/presentationml/2006/main">
  <p:tag name="LATEXADDIN" val="\documentclass{article}&#10;\usepackage{amsmath}&#10;\usepackage{amssymb}&#10;\pagestyle{empty}&#10;\begin{document}&#10;&#10;&#10;$\displaystyle&#10;n_{m}&#10;$&#10;&#10;\end{document}"/>
  <p:tag name="IGUANATEXSIZE" val="20"/>
</p:tagLst>
</file>

<file path=ppt/tags/tag69.xml><?xml version="1.0" encoding="utf-8"?>
<p:tagLst xmlns:p="http://schemas.openxmlformats.org/presentationml/2006/main">
  <p:tag name="LATEXADDIN" val="\documentclass{article}&#10;\usepackage{amsmath}&#10;\usepackage{amssymb}&#10;\pagestyle{empty}&#10;\begin{document}&#10;&#10;&#10;$\displaystyle&#10;r(i,j)&#10;$&#10;&#10;\end{document}"/>
  <p:tag name="IGUANATEXSIZE" val="20"/>
</p:tagLst>
</file>

<file path=ppt/tags/tag7.xml><?xml version="1.0" encoding="utf-8"?>
<p:tagLst xmlns:p="http://schemas.openxmlformats.org/presentationml/2006/main">
  <p:tag name="LATEXADDIN" val="\documentclass{article}&#10;\usepackage{amsmath}&#10;\pagestyle{empty}&#10;\begin{document}&#10;&#10;&#10;$&#10;x^{(2)}&#10;$&#10;&#10;\end{document}"/>
  <p:tag name="IGUANATEXSIZE" val="26"/>
</p:tagLst>
</file>

<file path=ppt/tags/tag70.xml><?xml version="1.0" encoding="utf-8"?>
<p:tagLst xmlns:p="http://schemas.openxmlformats.org/presentationml/2006/main">
  <p:tag name="LATEXADDIN" val="\documentclass{article}&#10;\usepackage{amsmath}&#10;\usepackage{amssymb}&#10;\pagestyle{empty}&#10;\begin{document}&#10;&#10;&#10;$\displaystyle&#10;i&#10;$&#10;&#10;\end{document}"/>
  <p:tag name="IGUANATEXSIZE" val="20"/>
</p:tagLst>
</file>

<file path=ppt/tags/tag71.xml><?xml version="1.0" encoding="utf-8"?>
<p:tagLst xmlns:p="http://schemas.openxmlformats.org/presentationml/2006/main">
  <p:tag name="LATEXADDIN" val="\documentclass{article}&#10;\usepackage{amsmath}&#10;\usepackage{amssymb}&#10;\pagestyle{empty}&#10;\begin{document}&#10;&#10;&#10;$\displaystyle&#10;j&#10;$&#10;&#10;\end{document}"/>
  <p:tag name="IGUANATEXSIZE" val="20"/>
</p:tagLst>
</file>

<file path=ppt/tags/tag72.xml><?xml version="1.0" encoding="utf-8"?>
<p:tagLst xmlns:p="http://schemas.openxmlformats.org/presentationml/2006/main">
  <p:tag name="LATEXADDIN" val="\documentclass{article}&#10;\usepackage{amsmath}&#10;\usepackage{amssymb}&#10;\pagestyle{empty}&#10;\begin{document}&#10;&#10;&#10;$\displaystyle&#10;i&#10;$&#10;&#10;\end{document}"/>
  <p:tag name="IGUANATEXSIZE" val="20"/>
</p:tagLst>
</file>

<file path=ppt/tags/tag73.xml><?xml version="1.0" encoding="utf-8"?>
<p:tagLst xmlns:p="http://schemas.openxmlformats.org/presentationml/2006/main">
  <p:tag name="LATEXADDIN" val="\documentclass{article}&#10;\usepackage{amsmath}&#10;\usepackage{amssymb}&#10;\pagestyle{empty}&#10;\begin{document}&#10;&#10;&#10;$\displaystyle&#10;j&#10;$&#10;&#10;\end{document}"/>
  <p:tag name="IGUANATEXSIZE" val="20"/>
</p:tagLst>
</file>

<file path=ppt/tags/tag74.xml><?xml version="1.0" encoding="utf-8"?>
<p:tagLst xmlns:p="http://schemas.openxmlformats.org/presentationml/2006/main">
  <p:tag name="LATEXADDIN" val="\documentclass{article}&#10;\usepackage{amsmath}&#10;\usepackage{amssymb}&#10;\pagestyle{empty}&#10;\begin{document}&#10;&#10;&#10;$\displaystyle&#10;r(i,j) = 1&#10;$&#10;&#10;\end{document}"/>
  <p:tag name="IGUANATEXSIZE" val="20"/>
</p:tagLst>
</file>

<file path=ppt/tags/tag75.xml><?xml version="1.0" encoding="utf-8"?>
<p:tagLst xmlns:p="http://schemas.openxmlformats.org/presentationml/2006/main">
  <p:tag name="LATEXADDIN" val="\documentclass{article}&#10;\usepackage{amsmath}&#10;\usepackage{amssymb}&#10;\pagestyle{empty}&#10;\begin{document}&#10;&#10;&#10;$\displaystyle&#10;y^{(i,j)}&#10;$&#10;&#10;\end{document}"/>
  <p:tag name="IGUANATEXSIZE" val="20"/>
</p:tagLst>
</file>

<file path=ppt/tags/tag76.xml><?xml version="1.0" encoding="utf-8"?>
<p:tagLst xmlns:p="http://schemas.openxmlformats.org/presentationml/2006/main">
  <p:tag name="LATEXADDIN" val="\documentclass{article}&#10;\usepackage{amsmath}&#10;\usepackage{amssymb}&#10;\pagestyle{empty}&#10;\begin{document}&#10;&#10;&#10;$\displaystyle&#10;x_1&#10;$&#10;&#10;\end{document}"/>
  <p:tag name="IGUANATEXSIZE" val="20"/>
</p:tagLst>
</file>

<file path=ppt/tags/tag77.xml><?xml version="1.0" encoding="utf-8"?>
<p:tagLst xmlns:p="http://schemas.openxmlformats.org/presentationml/2006/main">
  <p:tag name="LATEXADDIN" val="\documentclass{article}&#10;\usepackage{amsmath}&#10;\usepackage{amssymb}&#10;\pagestyle{empty}&#10;\begin{document}&#10;&#10;&#10;$\displaystyle&#10;x_2&#10;$&#10;&#10;\end{document}"/>
  <p:tag name="IGUANATEXSIZE" val="20"/>
</p:tagLst>
</file>

<file path=ppt/tags/tag78.xml><?xml version="1.0" encoding="utf-8"?>
<p:tagLst xmlns:p="http://schemas.openxmlformats.org/presentationml/2006/main">
  <p:tag name="LATEXADDIN" val="\documentclass{article}&#10;\usepackage{amsmath}&#10;\usepackage{amssymb}&#10;\pagestyle{empty}&#10;\begin{document}&#10;&#10;&#10;$\displaystyle&#10;x_1&#10;$&#10;&#10;\end{document}"/>
  <p:tag name="IGUANATEXSIZE" val="20"/>
</p:tagLst>
</file>

<file path=ppt/tags/tag79.xml><?xml version="1.0" encoding="utf-8"?>
<p:tagLst xmlns:p="http://schemas.openxmlformats.org/presentationml/2006/main">
  <p:tag name="LATEXADDIN" val="\documentclass{article}&#10;\usepackage{amsmath}&#10;\usepackage{amssymb}&#10;\pagestyle{empty}&#10;\begin{document}&#10;&#10;&#10;$\displaystyle&#10;x_2&#10;$&#10;&#10;\end{document}"/>
  <p:tag name="IGUANATEXSIZE" val="20"/>
</p:tagLst>
</file>

<file path=ppt/tags/tag8.xml><?xml version="1.0" encoding="utf-8"?>
<p:tagLst xmlns:p="http://schemas.openxmlformats.org/presentationml/2006/main">
  <p:tag name="LATEXADDIN" val="\documentclass{article}&#10;\usepackage{amsmath}&#10;\pagestyle{empty}&#10;\begin{document}&#10;&#10;&#10;$&#10;x^{(m)}&#10;$&#10;&#10;\end{document}"/>
  <p:tag name="IGUANATEXSIZE" val="26"/>
</p:tagLst>
</file>

<file path=ppt/tags/tag80.xml><?xml version="1.0" encoding="utf-8"?>
<p:tagLst xmlns:p="http://schemas.openxmlformats.org/presentationml/2006/main">
  <p:tag name="LATEXADDIN" val="\documentclass{article}&#10;\usepackage{amsmath}&#10;\usepackage{amssymb}&#10;\pagestyle{empty}&#10;\begin{document}&#10;&#10;&#10;$\displaystyle&#10;j&#10;$&#10;&#10;\end{document}"/>
  <p:tag name="IGUANATEXSIZE" val="28"/>
</p:tagLst>
</file>

<file path=ppt/tags/tag81.xml><?xml version="1.0" encoding="utf-8"?>
<p:tagLst xmlns:p="http://schemas.openxmlformats.org/presentationml/2006/main">
  <p:tag name="LATEXADDIN" val="\documentclass{article}&#10;\usepackage{amsmath}&#10;\usepackage{amssymb}&#10;\pagestyle{empty}&#10;\begin{document}&#10;&#10;&#10;$\displaystyle&#10;j&#10;$&#10;&#10;\end{document}"/>
  <p:tag name="IGUANATEXSIZE" val="20"/>
</p:tagLst>
</file>

<file path=ppt/tags/tag82.xml><?xml version="1.0" encoding="utf-8"?>
<p:tagLst xmlns:p="http://schemas.openxmlformats.org/presentationml/2006/main">
  <p:tag name="LATEXADDIN" val="\documentclass{article}&#10;\usepackage{amsmath}&#10;\usepackage{amssymb}&#10;\pagestyle{empty}&#10;\begin{document}&#10;&#10;&#10;$\displaystyle&#10;i&#10;$&#10;&#10;\end{document}"/>
  <p:tag name="IGUANATEXSIZE" val="20"/>
</p:tagLst>
</file>

<file path=ppt/tags/tag83.xml><?xml version="1.0" encoding="utf-8"?>
<p:tagLst xmlns:p="http://schemas.openxmlformats.org/presentationml/2006/main">
  <p:tag name="LATEXADDIN" val="\documentclass{article}&#10;\usepackage{amsmath}&#10;\usepackage{amssymb}&#10;\pagestyle{empty}&#10;\begin{document}&#10;&#10;&#10;$\displaystyle&#10;\theta^{(j)} \in \mathbb{R}^3&#10;$&#10;&#10;\end{document}"/>
  <p:tag name="IGUANATEXSIZE" val="20"/>
</p:tagLst>
</file>

<file path=ppt/tags/tag84.xml><?xml version="1.0" encoding="utf-8"?>
<p:tagLst xmlns:p="http://schemas.openxmlformats.org/presentationml/2006/main">
  <p:tag name="LATEXADDIN" val="\documentclass{article}&#10;\usepackage{amsmath}&#10;\usepackage{amssymb}&#10;\pagestyle{empty}&#10;\begin{document}&#10;&#10;&#10;$\displaystyle&#10;(\theta^{(j)})^T x^{(i)}&#10;$&#10;&#10;\end{document}"/>
  <p:tag name="IGUANATEXSIZE" val="20"/>
</p:tagLst>
</file>

<file path=ppt/tags/tag85.xml><?xml version="1.0" encoding="utf-8"?>
<p:tagLst xmlns:p="http://schemas.openxmlformats.org/presentationml/2006/main">
  <p:tag name="LATEXADDIN" val="\documentclass{article}&#10;\usepackage{amsmath}&#10;\usepackage{amssymb}&#10;\pagestyle{empty}&#10;\begin{document}&#10;&#10;&#10;$\displaystyle&#10;r(i,j)=1&#10;$&#10;&#10;\end{document}"/>
  <p:tag name="IGUANATEXSIZE" val="20"/>
</p:tagLst>
</file>

<file path=ppt/tags/tag86.xml><?xml version="1.0" encoding="utf-8"?>
<p:tagLst xmlns:p="http://schemas.openxmlformats.org/presentationml/2006/main">
  <p:tag name="LATEXADDIN" val="\documentclass{article}&#10;\usepackage{amsmath}&#10;\usepackage{amssymb}&#10;\pagestyle{empty}&#10;\begin{document}&#10;&#10;&#10;$\displaystyle&#10;i&#10;$&#10;&#10;\end{document}"/>
  <p:tag name="IGUANATEXSIZE" val="20"/>
</p:tagLst>
</file>

<file path=ppt/tags/tag87.xml><?xml version="1.0" encoding="utf-8"?>
<p:tagLst xmlns:p="http://schemas.openxmlformats.org/presentationml/2006/main">
  <p:tag name="LATEXADDIN" val="\documentclass{article}&#10;\usepackage{amsmath}&#10;\usepackage{amssymb}&#10;\pagestyle{empty}&#10;\begin{document}&#10;&#10;&#10;$\displaystyle&#10;j&#10;$&#10;&#10;\end{document}"/>
  <p:tag name="IGUANATEXSIZE" val="20"/>
</p:tagLst>
</file>

<file path=ppt/tags/tag88.xml><?xml version="1.0" encoding="utf-8"?>
<p:tagLst xmlns:p="http://schemas.openxmlformats.org/presentationml/2006/main">
  <p:tag name="LATEXADDIN" val="\documentclass{article}&#10;\usepackage{amsmath}&#10;\usepackage{amssymb}&#10;\pagestyle{empty}&#10;\begin{document}&#10;&#10;&#10;$\displaystyle&#10;y^{(i,j)}=&#10;$&#10;&#10;\end{document}"/>
  <p:tag name="IGUANATEXSIZE" val="24"/>
</p:tagLst>
</file>

<file path=ppt/tags/tag89.xml><?xml version="1.0" encoding="utf-8"?>
<p:tagLst xmlns:p="http://schemas.openxmlformats.org/presentationml/2006/main">
  <p:tag name="LATEXADDIN" val="\documentclass{article}&#10;\usepackage{amsmath}&#10;\usepackage{amssymb}&#10;\pagestyle{empty}&#10;\begin{document}&#10;&#10;&#10;$\displaystyle&#10;i&#10;$&#10;&#10;\end{document}"/>
  <p:tag name="IGUANATEXSIZE" val="20"/>
</p:tagLst>
</file>

<file path=ppt/tags/tag9.xml><?xml version="1.0" encoding="utf-8"?>
<p:tagLst xmlns:p="http://schemas.openxmlformats.org/presentationml/2006/main">
  <p:tag name="LATEXADDIN" val="\documentclass{article}&#10;\usepackage{amsmath}&#10;\pagestyle{empty}&#10;\begin{document}&#10;&#10;&#10;$&#10;\rightarrow z^{(m)}&#10;$&#10;&#10;\end{document}"/>
  <p:tag name="IGUANATEXSIZE" val="26"/>
</p:tagLst>
</file>

<file path=ppt/tags/tag90.xml><?xml version="1.0" encoding="utf-8"?>
<p:tagLst xmlns:p="http://schemas.openxmlformats.org/presentationml/2006/main">
  <p:tag name="LATEXADDIN" val="\documentclass{article}&#10;\usepackage{amsmath}&#10;\usepackage{amssymb}&#10;\pagestyle{empty}&#10;\begin{document}&#10;&#10;&#10;$\displaystyle&#10;j&#10;$&#10;&#10;\end{document}"/>
  <p:tag name="IGUANATEXSIZE" val="20"/>
</p:tagLst>
</file>

<file path=ppt/tags/tag91.xml><?xml version="1.0" encoding="utf-8"?>
<p:tagLst xmlns:p="http://schemas.openxmlformats.org/presentationml/2006/main">
  <p:tag name="LATEXADDIN" val="\documentclass{article}&#10;\usepackage{amsmath}&#10;\usepackage{amssymb}&#10;\pagestyle{empty}&#10;\begin{document}&#10;&#10;&#10;$\displaystyle&#10;x^{(i)}&#10;$&#10;&#10;\end{document}"/>
  <p:tag name="IGUANATEXSIZE" val="24"/>
</p:tagLst>
</file>

<file path=ppt/tags/tag92.xml><?xml version="1.0" encoding="utf-8"?>
<p:tagLst xmlns:p="http://schemas.openxmlformats.org/presentationml/2006/main">
  <p:tag name="LATEXADDIN" val="\documentclass{article}&#10;\usepackage{amsmath}&#10;\usepackage{amssymb}&#10;\pagestyle{empty}&#10;\begin{document}&#10;&#10;&#10;$\displaystyle&#10;i&#10;$&#10;&#10;\end{document}"/>
  <p:tag name="IGUANATEXSIZE" val="20"/>
</p:tagLst>
</file>

<file path=ppt/tags/tag93.xml><?xml version="1.0" encoding="utf-8"?>
<p:tagLst xmlns:p="http://schemas.openxmlformats.org/presentationml/2006/main">
  <p:tag name="LATEXADDIN" val="\documentclass{article}&#10;\usepackage{amsmath}&#10;\usepackage{amssymb}&#10;\pagestyle{empty}&#10;\begin{document}&#10;&#10;&#10;$\displaystyle&#10;i&#10;$&#10;&#10;\end{document}"/>
  <p:tag name="IGUANATEXSIZE" val="20"/>
</p:tagLst>
</file>

<file path=ppt/tags/tag94.xml><?xml version="1.0" encoding="utf-8"?>
<p:tagLst xmlns:p="http://schemas.openxmlformats.org/presentationml/2006/main">
  <p:tag name="LATEXADDIN" val="\documentclass{article}&#10;\usepackage{amsmath}&#10;\usepackage{amssymb}&#10;\pagestyle{empty}&#10;\begin{document}&#10;&#10;&#10;$\displaystyle&#10;j&#10;$&#10;&#10;\end{document}"/>
  <p:tag name="IGUANATEXSIZE" val="20"/>
</p:tagLst>
</file>

<file path=ppt/tags/tag95.xml><?xml version="1.0" encoding="utf-8"?>
<p:tagLst xmlns:p="http://schemas.openxmlformats.org/presentationml/2006/main">
  <p:tag name="LATEXADDIN" val="\documentclass{article}&#10;\usepackage{amsmath}&#10;\usepackage{amssymb}&#10;\pagestyle{empty}&#10;\begin{document}&#10;&#10;&#10;$\displaystyle&#10;(\theta^{(j)})^T(x^{(i)})&#10;$&#10;&#10;\end{document}"/>
  <p:tag name="IGUANATEXSIZE" val="20"/>
</p:tagLst>
</file>

<file path=ppt/tags/tag96.xml><?xml version="1.0" encoding="utf-8"?>
<p:tagLst xmlns:p="http://schemas.openxmlformats.org/presentationml/2006/main">
  <p:tag name="LATEXADDIN" val="\documentclass{article}&#10;\usepackage{amsmath}&#10;\usepackage{amssymb}&#10;\pagestyle{empty}&#10;\begin{document}&#10;&#10;&#10;$\displaystyle&#10;\theta^{(j)}&#10;$&#10;&#10;\end{document}"/>
  <p:tag name="IGUANATEXSIZE" val="24"/>
</p:tagLst>
</file>

<file path=ppt/tags/tag97.xml><?xml version="1.0" encoding="utf-8"?>
<p:tagLst xmlns:p="http://schemas.openxmlformats.org/presentationml/2006/main">
  <p:tag name="LATEXADDIN" val="\documentclass{article}&#10;\usepackage{amsmath}&#10;\usepackage{amssymb}&#10;\pagestyle{empty}&#10;\begin{document}&#10;&#10;&#10;$\displaystyle&#10;m^{(j)}&#10;$&#10;&#10;\end{document}"/>
  <p:tag name="IGUANATEXSIZE" val="24"/>
</p:tagLst>
</file>

<file path=ppt/tags/tag98.xml><?xml version="1.0" encoding="utf-8"?>
<p:tagLst xmlns:p="http://schemas.openxmlformats.org/presentationml/2006/main">
  <p:tag name="LATEXADDIN" val="\documentclass{article}&#10;\usepackage{amsmath}&#10;\usepackage{amssymb}&#10;\pagestyle{empty}&#10;\begin{document}&#10;&#10;&#10;$\displaystyle&#10;j&#10;$&#10;&#10;\end{document}"/>
  <p:tag name="IGUANATEXSIZE" val="24"/>
</p:tagLst>
</file>

<file path=ppt/tags/tag99.xml><?xml version="1.0" encoding="utf-8"?>
<p:tagLst xmlns:p="http://schemas.openxmlformats.org/presentationml/2006/main">
  <p:tag name="LATEXADDIN" val="\documentclass{article}&#10;\usepackage{amsmath}&#10;\usepackage{amssymb}&#10;\pagestyle{empty}&#10;\begin{document}&#10;&#10;&#10;$\displaystyle&#10;\theta^{(j)}&#10;$&#10;&#10;\end{document}"/>
  <p:tag name="IGUANATEXSIZE" val="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34608</Words>
  <Application>WPS Presentation</Application>
  <PresentationFormat>Widescreen</PresentationFormat>
  <Paragraphs>4388</Paragraphs>
  <Slides>170</Slides>
  <Notes>43</Notes>
  <HiddenSlides>24</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3</vt:i4>
      </vt:variant>
      <vt:variant>
        <vt:lpstr>幻灯片标题</vt:lpstr>
      </vt:variant>
      <vt:variant>
        <vt:i4>170</vt:i4>
      </vt:variant>
    </vt:vector>
  </HeadingPairs>
  <TitlesOfParts>
    <vt:vector size="194" baseType="lpstr">
      <vt:lpstr>Arial</vt:lpstr>
      <vt:lpstr>SimSun</vt:lpstr>
      <vt:lpstr>Wingdings</vt:lpstr>
      <vt:lpstr>Times New Roman</vt:lpstr>
      <vt:lpstr>Tahoma</vt:lpstr>
      <vt:lpstr>Symbol</vt:lpstr>
      <vt:lpstr>Calibri</vt:lpstr>
      <vt:lpstr>Microsoft YaHei</vt:lpstr>
      <vt:lpstr>Arial Unicode MS</vt:lpstr>
      <vt:lpstr>Calibri Light</vt:lpstr>
      <vt:lpstr>MS PGothic</vt:lpstr>
      <vt:lpstr>Times New Roman</vt:lpstr>
      <vt:lpstr>Arial</vt:lpstr>
      <vt:lpstr>Arial MT</vt:lpstr>
      <vt:lpstr>Trebuchet MS</vt:lpstr>
      <vt:lpstr>Calibri</vt:lpstr>
      <vt:lpstr>Courier New</vt:lpstr>
      <vt:lpstr>Segoe UI Light</vt:lpstr>
      <vt:lpstr>Segoe UI</vt:lpstr>
      <vt:lpstr>Wingdings</vt:lpstr>
      <vt:lpstr>Office Theme</vt:lpstr>
      <vt:lpstr>Equation.3</vt:lpstr>
      <vt:lpstr>Equation.3</vt:lpstr>
      <vt:lpstr>Equation.3</vt:lpstr>
      <vt:lpstr>Content</vt:lpstr>
      <vt:lpstr>What is unsupervised learning?</vt:lpstr>
      <vt:lpstr>Clustering</vt:lpstr>
      <vt:lpstr>What is clustering for?</vt:lpstr>
      <vt:lpstr>What is clustering for?</vt:lpstr>
      <vt:lpstr>Aspects of clustering</vt:lpstr>
      <vt:lpstr>K-means clustering</vt:lpstr>
      <vt:lpstr>K-means clustering</vt:lpstr>
      <vt:lpstr>K-means algorithm</vt:lpstr>
      <vt:lpstr>K-means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Stopping/ convergence criterion</vt:lpstr>
      <vt:lpstr>An example distance function</vt:lpstr>
      <vt:lpstr>Strengths of k-means</vt:lpstr>
      <vt:lpstr>Weaknesses</vt:lpstr>
      <vt:lpstr>Weaknesses of k-means: Problems with outliers</vt:lpstr>
      <vt:lpstr>Weaknesses of k-means: sensitive to initial seeds</vt:lpstr>
      <vt:lpstr>Hierarchical clustering</vt:lpstr>
      <vt:lpstr>Types of hierarchical clustering</vt:lpstr>
      <vt:lpstr>Types of hierarchical clustering</vt:lpstr>
      <vt:lpstr>Hierarchical clustering example</vt:lpstr>
      <vt:lpstr>Hierarchical clustering example</vt:lpstr>
      <vt:lpstr>Measuring the distance of two clusters</vt:lpstr>
      <vt:lpstr>Single link method</vt:lpstr>
      <vt:lpstr>Complete link method</vt:lpstr>
      <vt:lpstr>Average link</vt:lpstr>
      <vt:lpstr>Centroid methods</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Complete Link Clustering</vt:lpstr>
      <vt:lpstr>Example Complete Link Clustering</vt:lpstr>
      <vt:lpstr>Example Complete Link Clustering</vt:lpstr>
      <vt:lpstr>Example Complete Link Clustering</vt:lpstr>
      <vt:lpstr>Example Complete Link Clustering</vt:lpstr>
      <vt:lpstr>Example Complete Link Clustering</vt:lpstr>
      <vt:lpstr>Example Complete Link Clustering</vt:lpstr>
      <vt:lpstr>Example Complete Link Clustering</vt:lpstr>
      <vt:lpstr>Example Complete Link Clustering</vt:lpstr>
      <vt:lpstr> 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Distance functions </vt:lpstr>
      <vt:lpstr>Distance function for text documents</vt:lpstr>
      <vt:lpstr>Stopping criteria </vt:lpstr>
      <vt:lpstr>Anomaly Detection</vt:lpstr>
      <vt:lpstr>Anomaly detection example</vt:lpstr>
      <vt:lpstr>Applications</vt:lpstr>
      <vt:lpstr>Anomaly Detection Schemes </vt:lpstr>
      <vt:lpstr>Graphical Approaches</vt:lpstr>
      <vt:lpstr>Statistical Approaches</vt:lpstr>
      <vt:lpstr>PowerPoint 演示文稿</vt:lpstr>
      <vt:lpstr>Gaussian (Normal) distribution</vt:lpstr>
      <vt:lpstr>Gaussian (Normal) distribution</vt:lpstr>
      <vt:lpstr>Gaussian distribution example</vt:lpstr>
      <vt:lpstr>Parameter estimation</vt:lpstr>
      <vt:lpstr>Box and whisker plot</vt:lpstr>
      <vt:lpstr>Box and whisker plot</vt:lpstr>
      <vt:lpstr>Box and whisker plot example</vt:lpstr>
      <vt:lpstr>PowerPoint 演示文稿</vt:lpstr>
      <vt:lpstr>Principal Component Analysis (PCA)</vt:lpstr>
      <vt:lpstr>PCA</vt:lpstr>
      <vt:lpstr>PCA</vt:lpstr>
      <vt:lpstr>Motivation I: Data Compression</vt:lpstr>
      <vt:lpstr>PowerPoint 演示文稿</vt:lpstr>
      <vt:lpstr>PowerPoint 演示文稿</vt:lpstr>
      <vt:lpstr>PowerPoint 演示文稿</vt:lpstr>
      <vt:lpstr>Motivation II: Data Visualization</vt:lpstr>
      <vt:lpstr>PowerPoint 演示文稿</vt:lpstr>
      <vt:lpstr>PowerPoint 演示文稿</vt:lpstr>
      <vt:lpstr>PowerPoint 演示文稿</vt:lpstr>
      <vt:lpstr>PCA problem formulation</vt:lpstr>
      <vt:lpstr>PowerPoint 演示文稿</vt:lpstr>
      <vt:lpstr>PowerPoint 演示文稿</vt:lpstr>
      <vt:lpstr>PowerPoint 演示文稿</vt:lpstr>
      <vt:lpstr>PowerPoint 演示文稿</vt:lpstr>
      <vt:lpstr>PCA algorithm</vt:lpstr>
      <vt:lpstr>PowerPoint 演示文稿</vt:lpstr>
      <vt:lpstr>PowerPoint 演示文稿</vt:lpstr>
      <vt:lpstr>PowerPoint 演示文稿</vt:lpstr>
      <vt:lpstr>PowerPoint 演示文稿</vt:lpstr>
      <vt:lpstr>PowerPoint 演示文稿</vt:lpstr>
      <vt:lpstr>PowerPoint 演示文稿</vt:lpstr>
      <vt:lpstr>What is recommendation system</vt:lpstr>
      <vt:lpstr>PowerPoint 演示文稿</vt:lpstr>
      <vt:lpstr>Why recommendation?</vt:lpstr>
      <vt:lpstr>PowerPoint 演示文稿</vt:lpstr>
      <vt:lpstr>PowerPoint 演示文稿</vt:lpstr>
      <vt:lpstr>Recommending things to people</vt:lpstr>
      <vt:lpstr>PowerPoint 演示文稿</vt:lpstr>
      <vt:lpstr>PowerPoint 演示文稿</vt:lpstr>
      <vt:lpstr>Types of recommendation system</vt:lpstr>
      <vt:lpstr>PowerPoint 演示文稿</vt:lpstr>
      <vt:lpstr>PowerPoint 演示文稿</vt:lpstr>
      <vt:lpstr>Defining similarity between users &amp; items</vt:lpstr>
      <vt:lpstr>Definitions</vt:lpstr>
      <vt:lpstr>Definitions</vt:lpstr>
      <vt:lpstr>0. Euclidean distance</vt:lpstr>
      <vt:lpstr>0. Euclidean distance</vt:lpstr>
      <vt:lpstr>1. Jaccard similarity</vt:lpstr>
      <vt:lpstr>2. Cosine similarity</vt:lpstr>
      <vt:lpstr>2. Cosine similarity</vt:lpstr>
      <vt:lpstr>2. Cosine similarity</vt:lpstr>
      <vt:lpstr>4. Pearson correlation</vt:lpstr>
      <vt:lpstr>4. Pearson correlation</vt:lpstr>
      <vt:lpstr>4. Pearson correlation</vt:lpstr>
      <vt:lpstr>Collaborative filtering in practice</vt:lpstr>
      <vt:lpstr>PowerPoint 演示文稿</vt:lpstr>
      <vt:lpstr>PowerPoint 演示文稿</vt:lpstr>
      <vt:lpstr>Content-based recommendations</vt:lpstr>
      <vt:lpstr>PowerPoint 演示文稿</vt:lpstr>
      <vt:lpstr>PowerPoint 演示文稿</vt:lpstr>
      <vt:lpstr>PowerPoint 演示文稿</vt:lpstr>
      <vt:lpstr>PowerPoint 演示文稿</vt:lpstr>
      <vt:lpstr>Reference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Salma Asif</dc:creator>
  <cp:lastModifiedBy>SURESH BEEKHANI</cp:lastModifiedBy>
  <cp:revision>386</cp:revision>
  <dcterms:created xsi:type="dcterms:W3CDTF">2024-12-10T04:55:00Z</dcterms:created>
  <dcterms:modified xsi:type="dcterms:W3CDTF">2025-01-26T17:34:55Z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773D4C2CD22A4520A4D1876BA5425251_13</vt:lpwstr>
  </property>
  <property fmtid="{D5CDD505-2E9C-101B-9397-08002B2CF9AE}" pid="3" name="KSOProductBuildVer">
    <vt:lpwstr>1033-12.2.0.17545</vt:lpwstr>
  </property>
</Properties>
</file>